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326" r:id="rId4"/>
    <p:sldId id="327" r:id="rId5"/>
    <p:sldId id="328" r:id="rId6"/>
    <p:sldId id="329" r:id="rId7"/>
    <p:sldId id="33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9CC"/>
    <a:srgbClr val="7030A0"/>
    <a:srgbClr val="F7F7F7"/>
    <a:srgbClr val="B3D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66" autoAdjust="0"/>
    <p:restoredTop sz="80433" autoAdjust="0"/>
  </p:normalViewPr>
  <p:slideViewPr>
    <p:cSldViewPr snapToGrid="0" snapToObjects="1">
      <p:cViewPr varScale="1">
        <p:scale>
          <a:sx n="59" d="100"/>
          <a:sy n="59" d="100"/>
        </p:scale>
        <p:origin x="787" y="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77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E73C5-61D9-4EAA-A7EC-94F8EE1DF05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B291-A9B1-4978-BA4C-28F89016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9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CEBC1-C36A-4BA5-8F9B-CF35492791BF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6B5EB-D247-4C06-AC1F-D6CA0FEF9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5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6B5EB-D247-4C06-AC1F-D6CA0FEF99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2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What is an ice sheet? How does it form?</a:t>
            </a:r>
          </a:p>
          <a:p>
            <a:pPr marL="171450" indent="-171450">
              <a:buFontTx/>
              <a:buChar char="-"/>
            </a:pPr>
            <a:r>
              <a:rPr lang="en-US" dirty="0"/>
              <a:t>Today, we have Greenland and Antarctica.</a:t>
            </a:r>
          </a:p>
          <a:p>
            <a:pPr marL="171450" indent="-171450">
              <a:buFontTx/>
              <a:buChar char="-"/>
            </a:pPr>
            <a:r>
              <a:rPr lang="en-US" dirty="0"/>
              <a:t>Last ice age Canada covered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6B5EB-D247-4C06-AC1F-D6CA0FEF99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9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Ice age climates are different from now</a:t>
            </a:r>
          </a:p>
          <a:p>
            <a:pPr marL="171450" indent="-171450">
              <a:buFontTx/>
              <a:buChar char="-"/>
            </a:pPr>
            <a:r>
              <a:rPr lang="en-US" dirty="0"/>
              <a:t>Cooler climate let to enormous lake Bonneville 18K </a:t>
            </a:r>
            <a:r>
              <a:rPr lang="en-US" dirty="0" err="1"/>
              <a:t>yr</a:t>
            </a:r>
            <a:r>
              <a:rPr lang="en-US"/>
              <a:t>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6B5EB-D247-4C06-AC1F-D6CA0FEF99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1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Temperature changes of  5 degrees c (10 </a:t>
            </a:r>
            <a:r>
              <a:rPr lang="en-US" dirty="0" err="1"/>
              <a:t>fahrenheit</a:t>
            </a:r>
            <a:r>
              <a:rPr lang="en-US" dirty="0"/>
              <a:t>) in a few years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https://www.science.org/content/article/record-shattering-27-million-year-old-ice-core-reveals-start-ice-ages</a:t>
            </a:r>
          </a:p>
          <a:p>
            <a:r>
              <a:rPr lang="en-US" dirty="0"/>
              <a:t>https://www.scientificamerican.com/article/ice-cores-from-greenland-unlock-ancient-climate-secret/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6B5EB-D247-4C06-AC1F-D6CA0FEF99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8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My research regards rapid current change</a:t>
            </a:r>
          </a:p>
          <a:p>
            <a:pPr marL="171450" indent="-171450">
              <a:buFontTx/>
              <a:buChar char="-"/>
            </a:pPr>
            <a:r>
              <a:rPr lang="en-US" dirty="0"/>
              <a:t>Surprise discovery of carbon air wind ocean glacier sea level</a:t>
            </a:r>
          </a:p>
          <a:p>
            <a:pPr marL="171450" indent="-171450">
              <a:buFontTx/>
              <a:buChar char="-"/>
            </a:pPr>
            <a:r>
              <a:rPr lang="en-US" dirty="0"/>
              <a:t>Now happening west Greenland and west </a:t>
            </a:r>
            <a:r>
              <a:rPr lang="en-US" dirty="0" err="1"/>
              <a:t>antartica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 https://www.openaccessgovernment.org/mass-loss-of-the-antarctic-ice-sheet-driven-by-ice-ocean-interaction/94998/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6B5EB-D247-4C06-AC1F-D6CA0FEF99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5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Ice is ultimate arbitrator of climate and life on earth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Our research goal is to create a global ice forecast app</a:t>
            </a:r>
          </a:p>
          <a:p>
            <a:pPr marL="171450" indent="-171450">
              <a:buFontTx/>
              <a:buChar char="-"/>
            </a:pPr>
            <a:r>
              <a:rPr lang="en-US" dirty="0"/>
              <a:t>More challenging than our existing weather app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Intersection of observing planet and math modeling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6B5EB-D247-4C06-AC1F-D6CA0FEF99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8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3DEBDF-F455-D44E-A0D9-9EE020772978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B89EF-3F78-DD48-96AF-55DE3BEF0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8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645921"/>
            <a:ext cx="8229600" cy="39928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Starts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801068" y="7476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43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53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9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3DEBDF-F455-D44E-A0D9-9EE020772978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B89EF-3F78-DD48-96AF-55DE3BEF0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0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9B1EBB62-3350-7C4F-5308-E046B16158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0" y="0"/>
            <a:ext cx="9144000" cy="13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1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74123" y="402708"/>
            <a:ext cx="8805672" cy="593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8F55320-DF6D-41F7-A6EC-CF1014544B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5296" y="5989027"/>
            <a:ext cx="1872762" cy="1248508"/>
          </a:xfrm>
          <a:prstGeom prst="rect">
            <a:avLst/>
          </a:prstGeom>
        </p:spPr>
      </p:pic>
      <p:pic>
        <p:nvPicPr>
          <p:cNvPr id="10" name="Picture 9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54B93D8E-F7E9-9FE1-F3B6-2FE776B844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0" y="0"/>
            <a:ext cx="9144000" cy="13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2800" b="1" i="0" u="none" strike="noStrike" kern="1200" baseline="0" smtClean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3803881"/>
            <a:ext cx="8229600" cy="22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The Great Ice Sheets </a:t>
            </a:r>
          </a:p>
          <a:p>
            <a:pPr algn="r"/>
            <a:r>
              <a:rPr lang="en-US" sz="3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are Melting in a Warming World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r"/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David Holland</a:t>
            </a:r>
          </a:p>
          <a:p>
            <a:pPr marL="0" marR="0" indent="0" algn="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May 2023</a:t>
            </a:r>
          </a:p>
        </p:txBody>
      </p:sp>
      <p:pic>
        <p:nvPicPr>
          <p:cNvPr id="2" name="Picture 1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D0C976A4-F20C-9EE4-C79C-07941953F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land and Antarctic ice sheets - Stock Image - C022/6950 - Science  Photo Library">
            <a:extLst>
              <a:ext uri="{FF2B5EF4-FFF2-40B4-BE49-F238E27FC236}">
                <a16:creationId xmlns:a16="http://schemas.microsoft.com/office/drawing/2014/main" id="{90892221-8E61-4336-8584-532D6BECA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4F2B3-0E1A-E0E3-F630-618980757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49" y="811449"/>
            <a:ext cx="4486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540D81-C707-4CF9-7379-801801556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38" y="1184140"/>
            <a:ext cx="7981724" cy="44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3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AAA08-BAEC-5214-F543-BB596A3B5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26" y="957445"/>
            <a:ext cx="8307748" cy="49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5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48B1B8-620D-AF77-DBC0-EA3DBB93B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192" y="1906723"/>
            <a:ext cx="1996059" cy="43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078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966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13555</TotalTime>
  <Words>173</Words>
  <Application>Microsoft Office PowerPoint</Application>
  <PresentationFormat>On-screen Show (4:3)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NYU Abu Dhabi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Nafeh Masood</dc:creator>
  <cp:lastModifiedBy>Denise Holland</cp:lastModifiedBy>
  <cp:revision>205</cp:revision>
  <dcterms:created xsi:type="dcterms:W3CDTF">2017-06-07T11:27:41Z</dcterms:created>
  <dcterms:modified xsi:type="dcterms:W3CDTF">2023-05-11T23:08:53Z</dcterms:modified>
</cp:coreProperties>
</file>