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6"/>
  </p:notesMasterIdLst>
  <p:sldIdLst>
    <p:sldId id="602" r:id="rId3"/>
    <p:sldId id="364" r:id="rId4"/>
    <p:sldId id="341" r:id="rId5"/>
    <p:sldId id="369" r:id="rId6"/>
    <p:sldId id="599" r:id="rId7"/>
    <p:sldId id="562" r:id="rId8"/>
    <p:sldId id="544" r:id="rId9"/>
    <p:sldId id="256" r:id="rId10"/>
    <p:sldId id="603" r:id="rId11"/>
    <p:sldId id="601" r:id="rId12"/>
    <p:sldId id="598" r:id="rId13"/>
    <p:sldId id="605" r:id="rId14"/>
    <p:sldId id="60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56"/>
    <p:restoredTop sz="82925"/>
  </p:normalViewPr>
  <p:slideViewPr>
    <p:cSldViewPr snapToGrid="0">
      <p:cViewPr varScale="1">
        <p:scale>
          <a:sx n="91" d="100"/>
          <a:sy n="91" d="100"/>
        </p:scale>
        <p:origin x="20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6DE0B-E980-8545-AE84-E7DE2197792E}" type="datetimeFigureOut">
              <a:rPr lang="en-US" smtClean="0"/>
              <a:t>5/16/23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674BB0-7BE1-C745-8837-15890EBD0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2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TITLE SLIDE: Site name, presenter name, Any burning site news (new PI’s, key personnel, major new funding,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1F58E-8E5E-9744-A637-094EF25E41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13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Simpson’s Diversity (1/D) for soil and sediment invertebrate communities in the Canada Stream Antarctic Specially Protected Area. Invertebrates typically revive from anhydrobiosis in soils above 10% soil water content typically, as was observed following the March 18</a:t>
            </a:r>
            <a:r>
              <a:rPr lang="en-US" sz="18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weather anomaly.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50% of the variability in the outcome data cannot be explained by the model</a:t>
            </a:r>
            <a:endParaRPr lang="en-US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74BB0-7BE1-C745-8837-15890EBD03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76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E56D8-F953-8A4C-AA1E-BDB264C1C4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35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Moorea, coral reef system, French Polynesia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E56D8-F953-8A4C-AA1E-BDB264C1C4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72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E56D8-F953-8A4C-AA1E-BDB264C1C4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445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CA8EF-569A-4AD2-A64D-3A5FAD365E4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0" tIns="44970" rIns="89940" bIns="44970"/>
          <a:lstStyle/>
          <a:p>
            <a:r>
              <a:rPr lang="en-US" dirty="0">
                <a:latin typeface="Arial" pitchFamily="34" charset="0"/>
                <a:ea typeface="ＭＳ Ｐゴシック" pitchFamily="34" charset="-128"/>
              </a:rPr>
              <a:t>Has looked basically like this since the Neogene:  past 20 million years hyper arid polar desert; low diversity, polar climate</a:t>
            </a:r>
          </a:p>
          <a:p>
            <a:r>
              <a:rPr lang="en-US" dirty="0">
                <a:latin typeface="Arial" pitchFamily="34" charset="0"/>
                <a:ea typeface="ＭＳ Ｐゴシック" pitchFamily="34" charset="-128"/>
              </a:rPr>
              <a:t>Simple ecosystems</a:t>
            </a:r>
          </a:p>
          <a:p>
            <a:r>
              <a:rPr lang="en-US" dirty="0">
                <a:latin typeface="Arial" pitchFamily="34" charset="0"/>
                <a:ea typeface="ＭＳ Ｐゴシック" pitchFamily="34" charset="-128"/>
              </a:rPr>
              <a:t>So this is what </a:t>
            </a:r>
            <a:r>
              <a:rPr lang="en-US" b="1" dirty="0">
                <a:latin typeface="Arial" pitchFamily="34" charset="0"/>
                <a:ea typeface="ＭＳ Ｐゴシック" pitchFamily="34" charset="-128"/>
              </a:rPr>
              <a:t>prime real-estate </a:t>
            </a:r>
            <a:r>
              <a:rPr lang="en-US" dirty="0">
                <a:latin typeface="Arial" pitchFamily="34" charset="0"/>
                <a:ea typeface="ＭＳ Ｐゴシック" pitchFamily="34" charset="-128"/>
              </a:rPr>
              <a:t>in the McMurdo Dry Valleys looks like! </a:t>
            </a:r>
            <a:r>
              <a:rPr lang="en-US" dirty="0"/>
              <a:t>– notice lack of anything alive that’s above ground – Life here is limited to the presence of liquid water.  For a few weeks each year it gets warm enough for glaciers and soil ice to melt.  Streams flow into permanently ice covered lakes, and moats form.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Nielsen et al 2012. Ecosphere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:art17.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74BB0-7BE1-C745-8837-15890EBD03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9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increased freeze-thaw cycles; stress to biota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74BB0-7BE1-C745-8837-15890EBD03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40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74BB0-7BE1-C745-8837-15890EBD03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01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Simpson’s Diversity (1/D) for soil and sediment invertebrate communities in the Canada Stream Antarctic Specially Protected Area. Invertebrates typically revive from anhydrobiosis in soils above 10% soil water content typically, as was observed following the March 18</a:t>
            </a:r>
            <a:r>
              <a:rPr lang="en-US" sz="18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weather anomaly.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50% of the variability in the outcome data cannot be explained by the model</a:t>
            </a:r>
            <a:endParaRPr lang="en-US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74BB0-7BE1-C745-8837-15890EBD03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14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21968-1E5E-5E13-91C2-3FE99E33E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9E08DD-BB20-91C5-ECF5-0C5FE56BAC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C694E-5B0D-741B-7A62-4DE4108C3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AA1B-3C15-D247-AD14-09C6C4153A3D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F5762-AAB2-FC47-F3E6-0F517BBF5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FB431-27DD-7DA2-D585-99086643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26D6-F925-474E-81DF-C8E02013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6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D7D27-8D03-01BB-8E6D-6DC292E88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83DFD6-4DAC-E38F-536B-310F062E25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0ED27-844C-E7C8-3617-8732410C7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AA1B-3C15-D247-AD14-09C6C4153A3D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40D73-0AF8-0815-A9C4-7ADD420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31E3F-B6D7-1596-9DF0-C36477711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26D6-F925-474E-81DF-C8E02013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2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6C0A8E-1417-94B4-2496-89FE9C3E4C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2C92DA-022B-FB12-4673-98476FE63F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DC094-B689-2B7E-D99B-33BF7001B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AA1B-3C15-D247-AD14-09C6C4153A3D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85396-4F89-D5B3-4A9C-69CF05F32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F0D41-953B-D8E5-5868-EADE48FB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26D6-F925-474E-81DF-C8E02013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53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D648-9B6E-8641-8263-B084C4726593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F7BD-66FB-BE4E-B48A-98E1CC5DC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46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D648-9B6E-8641-8263-B084C4726593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F7BD-66FB-BE4E-B48A-98E1CC5DC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79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D648-9B6E-8641-8263-B084C4726593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F7BD-66FB-BE4E-B48A-98E1CC5DC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17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D648-9B6E-8641-8263-B084C4726593}" type="datetimeFigureOut">
              <a:rPr lang="en-US" smtClean="0"/>
              <a:t>5/16/23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F7BD-66FB-BE4E-B48A-98E1CC5DC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03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6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D648-9B6E-8641-8263-B084C4726593}" type="datetimeFigureOut">
              <a:rPr lang="en-US" smtClean="0"/>
              <a:t>5/16/23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F7BD-66FB-BE4E-B48A-98E1CC5DC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4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D648-9B6E-8641-8263-B084C4726593}" type="datetimeFigureOut">
              <a:rPr lang="en-US" smtClean="0"/>
              <a:t>5/16/23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F7BD-66FB-BE4E-B48A-98E1CC5DC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98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D648-9B6E-8641-8263-B084C4726593}" type="datetimeFigureOut">
              <a:rPr lang="en-US" smtClean="0"/>
              <a:t>5/16/23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F7BD-66FB-BE4E-B48A-98E1CC5DC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42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2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D648-9B6E-8641-8263-B084C4726593}" type="datetimeFigureOut">
              <a:rPr lang="en-US" smtClean="0"/>
              <a:t>5/16/23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F7BD-66FB-BE4E-B48A-98E1CC5DC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70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363EF-7F65-12D4-3129-C03A3E136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947F9-B697-ED0B-EA7F-2B6713F59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B6885-3634-7847-356C-1B7590CE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AA1B-3C15-D247-AD14-09C6C4153A3D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D2A8D-8C3B-116B-0D06-41D113E90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773A9-F905-6F05-534C-0EC43DE4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26D6-F925-474E-81DF-C8E02013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49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D648-9B6E-8641-8263-B084C4726593}" type="datetimeFigureOut">
              <a:rPr lang="en-US" smtClean="0"/>
              <a:t>5/16/23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F7BD-66FB-BE4E-B48A-98E1CC5DC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78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D648-9B6E-8641-8263-B084C4726593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F7BD-66FB-BE4E-B48A-98E1CC5DC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45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D648-9B6E-8641-8263-B084C4726593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F7BD-66FB-BE4E-B48A-98E1CC5DC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79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267CD-F908-9B82-2447-E9ACEDD0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3D269-7807-5C35-EDF0-5CEA9C380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24EFF-1EEA-CB91-2B72-FD4C882FD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AA1B-3C15-D247-AD14-09C6C4153A3D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2C5CD-086B-6C04-4500-DCC55647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526D7-A750-B6D9-16E8-1741DF248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26D6-F925-474E-81DF-C8E02013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2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C2B9C-0A36-61EF-7FEF-114C7055F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AF6C0-1D8C-8086-3FE3-F747B2610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0B4208-B8A2-AE7B-2D09-DCFE25F6A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AE9660-2486-FAE6-18F7-AC84780E3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AA1B-3C15-D247-AD14-09C6C4153A3D}" type="datetimeFigureOut">
              <a:rPr lang="en-US" smtClean="0"/>
              <a:t>5/16/23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38BACE-4076-143D-9A46-9C5C65ACA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0E2A2-9519-4A5E-2F0C-E0A017AD2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26D6-F925-474E-81DF-C8E02013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61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71EF5-1113-D582-A2C6-85AB76108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D6910-AE62-2414-5877-1456C961F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BBFECA-3C8E-E872-B72A-0643C0FAEE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83DCC3-C862-6C1D-F1AF-B1488517CB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03E63-E13B-A9AF-97C0-1A2CB303EC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EDD283-09EC-E888-9AB2-7D80E3E8B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AA1B-3C15-D247-AD14-09C6C4153A3D}" type="datetimeFigureOut">
              <a:rPr lang="en-US" smtClean="0"/>
              <a:t>5/16/23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170822-07C2-643D-7F7A-68B40BA41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0E5A1-CA05-C0C1-B12D-5F26C0C82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26D6-F925-474E-81DF-C8E02013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06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4C033-F411-C1CE-BD58-50EFFEAC5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B07E34-51ED-AB0C-C131-8A4AA2EC4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AA1B-3C15-D247-AD14-09C6C4153A3D}" type="datetimeFigureOut">
              <a:rPr lang="en-US" smtClean="0"/>
              <a:t>5/16/23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2C697B-DE10-3162-2459-BF7D84A1D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069BB-29D1-867E-C9EA-0B983226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26D6-F925-474E-81DF-C8E02013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04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05312C-8E50-CC5E-73B6-393C3DB32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AA1B-3C15-D247-AD14-09C6C4153A3D}" type="datetimeFigureOut">
              <a:rPr lang="en-US" smtClean="0"/>
              <a:t>5/16/23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6EFB1E-D013-555E-43AB-0683B9C3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4935F-9BAB-2507-3B05-B2CDA21FF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26D6-F925-474E-81DF-C8E02013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62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F0918-39CA-E2BA-5F3B-7711DC576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08855-99A4-0072-BCEF-DFB8B252C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0FC58-3307-0F8F-0BC9-0E603498B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1930C4-0754-BC1B-676C-34BACA146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AA1B-3C15-D247-AD14-09C6C4153A3D}" type="datetimeFigureOut">
              <a:rPr lang="en-US" smtClean="0"/>
              <a:t>5/16/23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20C33-7DE2-B53A-DD6C-3D089DBC1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DA7092-DD83-E3DB-1603-1B626156D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26D6-F925-474E-81DF-C8E02013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28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8D1B9-E478-BC0A-2F0D-2711061C3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0F9CFB-31DB-EC05-6A04-D6A7137917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18A7AD-5792-B393-C014-FDEF47D1C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4B5D19-7B45-A611-AE79-22F6DAE5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AA1B-3C15-D247-AD14-09C6C4153A3D}" type="datetimeFigureOut">
              <a:rPr lang="en-US" smtClean="0"/>
              <a:t>5/16/23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B852A-D99E-B9AF-C949-CADB032F3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E19FC-33E5-27EA-4755-024017518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26D6-F925-474E-81DF-C8E02013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918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553CA2-105C-3222-8976-B4A05BF4E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D883AD-7380-EACD-B0C7-10131D800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12AAF-6A85-616B-1746-5E6DD08CFA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BAA1B-3C15-D247-AD14-09C6C4153A3D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E6623-10CE-9961-02E2-2E811A09C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791BA-E77A-4C3F-AD98-03CB9E868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026D6-F925-474E-81DF-C8E02013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1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6D648-9B6E-8641-8263-B084C4726593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4F7BD-66FB-BE4E-B48A-98E1CC5DC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7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4864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Font typeface="Arial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ct val="20000"/>
        </a:spcBef>
        <a:buFont typeface="Arial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ct val="20000"/>
        </a:spcBef>
        <a:buFont typeface="Arial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EB5618-C2D5-8565-C256-78E315E01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60038"/>
            <a:ext cx="12173446" cy="9132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5AAF8A-E617-E934-35DE-B05CB2F6C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9192" y="2372519"/>
            <a:ext cx="4922520" cy="230663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Antarctic Terrestrial Ecosystems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027516-B8E1-A367-F9BF-0ECB79779B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9192" y="4936227"/>
            <a:ext cx="4537207" cy="165576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Byron Adams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Brigham Young University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Wilkes Climate Summit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May 16-17, 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0B54E8-2E77-C868-19E3-23ABE343CE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912" y="5028919"/>
            <a:ext cx="2004142" cy="168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34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CEDC87-5186-6D5A-C27E-E4422A89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73" y="178308"/>
            <a:ext cx="8229599" cy="65013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67DD2D-BB7F-59A7-3686-CC80919F6683}"/>
              </a:ext>
            </a:extLst>
          </p:cNvPr>
          <p:cNvSpPr txBox="1"/>
          <p:nvPr/>
        </p:nvSpPr>
        <p:spPr>
          <a:xfrm>
            <a:off x="9131808" y="1524000"/>
            <a:ext cx="2511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March 20, 2022 WordView-2 </a:t>
            </a:r>
            <a:r>
              <a:rPr lang="en-US" sz="2400" dirty="0" err="1"/>
              <a:t>DigitalGlobe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78470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2AC879-B0C8-C49D-7547-35AB9E6C3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5" y="1359244"/>
            <a:ext cx="5772473" cy="46660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4AF5C4-CF1E-DC91-1D86-2FFFC33845D2}"/>
              </a:ext>
            </a:extLst>
          </p:cNvPr>
          <p:cNvSpPr txBox="1"/>
          <p:nvPr/>
        </p:nvSpPr>
        <p:spPr>
          <a:xfrm>
            <a:off x="7236941" y="1582340"/>
            <a:ext cx="428779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Simpson’s Diversity (1/D) for soil and sediment invertebrate communities in the Canada Stream Antarctic Specially Protected Area.</a:t>
            </a:r>
          </a:p>
          <a:p>
            <a:endParaRPr lang="en-US" dirty="0"/>
          </a:p>
          <a:p>
            <a:r>
              <a:rPr lang="en-US" sz="2400" dirty="0"/>
              <a:t>Invertebrates typically revive from anhydrobiosis in soils above 10% soil water content typically, as was observed following the March 18th weather anomaly.</a:t>
            </a:r>
          </a:p>
        </p:txBody>
      </p:sp>
    </p:spTree>
    <p:extLst>
      <p:ext uri="{BB962C8B-B14F-4D97-AF65-F5344CB8AC3E}">
        <p14:creationId xmlns:p14="http://schemas.microsoft.com/office/powerpoint/2010/main" val="4151573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4AF5C4-CF1E-DC91-1D86-2FFFC33845D2}"/>
              </a:ext>
            </a:extLst>
          </p:cNvPr>
          <p:cNvSpPr txBox="1"/>
          <p:nvPr/>
        </p:nvSpPr>
        <p:spPr>
          <a:xfrm>
            <a:off x="7236941" y="1582340"/>
            <a:ext cx="42877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invertebrate abundance for soil and sediment invertebrate communities in the Canada Stream Antarctic Specially Protected Area.</a:t>
            </a:r>
          </a:p>
          <a:p>
            <a:endParaRPr lang="en-US" dirty="0"/>
          </a:p>
          <a:p>
            <a:r>
              <a:rPr lang="en-US" sz="2400" dirty="0"/>
              <a:t>Invertebrate abundance increased following the March 18th weather anomaly.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BD9B42-8148-518E-D148-133C921C4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41" y="838249"/>
            <a:ext cx="6858000" cy="549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93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B77382-4E9F-9CF8-DA39-743F5A466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476250"/>
            <a:ext cx="4610100" cy="2705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E487A8-EDFA-9387-849A-9C241EB25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" y="3676651"/>
            <a:ext cx="4610100" cy="2705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5B01A2-EEB6-53E2-D34D-6F9B74E04526}"/>
              </a:ext>
            </a:extLst>
          </p:cNvPr>
          <p:cNvSpPr txBox="1"/>
          <p:nvPr/>
        </p:nvSpPr>
        <p:spPr>
          <a:xfrm>
            <a:off x="6729984" y="926592"/>
            <a:ext cx="4047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Warming event resulted in significant mortality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AC0C-BE10-E7E5-930A-BACA95216B5C}"/>
              </a:ext>
            </a:extLst>
          </p:cNvPr>
          <p:cNvSpPr txBox="1"/>
          <p:nvPr/>
        </p:nvSpPr>
        <p:spPr>
          <a:xfrm>
            <a:off x="6729984" y="4005072"/>
            <a:ext cx="404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…. but also increased fecundity</a:t>
            </a:r>
          </a:p>
        </p:txBody>
      </p:sp>
    </p:spTree>
    <p:extLst>
      <p:ext uri="{BB962C8B-B14F-4D97-AF65-F5344CB8AC3E}">
        <p14:creationId xmlns:p14="http://schemas.microsoft.com/office/powerpoint/2010/main" val="410235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TER-sites-2017-just-the-map-1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64" y="0"/>
            <a:ext cx="5231641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5432" y="62200"/>
            <a:ext cx="5530202" cy="1268730"/>
          </a:xfrm>
          <a:solidFill>
            <a:schemeClr val="tx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>
              <a:defRPr/>
            </a:pPr>
            <a:r>
              <a:rPr lang="en-US" sz="3840" dirty="0">
                <a:solidFill>
                  <a:schemeClr val="bg1"/>
                </a:solidFill>
              </a:rPr>
              <a:t>Long Term Ecological Research Program (LTER)</a:t>
            </a:r>
          </a:p>
        </p:txBody>
      </p:sp>
      <p:pic>
        <p:nvPicPr>
          <p:cNvPr id="6" name="Picture 5" descr="nsf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76" y="1660438"/>
            <a:ext cx="2763809" cy="277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41" y="1742299"/>
            <a:ext cx="2579963" cy="264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7034" y="4800489"/>
            <a:ext cx="601987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dirty="0"/>
              <a:t>Funded by the </a:t>
            </a:r>
            <a:r>
              <a:rPr lang="en-US" sz="2160" b="1" dirty="0"/>
              <a:t>National Science Foundation</a:t>
            </a:r>
          </a:p>
          <a:p>
            <a:r>
              <a:rPr lang="en-US" sz="2160" dirty="0"/>
              <a:t>Supported by the </a:t>
            </a:r>
            <a:r>
              <a:rPr lang="en-US" sz="2160" b="1" dirty="0"/>
              <a:t>United States Antarctic Program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8B484D-FC1F-AC46-89D0-145D7819E389}"/>
              </a:ext>
            </a:extLst>
          </p:cNvPr>
          <p:cNvSpPr txBox="1"/>
          <p:nvPr/>
        </p:nvSpPr>
        <p:spPr>
          <a:xfrm>
            <a:off x="0" y="6488668"/>
            <a:ext cx="297455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What is the </a:t>
            </a:r>
            <a:r>
              <a:rPr lang="en-US" b="1" dirty="0"/>
              <a:t>McMurdo LTER</a:t>
            </a:r>
            <a:r>
              <a:rPr lang="en-US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152373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520" y="871967"/>
            <a:ext cx="3913710" cy="1057275"/>
          </a:xfrm>
          <a:solidFill>
            <a:srgbClr val="FFC000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/>
              <a:t>Long-Term Ecological Research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511" y="0"/>
            <a:ext cx="7592491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44630" y="2171699"/>
            <a:ext cx="3657600" cy="44577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Science + Monitoring</a:t>
            </a:r>
          </a:p>
          <a:p>
            <a:pPr lvl="3"/>
            <a:endParaRPr lang="en-US" dirty="0"/>
          </a:p>
          <a:p>
            <a:r>
              <a:rPr lang="en-US" dirty="0"/>
              <a:t>6-yr grants</a:t>
            </a:r>
          </a:p>
          <a:p>
            <a:pPr lvl="3"/>
            <a:endParaRPr lang="en-US" dirty="0"/>
          </a:p>
          <a:p>
            <a:r>
              <a:rPr lang="en-US" dirty="0"/>
              <a:t>Short and long-term perspectives</a:t>
            </a:r>
          </a:p>
          <a:p>
            <a:pPr lvl="3"/>
            <a:endParaRPr lang="en-US" dirty="0"/>
          </a:p>
          <a:p>
            <a:r>
              <a:rPr lang="en-US" dirty="0"/>
              <a:t>Network </a:t>
            </a:r>
            <a:r>
              <a:rPr lang="en-US" dirty="0">
                <a:sym typeface="Wingdings"/>
              </a:rPr>
              <a:t> synthesis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712" y="4800600"/>
            <a:ext cx="3302045" cy="799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568" y="152405"/>
            <a:ext cx="4609070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What is the McMurdo LTER?</a:t>
            </a:r>
          </a:p>
        </p:txBody>
      </p:sp>
    </p:spTree>
    <p:extLst>
      <p:ext uri="{BB962C8B-B14F-4D97-AF65-F5344CB8AC3E}">
        <p14:creationId xmlns:p14="http://schemas.microsoft.com/office/powerpoint/2010/main" val="197642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24px-Antarctica_6400px_from_Blue_Marb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536" y="-667947"/>
            <a:ext cx="8385414" cy="83854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54452" y="627291"/>
            <a:ext cx="2232883" cy="5355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Meteorology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24042" y="3312000"/>
            <a:ext cx="1559473" cy="5355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Biology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82018" y="5737695"/>
            <a:ext cx="1731018" cy="5355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Chemistry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69349" y="3311999"/>
            <a:ext cx="1731018" cy="5355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Hydrology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46887" y="1917990"/>
            <a:ext cx="1559473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glaciology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7967" y="1917990"/>
            <a:ext cx="1559473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physiology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0420" y="4582992"/>
            <a:ext cx="233921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biogeochemistry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95637" y="4574184"/>
            <a:ext cx="2002505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geochemistry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33261" y="2930414"/>
            <a:ext cx="1828486" cy="9787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Ecosystem Change</a:t>
            </a:r>
          </a:p>
        </p:txBody>
      </p:sp>
      <p:sp>
        <p:nvSpPr>
          <p:cNvPr id="15" name="Oval 14"/>
          <p:cNvSpPr/>
          <p:nvPr/>
        </p:nvSpPr>
        <p:spPr>
          <a:xfrm>
            <a:off x="5163971" y="1181280"/>
            <a:ext cx="5573345" cy="4704907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>
            <a:glow rad="101600">
              <a:srgbClr val="FF0000">
                <a:alpha val="14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554494" y="1181280"/>
            <a:ext cx="5573345" cy="4704907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>
            <a:glow rad="101600">
              <a:srgbClr val="FF0000">
                <a:alpha val="14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450673" y="97465"/>
            <a:ext cx="5573345" cy="4199861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>
            <a:glow rad="101600">
              <a:srgbClr val="FF0000">
                <a:alpha val="14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450673" y="2560686"/>
            <a:ext cx="5573345" cy="4267549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>
            <a:glow rad="101600">
              <a:srgbClr val="FF0000">
                <a:alpha val="14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82039" y="3203834"/>
            <a:ext cx="1559473" cy="3877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weathering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57967" y="3053118"/>
            <a:ext cx="1559473" cy="6832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primary production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7404" y="2131999"/>
            <a:ext cx="1559473" cy="3877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Ice melt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17404" y="4379861"/>
            <a:ext cx="1559473" cy="6832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Nutrient cycles</a:t>
            </a:r>
          </a:p>
        </p:txBody>
      </p:sp>
    </p:spTree>
    <p:extLst>
      <p:ext uri="{BB962C8B-B14F-4D97-AF65-F5344CB8AC3E}">
        <p14:creationId xmlns:p14="http://schemas.microsoft.com/office/powerpoint/2010/main" val="2225495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072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 rot="10800000">
            <a:off x="20" y="1282"/>
            <a:ext cx="12191980" cy="685671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938539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82669" y="2916841"/>
            <a:ext cx="4540995" cy="332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DJ maxtemp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37" y="2195240"/>
            <a:ext cx="7204229" cy="413426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75166" y="242459"/>
            <a:ext cx="4540995" cy="305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3149104" y="1967710"/>
            <a:ext cx="228331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Maxima Dec-Jan</a:t>
            </a:r>
            <a:endParaRPr kumimoji="0" lang="en-I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5839" y="995619"/>
            <a:ext cx="5305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frequent “heat waves” and pulses of water availability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6505" y="188684"/>
            <a:ext cx="8678972" cy="605178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t">
            <a:normAutofit/>
          </a:bodyPr>
          <a:lstStyle/>
          <a:p>
            <a:r>
              <a:rPr lang="en-IE" sz="3200" dirty="0">
                <a:latin typeface="+mn-lt"/>
              </a:rPr>
              <a:t>The Dry Valleys have entered a new climatic phase</a:t>
            </a:r>
            <a:endParaRPr lang="en-US" sz="32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660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ap, screenshot&#10;&#10;Description automatically generated">
            <a:extLst>
              <a:ext uri="{FF2B5EF4-FFF2-40B4-BE49-F238E27FC236}">
                <a16:creationId xmlns:a16="http://schemas.microsoft.com/office/drawing/2014/main" id="{D5CBC324-B13B-D0DC-59E7-91C4BB546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9326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513B83-27B5-A9D6-C5E7-CC700CA82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374" y="-383781"/>
            <a:ext cx="5647038" cy="7619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92475E-9858-91CD-A453-8DE12DDC2023}"/>
              </a:ext>
            </a:extLst>
          </p:cNvPr>
          <p:cNvSpPr/>
          <p:nvPr/>
        </p:nvSpPr>
        <p:spPr>
          <a:xfrm>
            <a:off x="10375392" y="97536"/>
            <a:ext cx="658368" cy="66202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24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5C8D8A-51EE-8A81-17D7-6F15CC61C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846" y="0"/>
            <a:ext cx="7253150" cy="687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2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472</Words>
  <Application>Microsoft Macintosh PowerPoint</Application>
  <PresentationFormat>Widescreen</PresentationFormat>
  <Paragraphs>64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2_Office Theme</vt:lpstr>
      <vt:lpstr>Antarctic Terrestrial Ecosystems</vt:lpstr>
      <vt:lpstr>Long Term Ecological Research Program (LTER)</vt:lpstr>
      <vt:lpstr>Long-Term Ecological Research</vt:lpstr>
      <vt:lpstr>PowerPoint Presentation</vt:lpstr>
      <vt:lpstr>PowerPoint Presentation</vt:lpstr>
      <vt:lpstr>PowerPoint Presentation</vt:lpstr>
      <vt:lpstr>The Dry Valleys have entered a new climatic phase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Byron Adams</dc:creator>
  <cp:keywords/>
  <dc:description/>
  <cp:lastModifiedBy>Byron Adams</cp:lastModifiedBy>
  <cp:revision>11</cp:revision>
  <dcterms:created xsi:type="dcterms:W3CDTF">2023-05-15T19:48:07Z</dcterms:created>
  <dcterms:modified xsi:type="dcterms:W3CDTF">2023-05-17T12:51:56Z</dcterms:modified>
  <cp:category/>
</cp:coreProperties>
</file>