
<file path=[Content_Types].xml><?xml version="1.0" encoding="utf-8"?>
<Types xmlns="http://schemas.openxmlformats.org/package/2006/content-types">
  <Default Extension="xml" ContentType="application/xml"/>
  <Default Extension="jpeg" ContentType="image/jpeg"/>
  <Default Extension="png" ContentType="image/png"/>
  <Default Extension="rels" ContentType="application/vnd.openxmlformats-package.relationships+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4" Type="http://schemas.openxmlformats.org/officeDocument/2006/relationships/custom-properties" Target="docProps/custom.xml"/><Relationship Id="rId1" Type="http://schemas.openxmlformats.org/officeDocument/2006/relationships/officeDocument" Target="ppt/presentation.xml"/><Relationship Id="rId2" Type="http://schemas.openxmlformats.org/package/2006/relationships/metadata/core-properties" Target="docProps/core.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60" r:id="rId4"/>
  </p:sldMasterIdLst>
  <p:notesMasterIdLst>
    <p:notesMasterId r:id="rId6"/>
  </p:notesMasterIdLst>
  <p:handoutMasterIdLst>
    <p:handoutMasterId r:id="rId7"/>
  </p:handoutMasterIdLst>
  <p:sldIdLst>
    <p:sldId id="256" r:id="rId5"/>
  </p:sldIdLst>
  <p:sldSz cx="43891200" cy="32918400"/>
  <p:notesSz cx="6858000" cy="9144000"/>
  <p:defaultTextStyle>
    <a:defPPr>
      <a:defRPr lang="en-US"/>
    </a:defPPr>
    <a:lvl1pPr marL="0" algn="l" defTabSz="3686861" rtl="0" eaLnBrk="1" latinLnBrk="0" hangingPunct="1">
      <a:defRPr sz="7258" kern="1200">
        <a:solidFill>
          <a:schemeClr val="tx1"/>
        </a:solidFill>
        <a:latin typeface="+mn-lt"/>
        <a:ea typeface="+mn-ea"/>
        <a:cs typeface="+mn-cs"/>
      </a:defRPr>
    </a:lvl1pPr>
    <a:lvl2pPr marL="1843430" algn="l" defTabSz="3686861" rtl="0" eaLnBrk="1" latinLnBrk="0" hangingPunct="1">
      <a:defRPr sz="7258" kern="1200">
        <a:solidFill>
          <a:schemeClr val="tx1"/>
        </a:solidFill>
        <a:latin typeface="+mn-lt"/>
        <a:ea typeface="+mn-ea"/>
        <a:cs typeface="+mn-cs"/>
      </a:defRPr>
    </a:lvl2pPr>
    <a:lvl3pPr marL="3686861" algn="l" defTabSz="3686861" rtl="0" eaLnBrk="1" latinLnBrk="0" hangingPunct="1">
      <a:defRPr sz="7258" kern="1200">
        <a:solidFill>
          <a:schemeClr val="tx1"/>
        </a:solidFill>
        <a:latin typeface="+mn-lt"/>
        <a:ea typeface="+mn-ea"/>
        <a:cs typeface="+mn-cs"/>
      </a:defRPr>
    </a:lvl3pPr>
    <a:lvl4pPr marL="5530291" algn="l" defTabSz="3686861" rtl="0" eaLnBrk="1" latinLnBrk="0" hangingPunct="1">
      <a:defRPr sz="7258" kern="1200">
        <a:solidFill>
          <a:schemeClr val="tx1"/>
        </a:solidFill>
        <a:latin typeface="+mn-lt"/>
        <a:ea typeface="+mn-ea"/>
        <a:cs typeface="+mn-cs"/>
      </a:defRPr>
    </a:lvl4pPr>
    <a:lvl5pPr marL="7373722" algn="l" defTabSz="3686861" rtl="0" eaLnBrk="1" latinLnBrk="0" hangingPunct="1">
      <a:defRPr sz="7258" kern="1200">
        <a:solidFill>
          <a:schemeClr val="tx1"/>
        </a:solidFill>
        <a:latin typeface="+mn-lt"/>
        <a:ea typeface="+mn-ea"/>
        <a:cs typeface="+mn-cs"/>
      </a:defRPr>
    </a:lvl5pPr>
    <a:lvl6pPr marL="9217152" algn="l" defTabSz="3686861" rtl="0" eaLnBrk="1" latinLnBrk="0" hangingPunct="1">
      <a:defRPr sz="7258" kern="1200">
        <a:solidFill>
          <a:schemeClr val="tx1"/>
        </a:solidFill>
        <a:latin typeface="+mn-lt"/>
        <a:ea typeface="+mn-ea"/>
        <a:cs typeface="+mn-cs"/>
      </a:defRPr>
    </a:lvl6pPr>
    <a:lvl7pPr marL="11060582" algn="l" defTabSz="3686861" rtl="0" eaLnBrk="1" latinLnBrk="0" hangingPunct="1">
      <a:defRPr sz="7258" kern="1200">
        <a:solidFill>
          <a:schemeClr val="tx1"/>
        </a:solidFill>
        <a:latin typeface="+mn-lt"/>
        <a:ea typeface="+mn-ea"/>
        <a:cs typeface="+mn-cs"/>
      </a:defRPr>
    </a:lvl7pPr>
    <a:lvl8pPr marL="12904013" algn="l" defTabSz="3686861" rtl="0" eaLnBrk="1" latinLnBrk="0" hangingPunct="1">
      <a:defRPr sz="7258" kern="1200">
        <a:solidFill>
          <a:schemeClr val="tx1"/>
        </a:solidFill>
        <a:latin typeface="+mn-lt"/>
        <a:ea typeface="+mn-ea"/>
        <a:cs typeface="+mn-cs"/>
      </a:defRPr>
    </a:lvl8pPr>
    <a:lvl9pPr marL="14747443" algn="l" defTabSz="3686861" rtl="0" eaLnBrk="1" latinLnBrk="0" hangingPunct="1">
      <a:defRPr sz="7258"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69012ECD-51FC-41F1-AA8D-1B2483CD663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2720" autoAdjust="0"/>
    <p:restoredTop sz="94660"/>
  </p:normalViewPr>
  <p:slideViewPr>
    <p:cSldViewPr snapToGrid="0">
      <p:cViewPr>
        <p:scale>
          <a:sx n="24" d="100"/>
          <a:sy n="24" d="100"/>
        </p:scale>
        <p:origin x="800" y="216"/>
      </p:cViewPr>
      <p:guideLst/>
    </p:cSldViewPr>
  </p:slideViewPr>
  <p:notesTextViewPr>
    <p:cViewPr>
      <p:scale>
        <a:sx n="1" d="1"/>
        <a:sy n="1" d="1"/>
      </p:scale>
      <p:origin x="0" y="0"/>
    </p:cViewPr>
  </p:notesTextViewPr>
  <p:notesViewPr>
    <p:cSldViewPr snapToGrid="0" showGuides="1">
      <p:cViewPr varScale="1">
        <p:scale>
          <a:sx n="69" d="100"/>
          <a:sy n="69" d="100"/>
        </p:scale>
        <p:origin x="2706" y="54"/>
      </p:cViewPr>
      <p:guideLst/>
    </p:cSldViewPr>
  </p:notes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customXml" Target="../customXml/item3.xml"/><Relationship Id="rId4" Type="http://schemas.openxmlformats.org/officeDocument/2006/relationships/slideMaster" Target="slideMasters/slideMaster1.xml"/><Relationship Id="rId5" Type="http://schemas.openxmlformats.org/officeDocument/2006/relationships/slide" Target="slides/slide1.xml"/><Relationship Id="rId6" Type="http://schemas.openxmlformats.org/officeDocument/2006/relationships/notesMaster" Target="notesMasters/notesMaster1.xml"/><Relationship Id="rId7" Type="http://schemas.openxmlformats.org/officeDocument/2006/relationships/handoutMaster" Target="handoutMasters/handoutMaster1.xml"/><Relationship Id="rId8" Type="http://schemas.openxmlformats.org/officeDocument/2006/relationships/presProps" Target="presProps.xml"/><Relationship Id="rId9" Type="http://schemas.openxmlformats.org/officeDocument/2006/relationships/viewProps" Target="viewProps.xml"/><Relationship Id="rId10" Type="http://schemas.openxmlformats.org/officeDocument/2006/relationships/theme" Target="theme/theme1.xml"/><Relationship Id="rId11" Type="http://schemas.openxmlformats.org/officeDocument/2006/relationships/tableStyles" Target="tableStyles.xml"/><Relationship Id="rId1" Type="http://schemas.openxmlformats.org/officeDocument/2006/relationships/customXml" Target="../customXml/item1.xml"/><Relationship Id="rId2" Type="http://schemas.openxmlformats.org/officeDocument/2006/relationships/customXml" Target="../customXml/item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F1C0B079-A316-4C9B-B165-DF9EA8325D2C}" type="datetimeFigureOut">
              <a:rPr lang="en-US" smtClean="0"/>
              <a:t>4/11/18</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6BA0EAE6-B4B6-49B7-9049-B371250BE0F4}" type="slidenum">
              <a:rPr lang="en-US" smtClean="0"/>
              <a:t>‹#›</a:t>
            </a:fld>
            <a:endParaRPr lang="en-US"/>
          </a:p>
        </p:txBody>
      </p:sp>
    </p:spTree>
    <p:extLst>
      <p:ext uri="{BB962C8B-B14F-4D97-AF65-F5344CB8AC3E}">
        <p14:creationId xmlns:p14="http://schemas.microsoft.com/office/powerpoint/2010/main" val="147246639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8F28AB8-57D1-494F-9851-055AD867E790}" type="datetimeFigureOut">
              <a:rPr lang="en-US" smtClean="0"/>
              <a:t>4/11/18</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7C7F044-5458-4B2E-BFA0-52AAA1C529D4}" type="slidenum">
              <a:rPr lang="en-US" smtClean="0"/>
              <a:t>‹#›</a:t>
            </a:fld>
            <a:endParaRPr lang="en-US"/>
          </a:p>
        </p:txBody>
      </p:sp>
    </p:spTree>
    <p:extLst>
      <p:ext uri="{BB962C8B-B14F-4D97-AF65-F5344CB8AC3E}">
        <p14:creationId xmlns:p14="http://schemas.microsoft.com/office/powerpoint/2010/main" val="162480863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Poster">
    <p:spTree>
      <p:nvGrpSpPr>
        <p:cNvPr id="1" name=""/>
        <p:cNvGrpSpPr/>
        <p:nvPr/>
      </p:nvGrpSpPr>
      <p:grpSpPr>
        <a:xfrm>
          <a:off x="0" y="0"/>
          <a:ext cx="0" cy="0"/>
          <a:chOff x="0" y="0"/>
          <a:chExt cx="0" cy="0"/>
        </a:xfrm>
      </p:grpSpPr>
      <p:sp>
        <p:nvSpPr>
          <p:cNvPr id="32" name="Instructions"/>
          <p:cNvSpPr/>
          <p:nvPr userDrawn="1"/>
        </p:nvSpPr>
        <p:spPr>
          <a:xfrm>
            <a:off x="44302680" y="-1"/>
            <a:ext cx="12447270" cy="329184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274320" rIns="274320" rtlCol="0" anchor="t"/>
          <a:lstStyle/>
          <a:p>
            <a:pPr lvl="0">
              <a:spcBef>
                <a:spcPts val="1200"/>
              </a:spcBef>
            </a:pPr>
            <a:r>
              <a:rPr sz="9600" dirty="0">
                <a:solidFill>
                  <a:prstClr val="white">
                    <a:lumMod val="50000"/>
                  </a:prstClr>
                </a:solidFill>
                <a:latin typeface="Calibri Light" panose="020F0302020204030204" pitchFamily="34" charset="0"/>
                <a:cs typeface="Calibri" panose="020F0502020204030204" pitchFamily="34" charset="0"/>
              </a:rPr>
              <a:t>Printing:</a:t>
            </a:r>
          </a:p>
          <a:p>
            <a:pPr lvl="0">
              <a:spcBef>
                <a:spcPts val="1200"/>
              </a:spcBef>
            </a:pPr>
            <a:r>
              <a:rPr lang="en-US" sz="6600" dirty="0" smtClean="0">
                <a:solidFill>
                  <a:prstClr val="white">
                    <a:lumMod val="50000"/>
                  </a:prstClr>
                </a:solidFill>
                <a:latin typeface="Calibri Light" panose="020F0302020204030204" pitchFamily="34" charset="0"/>
                <a:cs typeface="Calibri" panose="020F0502020204030204" pitchFamily="34" charset="0"/>
              </a:rPr>
              <a:t>This poster is 48” wide by 36” high. It’s designed to be printed on a large-format printer.</a:t>
            </a:r>
          </a:p>
          <a:p>
            <a:pPr lvl="0">
              <a:spcBef>
                <a:spcPts val="300"/>
              </a:spcBef>
            </a:pPr>
            <a:endParaRPr sz="6000" dirty="0">
              <a:solidFill>
                <a:prstClr val="white">
                  <a:lumMod val="50000"/>
                </a:prstClr>
              </a:solidFill>
              <a:latin typeface="Calibri Light" panose="020F0302020204030204" pitchFamily="34" charset="0"/>
              <a:cs typeface="Calibri" panose="020F0502020204030204" pitchFamily="34" charset="0"/>
            </a:endParaRPr>
          </a:p>
          <a:p>
            <a:pPr lvl="0">
              <a:spcBef>
                <a:spcPts val="1200"/>
              </a:spcBef>
            </a:pPr>
            <a:r>
              <a:rPr sz="8800" dirty="0">
                <a:solidFill>
                  <a:prstClr val="white">
                    <a:lumMod val="50000"/>
                  </a:prstClr>
                </a:solidFill>
                <a:latin typeface="Calibri Light" panose="020F0302020204030204" pitchFamily="34" charset="0"/>
                <a:cs typeface="Calibri" panose="020F0502020204030204" pitchFamily="34" charset="0"/>
              </a:rPr>
              <a:t>Customizing the Content:</a:t>
            </a:r>
          </a:p>
          <a:p>
            <a:pPr lvl="0">
              <a:spcBef>
                <a:spcPts val="1200"/>
              </a:spcBef>
            </a:pPr>
            <a:r>
              <a:rPr sz="6600" dirty="0">
                <a:solidFill>
                  <a:prstClr val="white">
                    <a:lumMod val="50000"/>
                  </a:prstClr>
                </a:solidFill>
                <a:latin typeface="Calibri Light" panose="020F0302020204030204" pitchFamily="34" charset="0"/>
                <a:cs typeface="Calibri" panose="020F0502020204030204" pitchFamily="34" charset="0"/>
              </a:rPr>
              <a:t>The placeholders in this </a:t>
            </a:r>
            <a:r>
              <a:rPr lang="en-US" sz="6600" dirty="0" smtClean="0">
                <a:solidFill>
                  <a:prstClr val="white">
                    <a:lumMod val="50000"/>
                  </a:prstClr>
                </a:solidFill>
                <a:latin typeface="Calibri Light" panose="020F0302020204030204" pitchFamily="34" charset="0"/>
                <a:cs typeface="Calibri" panose="020F0502020204030204" pitchFamily="34" charset="0"/>
              </a:rPr>
              <a:t>poster </a:t>
            </a:r>
            <a:r>
              <a:rPr sz="6600" dirty="0" smtClean="0">
                <a:solidFill>
                  <a:prstClr val="white">
                    <a:lumMod val="50000"/>
                  </a:prstClr>
                </a:solidFill>
                <a:latin typeface="Calibri Light" panose="020F0302020204030204" pitchFamily="34" charset="0"/>
                <a:cs typeface="Calibri" panose="020F0502020204030204" pitchFamily="34" charset="0"/>
              </a:rPr>
              <a:t>are </a:t>
            </a:r>
            <a:r>
              <a:rPr sz="6600" dirty="0">
                <a:solidFill>
                  <a:prstClr val="white">
                    <a:lumMod val="50000"/>
                  </a:prstClr>
                </a:solidFill>
                <a:latin typeface="Calibri Light" panose="020F0302020204030204" pitchFamily="34" charset="0"/>
                <a:cs typeface="Calibri" panose="020F0502020204030204" pitchFamily="34" charset="0"/>
              </a:rPr>
              <a:t>formatted for you. </a:t>
            </a:r>
            <a:r>
              <a:rPr lang="en-US" sz="6600" dirty="0" smtClean="0">
                <a:solidFill>
                  <a:prstClr val="white">
                    <a:lumMod val="50000"/>
                  </a:prstClr>
                </a:solidFill>
                <a:latin typeface="Calibri Light" panose="020F0302020204030204" pitchFamily="34" charset="0"/>
                <a:cs typeface="Calibri" panose="020F0502020204030204" pitchFamily="34" charset="0"/>
              </a:rPr>
              <a:t>Type</a:t>
            </a:r>
            <a:r>
              <a:rPr lang="en-US" sz="6600" baseline="0" dirty="0" smtClean="0">
                <a:solidFill>
                  <a:prstClr val="white">
                    <a:lumMod val="50000"/>
                  </a:prstClr>
                </a:solidFill>
                <a:latin typeface="Calibri Light" panose="020F0302020204030204" pitchFamily="34" charset="0"/>
                <a:cs typeface="Calibri" panose="020F0502020204030204" pitchFamily="34" charset="0"/>
              </a:rPr>
              <a:t> in the placeholders </a:t>
            </a:r>
            <a:r>
              <a:rPr lang="en-US" sz="6600" dirty="0" smtClean="0">
                <a:solidFill>
                  <a:prstClr val="white">
                    <a:lumMod val="50000"/>
                  </a:prstClr>
                </a:solidFill>
                <a:latin typeface="Calibri Light" panose="020F0302020204030204" pitchFamily="34" charset="0"/>
                <a:cs typeface="Calibri" panose="020F0502020204030204" pitchFamily="34" charset="0"/>
              </a:rPr>
              <a:t>to add text, or c</a:t>
            </a:r>
            <a:r>
              <a:rPr lang="en-US" sz="6600" baseline="0" dirty="0" smtClean="0">
                <a:solidFill>
                  <a:prstClr val="white">
                    <a:lumMod val="50000"/>
                  </a:prstClr>
                </a:solidFill>
                <a:latin typeface="Calibri Light" panose="020F0302020204030204" pitchFamily="34" charset="0"/>
                <a:cs typeface="Calibri" panose="020F0502020204030204" pitchFamily="34" charset="0"/>
              </a:rPr>
              <a:t>lick an icon to add a table, chart, SmartArt graphic, picture or multimedia file.</a:t>
            </a:r>
          </a:p>
          <a:p>
            <a:pPr lvl="0">
              <a:spcBef>
                <a:spcPts val="2400"/>
              </a:spcBef>
            </a:pPr>
            <a:r>
              <a:rPr lang="en-US" sz="6600" dirty="0" smtClean="0">
                <a:solidFill>
                  <a:prstClr val="white">
                    <a:lumMod val="50000"/>
                  </a:prstClr>
                </a:solidFill>
                <a:latin typeface="Calibri Light" panose="020F0302020204030204" pitchFamily="34" charset="0"/>
                <a:cs typeface="Calibri" panose="020F0502020204030204" pitchFamily="34" charset="0"/>
              </a:rPr>
              <a:t>T</a:t>
            </a:r>
            <a:r>
              <a:rPr sz="6600" dirty="0" smtClean="0">
                <a:solidFill>
                  <a:prstClr val="white">
                    <a:lumMod val="50000"/>
                  </a:prstClr>
                </a:solidFill>
                <a:latin typeface="Calibri Light" panose="020F0302020204030204" pitchFamily="34" charset="0"/>
                <a:cs typeface="Calibri" panose="020F0502020204030204" pitchFamily="34" charset="0"/>
              </a:rPr>
              <a:t>o </a:t>
            </a:r>
            <a:r>
              <a:rPr sz="6600" dirty="0">
                <a:solidFill>
                  <a:prstClr val="white">
                    <a:lumMod val="50000"/>
                  </a:prstClr>
                </a:solidFill>
                <a:latin typeface="Calibri Light" panose="020F0302020204030204" pitchFamily="34" charset="0"/>
                <a:cs typeface="Calibri" panose="020F0502020204030204" pitchFamily="34" charset="0"/>
              </a:rPr>
              <a:t>add or remove bullet points from text, </a:t>
            </a:r>
            <a:r>
              <a:rPr sz="6600" dirty="0" smtClean="0">
                <a:solidFill>
                  <a:prstClr val="white">
                    <a:lumMod val="50000"/>
                  </a:prstClr>
                </a:solidFill>
                <a:latin typeface="Calibri Light" panose="020F0302020204030204" pitchFamily="34" charset="0"/>
                <a:cs typeface="Calibri" panose="020F0502020204030204" pitchFamily="34" charset="0"/>
              </a:rPr>
              <a:t>click </a:t>
            </a:r>
            <a:r>
              <a:rPr sz="6600" dirty="0">
                <a:solidFill>
                  <a:prstClr val="white">
                    <a:lumMod val="50000"/>
                  </a:prstClr>
                </a:solidFill>
                <a:latin typeface="Calibri Light" panose="020F0302020204030204" pitchFamily="34" charset="0"/>
                <a:cs typeface="Calibri" panose="020F0502020204030204" pitchFamily="34" charset="0"/>
              </a:rPr>
              <a:t>the Bullets button on the Home tab.</a:t>
            </a:r>
          </a:p>
          <a:p>
            <a:pPr lvl="0">
              <a:spcBef>
                <a:spcPts val="2400"/>
              </a:spcBef>
            </a:pPr>
            <a:r>
              <a:rPr sz="6600" dirty="0">
                <a:solidFill>
                  <a:prstClr val="white">
                    <a:lumMod val="50000"/>
                  </a:prstClr>
                </a:solidFill>
                <a:latin typeface="Calibri Light" panose="020F0302020204030204" pitchFamily="34" charset="0"/>
                <a:cs typeface="Calibri" panose="020F0502020204030204" pitchFamily="34" charset="0"/>
              </a:rPr>
              <a:t>If you need more placeholders for titles, </a:t>
            </a:r>
            <a:r>
              <a:rPr lang="en-US" sz="6600" dirty="0" smtClean="0">
                <a:solidFill>
                  <a:prstClr val="white">
                    <a:lumMod val="50000"/>
                  </a:prstClr>
                </a:solidFill>
                <a:latin typeface="Calibri Light" panose="020F0302020204030204" pitchFamily="34" charset="0"/>
                <a:cs typeface="Calibri" panose="020F0502020204030204" pitchFamily="34" charset="0"/>
              </a:rPr>
              <a:t>content</a:t>
            </a:r>
            <a:r>
              <a:rPr sz="6600" dirty="0" smtClean="0">
                <a:solidFill>
                  <a:prstClr val="white">
                    <a:lumMod val="50000"/>
                  </a:prstClr>
                </a:solidFill>
                <a:latin typeface="Calibri Light" panose="020F0302020204030204" pitchFamily="34" charset="0"/>
                <a:cs typeface="Calibri" panose="020F0502020204030204" pitchFamily="34" charset="0"/>
              </a:rPr>
              <a:t> </a:t>
            </a:r>
            <a:r>
              <a:rPr sz="6600" dirty="0">
                <a:solidFill>
                  <a:prstClr val="white">
                    <a:lumMod val="50000"/>
                  </a:prstClr>
                </a:solidFill>
                <a:latin typeface="Calibri Light" panose="020F0302020204030204" pitchFamily="34" charset="0"/>
                <a:cs typeface="Calibri" panose="020F0502020204030204" pitchFamily="34" charset="0"/>
              </a:rPr>
              <a:t>or body text, </a:t>
            </a:r>
            <a:r>
              <a:rPr sz="6600" dirty="0" smtClean="0">
                <a:solidFill>
                  <a:prstClr val="white">
                    <a:lumMod val="50000"/>
                  </a:prstClr>
                </a:solidFill>
                <a:latin typeface="Calibri Light" panose="020F0302020204030204" pitchFamily="34" charset="0"/>
                <a:cs typeface="Calibri" panose="020F0502020204030204" pitchFamily="34" charset="0"/>
              </a:rPr>
              <a:t>make </a:t>
            </a:r>
            <a:r>
              <a:rPr sz="6600" dirty="0">
                <a:solidFill>
                  <a:prstClr val="white">
                    <a:lumMod val="50000"/>
                  </a:prstClr>
                </a:solidFill>
                <a:latin typeface="Calibri Light" panose="020F0302020204030204" pitchFamily="34" charset="0"/>
                <a:cs typeface="Calibri" panose="020F0502020204030204" pitchFamily="34" charset="0"/>
              </a:rPr>
              <a:t>a copy of what you need and drag it into place. PowerPoint’s Smart Guides will help you align it with everything else.</a:t>
            </a:r>
          </a:p>
          <a:p>
            <a:pPr lvl="0">
              <a:spcBef>
                <a:spcPts val="2400"/>
              </a:spcBef>
            </a:pPr>
            <a:r>
              <a:rPr sz="6600" dirty="0" smtClean="0">
                <a:solidFill>
                  <a:prstClr val="white">
                    <a:lumMod val="50000"/>
                  </a:prstClr>
                </a:solidFill>
                <a:latin typeface="Calibri Light" panose="020F0302020204030204" pitchFamily="34" charset="0"/>
                <a:cs typeface="Calibri" panose="020F0502020204030204" pitchFamily="34" charset="0"/>
              </a:rPr>
              <a:t>Want to use your own picture</a:t>
            </a:r>
            <a:r>
              <a:rPr lang="en-US" sz="6600" dirty="0" smtClean="0">
                <a:solidFill>
                  <a:prstClr val="white">
                    <a:lumMod val="50000"/>
                  </a:prstClr>
                </a:solidFill>
                <a:latin typeface="Calibri Light" panose="020F0302020204030204" pitchFamily="34" charset="0"/>
                <a:cs typeface="Calibri" panose="020F0502020204030204" pitchFamily="34" charset="0"/>
              </a:rPr>
              <a:t>s</a:t>
            </a:r>
            <a:r>
              <a:rPr sz="6600" dirty="0" smtClean="0">
                <a:solidFill>
                  <a:prstClr val="white">
                    <a:lumMod val="50000"/>
                  </a:prstClr>
                </a:solidFill>
                <a:latin typeface="Calibri Light" panose="020F0302020204030204" pitchFamily="34" charset="0"/>
                <a:cs typeface="Calibri" panose="020F0502020204030204" pitchFamily="34" charset="0"/>
              </a:rPr>
              <a:t> instead of ours? No problem!</a:t>
            </a:r>
            <a:r>
              <a:rPr lang="en-US" sz="6600" dirty="0" smtClean="0">
                <a:solidFill>
                  <a:prstClr val="white">
                    <a:lumMod val="50000"/>
                  </a:prstClr>
                </a:solidFill>
                <a:latin typeface="Calibri Light" panose="020F0302020204030204" pitchFamily="34" charset="0"/>
                <a:cs typeface="Calibri" panose="020F0502020204030204" pitchFamily="34" charset="0"/>
              </a:rPr>
              <a:t> Just click a picture, press the Delete key, then click the icon to add your picture.</a:t>
            </a:r>
            <a:endParaRPr sz="6600" dirty="0">
              <a:solidFill>
                <a:prstClr val="white">
                  <a:lumMod val="50000"/>
                </a:prstClr>
              </a:solidFill>
              <a:latin typeface="Calibri Light" panose="020F0302020204030204" pitchFamily="34" charset="0"/>
              <a:cs typeface="Calibri" panose="020F0502020204030204" pitchFamily="34" charset="0"/>
            </a:endParaRPr>
          </a:p>
        </p:txBody>
      </p:sp>
      <p:sp>
        <p:nvSpPr>
          <p:cNvPr id="6" name="Title 5"/>
          <p:cNvSpPr>
            <a:spLocks noGrp="1"/>
          </p:cNvSpPr>
          <p:nvPr>
            <p:ph type="title"/>
          </p:nvPr>
        </p:nvSpPr>
        <p:spPr/>
        <p:txBody>
          <a:bodyPr/>
          <a:lstStyle/>
          <a:p>
            <a:r>
              <a:rPr lang="en-US" smtClean="0"/>
              <a:t>Click to edit Master title style</a:t>
            </a:r>
            <a:endParaRPr lang="en-US"/>
          </a:p>
        </p:txBody>
      </p:sp>
      <p:sp>
        <p:nvSpPr>
          <p:cNvPr id="31" name="Text Placeholder 6"/>
          <p:cNvSpPr>
            <a:spLocks noGrp="1"/>
          </p:cNvSpPr>
          <p:nvPr>
            <p:ph type="body" sz="quarter" idx="36"/>
          </p:nvPr>
        </p:nvSpPr>
        <p:spPr bwMode="auto">
          <a:xfrm>
            <a:off x="1158240" y="4093905"/>
            <a:ext cx="30174412" cy="646331"/>
          </a:xfrm>
        </p:spPr>
        <p:txBody>
          <a:bodyPr anchor="ctr">
            <a:noAutofit/>
          </a:bodyPr>
          <a:lstStyle>
            <a:lvl1pPr marL="0" indent="0">
              <a:spcBef>
                <a:spcPts val="0"/>
              </a:spcBef>
              <a:buNone/>
              <a:defRPr sz="3600">
                <a:solidFill>
                  <a:schemeClr val="bg1">
                    <a:lumMod val="75000"/>
                  </a:schemeClr>
                </a:solidFill>
              </a:defRPr>
            </a:lvl1pPr>
            <a:lvl2pPr marL="0" indent="0">
              <a:spcBef>
                <a:spcPts val="0"/>
              </a:spcBef>
              <a:buNone/>
              <a:defRPr sz="2400">
                <a:solidFill>
                  <a:schemeClr val="bg1"/>
                </a:solidFill>
              </a:defRPr>
            </a:lvl2pPr>
            <a:lvl3pPr marL="0" indent="0">
              <a:spcBef>
                <a:spcPts val="0"/>
              </a:spcBef>
              <a:buNone/>
              <a:defRPr sz="2400">
                <a:solidFill>
                  <a:schemeClr val="bg1"/>
                </a:solidFill>
              </a:defRPr>
            </a:lvl3pPr>
            <a:lvl4pPr marL="0" indent="0">
              <a:spcBef>
                <a:spcPts val="0"/>
              </a:spcBef>
              <a:buNone/>
              <a:defRPr sz="2400">
                <a:solidFill>
                  <a:schemeClr val="bg1"/>
                </a:solidFill>
              </a:defRPr>
            </a:lvl4pPr>
            <a:lvl5pPr marL="0" indent="0">
              <a:spcBef>
                <a:spcPts val="0"/>
              </a:spcBef>
              <a:buNone/>
              <a:defRPr sz="2400">
                <a:solidFill>
                  <a:schemeClr val="bg1"/>
                </a:solidFill>
              </a:defRPr>
            </a:lvl5pPr>
            <a:lvl6pPr marL="0" indent="0">
              <a:spcBef>
                <a:spcPts val="0"/>
              </a:spcBef>
              <a:buNone/>
              <a:defRPr sz="2400">
                <a:solidFill>
                  <a:schemeClr val="bg1"/>
                </a:solidFill>
              </a:defRPr>
            </a:lvl6pPr>
            <a:lvl7pPr marL="0" indent="0">
              <a:spcBef>
                <a:spcPts val="0"/>
              </a:spcBef>
              <a:buNone/>
              <a:defRPr sz="2400">
                <a:solidFill>
                  <a:schemeClr val="bg1"/>
                </a:solidFill>
              </a:defRPr>
            </a:lvl7pPr>
            <a:lvl8pPr marL="0" indent="0">
              <a:spcBef>
                <a:spcPts val="0"/>
              </a:spcBef>
              <a:buNone/>
              <a:defRPr sz="2400">
                <a:solidFill>
                  <a:schemeClr val="bg1"/>
                </a:solidFill>
              </a:defRPr>
            </a:lvl8pPr>
            <a:lvl9pPr marL="0" indent="0">
              <a:spcBef>
                <a:spcPts val="0"/>
              </a:spcBef>
              <a:buNone/>
              <a:defRPr sz="2400">
                <a:solidFill>
                  <a:schemeClr val="bg1"/>
                </a:solidFill>
              </a:defRPr>
            </a:lvl9pPr>
          </a:lstStyle>
          <a:p>
            <a:pPr lvl="0"/>
            <a:r>
              <a:rPr lang="en-US" smtClean="0"/>
              <a:t>Click to edit Master text styles</a:t>
            </a:r>
          </a:p>
        </p:txBody>
      </p:sp>
      <p:sp>
        <p:nvSpPr>
          <p:cNvPr id="7" name="Text Placeholder 6"/>
          <p:cNvSpPr>
            <a:spLocks noGrp="1"/>
          </p:cNvSpPr>
          <p:nvPr>
            <p:ph type="body" sz="quarter" idx="13" hasCustomPrompt="1"/>
          </p:nvPr>
        </p:nvSpPr>
        <p:spPr>
          <a:xfrm>
            <a:off x="1143000" y="5669280"/>
            <a:ext cx="12801600" cy="1280160"/>
          </a:xfrm>
          <a:prstGeom prst="rect">
            <a:avLst/>
          </a:prstGeom>
          <a:gradFill>
            <a:gsLst>
              <a:gs pos="0">
                <a:schemeClr val="tx1">
                  <a:lumMod val="65000"/>
                  <a:lumOff val="35000"/>
                </a:schemeClr>
              </a:gs>
              <a:gs pos="91000">
                <a:schemeClr val="accent1"/>
              </a:gs>
              <a:gs pos="90000">
                <a:schemeClr val="tx1">
                  <a:lumMod val="65000"/>
                  <a:lumOff val="35000"/>
                </a:schemeClr>
              </a:gs>
              <a:gs pos="100000">
                <a:schemeClr val="accent1"/>
              </a:gs>
            </a:gsLst>
            <a:lin ang="5400000" scaled="1"/>
          </a:gradFill>
        </p:spPr>
        <p:txBody>
          <a:bodyPr lIns="365760" anchor="ctr">
            <a:noAutofit/>
          </a:bodyPr>
          <a:lstStyle>
            <a:lvl1pPr marL="0" indent="0" algn="ctr">
              <a:spcBef>
                <a:spcPts val="0"/>
              </a:spcBef>
              <a:buNone/>
              <a:defRPr sz="5400" cap="none" baseline="0">
                <a:solidFill>
                  <a:schemeClr val="bg1"/>
                </a:solidFill>
                <a:latin typeface="+mj-lt"/>
              </a:defRPr>
            </a:lvl1pPr>
            <a:lvl2pPr marL="0" indent="0">
              <a:spcBef>
                <a:spcPts val="0"/>
              </a:spcBef>
              <a:buNone/>
              <a:defRPr sz="6000" cap="all" baseline="0">
                <a:solidFill>
                  <a:schemeClr val="bg1"/>
                </a:solidFill>
                <a:latin typeface="+mj-lt"/>
              </a:defRPr>
            </a:lvl2pPr>
            <a:lvl3pPr marL="0" indent="0">
              <a:spcBef>
                <a:spcPts val="0"/>
              </a:spcBef>
              <a:buNone/>
              <a:defRPr sz="6000" cap="all" baseline="0">
                <a:solidFill>
                  <a:schemeClr val="bg1"/>
                </a:solidFill>
                <a:latin typeface="+mj-lt"/>
              </a:defRPr>
            </a:lvl3pPr>
            <a:lvl4pPr marL="0" indent="0">
              <a:spcBef>
                <a:spcPts val="0"/>
              </a:spcBef>
              <a:buNone/>
              <a:defRPr sz="6000" cap="all" baseline="0">
                <a:solidFill>
                  <a:schemeClr val="bg1"/>
                </a:solidFill>
                <a:latin typeface="+mj-lt"/>
              </a:defRPr>
            </a:lvl4pPr>
            <a:lvl5pPr marL="0" indent="0">
              <a:spcBef>
                <a:spcPts val="0"/>
              </a:spcBef>
              <a:buNone/>
              <a:defRPr sz="6000" cap="all" baseline="0">
                <a:solidFill>
                  <a:schemeClr val="bg1"/>
                </a:solidFill>
                <a:latin typeface="+mj-lt"/>
              </a:defRPr>
            </a:lvl5pPr>
            <a:lvl6pPr marL="0" indent="0">
              <a:spcBef>
                <a:spcPts val="0"/>
              </a:spcBef>
              <a:buNone/>
              <a:defRPr sz="6000" cap="all" baseline="0">
                <a:solidFill>
                  <a:schemeClr val="bg1"/>
                </a:solidFill>
                <a:latin typeface="+mj-lt"/>
              </a:defRPr>
            </a:lvl6pPr>
            <a:lvl7pPr marL="0" indent="0">
              <a:spcBef>
                <a:spcPts val="0"/>
              </a:spcBef>
              <a:buNone/>
              <a:defRPr sz="6000" cap="all" baseline="0">
                <a:solidFill>
                  <a:schemeClr val="bg1"/>
                </a:solidFill>
                <a:latin typeface="+mj-lt"/>
              </a:defRPr>
            </a:lvl7pPr>
            <a:lvl8pPr marL="0" indent="0">
              <a:spcBef>
                <a:spcPts val="0"/>
              </a:spcBef>
              <a:buNone/>
              <a:defRPr sz="6000" cap="all" baseline="0">
                <a:solidFill>
                  <a:schemeClr val="bg1"/>
                </a:solidFill>
                <a:latin typeface="+mj-lt"/>
              </a:defRPr>
            </a:lvl8pPr>
            <a:lvl9pPr marL="0" indent="0">
              <a:spcBef>
                <a:spcPts val="0"/>
              </a:spcBef>
              <a:buNone/>
              <a:defRPr sz="6000" cap="all" baseline="0">
                <a:solidFill>
                  <a:schemeClr val="bg1"/>
                </a:solidFill>
                <a:latin typeface="+mj-lt"/>
              </a:defRPr>
            </a:lvl9pPr>
          </a:lstStyle>
          <a:p>
            <a:pPr lvl="0"/>
            <a:r>
              <a:rPr lang="en-US" dirty="0" smtClean="0"/>
              <a:t>Heading</a:t>
            </a:r>
            <a:endParaRPr lang="en-US" dirty="0"/>
          </a:p>
        </p:txBody>
      </p:sp>
      <p:sp>
        <p:nvSpPr>
          <p:cNvPr id="9" name="Text Placeholder 8"/>
          <p:cNvSpPr>
            <a:spLocks noGrp="1"/>
          </p:cNvSpPr>
          <p:nvPr>
            <p:ph type="body" sz="quarter" idx="39" hasCustomPrompt="1"/>
          </p:nvPr>
        </p:nvSpPr>
        <p:spPr bwMode="ltGray">
          <a:xfrm>
            <a:off x="1143000" y="7114032"/>
            <a:ext cx="12801600" cy="2732574"/>
          </a:xfrm>
          <a:solidFill>
            <a:schemeClr val="tx2">
              <a:lumMod val="10000"/>
              <a:lumOff val="90000"/>
            </a:schemeClr>
          </a:solidFill>
        </p:spPr>
        <p:txBody>
          <a:bodyPr lIns="365760" rIns="365760" anchor="ctr">
            <a:noAutofit/>
          </a:bodyPr>
          <a:lstStyle>
            <a:lvl1pPr marL="0" indent="0">
              <a:spcBef>
                <a:spcPts val="1200"/>
              </a:spcBef>
              <a:buFont typeface="Arial" panose="020B0604020202020204" pitchFamily="34" charset="0"/>
              <a:buNone/>
              <a:defRPr sz="4400" baseline="0"/>
            </a:lvl1pPr>
            <a:lvl2pPr marL="571500" indent="-571500">
              <a:spcBef>
                <a:spcPts val="1200"/>
              </a:spcBef>
              <a:buFont typeface="Arial" panose="020B0604020202020204" pitchFamily="34" charset="0"/>
              <a:buChar char="•"/>
              <a:defRPr sz="4400"/>
            </a:lvl2pPr>
            <a:lvl3pPr marL="571500" indent="-571500">
              <a:spcBef>
                <a:spcPts val="1200"/>
              </a:spcBef>
              <a:buFont typeface="Arial" panose="020B0604020202020204" pitchFamily="34" charset="0"/>
              <a:buChar char="•"/>
              <a:defRPr sz="4400"/>
            </a:lvl3pPr>
            <a:lvl4pPr marL="0" indent="0">
              <a:spcBef>
                <a:spcPts val="1200"/>
              </a:spcBef>
              <a:buNone/>
              <a:defRPr sz="4400"/>
            </a:lvl4pPr>
            <a:lvl5pPr marL="0" indent="0">
              <a:spcBef>
                <a:spcPts val="1200"/>
              </a:spcBef>
              <a:buNone/>
              <a:defRPr sz="4400"/>
            </a:lvl5pPr>
            <a:lvl6pPr marL="0" indent="0">
              <a:spcBef>
                <a:spcPts val="1200"/>
              </a:spcBef>
              <a:buNone/>
              <a:defRPr sz="4400"/>
            </a:lvl6pPr>
            <a:lvl7pPr marL="0" indent="0">
              <a:spcBef>
                <a:spcPts val="1200"/>
              </a:spcBef>
              <a:buNone/>
              <a:defRPr sz="4400"/>
            </a:lvl7pPr>
            <a:lvl8pPr marL="0" indent="0">
              <a:spcBef>
                <a:spcPts val="1200"/>
              </a:spcBef>
              <a:buNone/>
              <a:defRPr sz="4400"/>
            </a:lvl8pPr>
            <a:lvl9pPr marL="0" indent="0">
              <a:spcBef>
                <a:spcPts val="1200"/>
              </a:spcBef>
              <a:buNone/>
              <a:defRPr sz="4400"/>
            </a:lvl9pPr>
          </a:lstStyle>
          <a:p>
            <a:pPr lvl="0"/>
            <a:r>
              <a:rPr lang="en-US" dirty="0" smtClean="0"/>
              <a:t>Type your question or a statement of the problem here</a:t>
            </a:r>
            <a:endParaRPr lang="en-US" dirty="0"/>
          </a:p>
        </p:txBody>
      </p:sp>
      <p:sp>
        <p:nvSpPr>
          <p:cNvPr id="36" name="Text Placeholder 6"/>
          <p:cNvSpPr>
            <a:spLocks noGrp="1"/>
          </p:cNvSpPr>
          <p:nvPr>
            <p:ph type="body" sz="quarter" idx="37" hasCustomPrompt="1"/>
          </p:nvPr>
        </p:nvSpPr>
        <p:spPr>
          <a:xfrm>
            <a:off x="1143000" y="10497312"/>
            <a:ext cx="12801600" cy="1280160"/>
          </a:xfrm>
          <a:prstGeom prst="rect">
            <a:avLst/>
          </a:prstGeom>
          <a:gradFill>
            <a:gsLst>
              <a:gs pos="0">
                <a:schemeClr val="tx1">
                  <a:lumMod val="65000"/>
                  <a:lumOff val="35000"/>
                </a:schemeClr>
              </a:gs>
              <a:gs pos="91000">
                <a:schemeClr val="accent1"/>
              </a:gs>
              <a:gs pos="90000">
                <a:schemeClr val="tx1">
                  <a:lumMod val="65000"/>
                  <a:lumOff val="35000"/>
                </a:schemeClr>
              </a:gs>
              <a:gs pos="100000">
                <a:schemeClr val="accent1"/>
              </a:gs>
            </a:gsLst>
            <a:lin ang="5400000" scaled="1"/>
          </a:gradFill>
        </p:spPr>
        <p:txBody>
          <a:bodyPr lIns="365760" anchor="ctr">
            <a:noAutofit/>
          </a:bodyPr>
          <a:lstStyle>
            <a:lvl1pPr marL="0" indent="0" algn="ctr">
              <a:spcBef>
                <a:spcPts val="0"/>
              </a:spcBef>
              <a:buNone/>
              <a:defRPr sz="5400" cap="none" baseline="0">
                <a:solidFill>
                  <a:schemeClr val="bg1"/>
                </a:solidFill>
                <a:latin typeface="+mj-lt"/>
              </a:defRPr>
            </a:lvl1pPr>
            <a:lvl2pPr marL="0" indent="0">
              <a:spcBef>
                <a:spcPts val="0"/>
              </a:spcBef>
              <a:buNone/>
              <a:defRPr sz="6000" cap="all" baseline="0">
                <a:solidFill>
                  <a:schemeClr val="bg1"/>
                </a:solidFill>
                <a:latin typeface="+mj-lt"/>
              </a:defRPr>
            </a:lvl2pPr>
            <a:lvl3pPr marL="0" indent="0">
              <a:spcBef>
                <a:spcPts val="0"/>
              </a:spcBef>
              <a:buNone/>
              <a:defRPr sz="6000" cap="all" baseline="0">
                <a:solidFill>
                  <a:schemeClr val="bg1"/>
                </a:solidFill>
                <a:latin typeface="+mj-lt"/>
              </a:defRPr>
            </a:lvl3pPr>
            <a:lvl4pPr marL="0" indent="0">
              <a:spcBef>
                <a:spcPts val="0"/>
              </a:spcBef>
              <a:buNone/>
              <a:defRPr sz="6000" cap="all" baseline="0">
                <a:solidFill>
                  <a:schemeClr val="bg1"/>
                </a:solidFill>
                <a:latin typeface="+mj-lt"/>
              </a:defRPr>
            </a:lvl4pPr>
            <a:lvl5pPr marL="0" indent="0">
              <a:spcBef>
                <a:spcPts val="0"/>
              </a:spcBef>
              <a:buNone/>
              <a:defRPr sz="6000" cap="all" baseline="0">
                <a:solidFill>
                  <a:schemeClr val="bg1"/>
                </a:solidFill>
                <a:latin typeface="+mj-lt"/>
              </a:defRPr>
            </a:lvl5pPr>
            <a:lvl6pPr marL="0" indent="0">
              <a:spcBef>
                <a:spcPts val="0"/>
              </a:spcBef>
              <a:buNone/>
              <a:defRPr sz="6000" cap="all" baseline="0">
                <a:solidFill>
                  <a:schemeClr val="bg1"/>
                </a:solidFill>
                <a:latin typeface="+mj-lt"/>
              </a:defRPr>
            </a:lvl6pPr>
            <a:lvl7pPr marL="0" indent="0">
              <a:spcBef>
                <a:spcPts val="0"/>
              </a:spcBef>
              <a:buNone/>
              <a:defRPr sz="6000" cap="all" baseline="0">
                <a:solidFill>
                  <a:schemeClr val="bg1"/>
                </a:solidFill>
                <a:latin typeface="+mj-lt"/>
              </a:defRPr>
            </a:lvl7pPr>
            <a:lvl8pPr marL="0" indent="0">
              <a:spcBef>
                <a:spcPts val="0"/>
              </a:spcBef>
              <a:buNone/>
              <a:defRPr sz="6000" cap="all" baseline="0">
                <a:solidFill>
                  <a:schemeClr val="bg1"/>
                </a:solidFill>
                <a:latin typeface="+mj-lt"/>
              </a:defRPr>
            </a:lvl8pPr>
            <a:lvl9pPr marL="0" indent="0">
              <a:spcBef>
                <a:spcPts val="0"/>
              </a:spcBef>
              <a:buNone/>
              <a:defRPr sz="6000" cap="all" baseline="0">
                <a:solidFill>
                  <a:schemeClr val="bg1"/>
                </a:solidFill>
                <a:latin typeface="+mj-lt"/>
              </a:defRPr>
            </a:lvl9pPr>
          </a:lstStyle>
          <a:p>
            <a:pPr lvl="0"/>
            <a:r>
              <a:rPr lang="en-US" dirty="0" smtClean="0"/>
              <a:t>Heading</a:t>
            </a:r>
            <a:endParaRPr lang="en-US" dirty="0"/>
          </a:p>
        </p:txBody>
      </p:sp>
      <p:sp>
        <p:nvSpPr>
          <p:cNvPr id="37" name="Content Placeholder 17"/>
          <p:cNvSpPr>
            <a:spLocks noGrp="1"/>
          </p:cNvSpPr>
          <p:nvPr>
            <p:ph sz="quarter" idx="38" hasCustomPrompt="1"/>
          </p:nvPr>
        </p:nvSpPr>
        <p:spPr>
          <a:xfrm>
            <a:off x="1143000" y="11868912"/>
            <a:ext cx="12801600" cy="2807506"/>
          </a:xfrm>
        </p:spPr>
        <p:txBody>
          <a:bodyPr lIns="91440" tIns="182880"/>
          <a:lstStyle>
            <a:lvl1pPr>
              <a:defRPr sz="3200" baseline="0"/>
            </a:lvl1pPr>
            <a:lvl2pPr>
              <a:defRPr sz="2800"/>
            </a:lvl2pPr>
            <a:lvl3pPr>
              <a:defRPr sz="2800"/>
            </a:lvl3pPr>
            <a:lvl4pPr>
              <a:defRPr sz="2800"/>
            </a:lvl4pPr>
            <a:lvl5pPr>
              <a:defRPr sz="2800"/>
            </a:lvl5pPr>
            <a:lvl6pPr>
              <a:defRPr sz="2800"/>
            </a:lvl6pPr>
            <a:lvl7pPr>
              <a:defRPr sz="2800"/>
            </a:lvl7pPr>
            <a:lvl8pPr>
              <a:defRPr sz="2800"/>
            </a:lvl8pPr>
            <a:lvl9pPr>
              <a:defRPr sz="2800"/>
            </a:lvl9pPr>
          </a:lstStyle>
          <a:p>
            <a:pPr lvl="0"/>
            <a:r>
              <a:rPr lang="en-US" dirty="0" smtClean="0"/>
              <a:t>Use this placeholder to add text or other content</a:t>
            </a:r>
          </a:p>
          <a:p>
            <a:pPr lvl="1"/>
            <a:r>
              <a:rPr lang="en-US" dirty="0" smtClean="0"/>
              <a:t>Second level</a:t>
            </a:r>
          </a:p>
          <a:p>
            <a:pPr lvl="2"/>
            <a:r>
              <a:rPr lang="en-US" dirty="0" smtClean="0"/>
              <a:t>Third level</a:t>
            </a:r>
          </a:p>
          <a:p>
            <a:pPr lvl="3"/>
            <a:r>
              <a:rPr lang="en-US" dirty="0" smtClean="0"/>
              <a:t>Fourth level</a:t>
            </a:r>
          </a:p>
        </p:txBody>
      </p:sp>
      <p:sp>
        <p:nvSpPr>
          <p:cNvPr id="11" name="Text Placeholder 6"/>
          <p:cNvSpPr>
            <a:spLocks noGrp="1"/>
          </p:cNvSpPr>
          <p:nvPr>
            <p:ph type="body" sz="quarter" idx="17" hasCustomPrompt="1"/>
          </p:nvPr>
        </p:nvSpPr>
        <p:spPr>
          <a:xfrm>
            <a:off x="1143000" y="14950440"/>
            <a:ext cx="12801600" cy="1219200"/>
          </a:xfrm>
          <a:prstGeom prst="rect">
            <a:avLst/>
          </a:prstGeom>
          <a:gradFill>
            <a:gsLst>
              <a:gs pos="0">
                <a:schemeClr val="tx1">
                  <a:lumMod val="65000"/>
                  <a:lumOff val="35000"/>
                </a:schemeClr>
              </a:gs>
              <a:gs pos="91000">
                <a:schemeClr val="accent1"/>
              </a:gs>
              <a:gs pos="90000">
                <a:schemeClr val="tx1">
                  <a:lumMod val="65000"/>
                  <a:lumOff val="35000"/>
                </a:schemeClr>
              </a:gs>
              <a:gs pos="100000">
                <a:schemeClr val="accent1"/>
              </a:gs>
            </a:gsLst>
            <a:lin ang="5400000" scaled="1"/>
          </a:gradFill>
        </p:spPr>
        <p:txBody>
          <a:bodyPr lIns="365760" anchor="ctr">
            <a:noAutofit/>
          </a:bodyPr>
          <a:lstStyle>
            <a:lvl1pPr marL="0" indent="0" algn="ctr">
              <a:spcBef>
                <a:spcPts val="0"/>
              </a:spcBef>
              <a:buNone/>
              <a:defRPr sz="5400" cap="none" baseline="0">
                <a:solidFill>
                  <a:schemeClr val="bg1"/>
                </a:solidFill>
                <a:latin typeface="+mj-lt"/>
              </a:defRPr>
            </a:lvl1pPr>
            <a:lvl2pPr marL="0" indent="0">
              <a:spcBef>
                <a:spcPts val="0"/>
              </a:spcBef>
              <a:buNone/>
              <a:defRPr sz="6000" cap="all" baseline="0">
                <a:solidFill>
                  <a:schemeClr val="bg1"/>
                </a:solidFill>
                <a:latin typeface="+mj-lt"/>
              </a:defRPr>
            </a:lvl2pPr>
            <a:lvl3pPr marL="0" indent="0">
              <a:spcBef>
                <a:spcPts val="0"/>
              </a:spcBef>
              <a:buNone/>
              <a:defRPr sz="6000" cap="all" baseline="0">
                <a:solidFill>
                  <a:schemeClr val="bg1"/>
                </a:solidFill>
                <a:latin typeface="+mj-lt"/>
              </a:defRPr>
            </a:lvl3pPr>
            <a:lvl4pPr marL="0" indent="0">
              <a:spcBef>
                <a:spcPts val="0"/>
              </a:spcBef>
              <a:buNone/>
              <a:defRPr sz="6000" cap="all" baseline="0">
                <a:solidFill>
                  <a:schemeClr val="bg1"/>
                </a:solidFill>
                <a:latin typeface="+mj-lt"/>
              </a:defRPr>
            </a:lvl4pPr>
            <a:lvl5pPr marL="0" indent="0">
              <a:spcBef>
                <a:spcPts val="0"/>
              </a:spcBef>
              <a:buNone/>
              <a:defRPr sz="6000" cap="all" baseline="0">
                <a:solidFill>
                  <a:schemeClr val="bg1"/>
                </a:solidFill>
                <a:latin typeface="+mj-lt"/>
              </a:defRPr>
            </a:lvl5pPr>
            <a:lvl6pPr marL="0" indent="0">
              <a:spcBef>
                <a:spcPts val="0"/>
              </a:spcBef>
              <a:buNone/>
              <a:defRPr sz="6000" cap="all" baseline="0">
                <a:solidFill>
                  <a:schemeClr val="bg1"/>
                </a:solidFill>
                <a:latin typeface="+mj-lt"/>
              </a:defRPr>
            </a:lvl6pPr>
            <a:lvl7pPr marL="0" indent="0">
              <a:spcBef>
                <a:spcPts val="0"/>
              </a:spcBef>
              <a:buNone/>
              <a:defRPr sz="6000" cap="all" baseline="0">
                <a:solidFill>
                  <a:schemeClr val="bg1"/>
                </a:solidFill>
                <a:latin typeface="+mj-lt"/>
              </a:defRPr>
            </a:lvl7pPr>
            <a:lvl8pPr marL="0" indent="0">
              <a:spcBef>
                <a:spcPts val="0"/>
              </a:spcBef>
              <a:buNone/>
              <a:defRPr sz="6000" cap="all" baseline="0">
                <a:solidFill>
                  <a:schemeClr val="bg1"/>
                </a:solidFill>
                <a:latin typeface="+mj-lt"/>
              </a:defRPr>
            </a:lvl8pPr>
            <a:lvl9pPr marL="0" indent="0">
              <a:spcBef>
                <a:spcPts val="0"/>
              </a:spcBef>
              <a:buNone/>
              <a:defRPr sz="6000" cap="all" baseline="0">
                <a:solidFill>
                  <a:schemeClr val="bg1"/>
                </a:solidFill>
                <a:latin typeface="+mj-lt"/>
              </a:defRPr>
            </a:lvl9pPr>
          </a:lstStyle>
          <a:p>
            <a:pPr lvl="0"/>
            <a:r>
              <a:rPr lang="en-US" dirty="0" smtClean="0"/>
              <a:t>Heading</a:t>
            </a:r>
            <a:endParaRPr lang="en-US" dirty="0"/>
          </a:p>
        </p:txBody>
      </p:sp>
      <p:sp>
        <p:nvSpPr>
          <p:cNvPr id="20" name="Content Placeholder 17"/>
          <p:cNvSpPr>
            <a:spLocks noGrp="1"/>
          </p:cNvSpPr>
          <p:nvPr>
            <p:ph sz="quarter" idx="25" hasCustomPrompt="1"/>
          </p:nvPr>
        </p:nvSpPr>
        <p:spPr>
          <a:xfrm>
            <a:off x="1143000" y="16440912"/>
            <a:ext cx="12801600" cy="6027461"/>
          </a:xfrm>
        </p:spPr>
        <p:txBody>
          <a:bodyPr lIns="91440" tIns="182880"/>
          <a:lstStyle>
            <a:lvl1pPr>
              <a:defRPr sz="3200" baseline="0"/>
            </a:lvl1pPr>
            <a:lvl2pPr>
              <a:defRPr sz="2800"/>
            </a:lvl2pPr>
            <a:lvl3pPr>
              <a:defRPr sz="2800"/>
            </a:lvl3pPr>
            <a:lvl4pPr>
              <a:defRPr sz="2800"/>
            </a:lvl4pPr>
            <a:lvl5pPr>
              <a:defRPr sz="2800"/>
            </a:lvl5pPr>
            <a:lvl6pPr>
              <a:defRPr sz="2800"/>
            </a:lvl6pPr>
            <a:lvl7pPr>
              <a:defRPr sz="2800"/>
            </a:lvl7pPr>
            <a:lvl8pPr>
              <a:defRPr sz="2800"/>
            </a:lvl8pPr>
            <a:lvl9pPr>
              <a:defRPr sz="2800"/>
            </a:lvl9pPr>
          </a:lstStyle>
          <a:p>
            <a:pPr lvl="0"/>
            <a:r>
              <a:rPr lang="en-US" dirty="0" smtClean="0"/>
              <a:t>Use this placeholder to add text or other content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a:t>
            </a:r>
          </a:p>
          <a:p>
            <a:pPr lvl="6"/>
            <a:r>
              <a:rPr lang="en-US" dirty="0" smtClean="0"/>
              <a:t>Seven</a:t>
            </a:r>
          </a:p>
          <a:p>
            <a:pPr lvl="7"/>
            <a:r>
              <a:rPr lang="en-US" dirty="0" smtClean="0"/>
              <a:t>Eight</a:t>
            </a:r>
          </a:p>
          <a:p>
            <a:pPr lvl="8"/>
            <a:r>
              <a:rPr lang="en-US" dirty="0" smtClean="0"/>
              <a:t>Nine</a:t>
            </a:r>
            <a:endParaRPr lang="en-US" dirty="0"/>
          </a:p>
        </p:txBody>
      </p:sp>
      <p:sp>
        <p:nvSpPr>
          <p:cNvPr id="13" name="Text Placeholder 6"/>
          <p:cNvSpPr>
            <a:spLocks noGrp="1"/>
          </p:cNvSpPr>
          <p:nvPr>
            <p:ph type="body" sz="quarter" idx="19" hasCustomPrompt="1"/>
          </p:nvPr>
        </p:nvSpPr>
        <p:spPr>
          <a:xfrm>
            <a:off x="1143000" y="22887432"/>
            <a:ext cx="12801600" cy="1219200"/>
          </a:xfrm>
          <a:prstGeom prst="rect">
            <a:avLst/>
          </a:prstGeom>
          <a:gradFill>
            <a:gsLst>
              <a:gs pos="0">
                <a:schemeClr val="tx1">
                  <a:lumMod val="65000"/>
                  <a:lumOff val="35000"/>
                </a:schemeClr>
              </a:gs>
              <a:gs pos="91000">
                <a:schemeClr val="accent1"/>
              </a:gs>
              <a:gs pos="90000">
                <a:schemeClr val="tx1">
                  <a:lumMod val="65000"/>
                  <a:lumOff val="35000"/>
                </a:schemeClr>
              </a:gs>
              <a:gs pos="100000">
                <a:schemeClr val="accent1"/>
              </a:gs>
            </a:gsLst>
            <a:lin ang="5400000" scaled="1"/>
          </a:gradFill>
        </p:spPr>
        <p:txBody>
          <a:bodyPr lIns="365760" anchor="ctr">
            <a:noAutofit/>
          </a:bodyPr>
          <a:lstStyle>
            <a:lvl1pPr marL="0" indent="0" algn="ctr">
              <a:spcBef>
                <a:spcPts val="0"/>
              </a:spcBef>
              <a:buNone/>
              <a:defRPr sz="5400" cap="none" baseline="0">
                <a:solidFill>
                  <a:schemeClr val="bg1"/>
                </a:solidFill>
                <a:latin typeface="+mj-lt"/>
              </a:defRPr>
            </a:lvl1pPr>
            <a:lvl2pPr marL="0" indent="0">
              <a:spcBef>
                <a:spcPts val="0"/>
              </a:spcBef>
              <a:buNone/>
              <a:defRPr sz="6000" cap="all" baseline="0">
                <a:solidFill>
                  <a:schemeClr val="bg1"/>
                </a:solidFill>
                <a:latin typeface="+mj-lt"/>
              </a:defRPr>
            </a:lvl2pPr>
            <a:lvl3pPr marL="0" indent="0">
              <a:spcBef>
                <a:spcPts val="0"/>
              </a:spcBef>
              <a:buNone/>
              <a:defRPr sz="6000" cap="all" baseline="0">
                <a:solidFill>
                  <a:schemeClr val="bg1"/>
                </a:solidFill>
                <a:latin typeface="+mj-lt"/>
              </a:defRPr>
            </a:lvl3pPr>
            <a:lvl4pPr marL="0" indent="0">
              <a:spcBef>
                <a:spcPts val="0"/>
              </a:spcBef>
              <a:buNone/>
              <a:defRPr sz="6000" cap="all" baseline="0">
                <a:solidFill>
                  <a:schemeClr val="bg1"/>
                </a:solidFill>
                <a:latin typeface="+mj-lt"/>
              </a:defRPr>
            </a:lvl4pPr>
            <a:lvl5pPr marL="0" indent="0">
              <a:spcBef>
                <a:spcPts val="0"/>
              </a:spcBef>
              <a:buNone/>
              <a:defRPr sz="6000" cap="all" baseline="0">
                <a:solidFill>
                  <a:schemeClr val="bg1"/>
                </a:solidFill>
                <a:latin typeface="+mj-lt"/>
              </a:defRPr>
            </a:lvl5pPr>
            <a:lvl6pPr marL="0" indent="0">
              <a:spcBef>
                <a:spcPts val="0"/>
              </a:spcBef>
              <a:buNone/>
              <a:defRPr sz="6000" cap="all" baseline="0">
                <a:solidFill>
                  <a:schemeClr val="bg1"/>
                </a:solidFill>
                <a:latin typeface="+mj-lt"/>
              </a:defRPr>
            </a:lvl6pPr>
            <a:lvl7pPr marL="0" indent="0">
              <a:spcBef>
                <a:spcPts val="0"/>
              </a:spcBef>
              <a:buNone/>
              <a:defRPr sz="6000" cap="all" baseline="0">
                <a:solidFill>
                  <a:schemeClr val="bg1"/>
                </a:solidFill>
                <a:latin typeface="+mj-lt"/>
              </a:defRPr>
            </a:lvl7pPr>
            <a:lvl8pPr marL="0" indent="0">
              <a:spcBef>
                <a:spcPts val="0"/>
              </a:spcBef>
              <a:buNone/>
              <a:defRPr sz="6000" cap="all" baseline="0">
                <a:solidFill>
                  <a:schemeClr val="bg1"/>
                </a:solidFill>
                <a:latin typeface="+mj-lt"/>
              </a:defRPr>
            </a:lvl8pPr>
            <a:lvl9pPr marL="0" indent="0">
              <a:spcBef>
                <a:spcPts val="0"/>
              </a:spcBef>
              <a:buNone/>
              <a:defRPr sz="6000" cap="all" baseline="0">
                <a:solidFill>
                  <a:schemeClr val="bg1"/>
                </a:solidFill>
                <a:latin typeface="+mj-lt"/>
              </a:defRPr>
            </a:lvl9pPr>
          </a:lstStyle>
          <a:p>
            <a:pPr lvl="0"/>
            <a:r>
              <a:rPr lang="en-US" dirty="0" smtClean="0"/>
              <a:t>Heading</a:t>
            </a:r>
            <a:endParaRPr lang="en-US" dirty="0"/>
          </a:p>
        </p:txBody>
      </p:sp>
      <p:sp>
        <p:nvSpPr>
          <p:cNvPr id="21" name="Content Placeholder 17"/>
          <p:cNvSpPr>
            <a:spLocks noGrp="1"/>
          </p:cNvSpPr>
          <p:nvPr>
            <p:ph sz="quarter" idx="26" hasCustomPrompt="1"/>
          </p:nvPr>
        </p:nvSpPr>
        <p:spPr>
          <a:xfrm>
            <a:off x="1143000" y="24332184"/>
            <a:ext cx="12801600" cy="7296912"/>
          </a:xfrm>
        </p:spPr>
        <p:txBody>
          <a:bodyPr lIns="91440" tIns="182880"/>
          <a:lstStyle>
            <a:lvl1pPr>
              <a:defRPr sz="3200" baseline="0"/>
            </a:lvl1pPr>
            <a:lvl2pPr>
              <a:defRPr sz="2800"/>
            </a:lvl2pPr>
            <a:lvl3pPr>
              <a:defRPr sz="2800"/>
            </a:lvl3pPr>
            <a:lvl4pPr>
              <a:defRPr sz="2800"/>
            </a:lvl4pPr>
            <a:lvl5pPr>
              <a:defRPr sz="2800"/>
            </a:lvl5pPr>
            <a:lvl6pPr>
              <a:defRPr sz="2800"/>
            </a:lvl6pPr>
            <a:lvl7pPr>
              <a:defRPr sz="2800"/>
            </a:lvl7pPr>
            <a:lvl8pPr>
              <a:defRPr sz="2800"/>
            </a:lvl8pPr>
            <a:lvl9pPr>
              <a:defRPr sz="2800"/>
            </a:lvl9pPr>
          </a:lstStyle>
          <a:p>
            <a:pPr lvl="0"/>
            <a:r>
              <a:rPr lang="en-US" dirty="0" smtClean="0"/>
              <a:t>Use this placeholder to add text or other content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a:t>
            </a:r>
          </a:p>
          <a:p>
            <a:pPr lvl="6"/>
            <a:r>
              <a:rPr lang="en-US" dirty="0" smtClean="0"/>
              <a:t>Seven</a:t>
            </a:r>
          </a:p>
          <a:p>
            <a:pPr lvl="7"/>
            <a:r>
              <a:rPr lang="en-US" dirty="0" smtClean="0"/>
              <a:t>Eight</a:t>
            </a:r>
          </a:p>
          <a:p>
            <a:pPr lvl="8"/>
            <a:r>
              <a:rPr lang="en-US" dirty="0" smtClean="0"/>
              <a:t>Nine</a:t>
            </a:r>
            <a:endParaRPr lang="en-US" dirty="0"/>
          </a:p>
        </p:txBody>
      </p:sp>
      <p:sp>
        <p:nvSpPr>
          <p:cNvPr id="15" name="Text Placeholder 6"/>
          <p:cNvSpPr>
            <a:spLocks noGrp="1"/>
          </p:cNvSpPr>
          <p:nvPr>
            <p:ph type="body" sz="quarter" idx="21" hasCustomPrompt="1"/>
          </p:nvPr>
        </p:nvSpPr>
        <p:spPr>
          <a:xfrm>
            <a:off x="15544800" y="5669280"/>
            <a:ext cx="12801600" cy="1219200"/>
          </a:xfrm>
          <a:prstGeom prst="rect">
            <a:avLst/>
          </a:prstGeom>
          <a:gradFill>
            <a:gsLst>
              <a:gs pos="0">
                <a:schemeClr val="tx1">
                  <a:lumMod val="65000"/>
                  <a:lumOff val="35000"/>
                </a:schemeClr>
              </a:gs>
              <a:gs pos="91000">
                <a:schemeClr val="accent1"/>
              </a:gs>
              <a:gs pos="90000">
                <a:schemeClr val="tx1">
                  <a:lumMod val="65000"/>
                  <a:lumOff val="35000"/>
                </a:schemeClr>
              </a:gs>
              <a:gs pos="100000">
                <a:schemeClr val="accent1"/>
              </a:gs>
            </a:gsLst>
            <a:lin ang="5400000" scaled="1"/>
          </a:gradFill>
        </p:spPr>
        <p:txBody>
          <a:bodyPr lIns="365760" anchor="ctr">
            <a:noAutofit/>
          </a:bodyPr>
          <a:lstStyle>
            <a:lvl1pPr marL="0" indent="0" algn="ctr">
              <a:spcBef>
                <a:spcPts val="0"/>
              </a:spcBef>
              <a:buNone/>
              <a:defRPr sz="5400" cap="none" baseline="0">
                <a:solidFill>
                  <a:schemeClr val="bg1"/>
                </a:solidFill>
                <a:latin typeface="+mj-lt"/>
              </a:defRPr>
            </a:lvl1pPr>
            <a:lvl2pPr marL="0" indent="0">
              <a:spcBef>
                <a:spcPts val="0"/>
              </a:spcBef>
              <a:buNone/>
              <a:defRPr sz="6000" cap="all" baseline="0">
                <a:solidFill>
                  <a:schemeClr val="bg1"/>
                </a:solidFill>
                <a:latin typeface="+mj-lt"/>
              </a:defRPr>
            </a:lvl2pPr>
            <a:lvl3pPr marL="0" indent="0">
              <a:spcBef>
                <a:spcPts val="0"/>
              </a:spcBef>
              <a:buNone/>
              <a:defRPr sz="6000" cap="all" baseline="0">
                <a:solidFill>
                  <a:schemeClr val="bg1"/>
                </a:solidFill>
                <a:latin typeface="+mj-lt"/>
              </a:defRPr>
            </a:lvl3pPr>
            <a:lvl4pPr marL="0" indent="0">
              <a:spcBef>
                <a:spcPts val="0"/>
              </a:spcBef>
              <a:buNone/>
              <a:defRPr sz="6000" cap="all" baseline="0">
                <a:solidFill>
                  <a:schemeClr val="bg1"/>
                </a:solidFill>
                <a:latin typeface="+mj-lt"/>
              </a:defRPr>
            </a:lvl4pPr>
            <a:lvl5pPr marL="0" indent="0">
              <a:spcBef>
                <a:spcPts val="0"/>
              </a:spcBef>
              <a:buNone/>
              <a:defRPr sz="6000" cap="all" baseline="0">
                <a:solidFill>
                  <a:schemeClr val="bg1"/>
                </a:solidFill>
                <a:latin typeface="+mj-lt"/>
              </a:defRPr>
            </a:lvl5pPr>
            <a:lvl6pPr marL="0" indent="0">
              <a:spcBef>
                <a:spcPts val="0"/>
              </a:spcBef>
              <a:buNone/>
              <a:defRPr sz="6000" cap="all" baseline="0">
                <a:solidFill>
                  <a:schemeClr val="bg1"/>
                </a:solidFill>
                <a:latin typeface="+mj-lt"/>
              </a:defRPr>
            </a:lvl6pPr>
            <a:lvl7pPr marL="0" indent="0">
              <a:spcBef>
                <a:spcPts val="0"/>
              </a:spcBef>
              <a:buNone/>
              <a:defRPr sz="6000" cap="all" baseline="0">
                <a:solidFill>
                  <a:schemeClr val="bg1"/>
                </a:solidFill>
                <a:latin typeface="+mj-lt"/>
              </a:defRPr>
            </a:lvl7pPr>
            <a:lvl8pPr marL="0" indent="0">
              <a:spcBef>
                <a:spcPts val="0"/>
              </a:spcBef>
              <a:buNone/>
              <a:defRPr sz="6000" cap="all" baseline="0">
                <a:solidFill>
                  <a:schemeClr val="bg1"/>
                </a:solidFill>
                <a:latin typeface="+mj-lt"/>
              </a:defRPr>
            </a:lvl8pPr>
            <a:lvl9pPr marL="0" indent="0">
              <a:spcBef>
                <a:spcPts val="0"/>
              </a:spcBef>
              <a:buNone/>
              <a:defRPr sz="6000" cap="all" baseline="0">
                <a:solidFill>
                  <a:schemeClr val="bg1"/>
                </a:solidFill>
                <a:latin typeface="+mj-lt"/>
              </a:defRPr>
            </a:lvl9pPr>
          </a:lstStyle>
          <a:p>
            <a:pPr lvl="0"/>
            <a:r>
              <a:rPr lang="en-US" dirty="0" smtClean="0"/>
              <a:t>Heading</a:t>
            </a:r>
            <a:endParaRPr lang="en-US" dirty="0"/>
          </a:p>
        </p:txBody>
      </p:sp>
      <p:sp>
        <p:nvSpPr>
          <p:cNvPr id="22" name="Content Placeholder 17"/>
          <p:cNvSpPr>
            <a:spLocks noGrp="1"/>
          </p:cNvSpPr>
          <p:nvPr>
            <p:ph sz="quarter" idx="27" hasCustomPrompt="1"/>
          </p:nvPr>
        </p:nvSpPr>
        <p:spPr>
          <a:xfrm>
            <a:off x="15544800" y="7114032"/>
            <a:ext cx="12801600" cy="6795556"/>
          </a:xfrm>
        </p:spPr>
        <p:txBody>
          <a:bodyPr lIns="91440" tIns="182880"/>
          <a:lstStyle>
            <a:lvl1pPr>
              <a:defRPr sz="3200" baseline="0"/>
            </a:lvl1pPr>
            <a:lvl2pPr>
              <a:defRPr sz="2800"/>
            </a:lvl2pPr>
            <a:lvl3pPr>
              <a:defRPr sz="2800"/>
            </a:lvl3pPr>
            <a:lvl4pPr>
              <a:defRPr sz="2800"/>
            </a:lvl4pPr>
            <a:lvl5pPr>
              <a:defRPr sz="2800"/>
            </a:lvl5pPr>
            <a:lvl6pPr>
              <a:defRPr sz="2800"/>
            </a:lvl6pPr>
            <a:lvl7pPr>
              <a:defRPr sz="2800"/>
            </a:lvl7pPr>
            <a:lvl8pPr>
              <a:defRPr sz="2800"/>
            </a:lvl8pPr>
            <a:lvl9pPr>
              <a:defRPr sz="2800"/>
            </a:lvl9pPr>
          </a:lstStyle>
          <a:p>
            <a:pPr lvl="0"/>
            <a:r>
              <a:rPr lang="en-US" dirty="0" smtClean="0"/>
              <a:t>Use this placeholder to add text or other content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a:t>
            </a:r>
          </a:p>
          <a:p>
            <a:pPr lvl="6"/>
            <a:r>
              <a:rPr lang="en-US" dirty="0" smtClean="0"/>
              <a:t>Seven</a:t>
            </a:r>
          </a:p>
          <a:p>
            <a:pPr lvl="7"/>
            <a:r>
              <a:rPr lang="en-US" dirty="0" smtClean="0"/>
              <a:t>Eight</a:t>
            </a:r>
          </a:p>
          <a:p>
            <a:pPr lvl="8"/>
            <a:r>
              <a:rPr lang="en-US" dirty="0" smtClean="0"/>
              <a:t>Nine</a:t>
            </a:r>
            <a:endParaRPr lang="en-US" dirty="0"/>
          </a:p>
        </p:txBody>
      </p:sp>
      <p:sp>
        <p:nvSpPr>
          <p:cNvPr id="38" name="Text Placeholder 6"/>
          <p:cNvSpPr>
            <a:spLocks noGrp="1"/>
          </p:cNvSpPr>
          <p:nvPr>
            <p:ph type="body" sz="quarter" idx="40" hasCustomPrompt="1"/>
          </p:nvPr>
        </p:nvSpPr>
        <p:spPr>
          <a:xfrm>
            <a:off x="15544800" y="14328648"/>
            <a:ext cx="12801600" cy="1219200"/>
          </a:xfrm>
          <a:prstGeom prst="rect">
            <a:avLst/>
          </a:prstGeom>
          <a:gradFill>
            <a:gsLst>
              <a:gs pos="0">
                <a:schemeClr val="tx1">
                  <a:lumMod val="65000"/>
                  <a:lumOff val="35000"/>
                </a:schemeClr>
              </a:gs>
              <a:gs pos="91000">
                <a:schemeClr val="accent1"/>
              </a:gs>
              <a:gs pos="90000">
                <a:schemeClr val="tx1">
                  <a:lumMod val="65000"/>
                  <a:lumOff val="35000"/>
                </a:schemeClr>
              </a:gs>
              <a:gs pos="100000">
                <a:schemeClr val="accent1"/>
              </a:gs>
            </a:gsLst>
            <a:lin ang="5400000" scaled="1"/>
          </a:gradFill>
        </p:spPr>
        <p:txBody>
          <a:bodyPr lIns="365760" anchor="ctr">
            <a:noAutofit/>
          </a:bodyPr>
          <a:lstStyle>
            <a:lvl1pPr marL="0" indent="0" algn="ctr">
              <a:spcBef>
                <a:spcPts val="0"/>
              </a:spcBef>
              <a:buNone/>
              <a:defRPr sz="5400" cap="none" baseline="0">
                <a:solidFill>
                  <a:schemeClr val="bg1"/>
                </a:solidFill>
                <a:latin typeface="+mj-lt"/>
              </a:defRPr>
            </a:lvl1pPr>
            <a:lvl2pPr marL="0" indent="0">
              <a:spcBef>
                <a:spcPts val="0"/>
              </a:spcBef>
              <a:buNone/>
              <a:defRPr sz="6000" cap="all" baseline="0">
                <a:solidFill>
                  <a:schemeClr val="bg1"/>
                </a:solidFill>
                <a:latin typeface="+mj-lt"/>
              </a:defRPr>
            </a:lvl2pPr>
            <a:lvl3pPr marL="0" indent="0">
              <a:spcBef>
                <a:spcPts val="0"/>
              </a:spcBef>
              <a:buNone/>
              <a:defRPr sz="6000" cap="all" baseline="0">
                <a:solidFill>
                  <a:schemeClr val="bg1"/>
                </a:solidFill>
                <a:latin typeface="+mj-lt"/>
              </a:defRPr>
            </a:lvl3pPr>
            <a:lvl4pPr marL="0" indent="0">
              <a:spcBef>
                <a:spcPts val="0"/>
              </a:spcBef>
              <a:buNone/>
              <a:defRPr sz="6000" cap="all" baseline="0">
                <a:solidFill>
                  <a:schemeClr val="bg1"/>
                </a:solidFill>
                <a:latin typeface="+mj-lt"/>
              </a:defRPr>
            </a:lvl4pPr>
            <a:lvl5pPr marL="0" indent="0">
              <a:spcBef>
                <a:spcPts val="0"/>
              </a:spcBef>
              <a:buNone/>
              <a:defRPr sz="6000" cap="all" baseline="0">
                <a:solidFill>
                  <a:schemeClr val="bg1"/>
                </a:solidFill>
                <a:latin typeface="+mj-lt"/>
              </a:defRPr>
            </a:lvl5pPr>
            <a:lvl6pPr marL="0" indent="0">
              <a:spcBef>
                <a:spcPts val="0"/>
              </a:spcBef>
              <a:buNone/>
              <a:defRPr sz="6000" cap="all" baseline="0">
                <a:solidFill>
                  <a:schemeClr val="bg1"/>
                </a:solidFill>
                <a:latin typeface="+mj-lt"/>
              </a:defRPr>
            </a:lvl6pPr>
            <a:lvl7pPr marL="0" indent="0">
              <a:spcBef>
                <a:spcPts val="0"/>
              </a:spcBef>
              <a:buNone/>
              <a:defRPr sz="6000" cap="all" baseline="0">
                <a:solidFill>
                  <a:schemeClr val="bg1"/>
                </a:solidFill>
                <a:latin typeface="+mj-lt"/>
              </a:defRPr>
            </a:lvl7pPr>
            <a:lvl8pPr marL="0" indent="0">
              <a:spcBef>
                <a:spcPts val="0"/>
              </a:spcBef>
              <a:buNone/>
              <a:defRPr sz="6000" cap="all" baseline="0">
                <a:solidFill>
                  <a:schemeClr val="bg1"/>
                </a:solidFill>
                <a:latin typeface="+mj-lt"/>
              </a:defRPr>
            </a:lvl8pPr>
            <a:lvl9pPr marL="0" indent="0">
              <a:spcBef>
                <a:spcPts val="0"/>
              </a:spcBef>
              <a:buNone/>
              <a:defRPr sz="6000" cap="all" baseline="0">
                <a:solidFill>
                  <a:schemeClr val="bg1"/>
                </a:solidFill>
                <a:latin typeface="+mj-lt"/>
              </a:defRPr>
            </a:lvl9pPr>
          </a:lstStyle>
          <a:p>
            <a:pPr lvl="0"/>
            <a:r>
              <a:rPr lang="en-US" dirty="0" smtClean="0"/>
              <a:t>Heading</a:t>
            </a:r>
            <a:endParaRPr lang="en-US" dirty="0"/>
          </a:p>
        </p:txBody>
      </p:sp>
      <p:sp>
        <p:nvSpPr>
          <p:cNvPr id="18" name="Content Placeholder 17"/>
          <p:cNvSpPr>
            <a:spLocks noGrp="1"/>
          </p:cNvSpPr>
          <p:nvPr>
            <p:ph sz="quarter" idx="23" hasCustomPrompt="1"/>
          </p:nvPr>
        </p:nvSpPr>
        <p:spPr>
          <a:xfrm>
            <a:off x="15544800" y="15773399"/>
            <a:ext cx="12801600" cy="6694973"/>
          </a:xfrm>
        </p:spPr>
        <p:txBody>
          <a:bodyPr lIns="91440" tIns="182880"/>
          <a:lstStyle>
            <a:lvl1pPr>
              <a:defRPr sz="3200" baseline="0"/>
            </a:lvl1pPr>
            <a:lvl2pPr>
              <a:defRPr sz="2800"/>
            </a:lvl2pPr>
            <a:lvl3pPr>
              <a:defRPr sz="2800"/>
            </a:lvl3pPr>
            <a:lvl4pPr>
              <a:defRPr sz="2800"/>
            </a:lvl4pPr>
            <a:lvl5pPr>
              <a:defRPr sz="2800"/>
            </a:lvl5pPr>
            <a:lvl6pPr>
              <a:defRPr sz="2800"/>
            </a:lvl6pPr>
            <a:lvl7pPr>
              <a:defRPr sz="2800"/>
            </a:lvl7pPr>
            <a:lvl8pPr>
              <a:defRPr sz="2800"/>
            </a:lvl8pPr>
            <a:lvl9pPr>
              <a:defRPr sz="2800"/>
            </a:lvl9pPr>
          </a:lstStyle>
          <a:p>
            <a:pPr lvl="0"/>
            <a:r>
              <a:rPr lang="en-US" dirty="0" smtClean="0"/>
              <a:t>Use this placeholder to add text or other content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a:t>
            </a:r>
          </a:p>
          <a:p>
            <a:pPr lvl="6"/>
            <a:r>
              <a:rPr lang="en-US" dirty="0" smtClean="0"/>
              <a:t>Seven</a:t>
            </a:r>
          </a:p>
          <a:p>
            <a:pPr lvl="7"/>
            <a:r>
              <a:rPr lang="en-US" dirty="0" smtClean="0"/>
              <a:t>Eight</a:t>
            </a:r>
          </a:p>
          <a:p>
            <a:pPr lvl="8"/>
            <a:r>
              <a:rPr lang="en-US" dirty="0" smtClean="0"/>
              <a:t>Nine</a:t>
            </a:r>
            <a:endParaRPr lang="en-US" dirty="0"/>
          </a:p>
        </p:txBody>
      </p:sp>
      <p:sp>
        <p:nvSpPr>
          <p:cNvPr id="24" name="Text Placeholder 6"/>
          <p:cNvSpPr>
            <a:spLocks noGrp="1"/>
          </p:cNvSpPr>
          <p:nvPr>
            <p:ph type="body" sz="quarter" idx="29" hasCustomPrompt="1"/>
          </p:nvPr>
        </p:nvSpPr>
        <p:spPr>
          <a:xfrm>
            <a:off x="15544800" y="22887432"/>
            <a:ext cx="12801600" cy="1219200"/>
          </a:xfrm>
          <a:prstGeom prst="rect">
            <a:avLst/>
          </a:prstGeom>
          <a:gradFill>
            <a:gsLst>
              <a:gs pos="0">
                <a:schemeClr val="tx1">
                  <a:lumMod val="65000"/>
                  <a:lumOff val="35000"/>
                </a:schemeClr>
              </a:gs>
              <a:gs pos="91000">
                <a:schemeClr val="accent1"/>
              </a:gs>
              <a:gs pos="90000">
                <a:schemeClr val="tx1">
                  <a:lumMod val="65000"/>
                  <a:lumOff val="35000"/>
                </a:schemeClr>
              </a:gs>
              <a:gs pos="100000">
                <a:schemeClr val="accent1"/>
              </a:gs>
            </a:gsLst>
            <a:lin ang="5400000" scaled="1"/>
          </a:gradFill>
        </p:spPr>
        <p:txBody>
          <a:bodyPr lIns="365760" anchor="ctr">
            <a:noAutofit/>
          </a:bodyPr>
          <a:lstStyle>
            <a:lvl1pPr marL="0" indent="0" algn="ctr">
              <a:spcBef>
                <a:spcPts val="0"/>
              </a:spcBef>
              <a:buNone/>
              <a:defRPr sz="5400" cap="none" baseline="0">
                <a:solidFill>
                  <a:schemeClr val="bg1"/>
                </a:solidFill>
                <a:latin typeface="+mj-lt"/>
              </a:defRPr>
            </a:lvl1pPr>
            <a:lvl2pPr marL="0" indent="0">
              <a:spcBef>
                <a:spcPts val="0"/>
              </a:spcBef>
              <a:buNone/>
              <a:defRPr sz="6000" cap="all" baseline="0">
                <a:solidFill>
                  <a:schemeClr val="bg1"/>
                </a:solidFill>
                <a:latin typeface="+mj-lt"/>
              </a:defRPr>
            </a:lvl2pPr>
            <a:lvl3pPr marL="0" indent="0">
              <a:spcBef>
                <a:spcPts val="0"/>
              </a:spcBef>
              <a:buNone/>
              <a:defRPr sz="6000" cap="all" baseline="0">
                <a:solidFill>
                  <a:schemeClr val="bg1"/>
                </a:solidFill>
                <a:latin typeface="+mj-lt"/>
              </a:defRPr>
            </a:lvl3pPr>
            <a:lvl4pPr marL="0" indent="0">
              <a:spcBef>
                <a:spcPts val="0"/>
              </a:spcBef>
              <a:buNone/>
              <a:defRPr sz="6000" cap="all" baseline="0">
                <a:solidFill>
                  <a:schemeClr val="bg1"/>
                </a:solidFill>
                <a:latin typeface="+mj-lt"/>
              </a:defRPr>
            </a:lvl4pPr>
            <a:lvl5pPr marL="0" indent="0">
              <a:spcBef>
                <a:spcPts val="0"/>
              </a:spcBef>
              <a:buNone/>
              <a:defRPr sz="6000" cap="all" baseline="0">
                <a:solidFill>
                  <a:schemeClr val="bg1"/>
                </a:solidFill>
                <a:latin typeface="+mj-lt"/>
              </a:defRPr>
            </a:lvl5pPr>
            <a:lvl6pPr marL="0" indent="0">
              <a:spcBef>
                <a:spcPts val="0"/>
              </a:spcBef>
              <a:buNone/>
              <a:defRPr sz="6000" cap="all" baseline="0">
                <a:solidFill>
                  <a:schemeClr val="bg1"/>
                </a:solidFill>
                <a:latin typeface="+mj-lt"/>
              </a:defRPr>
            </a:lvl6pPr>
            <a:lvl7pPr marL="0" indent="0">
              <a:spcBef>
                <a:spcPts val="0"/>
              </a:spcBef>
              <a:buNone/>
              <a:defRPr sz="6000" cap="all" baseline="0">
                <a:solidFill>
                  <a:schemeClr val="bg1"/>
                </a:solidFill>
                <a:latin typeface="+mj-lt"/>
              </a:defRPr>
            </a:lvl7pPr>
            <a:lvl8pPr marL="0" indent="0">
              <a:spcBef>
                <a:spcPts val="0"/>
              </a:spcBef>
              <a:buNone/>
              <a:defRPr sz="6000" cap="all" baseline="0">
                <a:solidFill>
                  <a:schemeClr val="bg1"/>
                </a:solidFill>
                <a:latin typeface="+mj-lt"/>
              </a:defRPr>
            </a:lvl8pPr>
            <a:lvl9pPr marL="0" indent="0">
              <a:spcBef>
                <a:spcPts val="0"/>
              </a:spcBef>
              <a:buNone/>
              <a:defRPr sz="6000" cap="all" baseline="0">
                <a:solidFill>
                  <a:schemeClr val="bg1"/>
                </a:solidFill>
                <a:latin typeface="+mj-lt"/>
              </a:defRPr>
            </a:lvl9pPr>
          </a:lstStyle>
          <a:p>
            <a:pPr lvl="0"/>
            <a:r>
              <a:rPr lang="en-US" dirty="0" smtClean="0"/>
              <a:t>Heading</a:t>
            </a:r>
            <a:endParaRPr lang="en-US" dirty="0"/>
          </a:p>
        </p:txBody>
      </p:sp>
      <p:sp>
        <p:nvSpPr>
          <p:cNvPr id="25" name="Content Placeholder 17"/>
          <p:cNvSpPr>
            <a:spLocks noGrp="1"/>
          </p:cNvSpPr>
          <p:nvPr>
            <p:ph sz="quarter" idx="30" hasCustomPrompt="1"/>
          </p:nvPr>
        </p:nvSpPr>
        <p:spPr>
          <a:xfrm>
            <a:off x="15544800" y="24332184"/>
            <a:ext cx="12801600" cy="7296912"/>
          </a:xfrm>
        </p:spPr>
        <p:txBody>
          <a:bodyPr lIns="91440" tIns="182880"/>
          <a:lstStyle>
            <a:lvl1pPr>
              <a:defRPr sz="3200" baseline="0"/>
            </a:lvl1pPr>
            <a:lvl2pPr>
              <a:defRPr sz="2800"/>
            </a:lvl2pPr>
            <a:lvl3pPr>
              <a:defRPr sz="2800"/>
            </a:lvl3pPr>
            <a:lvl4pPr>
              <a:defRPr sz="2800"/>
            </a:lvl4pPr>
            <a:lvl5pPr>
              <a:defRPr sz="2800"/>
            </a:lvl5pPr>
            <a:lvl6pPr>
              <a:defRPr sz="2800"/>
            </a:lvl6pPr>
            <a:lvl7pPr>
              <a:defRPr sz="2800"/>
            </a:lvl7pPr>
            <a:lvl8pPr>
              <a:defRPr sz="2800"/>
            </a:lvl8pPr>
            <a:lvl9pPr>
              <a:defRPr sz="2800"/>
            </a:lvl9pPr>
          </a:lstStyle>
          <a:p>
            <a:pPr lvl="0"/>
            <a:r>
              <a:rPr lang="en-US" dirty="0" smtClean="0"/>
              <a:t>Use this placeholder to add text or other content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a:t>
            </a:r>
          </a:p>
          <a:p>
            <a:pPr lvl="6"/>
            <a:r>
              <a:rPr lang="en-US" dirty="0" smtClean="0"/>
              <a:t>Seven</a:t>
            </a:r>
          </a:p>
          <a:p>
            <a:pPr lvl="7"/>
            <a:r>
              <a:rPr lang="en-US" dirty="0" smtClean="0"/>
              <a:t>Eight</a:t>
            </a:r>
          </a:p>
          <a:p>
            <a:pPr lvl="8"/>
            <a:r>
              <a:rPr lang="en-US" dirty="0" smtClean="0"/>
              <a:t>Nine</a:t>
            </a:r>
            <a:endParaRPr lang="en-US" dirty="0"/>
          </a:p>
        </p:txBody>
      </p:sp>
      <p:sp>
        <p:nvSpPr>
          <p:cNvPr id="26" name="Text Placeholder 6"/>
          <p:cNvSpPr>
            <a:spLocks noGrp="1"/>
          </p:cNvSpPr>
          <p:nvPr>
            <p:ph type="body" sz="quarter" idx="31" hasCustomPrompt="1"/>
          </p:nvPr>
        </p:nvSpPr>
        <p:spPr>
          <a:xfrm>
            <a:off x="29900880" y="5669280"/>
            <a:ext cx="12801600" cy="1219200"/>
          </a:xfrm>
          <a:prstGeom prst="rect">
            <a:avLst/>
          </a:prstGeom>
          <a:gradFill>
            <a:gsLst>
              <a:gs pos="0">
                <a:schemeClr val="tx1">
                  <a:lumMod val="65000"/>
                  <a:lumOff val="35000"/>
                </a:schemeClr>
              </a:gs>
              <a:gs pos="91000">
                <a:schemeClr val="accent1"/>
              </a:gs>
              <a:gs pos="90000">
                <a:schemeClr val="tx1">
                  <a:lumMod val="65000"/>
                  <a:lumOff val="35000"/>
                </a:schemeClr>
              </a:gs>
              <a:gs pos="100000">
                <a:schemeClr val="accent1"/>
              </a:gs>
            </a:gsLst>
            <a:lin ang="5400000" scaled="1"/>
          </a:gradFill>
        </p:spPr>
        <p:txBody>
          <a:bodyPr lIns="365760" anchor="ctr">
            <a:noAutofit/>
          </a:bodyPr>
          <a:lstStyle>
            <a:lvl1pPr marL="0" indent="0" algn="ctr">
              <a:spcBef>
                <a:spcPts val="0"/>
              </a:spcBef>
              <a:buNone/>
              <a:defRPr sz="5400" cap="none" baseline="0">
                <a:solidFill>
                  <a:schemeClr val="bg1"/>
                </a:solidFill>
                <a:latin typeface="+mj-lt"/>
              </a:defRPr>
            </a:lvl1pPr>
            <a:lvl2pPr marL="0" indent="0">
              <a:spcBef>
                <a:spcPts val="0"/>
              </a:spcBef>
              <a:buNone/>
              <a:defRPr sz="6000" cap="all" baseline="0">
                <a:solidFill>
                  <a:schemeClr val="bg1"/>
                </a:solidFill>
                <a:latin typeface="+mj-lt"/>
              </a:defRPr>
            </a:lvl2pPr>
            <a:lvl3pPr marL="0" indent="0">
              <a:spcBef>
                <a:spcPts val="0"/>
              </a:spcBef>
              <a:buNone/>
              <a:defRPr sz="6000" cap="all" baseline="0">
                <a:solidFill>
                  <a:schemeClr val="bg1"/>
                </a:solidFill>
                <a:latin typeface="+mj-lt"/>
              </a:defRPr>
            </a:lvl3pPr>
            <a:lvl4pPr marL="0" indent="0">
              <a:spcBef>
                <a:spcPts val="0"/>
              </a:spcBef>
              <a:buNone/>
              <a:defRPr sz="6000" cap="all" baseline="0">
                <a:solidFill>
                  <a:schemeClr val="bg1"/>
                </a:solidFill>
                <a:latin typeface="+mj-lt"/>
              </a:defRPr>
            </a:lvl4pPr>
            <a:lvl5pPr marL="0" indent="0">
              <a:spcBef>
                <a:spcPts val="0"/>
              </a:spcBef>
              <a:buNone/>
              <a:defRPr sz="6000" cap="all" baseline="0">
                <a:solidFill>
                  <a:schemeClr val="bg1"/>
                </a:solidFill>
                <a:latin typeface="+mj-lt"/>
              </a:defRPr>
            </a:lvl5pPr>
            <a:lvl6pPr marL="0" indent="0">
              <a:spcBef>
                <a:spcPts val="0"/>
              </a:spcBef>
              <a:buNone/>
              <a:defRPr sz="6000" cap="all" baseline="0">
                <a:solidFill>
                  <a:schemeClr val="bg1"/>
                </a:solidFill>
                <a:latin typeface="+mj-lt"/>
              </a:defRPr>
            </a:lvl6pPr>
            <a:lvl7pPr marL="0" indent="0">
              <a:spcBef>
                <a:spcPts val="0"/>
              </a:spcBef>
              <a:buNone/>
              <a:defRPr sz="6000" cap="all" baseline="0">
                <a:solidFill>
                  <a:schemeClr val="bg1"/>
                </a:solidFill>
                <a:latin typeface="+mj-lt"/>
              </a:defRPr>
            </a:lvl7pPr>
            <a:lvl8pPr marL="0" indent="0">
              <a:spcBef>
                <a:spcPts val="0"/>
              </a:spcBef>
              <a:buNone/>
              <a:defRPr sz="6000" cap="all" baseline="0">
                <a:solidFill>
                  <a:schemeClr val="bg1"/>
                </a:solidFill>
                <a:latin typeface="+mj-lt"/>
              </a:defRPr>
            </a:lvl8pPr>
            <a:lvl9pPr marL="0" indent="0">
              <a:spcBef>
                <a:spcPts val="0"/>
              </a:spcBef>
              <a:buNone/>
              <a:defRPr sz="6000" cap="all" baseline="0">
                <a:solidFill>
                  <a:schemeClr val="bg1"/>
                </a:solidFill>
                <a:latin typeface="+mj-lt"/>
              </a:defRPr>
            </a:lvl9pPr>
          </a:lstStyle>
          <a:p>
            <a:pPr lvl="0"/>
            <a:r>
              <a:rPr lang="en-US" dirty="0" smtClean="0"/>
              <a:t>Heading</a:t>
            </a:r>
            <a:endParaRPr lang="en-US" dirty="0"/>
          </a:p>
        </p:txBody>
      </p:sp>
      <p:sp>
        <p:nvSpPr>
          <p:cNvPr id="27" name="Content Placeholder 17"/>
          <p:cNvSpPr>
            <a:spLocks noGrp="1"/>
          </p:cNvSpPr>
          <p:nvPr>
            <p:ph sz="quarter" idx="32" hasCustomPrompt="1"/>
          </p:nvPr>
        </p:nvSpPr>
        <p:spPr>
          <a:xfrm>
            <a:off x="29900880" y="7114032"/>
            <a:ext cx="12801600" cy="7315200"/>
          </a:xfrm>
        </p:spPr>
        <p:txBody>
          <a:bodyPr lIns="91440" tIns="182880"/>
          <a:lstStyle>
            <a:lvl1pPr>
              <a:defRPr sz="3200" baseline="0"/>
            </a:lvl1pPr>
            <a:lvl2pPr>
              <a:defRPr sz="2800"/>
            </a:lvl2pPr>
            <a:lvl3pPr>
              <a:defRPr sz="2800"/>
            </a:lvl3pPr>
            <a:lvl4pPr>
              <a:defRPr sz="2800"/>
            </a:lvl4pPr>
            <a:lvl5pPr>
              <a:defRPr sz="2800"/>
            </a:lvl5pPr>
            <a:lvl6pPr>
              <a:defRPr sz="2800"/>
            </a:lvl6pPr>
            <a:lvl7pPr>
              <a:defRPr sz="2800"/>
            </a:lvl7pPr>
            <a:lvl8pPr>
              <a:defRPr sz="2800"/>
            </a:lvl8pPr>
            <a:lvl9pPr>
              <a:defRPr sz="2800"/>
            </a:lvl9pPr>
          </a:lstStyle>
          <a:p>
            <a:pPr lvl="0"/>
            <a:r>
              <a:rPr lang="en-US" dirty="0" smtClean="0"/>
              <a:t>Use this placeholder to add text or other content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a:t>
            </a:r>
          </a:p>
          <a:p>
            <a:pPr lvl="6"/>
            <a:r>
              <a:rPr lang="en-US" dirty="0" smtClean="0"/>
              <a:t>Seven</a:t>
            </a:r>
          </a:p>
          <a:p>
            <a:pPr lvl="7"/>
            <a:r>
              <a:rPr lang="en-US" dirty="0" smtClean="0"/>
              <a:t>Eight</a:t>
            </a:r>
          </a:p>
          <a:p>
            <a:pPr lvl="8"/>
            <a:r>
              <a:rPr lang="en-US" dirty="0" smtClean="0"/>
              <a:t>Nine</a:t>
            </a:r>
            <a:endParaRPr lang="en-US" dirty="0"/>
          </a:p>
        </p:txBody>
      </p:sp>
      <p:sp>
        <p:nvSpPr>
          <p:cNvPr id="28" name="Content Placeholder 17"/>
          <p:cNvSpPr>
            <a:spLocks noGrp="1"/>
          </p:cNvSpPr>
          <p:nvPr>
            <p:ph sz="quarter" idx="33" hasCustomPrompt="1"/>
          </p:nvPr>
        </p:nvSpPr>
        <p:spPr>
          <a:xfrm>
            <a:off x="29900880" y="14914834"/>
            <a:ext cx="12801600" cy="4538610"/>
          </a:xfrm>
        </p:spPr>
        <p:txBody>
          <a:bodyPr lIns="91440" tIns="182880"/>
          <a:lstStyle>
            <a:lvl1pPr>
              <a:defRPr sz="3200" baseline="0"/>
            </a:lvl1pPr>
            <a:lvl2pPr>
              <a:defRPr sz="2800"/>
            </a:lvl2pPr>
            <a:lvl3pPr>
              <a:defRPr sz="2800"/>
            </a:lvl3pPr>
            <a:lvl4pPr>
              <a:defRPr sz="2800"/>
            </a:lvl4pPr>
            <a:lvl5pPr>
              <a:defRPr sz="2800"/>
            </a:lvl5pPr>
            <a:lvl6pPr>
              <a:defRPr sz="2800"/>
            </a:lvl6pPr>
            <a:lvl7pPr>
              <a:defRPr sz="2800"/>
            </a:lvl7pPr>
            <a:lvl8pPr>
              <a:defRPr sz="2800"/>
            </a:lvl8pPr>
            <a:lvl9pPr>
              <a:defRPr sz="2800"/>
            </a:lvl9pPr>
          </a:lstStyle>
          <a:p>
            <a:pPr lvl="0"/>
            <a:r>
              <a:rPr lang="en-US" dirty="0" smtClean="0"/>
              <a:t>Use this placeholder to add text or other content</a:t>
            </a:r>
          </a:p>
          <a:p>
            <a:pPr lvl="1"/>
            <a:r>
              <a:rPr lang="en-US" dirty="0" smtClean="0"/>
              <a:t>Second level</a:t>
            </a:r>
          </a:p>
          <a:p>
            <a:pPr lvl="2"/>
            <a:r>
              <a:rPr lang="en-US" dirty="0" smtClean="0"/>
              <a:t>Third level</a:t>
            </a:r>
          </a:p>
          <a:p>
            <a:pPr lvl="3"/>
            <a:r>
              <a:rPr lang="en-US" dirty="0" smtClean="0"/>
              <a:t>Fourth level</a:t>
            </a:r>
            <a:endParaRPr lang="en-US" dirty="0"/>
          </a:p>
        </p:txBody>
      </p:sp>
      <p:sp>
        <p:nvSpPr>
          <p:cNvPr id="39" name="Text Placeholder 6"/>
          <p:cNvSpPr>
            <a:spLocks noGrp="1"/>
          </p:cNvSpPr>
          <p:nvPr>
            <p:ph type="body" sz="quarter" idx="41" hasCustomPrompt="1"/>
          </p:nvPr>
        </p:nvSpPr>
        <p:spPr>
          <a:xfrm>
            <a:off x="29900880" y="19767596"/>
            <a:ext cx="12801600" cy="1219200"/>
          </a:xfrm>
          <a:prstGeom prst="rect">
            <a:avLst/>
          </a:prstGeom>
          <a:gradFill>
            <a:gsLst>
              <a:gs pos="0">
                <a:schemeClr val="tx1">
                  <a:lumMod val="65000"/>
                  <a:lumOff val="35000"/>
                </a:schemeClr>
              </a:gs>
              <a:gs pos="91000">
                <a:schemeClr val="accent1"/>
              </a:gs>
              <a:gs pos="90000">
                <a:schemeClr val="tx1">
                  <a:lumMod val="65000"/>
                  <a:lumOff val="35000"/>
                </a:schemeClr>
              </a:gs>
              <a:gs pos="100000">
                <a:schemeClr val="accent1"/>
              </a:gs>
            </a:gsLst>
            <a:lin ang="5400000" scaled="1"/>
          </a:gradFill>
        </p:spPr>
        <p:txBody>
          <a:bodyPr lIns="365760" anchor="ctr">
            <a:noAutofit/>
          </a:bodyPr>
          <a:lstStyle>
            <a:lvl1pPr marL="0" indent="0" algn="ctr">
              <a:spcBef>
                <a:spcPts val="0"/>
              </a:spcBef>
              <a:buNone/>
              <a:defRPr sz="5400" cap="none" baseline="0">
                <a:solidFill>
                  <a:schemeClr val="bg1"/>
                </a:solidFill>
                <a:latin typeface="+mj-lt"/>
              </a:defRPr>
            </a:lvl1pPr>
            <a:lvl2pPr marL="0" indent="0">
              <a:spcBef>
                <a:spcPts val="0"/>
              </a:spcBef>
              <a:buNone/>
              <a:defRPr sz="6000" cap="all" baseline="0">
                <a:solidFill>
                  <a:schemeClr val="bg1"/>
                </a:solidFill>
                <a:latin typeface="+mj-lt"/>
              </a:defRPr>
            </a:lvl2pPr>
            <a:lvl3pPr marL="0" indent="0">
              <a:spcBef>
                <a:spcPts val="0"/>
              </a:spcBef>
              <a:buNone/>
              <a:defRPr sz="6000" cap="all" baseline="0">
                <a:solidFill>
                  <a:schemeClr val="bg1"/>
                </a:solidFill>
                <a:latin typeface="+mj-lt"/>
              </a:defRPr>
            </a:lvl3pPr>
            <a:lvl4pPr marL="0" indent="0">
              <a:spcBef>
                <a:spcPts val="0"/>
              </a:spcBef>
              <a:buNone/>
              <a:defRPr sz="6000" cap="all" baseline="0">
                <a:solidFill>
                  <a:schemeClr val="bg1"/>
                </a:solidFill>
                <a:latin typeface="+mj-lt"/>
              </a:defRPr>
            </a:lvl4pPr>
            <a:lvl5pPr marL="0" indent="0">
              <a:spcBef>
                <a:spcPts val="0"/>
              </a:spcBef>
              <a:buNone/>
              <a:defRPr sz="6000" cap="all" baseline="0">
                <a:solidFill>
                  <a:schemeClr val="bg1"/>
                </a:solidFill>
                <a:latin typeface="+mj-lt"/>
              </a:defRPr>
            </a:lvl5pPr>
            <a:lvl6pPr marL="0" indent="0">
              <a:spcBef>
                <a:spcPts val="0"/>
              </a:spcBef>
              <a:buNone/>
              <a:defRPr sz="6000" cap="all" baseline="0">
                <a:solidFill>
                  <a:schemeClr val="bg1"/>
                </a:solidFill>
                <a:latin typeface="+mj-lt"/>
              </a:defRPr>
            </a:lvl6pPr>
            <a:lvl7pPr marL="0" indent="0">
              <a:spcBef>
                <a:spcPts val="0"/>
              </a:spcBef>
              <a:buNone/>
              <a:defRPr sz="6000" cap="all" baseline="0">
                <a:solidFill>
                  <a:schemeClr val="bg1"/>
                </a:solidFill>
                <a:latin typeface="+mj-lt"/>
              </a:defRPr>
            </a:lvl7pPr>
            <a:lvl8pPr marL="0" indent="0">
              <a:spcBef>
                <a:spcPts val="0"/>
              </a:spcBef>
              <a:buNone/>
              <a:defRPr sz="6000" cap="all" baseline="0">
                <a:solidFill>
                  <a:schemeClr val="bg1"/>
                </a:solidFill>
                <a:latin typeface="+mj-lt"/>
              </a:defRPr>
            </a:lvl8pPr>
            <a:lvl9pPr marL="0" indent="0">
              <a:spcBef>
                <a:spcPts val="0"/>
              </a:spcBef>
              <a:buNone/>
              <a:defRPr sz="6000" cap="all" baseline="0">
                <a:solidFill>
                  <a:schemeClr val="bg1"/>
                </a:solidFill>
                <a:latin typeface="+mj-lt"/>
              </a:defRPr>
            </a:lvl9pPr>
          </a:lstStyle>
          <a:p>
            <a:pPr lvl="0"/>
            <a:r>
              <a:rPr lang="en-US" dirty="0" smtClean="0"/>
              <a:t>Heading</a:t>
            </a:r>
            <a:endParaRPr lang="en-US" dirty="0"/>
          </a:p>
        </p:txBody>
      </p:sp>
      <p:sp>
        <p:nvSpPr>
          <p:cNvPr id="40" name="Content Placeholder 17"/>
          <p:cNvSpPr>
            <a:spLocks noGrp="1"/>
          </p:cNvSpPr>
          <p:nvPr>
            <p:ph sz="quarter" idx="42" hasCustomPrompt="1"/>
          </p:nvPr>
        </p:nvSpPr>
        <p:spPr>
          <a:xfrm>
            <a:off x="29900880" y="21212348"/>
            <a:ext cx="12801600" cy="4344786"/>
          </a:xfrm>
        </p:spPr>
        <p:txBody>
          <a:bodyPr lIns="91440" tIns="182880"/>
          <a:lstStyle>
            <a:lvl1pPr>
              <a:defRPr sz="3200" baseline="0"/>
            </a:lvl1pPr>
            <a:lvl2pPr>
              <a:defRPr sz="2800"/>
            </a:lvl2pPr>
            <a:lvl3pPr>
              <a:defRPr sz="2800"/>
            </a:lvl3pPr>
            <a:lvl4pPr>
              <a:defRPr sz="2800"/>
            </a:lvl4pPr>
            <a:lvl5pPr>
              <a:defRPr sz="2800"/>
            </a:lvl5pPr>
            <a:lvl6pPr>
              <a:defRPr sz="2800"/>
            </a:lvl6pPr>
            <a:lvl7pPr>
              <a:defRPr sz="2800"/>
            </a:lvl7pPr>
            <a:lvl8pPr>
              <a:defRPr sz="2800"/>
            </a:lvl8pPr>
            <a:lvl9pPr>
              <a:defRPr sz="2800"/>
            </a:lvl9pPr>
          </a:lstStyle>
          <a:p>
            <a:pPr lvl="0"/>
            <a:r>
              <a:rPr lang="en-US" dirty="0" smtClean="0"/>
              <a:t>Use this placeholder to add text or other content</a:t>
            </a:r>
          </a:p>
          <a:p>
            <a:pPr lvl="1"/>
            <a:r>
              <a:rPr lang="en-US" dirty="0" smtClean="0"/>
              <a:t>Second level</a:t>
            </a:r>
          </a:p>
          <a:p>
            <a:pPr lvl="2"/>
            <a:r>
              <a:rPr lang="en-US" dirty="0" smtClean="0"/>
              <a:t>Third level</a:t>
            </a:r>
          </a:p>
          <a:p>
            <a:pPr lvl="3"/>
            <a:r>
              <a:rPr lang="en-US" dirty="0" smtClean="0"/>
              <a:t>Fourth level</a:t>
            </a:r>
            <a:endParaRPr lang="en-US" dirty="0"/>
          </a:p>
        </p:txBody>
      </p:sp>
      <p:sp>
        <p:nvSpPr>
          <p:cNvPr id="29" name="Text Placeholder 6"/>
          <p:cNvSpPr>
            <a:spLocks noGrp="1"/>
          </p:cNvSpPr>
          <p:nvPr>
            <p:ph type="body" sz="quarter" idx="34" hasCustomPrompt="1"/>
          </p:nvPr>
        </p:nvSpPr>
        <p:spPr>
          <a:xfrm>
            <a:off x="29900880" y="25722072"/>
            <a:ext cx="12801600" cy="1219200"/>
          </a:xfrm>
          <a:prstGeom prst="rect">
            <a:avLst/>
          </a:prstGeom>
          <a:gradFill>
            <a:gsLst>
              <a:gs pos="0">
                <a:schemeClr val="tx1">
                  <a:lumMod val="65000"/>
                  <a:lumOff val="35000"/>
                </a:schemeClr>
              </a:gs>
              <a:gs pos="91000">
                <a:schemeClr val="accent1"/>
              </a:gs>
              <a:gs pos="90000">
                <a:schemeClr val="tx1">
                  <a:lumMod val="65000"/>
                  <a:lumOff val="35000"/>
                </a:schemeClr>
              </a:gs>
              <a:gs pos="100000">
                <a:schemeClr val="accent1"/>
              </a:gs>
            </a:gsLst>
            <a:lin ang="5400000" scaled="1"/>
          </a:gradFill>
        </p:spPr>
        <p:txBody>
          <a:bodyPr lIns="365760" anchor="ctr">
            <a:noAutofit/>
          </a:bodyPr>
          <a:lstStyle>
            <a:lvl1pPr marL="0" indent="0" algn="ctr">
              <a:spcBef>
                <a:spcPts val="0"/>
              </a:spcBef>
              <a:buNone/>
              <a:defRPr sz="5400" cap="none" baseline="0">
                <a:solidFill>
                  <a:schemeClr val="bg1"/>
                </a:solidFill>
                <a:latin typeface="+mj-lt"/>
              </a:defRPr>
            </a:lvl1pPr>
            <a:lvl2pPr marL="0" indent="0">
              <a:spcBef>
                <a:spcPts val="0"/>
              </a:spcBef>
              <a:buNone/>
              <a:defRPr sz="6000" cap="all" baseline="0">
                <a:solidFill>
                  <a:schemeClr val="bg1"/>
                </a:solidFill>
                <a:latin typeface="+mj-lt"/>
              </a:defRPr>
            </a:lvl2pPr>
            <a:lvl3pPr marL="0" indent="0">
              <a:spcBef>
                <a:spcPts val="0"/>
              </a:spcBef>
              <a:buNone/>
              <a:defRPr sz="6000" cap="all" baseline="0">
                <a:solidFill>
                  <a:schemeClr val="bg1"/>
                </a:solidFill>
                <a:latin typeface="+mj-lt"/>
              </a:defRPr>
            </a:lvl3pPr>
            <a:lvl4pPr marL="0" indent="0">
              <a:spcBef>
                <a:spcPts val="0"/>
              </a:spcBef>
              <a:buNone/>
              <a:defRPr sz="6000" cap="all" baseline="0">
                <a:solidFill>
                  <a:schemeClr val="bg1"/>
                </a:solidFill>
                <a:latin typeface="+mj-lt"/>
              </a:defRPr>
            </a:lvl4pPr>
            <a:lvl5pPr marL="0" indent="0">
              <a:spcBef>
                <a:spcPts val="0"/>
              </a:spcBef>
              <a:buNone/>
              <a:defRPr sz="6000" cap="all" baseline="0">
                <a:solidFill>
                  <a:schemeClr val="bg1"/>
                </a:solidFill>
                <a:latin typeface="+mj-lt"/>
              </a:defRPr>
            </a:lvl5pPr>
            <a:lvl6pPr marL="0" indent="0">
              <a:spcBef>
                <a:spcPts val="0"/>
              </a:spcBef>
              <a:buNone/>
              <a:defRPr sz="6000" cap="all" baseline="0">
                <a:solidFill>
                  <a:schemeClr val="bg1"/>
                </a:solidFill>
                <a:latin typeface="+mj-lt"/>
              </a:defRPr>
            </a:lvl6pPr>
            <a:lvl7pPr marL="0" indent="0">
              <a:spcBef>
                <a:spcPts val="0"/>
              </a:spcBef>
              <a:buNone/>
              <a:defRPr sz="6000" cap="all" baseline="0">
                <a:solidFill>
                  <a:schemeClr val="bg1"/>
                </a:solidFill>
                <a:latin typeface="+mj-lt"/>
              </a:defRPr>
            </a:lvl7pPr>
            <a:lvl8pPr marL="0" indent="0">
              <a:spcBef>
                <a:spcPts val="0"/>
              </a:spcBef>
              <a:buNone/>
              <a:defRPr sz="6000" cap="all" baseline="0">
                <a:solidFill>
                  <a:schemeClr val="bg1"/>
                </a:solidFill>
                <a:latin typeface="+mj-lt"/>
              </a:defRPr>
            </a:lvl8pPr>
            <a:lvl9pPr marL="0" indent="0">
              <a:spcBef>
                <a:spcPts val="0"/>
              </a:spcBef>
              <a:buNone/>
              <a:defRPr sz="6000" cap="all" baseline="0">
                <a:solidFill>
                  <a:schemeClr val="bg1"/>
                </a:solidFill>
                <a:latin typeface="+mj-lt"/>
              </a:defRPr>
            </a:lvl9pPr>
          </a:lstStyle>
          <a:p>
            <a:pPr lvl="0"/>
            <a:r>
              <a:rPr lang="en-US" dirty="0" smtClean="0"/>
              <a:t>Heading</a:t>
            </a:r>
            <a:endParaRPr lang="en-US" dirty="0"/>
          </a:p>
        </p:txBody>
      </p:sp>
      <p:sp>
        <p:nvSpPr>
          <p:cNvPr id="30" name="Content Placeholder 17"/>
          <p:cNvSpPr>
            <a:spLocks noGrp="1"/>
          </p:cNvSpPr>
          <p:nvPr>
            <p:ph sz="quarter" idx="35" hasCustomPrompt="1"/>
          </p:nvPr>
        </p:nvSpPr>
        <p:spPr>
          <a:xfrm>
            <a:off x="29900880" y="27166824"/>
            <a:ext cx="12801600" cy="4462272"/>
          </a:xfrm>
        </p:spPr>
        <p:txBody>
          <a:bodyPr lIns="91440" tIns="182880"/>
          <a:lstStyle>
            <a:lvl1pPr>
              <a:defRPr sz="3200" baseline="0"/>
            </a:lvl1pPr>
            <a:lvl2pPr>
              <a:defRPr sz="2800"/>
            </a:lvl2pPr>
            <a:lvl3pPr>
              <a:defRPr sz="2800"/>
            </a:lvl3pPr>
            <a:lvl4pPr>
              <a:defRPr sz="2800"/>
            </a:lvl4pPr>
            <a:lvl5pPr>
              <a:defRPr sz="2800"/>
            </a:lvl5pPr>
            <a:lvl6pPr>
              <a:defRPr sz="2800"/>
            </a:lvl6pPr>
            <a:lvl7pPr>
              <a:defRPr sz="2800"/>
            </a:lvl7pPr>
            <a:lvl8pPr>
              <a:defRPr sz="2800"/>
            </a:lvl8pPr>
            <a:lvl9pPr>
              <a:defRPr sz="2800"/>
            </a:lvl9pPr>
          </a:lstStyle>
          <a:p>
            <a:pPr lvl="0"/>
            <a:r>
              <a:rPr lang="en-US" dirty="0" smtClean="0"/>
              <a:t>Use this placeholder to add text or other content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a:t>
            </a:r>
            <a:endParaRPr lang="en-US" dirty="0"/>
          </a:p>
        </p:txBody>
      </p:sp>
      <p:sp>
        <p:nvSpPr>
          <p:cNvPr id="3" name="Date Placeholder 2"/>
          <p:cNvSpPr>
            <a:spLocks noGrp="1"/>
          </p:cNvSpPr>
          <p:nvPr>
            <p:ph type="dt" sz="half" idx="10"/>
          </p:nvPr>
        </p:nvSpPr>
        <p:spPr/>
        <p:txBody>
          <a:bodyPr/>
          <a:lstStyle/>
          <a:p>
            <a:fld id="{ECAA57DF-1C19-4726-AB84-014692BAD8F5}" type="datetimeFigureOut">
              <a:rPr lang="en-US" smtClean="0"/>
              <a:t>4/11/18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1B4C631-C489-4C11-812F-2172FBEAE82B}" type="slidenum">
              <a:rPr lang="en-US" smtClean="0"/>
              <a:t>‹#›</a:t>
            </a:fld>
            <a:endParaRPr lang="en-US"/>
          </a:p>
        </p:txBody>
      </p:sp>
      <p:sp>
        <p:nvSpPr>
          <p:cNvPr id="8" name="Picture Placeholder 7"/>
          <p:cNvSpPr>
            <a:spLocks noGrp="1"/>
          </p:cNvSpPr>
          <p:nvPr>
            <p:ph type="pic" sz="quarter" idx="43"/>
          </p:nvPr>
        </p:nvSpPr>
        <p:spPr>
          <a:xfrm>
            <a:off x="32270700" y="0"/>
            <a:ext cx="11620500" cy="3842445"/>
          </a:xfrm>
          <a:effectDag name="">
            <a:cont type="tree" name="">
              <a:effect ref="fillLine"/>
              <a:alphaMod>
                <a:cont name="">
                  <a:fill>
                    <a:gradFill>
                      <a:gsLst>
                        <a:gs pos="60000">
                          <a:srgbClr val="000000">
                            <a:alpha val="100000"/>
                          </a:srgbClr>
                        </a:gs>
                        <a:gs pos="97000">
                          <a:srgbClr val="000000">
                            <a:alpha val="0"/>
                          </a:srgbClr>
                        </a:gs>
                      </a:gsLst>
                      <a:lin ang="10800000"/>
                    </a:gradFill>
                  </a:fill>
                </a:cont>
              </a:alphaMod>
            </a:cont>
          </a:effectDag>
        </p:spPr>
        <p:txBody>
          <a:bodyPr lIns="91440" tIns="457200" rIns="91440"/>
          <a:lstStyle>
            <a:lvl1pPr marL="0" indent="0" algn="ctr">
              <a:buNone/>
              <a:defRPr>
                <a:solidFill>
                  <a:schemeClr val="bg1"/>
                </a:solidFill>
              </a:defRPr>
            </a:lvl1pPr>
          </a:lstStyle>
          <a:p>
            <a:r>
              <a:rPr lang="en-US" smtClean="0"/>
              <a:t>Drag picture to placeholder or click icon to add</a:t>
            </a:r>
            <a:endParaRPr lang="en-US" dirty="0"/>
          </a:p>
        </p:txBody>
      </p:sp>
    </p:spTree>
    <p:extLst>
      <p:ext uri="{BB962C8B-B14F-4D97-AF65-F5344CB8AC3E}">
        <p14:creationId xmlns:p14="http://schemas.microsoft.com/office/powerpoint/2010/main" val="145907722"/>
      </p:ext>
    </p:extLst>
  </p:cSld>
  <p:clrMapOvr>
    <a:masterClrMapping/>
  </p:clrMapOvr>
  <p:extLst mod="1">
    <p:ext uri="{DCECCB84-F9BA-43D5-87BE-67443E8EF086}">
      <p15:sldGuideLst xmlns:p15="http://schemas.microsoft.com/office/powerpoint/2012/main">
        <p15:guide id="1" pos="9168">
          <p15:clr>
            <a:srgbClr val="A4A3A4"/>
          </p15:clr>
        </p15:guide>
        <p15:guide id="2" pos="18480">
          <p15:clr>
            <a:srgbClr val="A4A3A4"/>
          </p15:clr>
        </p15:guide>
      </p15:sldGuideLst>
    </p:ext>
  </p:extLst>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userDrawn="1"/>
        </p:nvSpPr>
        <p:spPr bwMode="ltGray">
          <a:xfrm>
            <a:off x="0" y="0"/>
            <a:ext cx="43891200" cy="50292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bwMode="auto">
          <a:xfrm>
            <a:off x="1158240" y="685860"/>
            <a:ext cx="30175200" cy="2971740"/>
          </a:xfrm>
          <a:prstGeom prst="rect">
            <a:avLst/>
          </a:prstGeom>
        </p:spPr>
        <p:txBody>
          <a:bodyPr vert="horz" lIns="91440" tIns="45720" rIns="91440" bIns="45720" rtlCol="0" anchor="b">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158240" y="6019800"/>
            <a:ext cx="41589960" cy="2362962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143000" y="32114698"/>
            <a:ext cx="9875520" cy="457200"/>
          </a:xfrm>
          <a:prstGeom prst="rect">
            <a:avLst/>
          </a:prstGeom>
        </p:spPr>
        <p:txBody>
          <a:bodyPr vert="horz" lIns="91440" tIns="45720" rIns="91440" bIns="45720" rtlCol="0" anchor="ctr"/>
          <a:lstStyle>
            <a:lvl1pPr algn="l">
              <a:defRPr sz="1600">
                <a:solidFill>
                  <a:schemeClr val="tx1">
                    <a:tint val="75000"/>
                  </a:schemeClr>
                </a:solidFill>
              </a:defRPr>
            </a:lvl1pPr>
          </a:lstStyle>
          <a:p>
            <a:fld id="{ECAA57DF-1C19-4726-AB84-014692BAD8F5}" type="datetimeFigureOut">
              <a:rPr lang="en-US" smtClean="0"/>
              <a:pPr/>
              <a:t>4/11/18</a:t>
            </a:fld>
            <a:endParaRPr lang="en-US"/>
          </a:p>
        </p:txBody>
      </p:sp>
      <p:sp>
        <p:nvSpPr>
          <p:cNvPr id="5" name="Footer Placeholder 4"/>
          <p:cNvSpPr>
            <a:spLocks noGrp="1"/>
          </p:cNvSpPr>
          <p:nvPr>
            <p:ph type="ftr" sz="quarter" idx="3"/>
          </p:nvPr>
        </p:nvSpPr>
        <p:spPr>
          <a:xfrm>
            <a:off x="11018520" y="32114698"/>
            <a:ext cx="21854160" cy="457200"/>
          </a:xfrm>
          <a:prstGeom prst="rect">
            <a:avLst/>
          </a:prstGeom>
        </p:spPr>
        <p:txBody>
          <a:bodyPr vert="horz" lIns="91440" tIns="45720" rIns="91440" bIns="45720" rtlCol="0" anchor="ctr"/>
          <a:lstStyle>
            <a:lvl1pPr algn="ctr">
              <a:defRPr sz="16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32872680" y="32114698"/>
            <a:ext cx="9875520" cy="457200"/>
          </a:xfrm>
          <a:prstGeom prst="rect">
            <a:avLst/>
          </a:prstGeom>
        </p:spPr>
        <p:txBody>
          <a:bodyPr vert="horz" lIns="91440" tIns="45720" rIns="91440" bIns="45720" rtlCol="0" anchor="ctr"/>
          <a:lstStyle>
            <a:lvl1pPr algn="r">
              <a:defRPr sz="1600">
                <a:solidFill>
                  <a:schemeClr val="tx1">
                    <a:tint val="75000"/>
                  </a:schemeClr>
                </a:solidFill>
              </a:defRPr>
            </a:lvl1pPr>
          </a:lstStyle>
          <a:p>
            <a:fld id="{91B4C631-C489-4C11-812F-2172FBEAE82B}" type="slidenum">
              <a:rPr lang="en-US" smtClean="0"/>
              <a:pPr/>
              <a:t>‹#›</a:t>
            </a:fld>
            <a:endParaRPr lang="en-US"/>
          </a:p>
        </p:txBody>
      </p:sp>
      <p:sp>
        <p:nvSpPr>
          <p:cNvPr id="8" name="Rectangle 7"/>
          <p:cNvSpPr/>
          <p:nvPr userDrawn="1"/>
        </p:nvSpPr>
        <p:spPr bwMode="gray">
          <a:xfrm>
            <a:off x="0" y="3886200"/>
            <a:ext cx="43891200" cy="1143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 name="Straight Connector 8"/>
          <p:cNvCxnSpPr/>
          <p:nvPr userDrawn="1"/>
        </p:nvCxnSpPr>
        <p:spPr>
          <a:xfrm>
            <a:off x="0" y="3886200"/>
            <a:ext cx="43891200" cy="0"/>
          </a:xfrm>
          <a:prstGeom prst="line">
            <a:avLst/>
          </a:prstGeom>
          <a:ln w="114300">
            <a:miter lim="800000"/>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08807471"/>
      </p:ext>
    </p:extLst>
  </p:cSld>
  <p:clrMap bg1="lt1" tx1="dk1" bg2="lt2" tx2="dk2" accent1="accent1" accent2="accent2" accent3="accent3" accent4="accent4" accent5="accent5" accent6="accent6" hlink="hlink" folHlink="folHlink"/>
  <p:sldLayoutIdLst>
    <p:sldLayoutId id="2147483672" r:id="rId1"/>
  </p:sldLayoutIdLst>
  <p:txStyles>
    <p:titleStyle>
      <a:lvl1pPr algn="l" defTabSz="4389120" rtl="0" eaLnBrk="1" latinLnBrk="0" hangingPunct="1">
        <a:lnSpc>
          <a:spcPct val="90000"/>
        </a:lnSpc>
        <a:spcBef>
          <a:spcPct val="0"/>
        </a:spcBef>
        <a:buNone/>
        <a:defRPr sz="11500" b="0" kern="1200">
          <a:solidFill>
            <a:schemeClr val="bg1"/>
          </a:solidFill>
          <a:latin typeface="+mj-lt"/>
          <a:ea typeface="+mj-ea"/>
          <a:cs typeface="+mj-cs"/>
        </a:defRPr>
      </a:lvl1pPr>
    </p:titleStyle>
    <p:bodyStyle>
      <a:lvl1pPr marL="457200" indent="-457200" algn="l" defTabSz="4389120" rtl="0" eaLnBrk="1" latinLnBrk="0" hangingPunct="1">
        <a:lnSpc>
          <a:spcPct val="100000"/>
        </a:lnSpc>
        <a:spcBef>
          <a:spcPts val="1200"/>
        </a:spcBef>
        <a:buClr>
          <a:schemeClr val="bg1">
            <a:lumMod val="65000"/>
          </a:schemeClr>
        </a:buClr>
        <a:buFont typeface="Arial" panose="020B0604020202020204" pitchFamily="34" charset="0"/>
        <a:buChar char="•"/>
        <a:defRPr sz="2800" kern="1200">
          <a:solidFill>
            <a:schemeClr val="tx1"/>
          </a:solidFill>
          <a:latin typeface="+mn-lt"/>
          <a:ea typeface="+mn-ea"/>
          <a:cs typeface="+mn-cs"/>
        </a:defRPr>
      </a:lvl1pPr>
      <a:lvl2pPr marL="1097280" indent="-457200" algn="l" defTabSz="4389120" rtl="0" eaLnBrk="1" latinLnBrk="0" hangingPunct="1">
        <a:lnSpc>
          <a:spcPct val="100000"/>
        </a:lnSpc>
        <a:spcBef>
          <a:spcPts val="1200"/>
        </a:spcBef>
        <a:buClr>
          <a:schemeClr val="bg1">
            <a:lumMod val="65000"/>
          </a:schemeClr>
        </a:buClr>
        <a:buFont typeface="Arial" panose="020B0604020202020204" pitchFamily="34" charset="0"/>
        <a:buChar char="•"/>
        <a:defRPr sz="2400" kern="1200">
          <a:solidFill>
            <a:schemeClr val="tx1"/>
          </a:solidFill>
          <a:latin typeface="+mn-lt"/>
          <a:ea typeface="+mn-ea"/>
          <a:cs typeface="+mn-cs"/>
        </a:defRPr>
      </a:lvl2pPr>
      <a:lvl3pPr marL="1097280" indent="-457200" algn="l" defTabSz="4389120" rtl="0" eaLnBrk="1" latinLnBrk="0" hangingPunct="1">
        <a:lnSpc>
          <a:spcPct val="100000"/>
        </a:lnSpc>
        <a:spcBef>
          <a:spcPts val="1200"/>
        </a:spcBef>
        <a:buClr>
          <a:schemeClr val="bg1">
            <a:lumMod val="65000"/>
          </a:schemeClr>
        </a:buClr>
        <a:buFont typeface="Arial" panose="020B0604020202020204" pitchFamily="34" charset="0"/>
        <a:buChar char="•"/>
        <a:defRPr sz="2400" kern="1200">
          <a:solidFill>
            <a:schemeClr val="tx1"/>
          </a:solidFill>
          <a:latin typeface="+mn-lt"/>
          <a:ea typeface="+mn-ea"/>
          <a:cs typeface="+mn-cs"/>
        </a:defRPr>
      </a:lvl3pPr>
      <a:lvl4pPr marL="1097280" indent="-457200" algn="l" defTabSz="4389120" rtl="0" eaLnBrk="1" latinLnBrk="0" hangingPunct="1">
        <a:lnSpc>
          <a:spcPct val="100000"/>
        </a:lnSpc>
        <a:spcBef>
          <a:spcPts val="1200"/>
        </a:spcBef>
        <a:buClr>
          <a:schemeClr val="bg1">
            <a:lumMod val="65000"/>
          </a:schemeClr>
        </a:buClr>
        <a:buFont typeface="Arial" panose="020B0604020202020204" pitchFamily="34" charset="0"/>
        <a:buChar char="•"/>
        <a:defRPr sz="2400" kern="1200">
          <a:solidFill>
            <a:schemeClr val="tx1"/>
          </a:solidFill>
          <a:latin typeface="+mn-lt"/>
          <a:ea typeface="+mn-ea"/>
          <a:cs typeface="+mn-cs"/>
        </a:defRPr>
      </a:lvl4pPr>
      <a:lvl5pPr marL="1097280" indent="-457200" algn="l" defTabSz="4389120" rtl="0" eaLnBrk="1" latinLnBrk="0" hangingPunct="1">
        <a:lnSpc>
          <a:spcPct val="100000"/>
        </a:lnSpc>
        <a:spcBef>
          <a:spcPts val="1200"/>
        </a:spcBef>
        <a:buClr>
          <a:schemeClr val="bg1">
            <a:lumMod val="65000"/>
          </a:schemeClr>
        </a:buClr>
        <a:buFont typeface="Arial" panose="020B0604020202020204" pitchFamily="34" charset="0"/>
        <a:buChar char="•"/>
        <a:defRPr sz="2400" kern="1200">
          <a:solidFill>
            <a:schemeClr val="tx1"/>
          </a:solidFill>
          <a:latin typeface="+mn-lt"/>
          <a:ea typeface="+mn-ea"/>
          <a:cs typeface="+mn-cs"/>
        </a:defRPr>
      </a:lvl5pPr>
      <a:lvl6pPr marL="1097280" indent="-457200" algn="l" defTabSz="4389120" rtl="0" eaLnBrk="1" latinLnBrk="0" hangingPunct="1">
        <a:lnSpc>
          <a:spcPct val="100000"/>
        </a:lnSpc>
        <a:spcBef>
          <a:spcPts val="1200"/>
        </a:spcBef>
        <a:buClr>
          <a:schemeClr val="bg1">
            <a:lumMod val="65000"/>
          </a:schemeClr>
        </a:buClr>
        <a:buFont typeface="Arial" panose="020B0604020202020204" pitchFamily="34" charset="0"/>
        <a:buChar char="•"/>
        <a:defRPr sz="2400" kern="1200">
          <a:solidFill>
            <a:schemeClr val="tx1"/>
          </a:solidFill>
          <a:latin typeface="+mn-lt"/>
          <a:ea typeface="+mn-ea"/>
          <a:cs typeface="+mn-cs"/>
        </a:defRPr>
      </a:lvl6pPr>
      <a:lvl7pPr marL="1097280" indent="-457200" algn="l" defTabSz="4389120" rtl="0" eaLnBrk="1" latinLnBrk="0" hangingPunct="1">
        <a:lnSpc>
          <a:spcPct val="100000"/>
        </a:lnSpc>
        <a:spcBef>
          <a:spcPts val="1200"/>
        </a:spcBef>
        <a:buClr>
          <a:schemeClr val="bg1">
            <a:lumMod val="65000"/>
          </a:schemeClr>
        </a:buClr>
        <a:buFont typeface="Arial" panose="020B0604020202020204" pitchFamily="34" charset="0"/>
        <a:buChar char="•"/>
        <a:defRPr sz="2400" kern="1200">
          <a:solidFill>
            <a:schemeClr val="tx1"/>
          </a:solidFill>
          <a:latin typeface="+mn-lt"/>
          <a:ea typeface="+mn-ea"/>
          <a:cs typeface="+mn-cs"/>
        </a:defRPr>
      </a:lvl7pPr>
      <a:lvl8pPr marL="1097280" indent="-457200" algn="l" defTabSz="4389120" rtl="0" eaLnBrk="1" latinLnBrk="0" hangingPunct="1">
        <a:lnSpc>
          <a:spcPct val="100000"/>
        </a:lnSpc>
        <a:spcBef>
          <a:spcPts val="1200"/>
        </a:spcBef>
        <a:buClr>
          <a:schemeClr val="bg1">
            <a:lumMod val="65000"/>
          </a:schemeClr>
        </a:buClr>
        <a:buFont typeface="Arial" panose="020B0604020202020204" pitchFamily="34" charset="0"/>
        <a:buChar char="•"/>
        <a:defRPr sz="2400" kern="1200">
          <a:solidFill>
            <a:schemeClr val="tx1"/>
          </a:solidFill>
          <a:latin typeface="+mn-lt"/>
          <a:ea typeface="+mn-ea"/>
          <a:cs typeface="+mn-cs"/>
        </a:defRPr>
      </a:lvl8pPr>
      <a:lvl9pPr marL="1097280" indent="-457200" algn="l" defTabSz="4389120" rtl="0" eaLnBrk="1" latinLnBrk="0" hangingPunct="1">
        <a:lnSpc>
          <a:spcPct val="100000"/>
        </a:lnSpc>
        <a:spcBef>
          <a:spcPts val="1200"/>
        </a:spcBef>
        <a:buClr>
          <a:schemeClr val="bg1">
            <a:lumMod val="65000"/>
          </a:schemeClr>
        </a:buClr>
        <a:buFont typeface="Arial" panose="020B0604020202020204" pitchFamily="34" charset="0"/>
        <a:buChar char="•"/>
        <a:defRPr sz="2400" kern="1200">
          <a:solidFill>
            <a:schemeClr val="tx1"/>
          </a:solidFill>
          <a:latin typeface="+mn-lt"/>
          <a:ea typeface="+mn-ea"/>
          <a:cs typeface="+mn-cs"/>
        </a:defRPr>
      </a:lvl9pPr>
    </p:bodyStyle>
    <p:otherStyle>
      <a:defPPr>
        <a:defRPr lang="en-US"/>
      </a:defPPr>
      <a:lvl1pPr marL="0" algn="l" defTabSz="4389120" rtl="0" eaLnBrk="1" latinLnBrk="0" hangingPunct="1">
        <a:defRPr sz="8640" kern="1200">
          <a:solidFill>
            <a:schemeClr val="tx1"/>
          </a:solidFill>
          <a:latin typeface="+mn-lt"/>
          <a:ea typeface="+mn-ea"/>
          <a:cs typeface="+mn-cs"/>
        </a:defRPr>
      </a:lvl1pPr>
      <a:lvl2pPr marL="2194560" algn="l" defTabSz="4389120" rtl="0" eaLnBrk="1" latinLnBrk="0" hangingPunct="1">
        <a:defRPr sz="8640" kern="1200">
          <a:solidFill>
            <a:schemeClr val="tx1"/>
          </a:solidFill>
          <a:latin typeface="+mn-lt"/>
          <a:ea typeface="+mn-ea"/>
          <a:cs typeface="+mn-cs"/>
        </a:defRPr>
      </a:lvl2pPr>
      <a:lvl3pPr marL="4389120" algn="l" defTabSz="4389120" rtl="0" eaLnBrk="1" latinLnBrk="0" hangingPunct="1">
        <a:defRPr sz="8640" kern="1200">
          <a:solidFill>
            <a:schemeClr val="tx1"/>
          </a:solidFill>
          <a:latin typeface="+mn-lt"/>
          <a:ea typeface="+mn-ea"/>
          <a:cs typeface="+mn-cs"/>
        </a:defRPr>
      </a:lvl3pPr>
      <a:lvl4pPr marL="6583680" algn="l" defTabSz="4389120" rtl="0" eaLnBrk="1" latinLnBrk="0" hangingPunct="1">
        <a:defRPr sz="8640" kern="1200">
          <a:solidFill>
            <a:schemeClr val="tx1"/>
          </a:solidFill>
          <a:latin typeface="+mn-lt"/>
          <a:ea typeface="+mn-ea"/>
          <a:cs typeface="+mn-cs"/>
        </a:defRPr>
      </a:lvl4pPr>
      <a:lvl5pPr marL="8778240" algn="l" defTabSz="4389120" rtl="0" eaLnBrk="1" latinLnBrk="0" hangingPunct="1">
        <a:defRPr sz="8640" kern="1200">
          <a:solidFill>
            <a:schemeClr val="tx1"/>
          </a:solidFill>
          <a:latin typeface="+mn-lt"/>
          <a:ea typeface="+mn-ea"/>
          <a:cs typeface="+mn-cs"/>
        </a:defRPr>
      </a:lvl5pPr>
      <a:lvl6pPr marL="10972800" algn="l" defTabSz="4389120" rtl="0" eaLnBrk="1" latinLnBrk="0" hangingPunct="1">
        <a:defRPr sz="8640" kern="1200">
          <a:solidFill>
            <a:schemeClr val="tx1"/>
          </a:solidFill>
          <a:latin typeface="+mn-lt"/>
          <a:ea typeface="+mn-ea"/>
          <a:cs typeface="+mn-cs"/>
        </a:defRPr>
      </a:lvl6pPr>
      <a:lvl7pPr marL="13167360" algn="l" defTabSz="4389120" rtl="0" eaLnBrk="1" latinLnBrk="0" hangingPunct="1">
        <a:defRPr sz="8640" kern="1200">
          <a:solidFill>
            <a:schemeClr val="tx1"/>
          </a:solidFill>
          <a:latin typeface="+mn-lt"/>
          <a:ea typeface="+mn-ea"/>
          <a:cs typeface="+mn-cs"/>
        </a:defRPr>
      </a:lvl7pPr>
      <a:lvl8pPr marL="15361920" algn="l" defTabSz="4389120" rtl="0" eaLnBrk="1" latinLnBrk="0" hangingPunct="1">
        <a:defRPr sz="8640" kern="1200">
          <a:solidFill>
            <a:schemeClr val="tx1"/>
          </a:solidFill>
          <a:latin typeface="+mn-lt"/>
          <a:ea typeface="+mn-ea"/>
          <a:cs typeface="+mn-cs"/>
        </a:defRPr>
      </a:lvl8pPr>
      <a:lvl9pPr marL="17556480" algn="l" defTabSz="4389120" rtl="0" eaLnBrk="1" latinLnBrk="0" hangingPunct="1">
        <a:defRPr sz="864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10368">
          <p15:clr>
            <a:srgbClr val="A4A3A4"/>
          </p15:clr>
        </p15:guide>
        <p15:guide id="2" pos="720">
          <p15:clr>
            <a:srgbClr val="A4A3A4"/>
          </p15:clr>
        </p15:guide>
        <p15:guide id="3" pos="26928">
          <p15:clr>
            <a:srgbClr val="A4A3A4"/>
          </p15:clr>
        </p15:guide>
        <p15:guide id="4" pos="13824">
          <p15:clr>
            <a:srgbClr val="A4A3A4"/>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3.jpeg"/><Relationship Id="rId5" Type="http://schemas.openxmlformats.org/officeDocument/2006/relationships/image" Target="../media/image4.png"/><Relationship Id="rId6" Type="http://schemas.openxmlformats.org/officeDocument/2006/relationships/image" Target="../media/image5.png"/><Relationship Id="rId7" Type="http://schemas.openxmlformats.org/officeDocument/2006/relationships/image" Target="../media/image6.png"/><Relationship Id="rId8" Type="http://schemas.openxmlformats.org/officeDocument/2006/relationships/image" Target="../media/image7.png"/><Relationship Id="rId1" Type="http://schemas.openxmlformats.org/officeDocument/2006/relationships/slideLayout" Target="../slideLayouts/slideLayout1.xml"/><Relationship Id="rId2"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a:xfrm>
            <a:off x="6858000" y="505770"/>
            <a:ext cx="30175200" cy="2971740"/>
          </a:xfrm>
        </p:spPr>
        <p:txBody>
          <a:bodyPr>
            <a:normAutofit fontScale="90000"/>
          </a:bodyPr>
          <a:lstStyle/>
          <a:p>
            <a:pPr algn="ctr"/>
            <a:r>
              <a:rPr lang="en-US" b="1" dirty="0" smtClean="0">
                <a:latin typeface="Palatino" charset="0"/>
                <a:ea typeface="Palatino" charset="0"/>
                <a:cs typeface="Palatino" charset="0"/>
              </a:rPr>
              <a:t>Bounds on the Complex Permittivity of Anisotropic Polycrystalline Sea Ice</a:t>
            </a:r>
            <a:endParaRPr lang="en-US" b="1" dirty="0">
              <a:latin typeface="Palatino" charset="0"/>
              <a:ea typeface="Palatino" charset="0"/>
              <a:cs typeface="Palatino" charset="0"/>
            </a:endParaRPr>
          </a:p>
        </p:txBody>
      </p:sp>
      <p:sp>
        <p:nvSpPr>
          <p:cNvPr id="23" name="Text Placeholder 22"/>
          <p:cNvSpPr>
            <a:spLocks noGrp="1"/>
          </p:cNvSpPr>
          <p:nvPr>
            <p:ph type="body" sz="quarter" idx="36"/>
          </p:nvPr>
        </p:nvSpPr>
        <p:spPr>
          <a:xfrm>
            <a:off x="1031240" y="3890582"/>
            <a:ext cx="42732960" cy="1087186"/>
          </a:xfrm>
        </p:spPr>
        <p:txBody>
          <a:bodyPr/>
          <a:lstStyle/>
          <a:p>
            <a:pPr algn="ctr"/>
            <a:r>
              <a:rPr lang="en-US" sz="4800" b="1" dirty="0" smtClean="0">
                <a:solidFill>
                  <a:schemeClr val="bg1"/>
                </a:solidFill>
                <a:latin typeface="Palatino" charset="0"/>
                <a:ea typeface="Palatino" charset="0"/>
                <a:cs typeface="Palatino" charset="0"/>
              </a:rPr>
              <a:t>McKenzie McLean, Dr. Elena </a:t>
            </a:r>
            <a:r>
              <a:rPr lang="en-US" sz="4800" b="1" dirty="0" err="1" smtClean="0">
                <a:solidFill>
                  <a:schemeClr val="bg1"/>
                </a:solidFill>
                <a:latin typeface="Palatino" charset="0"/>
                <a:ea typeface="Palatino" charset="0"/>
                <a:cs typeface="Palatino" charset="0"/>
              </a:rPr>
              <a:t>Cherkaev</a:t>
            </a:r>
            <a:r>
              <a:rPr lang="en-US" sz="4800" b="1" dirty="0" smtClean="0">
                <a:solidFill>
                  <a:schemeClr val="bg1"/>
                </a:solidFill>
                <a:latin typeface="Palatino" charset="0"/>
                <a:ea typeface="Palatino" charset="0"/>
                <a:cs typeface="Palatino" charset="0"/>
              </a:rPr>
              <a:t>, Dr. Kenneth Golden, University of Utah Department of Mathematics </a:t>
            </a:r>
            <a:endParaRPr lang="en-US" sz="4800" b="1" dirty="0">
              <a:solidFill>
                <a:schemeClr val="bg1"/>
              </a:solidFill>
              <a:latin typeface="Palatino" charset="0"/>
              <a:ea typeface="Palatino" charset="0"/>
              <a:cs typeface="Palatino" charset="0"/>
            </a:endParaRPr>
          </a:p>
        </p:txBody>
      </p:sp>
      <p:sp>
        <p:nvSpPr>
          <p:cNvPr id="69" name="Text Placeholder 68"/>
          <p:cNvSpPr>
            <a:spLocks noGrp="1"/>
          </p:cNvSpPr>
          <p:nvPr>
            <p:ph type="body" sz="quarter" idx="39"/>
          </p:nvPr>
        </p:nvSpPr>
        <p:spPr>
          <a:xfrm>
            <a:off x="1030711" y="6764933"/>
            <a:ext cx="12712638" cy="12384780"/>
          </a:xfrm>
        </p:spPr>
        <p:txBody>
          <a:bodyPr/>
          <a:lstStyle/>
          <a:p>
            <a:pPr marL="571500" indent="-571500" algn="just">
              <a:buFont typeface="Arial" charset="0"/>
              <a:buChar char="•"/>
            </a:pPr>
            <a:r>
              <a:rPr lang="en-US" sz="3600" dirty="0" smtClean="0">
                <a:latin typeface="Palatino" charset="0"/>
                <a:ea typeface="Palatino" charset="0"/>
                <a:cs typeface="Palatino" charset="0"/>
              </a:rPr>
              <a:t>The polycrystalline geometry of sea ice strongly influences many of the properties that help determine its role in the climate system:</a:t>
            </a:r>
          </a:p>
          <a:p>
            <a:pPr marL="571500" lvl="5" indent="-571500" algn="just">
              <a:buFontTx/>
              <a:buChar char="-"/>
            </a:pPr>
            <a:r>
              <a:rPr lang="en-US" sz="3600" dirty="0" smtClean="0">
                <a:latin typeface="Palatino" charset="0"/>
                <a:ea typeface="Palatino" charset="0"/>
                <a:cs typeface="Palatino" charset="0"/>
              </a:rPr>
              <a:t>Flow of fluids and nutrients </a:t>
            </a:r>
          </a:p>
          <a:p>
            <a:pPr marL="571500" lvl="5" indent="-571500" algn="just">
              <a:buFontTx/>
              <a:buChar char="-"/>
            </a:pPr>
            <a:r>
              <a:rPr lang="en-US" sz="3600" dirty="0" smtClean="0">
                <a:latin typeface="Palatino" charset="0"/>
                <a:ea typeface="Palatino" charset="0"/>
                <a:cs typeface="Palatino" charset="0"/>
              </a:rPr>
              <a:t>Mechanical properties </a:t>
            </a:r>
          </a:p>
          <a:p>
            <a:pPr marL="571500" lvl="5" indent="-571500" algn="just">
              <a:buFontTx/>
              <a:buChar char="-"/>
            </a:pPr>
            <a:r>
              <a:rPr lang="en-US" sz="3600" dirty="0" smtClean="0">
                <a:latin typeface="Palatino" charset="0"/>
                <a:ea typeface="Palatino" charset="0"/>
                <a:cs typeface="Palatino" charset="0"/>
              </a:rPr>
              <a:t>Thermal properties</a:t>
            </a:r>
          </a:p>
          <a:p>
            <a:pPr marL="571500" lvl="5" indent="-571500" algn="just">
              <a:buFont typeface="Arial" charset="0"/>
              <a:buChar char="•"/>
            </a:pPr>
            <a:r>
              <a:rPr lang="en-US" sz="3600" dirty="0" smtClean="0">
                <a:latin typeface="Palatino" charset="0"/>
                <a:ea typeface="Palatino" charset="0"/>
                <a:cs typeface="Palatino" charset="0"/>
              </a:rPr>
              <a:t>One can relate the polycrystalline structure of sea ice to its electromagnetic behavior, which can be measured remotely. Here we derive rigorous bounds on the effective electromagnetic behavior of polycrystalline sea ice,  in particular the complex permittivity. </a:t>
            </a:r>
          </a:p>
          <a:p>
            <a:pPr marL="571500" lvl="5" indent="-571500" algn="just">
              <a:buFont typeface="Arial" charset="0"/>
              <a:buChar char="•"/>
            </a:pPr>
            <a:r>
              <a:rPr lang="en-US" sz="3600" dirty="0">
                <a:latin typeface="Palatino" charset="0"/>
                <a:ea typeface="Palatino" charset="0"/>
                <a:cs typeface="Palatino" charset="0"/>
              </a:rPr>
              <a:t>The bounds give us insight into distinguishing between different sea ice types, such as columnar vs. granular, which have different fluid transport and mechanical </a:t>
            </a:r>
            <a:r>
              <a:rPr lang="en-US" sz="3600" dirty="0" smtClean="0">
                <a:latin typeface="Palatino" charset="0"/>
                <a:ea typeface="Palatino" charset="0"/>
                <a:cs typeface="Palatino" charset="0"/>
              </a:rPr>
              <a:t>properties. This means that one can gain a great deal of information about the sea ice in the Artic and Antarctic using data which can be collected remotely, without having to actually go there. </a:t>
            </a:r>
          </a:p>
        </p:txBody>
      </p:sp>
      <p:sp>
        <p:nvSpPr>
          <p:cNvPr id="7" name="Text Placeholder 6"/>
          <p:cNvSpPr>
            <a:spLocks noGrp="1"/>
          </p:cNvSpPr>
          <p:nvPr>
            <p:ph type="body" sz="quarter" idx="17"/>
          </p:nvPr>
        </p:nvSpPr>
        <p:spPr>
          <a:xfrm>
            <a:off x="893623" y="20232309"/>
            <a:ext cx="12801600" cy="1219200"/>
          </a:xfrm>
        </p:spPr>
        <p:txBody>
          <a:bodyPr/>
          <a:lstStyle/>
          <a:p>
            <a:r>
              <a:rPr lang="en-US" dirty="0" smtClean="0">
                <a:latin typeface="Palatino" charset="0"/>
                <a:ea typeface="Palatino" charset="0"/>
                <a:cs typeface="Palatino" charset="0"/>
              </a:rPr>
              <a:t>Introduction</a:t>
            </a:r>
            <a:endParaRPr lang="en-US" dirty="0">
              <a:latin typeface="Palatino" charset="0"/>
              <a:ea typeface="Palatino" charset="0"/>
              <a:cs typeface="Palatino" charset="0"/>
            </a:endParaRPr>
          </a:p>
        </p:txBody>
      </p:sp>
      <p:sp>
        <p:nvSpPr>
          <p:cNvPr id="9" name="Text Placeholder 8"/>
          <p:cNvSpPr>
            <a:spLocks noGrp="1"/>
          </p:cNvSpPr>
          <p:nvPr>
            <p:ph type="body" sz="quarter" idx="21"/>
          </p:nvPr>
        </p:nvSpPr>
        <p:spPr>
          <a:xfrm>
            <a:off x="15544800" y="19739400"/>
            <a:ext cx="12801600" cy="1219200"/>
          </a:xfrm>
        </p:spPr>
        <p:txBody>
          <a:bodyPr/>
          <a:lstStyle/>
          <a:p>
            <a:r>
              <a:rPr lang="en-US" dirty="0" smtClean="0">
                <a:latin typeface="Palatino" charset="0"/>
                <a:ea typeface="Palatino" charset="0"/>
                <a:cs typeface="Palatino" charset="0"/>
              </a:rPr>
              <a:t>Methods</a:t>
            </a:r>
            <a:r>
              <a:rPr lang="en-US" dirty="0" smtClean="0"/>
              <a:t> </a:t>
            </a:r>
            <a:endParaRPr lang="en-US" dirty="0"/>
          </a:p>
        </p:txBody>
      </p:sp>
      <p:sp>
        <p:nvSpPr>
          <p:cNvPr id="18" name="Text Placeholder 17"/>
          <p:cNvSpPr>
            <a:spLocks noGrp="1"/>
          </p:cNvSpPr>
          <p:nvPr>
            <p:ph type="body" sz="quarter" idx="31"/>
          </p:nvPr>
        </p:nvSpPr>
        <p:spPr>
          <a:xfrm>
            <a:off x="29900880" y="5419294"/>
            <a:ext cx="12801600" cy="1219200"/>
          </a:xfrm>
        </p:spPr>
        <p:txBody>
          <a:bodyPr/>
          <a:lstStyle/>
          <a:p>
            <a:r>
              <a:rPr lang="en-US" smtClean="0"/>
              <a:t>Results</a:t>
            </a:r>
            <a:endParaRPr lang="en-US" dirty="0"/>
          </a:p>
        </p:txBody>
      </p:sp>
      <p:sp>
        <p:nvSpPr>
          <p:cNvPr id="71" name="Text Placeholder 70"/>
          <p:cNvSpPr>
            <a:spLocks noGrp="1"/>
          </p:cNvSpPr>
          <p:nvPr>
            <p:ph type="body" sz="quarter" idx="41"/>
          </p:nvPr>
        </p:nvSpPr>
        <p:spPr>
          <a:xfrm>
            <a:off x="29870159" y="18341968"/>
            <a:ext cx="12801600" cy="1219200"/>
          </a:xfrm>
        </p:spPr>
        <p:txBody>
          <a:bodyPr/>
          <a:lstStyle/>
          <a:p>
            <a:r>
              <a:rPr lang="en-US" dirty="0" smtClean="0">
                <a:latin typeface="Palatino" charset="0"/>
                <a:ea typeface="Palatino" charset="0"/>
                <a:cs typeface="Palatino" charset="0"/>
              </a:rPr>
              <a:t>Conclusions</a:t>
            </a:r>
            <a:endParaRPr lang="en-US" dirty="0">
              <a:latin typeface="Palatino" charset="0"/>
              <a:ea typeface="Palatino" charset="0"/>
              <a:cs typeface="Palatino" charset="0"/>
            </a:endParaRPr>
          </a:p>
        </p:txBody>
      </p:sp>
      <p:sp>
        <p:nvSpPr>
          <p:cNvPr id="15" name="Content Placeholder 14"/>
          <p:cNvSpPr>
            <a:spLocks noGrp="1"/>
          </p:cNvSpPr>
          <p:nvPr>
            <p:ph sz="quarter" idx="42"/>
          </p:nvPr>
        </p:nvSpPr>
        <p:spPr>
          <a:xfrm>
            <a:off x="29817193" y="20012118"/>
            <a:ext cx="12801600" cy="4344786"/>
          </a:xfrm>
          <a:solidFill>
            <a:schemeClr val="bg2"/>
          </a:solidFill>
        </p:spPr>
        <p:txBody>
          <a:bodyPr>
            <a:normAutofit fontScale="92500" lnSpcReduction="20000"/>
          </a:bodyPr>
          <a:lstStyle/>
          <a:p>
            <a:pPr algn="just"/>
            <a:r>
              <a:rPr lang="en-US" sz="3900" dirty="0" smtClean="0">
                <a:latin typeface="Palatino" charset="0"/>
                <a:ea typeface="Palatino" charset="0"/>
                <a:cs typeface="Palatino" charset="0"/>
              </a:rPr>
              <a:t>It is possible to bound the complex permittivity in the primarily horizontally anisotropic case. </a:t>
            </a:r>
          </a:p>
          <a:p>
            <a:pPr algn="just"/>
            <a:r>
              <a:rPr lang="en-US" sz="3900" dirty="0" smtClean="0">
                <a:latin typeface="Palatino" charset="0"/>
                <a:ea typeface="Palatino" charset="0"/>
                <a:cs typeface="Palatino" charset="0"/>
              </a:rPr>
              <a:t>When the electric field is along the axis of the crystals, the complex permittivity of the horizontally anisotropic ice has a larger magnitude than in the horizontally isotropic case.</a:t>
            </a:r>
          </a:p>
          <a:p>
            <a:pPr algn="just"/>
            <a:r>
              <a:rPr lang="en-US" sz="3900" dirty="0" smtClean="0">
                <a:latin typeface="Palatino" charset="0"/>
                <a:ea typeface="Palatino" charset="0"/>
                <a:cs typeface="Palatino" charset="0"/>
              </a:rPr>
              <a:t>These bounds could be inverted to gain information about the crystalline geometry of the sea ice, as well as its fluid transport and thermal properties.</a:t>
            </a:r>
          </a:p>
          <a:p>
            <a:pPr marL="0" indent="0">
              <a:buNone/>
            </a:pPr>
            <a:endParaRPr lang="en-US" sz="3000" dirty="0"/>
          </a:p>
        </p:txBody>
      </p:sp>
      <p:sp>
        <p:nvSpPr>
          <p:cNvPr id="21" name="Text Placeholder 20"/>
          <p:cNvSpPr>
            <a:spLocks noGrp="1"/>
          </p:cNvSpPr>
          <p:nvPr>
            <p:ph type="body" sz="quarter" idx="34"/>
          </p:nvPr>
        </p:nvSpPr>
        <p:spPr>
          <a:xfrm>
            <a:off x="29817193" y="25246980"/>
            <a:ext cx="12801600" cy="1219200"/>
          </a:xfrm>
        </p:spPr>
        <p:txBody>
          <a:bodyPr/>
          <a:lstStyle/>
          <a:p>
            <a:r>
              <a:rPr lang="en-US" dirty="0" smtClean="0">
                <a:latin typeface="Palatino" charset="0"/>
                <a:ea typeface="Palatino" charset="0"/>
                <a:cs typeface="Palatino" charset="0"/>
              </a:rPr>
              <a:t>Works Cited</a:t>
            </a:r>
            <a:endParaRPr lang="en-US" dirty="0">
              <a:latin typeface="Palatino" charset="0"/>
              <a:ea typeface="Palatino" charset="0"/>
              <a:cs typeface="Palatino" charset="0"/>
            </a:endParaRPr>
          </a:p>
        </p:txBody>
      </p:sp>
      <p:sp>
        <p:nvSpPr>
          <p:cNvPr id="22" name="Content Placeholder 21"/>
          <p:cNvSpPr>
            <a:spLocks noGrp="1"/>
          </p:cNvSpPr>
          <p:nvPr>
            <p:ph sz="quarter" idx="35"/>
          </p:nvPr>
        </p:nvSpPr>
        <p:spPr>
          <a:xfrm>
            <a:off x="29817193" y="26670908"/>
            <a:ext cx="12801600" cy="2000958"/>
          </a:xfrm>
          <a:solidFill>
            <a:schemeClr val="bg2"/>
          </a:solidFill>
        </p:spPr>
        <p:txBody>
          <a:bodyPr>
            <a:normAutofit/>
          </a:bodyPr>
          <a:lstStyle/>
          <a:p>
            <a:pPr algn="just"/>
            <a:r>
              <a:rPr lang="en-US" sz="3600" dirty="0" smtClean="0">
                <a:latin typeface="Palatino" charset="0"/>
                <a:ea typeface="Palatino" charset="0"/>
                <a:cs typeface="Palatino" charset="0"/>
              </a:rPr>
              <a:t>A. Gully </a:t>
            </a:r>
            <a:r>
              <a:rPr lang="en-US" sz="3600" i="1" dirty="0" smtClean="0">
                <a:latin typeface="Palatino" charset="0"/>
                <a:ea typeface="Palatino" charset="0"/>
                <a:cs typeface="Palatino" charset="0"/>
              </a:rPr>
              <a:t>et al</a:t>
            </a:r>
            <a:r>
              <a:rPr lang="en-US" sz="3600" dirty="0" smtClean="0">
                <a:latin typeface="Palatino" charset="0"/>
                <a:ea typeface="Palatino" charset="0"/>
                <a:cs typeface="Palatino" charset="0"/>
              </a:rPr>
              <a:t>. , 2015, </a:t>
            </a:r>
            <a:r>
              <a:rPr lang="en-US" sz="3600" i="1" dirty="0" smtClean="0">
                <a:latin typeface="Palatino" charset="0"/>
                <a:ea typeface="Palatino" charset="0"/>
                <a:cs typeface="Palatino" charset="0"/>
              </a:rPr>
              <a:t>Proc. R. Soc. A</a:t>
            </a:r>
            <a:r>
              <a:rPr lang="en-US" sz="3600" dirty="0" smtClean="0">
                <a:latin typeface="Palatino" charset="0"/>
                <a:ea typeface="Palatino" charset="0"/>
                <a:cs typeface="Palatino" charset="0"/>
              </a:rPr>
              <a:t>, 417:1-17.</a:t>
            </a:r>
          </a:p>
          <a:p>
            <a:pPr algn="just"/>
            <a:r>
              <a:rPr lang="en-US" sz="3600" dirty="0" smtClean="0">
                <a:latin typeface="Palatino" charset="0"/>
                <a:ea typeface="Palatino" charset="0"/>
                <a:cs typeface="Palatino" charset="0"/>
              </a:rPr>
              <a:t>G. Cox and W. Weeks, 1983, </a:t>
            </a:r>
            <a:r>
              <a:rPr lang="en-US" sz="3600" i="1" dirty="0" smtClean="0">
                <a:latin typeface="Palatino" charset="0"/>
                <a:ea typeface="Palatino" charset="0"/>
                <a:cs typeface="Palatino" charset="0"/>
              </a:rPr>
              <a:t>J. Glaciology</a:t>
            </a:r>
            <a:r>
              <a:rPr lang="en-US" sz="3600" dirty="0" smtClean="0">
                <a:latin typeface="Palatino" charset="0"/>
                <a:ea typeface="Palatino" charset="0"/>
                <a:cs typeface="Palatino" charset="0"/>
              </a:rPr>
              <a:t>, 29:306-316.</a:t>
            </a:r>
          </a:p>
        </p:txBody>
      </p:sp>
      <p:sp>
        <p:nvSpPr>
          <p:cNvPr id="5" name="Text Placeholder 4"/>
          <p:cNvSpPr>
            <a:spLocks noGrp="1"/>
          </p:cNvSpPr>
          <p:nvPr>
            <p:ph type="body" sz="quarter" idx="13"/>
          </p:nvPr>
        </p:nvSpPr>
        <p:spPr>
          <a:xfrm>
            <a:off x="1031240" y="5199788"/>
            <a:ext cx="12801600" cy="1280160"/>
          </a:xfrm>
        </p:spPr>
        <p:txBody>
          <a:bodyPr/>
          <a:lstStyle/>
          <a:p>
            <a:r>
              <a:rPr lang="en-US" dirty="0" smtClean="0">
                <a:latin typeface="Palatino" charset="0"/>
                <a:ea typeface="Palatino" charset="0"/>
                <a:cs typeface="Palatino" charset="0"/>
              </a:rPr>
              <a:t>Abstract</a:t>
            </a:r>
            <a:endParaRPr lang="en-US" dirty="0">
              <a:latin typeface="Palatino" charset="0"/>
              <a:ea typeface="Palatino" charset="0"/>
              <a:cs typeface="Palatino" charset="0"/>
            </a:endParaRPr>
          </a:p>
        </p:txBody>
      </p:sp>
      <p:sp>
        <p:nvSpPr>
          <p:cNvPr id="27" name="Rectangle 26"/>
          <p:cNvSpPr/>
          <p:nvPr/>
        </p:nvSpPr>
        <p:spPr>
          <a:xfrm>
            <a:off x="919480" y="21958359"/>
            <a:ext cx="12775743" cy="6186309"/>
          </a:xfrm>
          <a:prstGeom prst="rect">
            <a:avLst/>
          </a:prstGeom>
          <a:solidFill>
            <a:schemeClr val="bg2"/>
          </a:solidFill>
        </p:spPr>
        <p:txBody>
          <a:bodyPr wrap="square">
            <a:spAutoFit/>
          </a:bodyPr>
          <a:lstStyle/>
          <a:p>
            <a:pPr algn="just"/>
            <a:r>
              <a:rPr lang="en-US" sz="3600" dirty="0" smtClean="0">
                <a:latin typeface="Palatino" charset="0"/>
                <a:ea typeface="Palatino" charset="0"/>
                <a:cs typeface="Palatino" charset="0"/>
              </a:rPr>
              <a:t>Sea ice is a two phase composite material composed of ice and brine inclusions. These brine inclusions allow water to flow through the ice. Understanding the crystalline structure of the ice gives insight into the fluid flow properties of sea ice. The two types of ice that are of primary concern here are granular  and columnar ice (Fig 1). Columnar ice is normally associated </a:t>
            </a:r>
            <a:r>
              <a:rPr lang="en-US" sz="3600" dirty="0">
                <a:latin typeface="Palatino" charset="0"/>
                <a:ea typeface="Palatino" charset="0"/>
                <a:cs typeface="Palatino" charset="0"/>
              </a:rPr>
              <a:t>w</a:t>
            </a:r>
            <a:r>
              <a:rPr lang="en-US" sz="3600" dirty="0" smtClean="0">
                <a:latin typeface="Palatino" charset="0"/>
                <a:ea typeface="Palatino" charset="0"/>
                <a:cs typeface="Palatino" charset="0"/>
              </a:rPr>
              <a:t>ith congelation growth in quiescent conditions, while granular ice tends to form in more turbulent conditions. When there is a consistent ocean current the columnar sea ice typically forms with the crystals oriented in a preferred direction</a:t>
            </a:r>
            <a:r>
              <a:rPr lang="en-US" sz="3600" dirty="0">
                <a:latin typeface="Palatino" charset="0"/>
                <a:ea typeface="Palatino" charset="0"/>
                <a:cs typeface="Palatino" charset="0"/>
              </a:rPr>
              <a:t> </a:t>
            </a:r>
            <a:r>
              <a:rPr lang="en-US" sz="3600" dirty="0" smtClean="0">
                <a:latin typeface="Palatino" charset="0"/>
                <a:ea typeface="Palatino" charset="0"/>
                <a:cs typeface="Palatino" charset="0"/>
              </a:rPr>
              <a:t>(Fig 2).</a:t>
            </a:r>
            <a:endParaRPr lang="en-US" sz="3600" dirty="0">
              <a:latin typeface="Palatino" charset="0"/>
              <a:ea typeface="Palatino" charset="0"/>
              <a:cs typeface="Palatino" charset="0"/>
            </a:endParaRPr>
          </a:p>
        </p:txBody>
      </p:sp>
      <mc:AlternateContent xmlns:mc="http://schemas.openxmlformats.org/markup-compatibility/2006" xmlns:a14="http://schemas.microsoft.com/office/drawing/2010/main">
        <mc:Choice Requires="a14">
          <p:sp>
            <p:nvSpPr>
              <p:cNvPr id="34" name="Content Placeholder 33"/>
              <p:cNvSpPr>
                <a:spLocks noGrp="1"/>
              </p:cNvSpPr>
              <p:nvPr>
                <p:ph sz="quarter" idx="27"/>
              </p:nvPr>
            </p:nvSpPr>
            <p:spPr>
              <a:xfrm>
                <a:off x="15544800" y="21193801"/>
                <a:ext cx="12801600" cy="11441419"/>
              </a:xfrm>
              <a:solidFill>
                <a:schemeClr val="bg2"/>
              </a:solidFill>
            </p:spPr>
            <p:txBody>
              <a:bodyPr>
                <a:normAutofit fontScale="92500"/>
              </a:bodyPr>
              <a:lstStyle/>
              <a:p>
                <a:pPr marL="0" indent="0" algn="just">
                  <a:buNone/>
                </a:pPr>
                <a:r>
                  <a:rPr lang="en-US" sz="3900" dirty="0" smtClean="0">
                    <a:latin typeface="Palatino" charset="0"/>
                    <a:ea typeface="Palatino" charset="0"/>
                    <a:cs typeface="Palatino" charset="0"/>
                  </a:rPr>
                  <a:t>To obtain the bounds, one must consider an integral representation for </a:t>
                </a:r>
                <a:r>
                  <a:rPr lang="en-US" sz="3900" i="1" dirty="0" smtClean="0">
                    <a:latin typeface="Palatino" charset="0"/>
                    <a:ea typeface="Palatino" charset="0"/>
                    <a:cs typeface="Palatino" charset="0"/>
                  </a:rPr>
                  <a:t>F</a:t>
                </a:r>
                <a:r>
                  <a:rPr lang="en-US" sz="3900" dirty="0" smtClean="0">
                    <a:latin typeface="Palatino" charset="0"/>
                    <a:ea typeface="Palatino" charset="0"/>
                    <a:cs typeface="Palatino" charset="0"/>
                  </a:rPr>
                  <a:t>(</a:t>
                </a:r>
                <a:r>
                  <a:rPr lang="en-US" sz="3900" i="1" dirty="0" smtClean="0">
                    <a:latin typeface="Palatino" charset="0"/>
                    <a:ea typeface="Palatino" charset="0"/>
                    <a:cs typeface="Palatino" charset="0"/>
                  </a:rPr>
                  <a:t>s</a:t>
                </a:r>
                <a:r>
                  <a:rPr lang="en-US" sz="3900" dirty="0" smtClean="0">
                    <a:latin typeface="Palatino" charset="0"/>
                    <a:ea typeface="Palatino" charset="0"/>
                    <a:cs typeface="Palatino" charset="0"/>
                  </a:rPr>
                  <a:t>) , which gives information about </a:t>
                </a:r>
                <a14:m>
                  <m:oMath xmlns:m="http://schemas.openxmlformats.org/officeDocument/2006/math">
                    <m:sSup>
                      <m:sSupPr>
                        <m:ctrlPr>
                          <a:rPr lang="en-US" sz="3900" i="1" smtClean="0">
                            <a:latin typeface="Cambria Math" charset="0"/>
                            <a:ea typeface="Palatino" charset="0"/>
                            <a:cs typeface="Palatino" charset="0"/>
                          </a:rPr>
                        </m:ctrlPr>
                      </m:sSupPr>
                      <m:e>
                        <m:r>
                          <a:rPr lang="en-US" sz="3900" i="1" smtClean="0">
                            <a:latin typeface="Cambria Math" charset="0"/>
                            <a:ea typeface="Cambria Math" charset="0"/>
                            <a:cs typeface="Cambria Math" charset="0"/>
                          </a:rPr>
                          <m:t>𝜖</m:t>
                        </m:r>
                      </m:e>
                      <m:sup>
                        <m:r>
                          <a:rPr lang="en-US" sz="3900" b="0" i="1" smtClean="0">
                            <a:latin typeface="Cambria Math" charset="0"/>
                            <a:ea typeface="Palatino" charset="0"/>
                            <a:cs typeface="Palatino" charset="0"/>
                          </a:rPr>
                          <m:t>∗</m:t>
                        </m:r>
                      </m:sup>
                    </m:sSup>
                  </m:oMath>
                </a14:m>
                <a:r>
                  <a:rPr lang="en-US" sz="3900" dirty="0" smtClean="0">
                    <a:latin typeface="Palatino" charset="0"/>
                    <a:ea typeface="Palatino" charset="0"/>
                    <a:cs typeface="Palatino" charset="0"/>
                  </a:rPr>
                  <a:t>, the effective complex permittivity tensor.</a:t>
                </a:r>
              </a:p>
              <a:p>
                <a:pPr marL="0" indent="0" algn="just">
                  <a:buNone/>
                </a:pPr>
                <a:endParaRPr lang="en-US" sz="4400" dirty="0" smtClean="0">
                  <a:latin typeface="Palatino" charset="0"/>
                  <a:ea typeface="Palatino" charset="0"/>
                  <a:cs typeface="Palatino" charset="0"/>
                </a:endParaRPr>
              </a:p>
              <a:p>
                <a:pPr marL="0" indent="0" algn="just">
                  <a:buNone/>
                </a:pPr>
                <a14:m>
                  <m:oMathPara xmlns:m="http://schemas.openxmlformats.org/officeDocument/2006/math">
                    <m:oMathParaPr>
                      <m:jc m:val="centerGroup"/>
                    </m:oMathParaPr>
                    <m:oMath xmlns:m="http://schemas.openxmlformats.org/officeDocument/2006/math">
                      <m:r>
                        <a:rPr lang="en-US" sz="4400" b="0" i="1" smtClean="0">
                          <a:latin typeface="Cambria Math" charset="0"/>
                          <a:ea typeface="Palatino" charset="0"/>
                          <a:cs typeface="Palatino" charset="0"/>
                        </a:rPr>
                        <m:t>𝐹</m:t>
                      </m:r>
                      <m:d>
                        <m:dPr>
                          <m:ctrlPr>
                            <a:rPr lang="en-US" sz="4400" b="0" i="1" smtClean="0">
                              <a:latin typeface="Cambria Math" charset="0"/>
                              <a:ea typeface="Palatino" charset="0"/>
                              <a:cs typeface="Palatino" charset="0"/>
                            </a:rPr>
                          </m:ctrlPr>
                        </m:dPr>
                        <m:e>
                          <m:r>
                            <a:rPr lang="en-US" sz="4400" b="0" i="1" smtClean="0">
                              <a:latin typeface="Cambria Math" charset="0"/>
                              <a:ea typeface="Palatino" charset="0"/>
                              <a:cs typeface="Palatino" charset="0"/>
                            </a:rPr>
                            <m:t>𝑠</m:t>
                          </m:r>
                        </m:e>
                      </m:d>
                      <m:r>
                        <a:rPr lang="en-US" sz="4400" b="0" i="1" smtClean="0">
                          <a:latin typeface="Cambria Math" charset="0"/>
                          <a:ea typeface="Palatino" charset="0"/>
                          <a:cs typeface="Palatino" charset="0"/>
                        </a:rPr>
                        <m:t>=</m:t>
                      </m:r>
                      <m:r>
                        <a:rPr lang="en-US" sz="4400" i="1">
                          <a:latin typeface="Cambria Math" charset="0"/>
                          <a:ea typeface="Palatino" charset="0"/>
                          <a:cs typeface="Palatino" charset="0"/>
                        </a:rPr>
                        <m:t>1−</m:t>
                      </m:r>
                      <m:f>
                        <m:fPr>
                          <m:ctrlPr>
                            <a:rPr lang="mr-IN" sz="4400" i="1">
                              <a:latin typeface="Cambria Math" charset="0"/>
                              <a:ea typeface="Palatino" charset="0"/>
                              <a:cs typeface="Palatino" charset="0"/>
                            </a:rPr>
                          </m:ctrlPr>
                        </m:fPr>
                        <m:num>
                          <m:sSup>
                            <m:sSupPr>
                              <m:ctrlPr>
                                <a:rPr lang="mr-IN" sz="4400" i="1">
                                  <a:latin typeface="Cambria Math" charset="0"/>
                                  <a:ea typeface="Palatino" charset="0"/>
                                  <a:cs typeface="Palatino" charset="0"/>
                                </a:rPr>
                              </m:ctrlPr>
                            </m:sSupPr>
                            <m:e>
                              <m:r>
                                <a:rPr lang="mr-IN" sz="4400" i="1">
                                  <a:latin typeface="Cambria Math" charset="0"/>
                                  <a:ea typeface="Cambria Math" charset="0"/>
                                  <a:cs typeface="Cambria Math" charset="0"/>
                                </a:rPr>
                                <m:t>𝜖</m:t>
                              </m:r>
                            </m:e>
                            <m:sup>
                              <m:r>
                                <a:rPr lang="en-US" sz="4400" i="1">
                                  <a:latin typeface="Cambria Math" charset="0"/>
                                  <a:ea typeface="Palatino" charset="0"/>
                                  <a:cs typeface="Palatino" charset="0"/>
                                </a:rPr>
                                <m:t>∗</m:t>
                              </m:r>
                            </m:sup>
                          </m:sSup>
                        </m:num>
                        <m:den>
                          <m:sSub>
                            <m:sSubPr>
                              <m:ctrlPr>
                                <a:rPr lang="en-US" sz="4400" i="1">
                                  <a:latin typeface="Cambria Math" charset="0"/>
                                  <a:ea typeface="Palatino" charset="0"/>
                                  <a:cs typeface="Palatino" charset="0"/>
                                </a:rPr>
                              </m:ctrlPr>
                            </m:sSubPr>
                            <m:e>
                              <m:r>
                                <a:rPr lang="en-US" sz="4400" i="1">
                                  <a:latin typeface="Cambria Math" charset="0"/>
                                  <a:ea typeface="Cambria Math" charset="0"/>
                                  <a:cs typeface="Cambria Math" charset="0"/>
                                </a:rPr>
                                <m:t>𝜖</m:t>
                              </m:r>
                            </m:e>
                            <m:sub>
                              <m:r>
                                <a:rPr lang="en-US" sz="4400" i="1">
                                  <a:latin typeface="Cambria Math" charset="0"/>
                                  <a:ea typeface="Palatino" charset="0"/>
                                  <a:cs typeface="Palatino" charset="0"/>
                                </a:rPr>
                                <m:t>2</m:t>
                              </m:r>
                            </m:sub>
                          </m:sSub>
                        </m:den>
                      </m:f>
                      <m:r>
                        <a:rPr lang="en-US" sz="4400" b="0" i="1" smtClean="0">
                          <a:latin typeface="Cambria Math" charset="0"/>
                          <a:ea typeface="Palatino" charset="0"/>
                          <a:cs typeface="Palatino" charset="0"/>
                        </a:rPr>
                        <m:t>=</m:t>
                      </m:r>
                      <m:nary>
                        <m:naryPr>
                          <m:ctrlPr>
                            <a:rPr lang="is-IS" sz="4400" b="0" i="1" smtClean="0">
                              <a:latin typeface="Cambria Math" charset="0"/>
                              <a:ea typeface="Palatino" charset="0"/>
                              <a:cs typeface="Palatino" charset="0"/>
                            </a:rPr>
                          </m:ctrlPr>
                        </m:naryPr>
                        <m:sub>
                          <m:r>
                            <m:rPr>
                              <m:brk m:alnAt="23"/>
                            </m:rPr>
                            <a:rPr lang="en-US" sz="4400" b="0" i="1" smtClean="0">
                              <a:latin typeface="Cambria Math" charset="0"/>
                              <a:ea typeface="Palatino" charset="0"/>
                              <a:cs typeface="Palatino" charset="0"/>
                            </a:rPr>
                            <m:t>0</m:t>
                          </m:r>
                        </m:sub>
                        <m:sup>
                          <m:r>
                            <a:rPr lang="en-US" sz="4400" b="0" i="1" smtClean="0">
                              <a:latin typeface="Cambria Math" charset="0"/>
                              <a:ea typeface="Palatino" charset="0"/>
                              <a:cs typeface="Palatino" charset="0"/>
                            </a:rPr>
                            <m:t>1</m:t>
                          </m:r>
                        </m:sup>
                        <m:e>
                          <m:f>
                            <m:fPr>
                              <m:ctrlPr>
                                <a:rPr lang="mr-IN" sz="4400" i="1">
                                  <a:latin typeface="Cambria Math" charset="0"/>
                                  <a:ea typeface="Palatino" charset="0"/>
                                  <a:cs typeface="Palatino" charset="0"/>
                                </a:rPr>
                              </m:ctrlPr>
                            </m:fPr>
                            <m:num>
                              <m:r>
                                <a:rPr lang="en-US" sz="4400" i="1">
                                  <a:latin typeface="Cambria Math" charset="0"/>
                                  <a:ea typeface="Palatino" charset="0"/>
                                  <a:cs typeface="Palatino" charset="0"/>
                                </a:rPr>
                                <m:t>𝑑</m:t>
                              </m:r>
                              <m:r>
                                <a:rPr lang="en-US" sz="4400" i="1">
                                  <a:latin typeface="Cambria Math" charset="0"/>
                                  <a:ea typeface="Palatino" charset="0"/>
                                  <a:cs typeface="Palatino" charset="0"/>
                                </a:rPr>
                                <m:t>𝜇</m:t>
                              </m:r>
                              <m:r>
                                <a:rPr lang="en-US" sz="4400" i="1">
                                  <a:latin typeface="Cambria Math" charset="0"/>
                                  <a:ea typeface="Palatino" charset="0"/>
                                  <a:cs typeface="Palatino" charset="0"/>
                                </a:rPr>
                                <m:t>(</m:t>
                              </m:r>
                              <m:r>
                                <a:rPr lang="en-US" sz="4400" i="1">
                                  <a:latin typeface="Cambria Math" charset="0"/>
                                  <a:ea typeface="Palatino" charset="0"/>
                                  <a:cs typeface="Palatino" charset="0"/>
                                </a:rPr>
                                <m:t>𝑧</m:t>
                              </m:r>
                              <m:r>
                                <a:rPr lang="en-US" sz="4400" i="1">
                                  <a:latin typeface="Cambria Math" charset="0"/>
                                  <a:ea typeface="Palatino" charset="0"/>
                                  <a:cs typeface="Palatino" charset="0"/>
                                </a:rPr>
                                <m:t>)</m:t>
                              </m:r>
                            </m:num>
                            <m:den>
                              <m:r>
                                <a:rPr lang="en-US" sz="4400" i="1">
                                  <a:latin typeface="Cambria Math" charset="0"/>
                                  <a:ea typeface="Palatino" charset="0"/>
                                  <a:cs typeface="Palatino" charset="0"/>
                                </a:rPr>
                                <m:t>𝑠</m:t>
                              </m:r>
                              <m:r>
                                <a:rPr lang="en-US" sz="4400" i="1">
                                  <a:latin typeface="Cambria Math" charset="0"/>
                                  <a:ea typeface="Palatino" charset="0"/>
                                  <a:cs typeface="Palatino" charset="0"/>
                                </a:rPr>
                                <m:t>−</m:t>
                              </m:r>
                              <m:r>
                                <a:rPr lang="en-US" sz="4400" i="1">
                                  <a:latin typeface="Cambria Math" charset="0"/>
                                  <a:ea typeface="Palatino" charset="0"/>
                                  <a:cs typeface="Palatino" charset="0"/>
                                </a:rPr>
                                <m:t>𝑧</m:t>
                              </m:r>
                            </m:den>
                          </m:f>
                        </m:e>
                      </m:nary>
                    </m:oMath>
                  </m:oMathPara>
                </a14:m>
                <a:endParaRPr lang="en-US" sz="4400" dirty="0" smtClean="0">
                  <a:latin typeface="Palatino" charset="0"/>
                  <a:ea typeface="Palatino" charset="0"/>
                  <a:cs typeface="Palatino" charset="0"/>
                </a:endParaRPr>
              </a:p>
              <a:p>
                <a:pPr marL="0" indent="0" algn="ctr">
                  <a:buNone/>
                </a:pPr>
                <a:r>
                  <a:rPr lang="en-US" sz="4400" dirty="0">
                    <a:latin typeface="Palatino" charset="0"/>
                    <a:ea typeface="Palatino" charset="0"/>
                    <a:cs typeface="Palatino" charset="0"/>
                  </a:rPr>
                  <a:t>w</a:t>
                </a:r>
                <a:r>
                  <a:rPr lang="en-US" sz="4400" dirty="0" smtClean="0">
                    <a:latin typeface="Palatino" charset="0"/>
                    <a:ea typeface="Palatino" charset="0"/>
                    <a:cs typeface="Palatino" charset="0"/>
                  </a:rPr>
                  <a:t>ith </a:t>
                </a:r>
                <a:r>
                  <a:rPr lang="en-US" sz="4400" dirty="0" smtClean="0">
                    <a:ea typeface="Palatino" charset="0"/>
                    <a:cs typeface="Palatino" charset="0"/>
                  </a:rPr>
                  <a:t> </a:t>
                </a:r>
                <a14:m>
                  <m:oMath xmlns:m="http://schemas.openxmlformats.org/officeDocument/2006/math">
                    <m:r>
                      <a:rPr lang="en-US" sz="4400" i="1">
                        <a:latin typeface="Cambria Math" charset="0"/>
                        <a:ea typeface="Palatino" charset="0"/>
                        <a:cs typeface="Palatino" charset="0"/>
                      </a:rPr>
                      <m:t>𝑠</m:t>
                    </m:r>
                    <m:r>
                      <a:rPr lang="en-US" sz="4400" i="1">
                        <a:latin typeface="Cambria Math" charset="0"/>
                        <a:ea typeface="Palatino" charset="0"/>
                        <a:cs typeface="Palatino" charset="0"/>
                      </a:rPr>
                      <m:t>=</m:t>
                    </m:r>
                    <m:f>
                      <m:fPr>
                        <m:ctrlPr>
                          <a:rPr lang="mr-IN" sz="4400" i="1">
                            <a:latin typeface="Cambria Math" charset="0"/>
                            <a:ea typeface="Palatino" charset="0"/>
                            <a:cs typeface="Palatino" charset="0"/>
                          </a:rPr>
                        </m:ctrlPr>
                      </m:fPr>
                      <m:num>
                        <m:r>
                          <a:rPr lang="en-US" sz="4400" i="1">
                            <a:latin typeface="Cambria Math" charset="0"/>
                            <a:ea typeface="Palatino" charset="0"/>
                            <a:cs typeface="Palatino" charset="0"/>
                          </a:rPr>
                          <m:t>1</m:t>
                        </m:r>
                      </m:num>
                      <m:den>
                        <m:r>
                          <a:rPr lang="en-US" sz="4400" i="1">
                            <a:latin typeface="Cambria Math" charset="0"/>
                            <a:ea typeface="Palatino" charset="0"/>
                            <a:cs typeface="Palatino" charset="0"/>
                          </a:rPr>
                          <m:t>1−</m:t>
                        </m:r>
                        <m:r>
                          <a:rPr lang="en-US" sz="4400" i="1">
                            <a:latin typeface="Cambria Math" charset="0"/>
                            <a:ea typeface="Palatino" charset="0"/>
                            <a:cs typeface="Palatino" charset="0"/>
                          </a:rPr>
                          <m:t>h</m:t>
                        </m:r>
                      </m:den>
                    </m:f>
                  </m:oMath>
                </a14:m>
                <a:r>
                  <a:rPr lang="en-US" sz="4400" dirty="0" smtClean="0">
                    <a:latin typeface="Palatino" charset="0"/>
                    <a:ea typeface="Palatino" charset="0"/>
                    <a:cs typeface="Palatino" charset="0"/>
                  </a:rPr>
                  <a:t> </a:t>
                </a:r>
                <a:r>
                  <a:rPr lang="en-US" sz="4400" dirty="0">
                    <a:latin typeface="Palatino" charset="0"/>
                    <a:ea typeface="Palatino" charset="0"/>
                    <a:cs typeface="Palatino" charset="0"/>
                  </a:rPr>
                  <a:t>,   </a:t>
                </a:r>
                <a14:m>
                  <m:oMath xmlns:m="http://schemas.openxmlformats.org/officeDocument/2006/math">
                    <m:r>
                      <a:rPr lang="en-US" sz="4400" i="1">
                        <a:latin typeface="Cambria Math" charset="0"/>
                        <a:ea typeface="Palatino" charset="0"/>
                        <a:cs typeface="Palatino" charset="0"/>
                      </a:rPr>
                      <m:t>h</m:t>
                    </m:r>
                    <m:r>
                      <a:rPr lang="en-US" sz="4400" i="1">
                        <a:latin typeface="Cambria Math" charset="0"/>
                        <a:ea typeface="Palatino" charset="0"/>
                        <a:cs typeface="Palatino" charset="0"/>
                      </a:rPr>
                      <m:t>=</m:t>
                    </m:r>
                    <m:f>
                      <m:fPr>
                        <m:ctrlPr>
                          <a:rPr lang="mr-IN" sz="4400" i="1">
                            <a:latin typeface="Cambria Math" charset="0"/>
                            <a:ea typeface="Palatino" charset="0"/>
                            <a:cs typeface="Palatino" charset="0"/>
                          </a:rPr>
                        </m:ctrlPr>
                      </m:fPr>
                      <m:num>
                        <m:sSub>
                          <m:sSubPr>
                            <m:ctrlPr>
                              <a:rPr lang="en-US" sz="4400" i="1">
                                <a:latin typeface="Cambria Math" charset="0"/>
                                <a:ea typeface="Palatino" charset="0"/>
                                <a:cs typeface="Palatino" charset="0"/>
                              </a:rPr>
                            </m:ctrlPr>
                          </m:sSubPr>
                          <m:e>
                            <m:r>
                              <a:rPr lang="en-US" sz="4400" i="1">
                                <a:latin typeface="Cambria Math" charset="0"/>
                                <a:ea typeface="Palatino" charset="0"/>
                                <a:cs typeface="Palatino" charset="0"/>
                              </a:rPr>
                              <m:t>𝜖</m:t>
                            </m:r>
                          </m:e>
                          <m:sub>
                            <m:r>
                              <a:rPr lang="en-US" sz="4400" i="1">
                                <a:latin typeface="Cambria Math" charset="0"/>
                                <a:ea typeface="Palatino" charset="0"/>
                                <a:cs typeface="Palatino" charset="0"/>
                              </a:rPr>
                              <m:t>1</m:t>
                            </m:r>
                          </m:sub>
                        </m:sSub>
                      </m:num>
                      <m:den>
                        <m:sSub>
                          <m:sSubPr>
                            <m:ctrlPr>
                              <a:rPr lang="en-US" sz="4400" i="1">
                                <a:latin typeface="Cambria Math" charset="0"/>
                                <a:ea typeface="Palatino" charset="0"/>
                                <a:cs typeface="Palatino" charset="0"/>
                              </a:rPr>
                            </m:ctrlPr>
                          </m:sSubPr>
                          <m:e>
                            <m:r>
                              <a:rPr lang="en-US" sz="4400" i="1">
                                <a:latin typeface="Cambria Math" charset="0"/>
                                <a:ea typeface="Palatino" charset="0"/>
                                <a:cs typeface="Palatino" charset="0"/>
                              </a:rPr>
                              <m:t>𝜖</m:t>
                            </m:r>
                          </m:e>
                          <m:sub>
                            <m:r>
                              <a:rPr lang="en-US" sz="4400" i="1">
                                <a:latin typeface="Cambria Math" charset="0"/>
                                <a:ea typeface="Palatino" charset="0"/>
                                <a:cs typeface="Palatino" charset="0"/>
                              </a:rPr>
                              <m:t>2</m:t>
                            </m:r>
                          </m:sub>
                        </m:sSub>
                      </m:den>
                    </m:f>
                    <m:r>
                      <a:rPr lang="en-US" sz="4400" b="0" i="1" smtClean="0">
                        <a:latin typeface="Cambria Math" charset="0"/>
                        <a:ea typeface="Palatino" charset="0"/>
                        <a:cs typeface="Palatino" charset="0"/>
                      </a:rPr>
                      <m:t> , </m:t>
                    </m:r>
                    <m:r>
                      <a:rPr lang="en-US" sz="4400" i="1">
                        <a:latin typeface="Cambria Math" charset="0"/>
                        <a:ea typeface="Palatino" charset="0"/>
                        <a:cs typeface="Palatino" charset="0"/>
                      </a:rPr>
                      <m:t> </m:t>
                    </m:r>
                  </m:oMath>
                </a14:m>
                <a:endParaRPr lang="en-US" sz="4400" dirty="0">
                  <a:latin typeface="Palatino" charset="0"/>
                  <a:ea typeface="Palatino" charset="0"/>
                  <a:cs typeface="Palatino" charset="0"/>
                </a:endParaRPr>
              </a:p>
              <a:p>
                <a:pPr marL="0" indent="0" algn="just">
                  <a:buNone/>
                </a:pPr>
                <a:r>
                  <a:rPr lang="en-US" sz="3900" dirty="0" smtClean="0">
                    <a:latin typeface="Palatino" charset="0"/>
                    <a:ea typeface="Palatino" charset="0"/>
                    <a:cs typeface="Palatino" charset="0"/>
                  </a:rPr>
                  <a:t>where </a:t>
                </a:r>
                <a14:m>
                  <m:oMath xmlns:m="http://schemas.openxmlformats.org/officeDocument/2006/math">
                    <m:sSub>
                      <m:sSubPr>
                        <m:ctrlPr>
                          <a:rPr lang="en-US" sz="3900" i="1" smtClean="0">
                            <a:latin typeface="Cambria Math" charset="0"/>
                            <a:ea typeface="Palatino" charset="0"/>
                            <a:cs typeface="Palatino" charset="0"/>
                          </a:rPr>
                        </m:ctrlPr>
                      </m:sSubPr>
                      <m:e>
                        <m:r>
                          <a:rPr lang="en-US" sz="3900" i="1" smtClean="0">
                            <a:latin typeface="Cambria Math" charset="0"/>
                            <a:ea typeface="Palatino" charset="0"/>
                            <a:cs typeface="Palatino" charset="0"/>
                          </a:rPr>
                          <m:t>𝜖</m:t>
                        </m:r>
                      </m:e>
                      <m:sub>
                        <m:r>
                          <a:rPr lang="en-US" sz="3900" b="0" i="1" smtClean="0">
                            <a:latin typeface="Cambria Math" charset="0"/>
                            <a:ea typeface="Palatino" charset="0"/>
                            <a:cs typeface="Palatino" charset="0"/>
                          </a:rPr>
                          <m:t>1,2</m:t>
                        </m:r>
                      </m:sub>
                    </m:sSub>
                  </m:oMath>
                </a14:m>
                <a:r>
                  <a:rPr lang="en-US" sz="3900" dirty="0" smtClean="0">
                    <a:latin typeface="Palatino" charset="0"/>
                    <a:ea typeface="Palatino" charset="0"/>
                    <a:cs typeface="Palatino" charset="0"/>
                  </a:rPr>
                  <a:t> are the complex </a:t>
                </a:r>
                <a:r>
                  <a:rPr lang="en-US" sz="3900" dirty="0" err="1">
                    <a:latin typeface="Palatino" charset="0"/>
                    <a:ea typeface="Palatino" charset="0"/>
                    <a:cs typeface="Palatino" charset="0"/>
                  </a:rPr>
                  <a:t>permittivities</a:t>
                </a:r>
                <a:r>
                  <a:rPr lang="en-US" sz="3900" dirty="0">
                    <a:latin typeface="Palatino" charset="0"/>
                    <a:ea typeface="Palatino" charset="0"/>
                    <a:cs typeface="Palatino" charset="0"/>
                  </a:rPr>
                  <a:t> </a:t>
                </a:r>
                <a:r>
                  <a:rPr lang="en-US" sz="3900" dirty="0" smtClean="0">
                    <a:latin typeface="Palatino" charset="0"/>
                    <a:ea typeface="Palatino" charset="0"/>
                    <a:cs typeface="Palatino" charset="0"/>
                  </a:rPr>
                  <a:t>of a single ice crystal in the vertical and horizontal directions, respectively. </a:t>
                </a:r>
              </a:p>
              <a:p>
                <a:pPr marL="0" indent="0" algn="just">
                  <a:buNone/>
                </a:pPr>
                <a:r>
                  <a:rPr lang="en-US" sz="3900" dirty="0" smtClean="0">
                    <a:latin typeface="Palatino" charset="0"/>
                    <a:ea typeface="Palatino" charset="0"/>
                    <a:cs typeface="Palatino" charset="0"/>
                  </a:rPr>
                  <a:t>If one only has partial information about the statistical properties of the crystalline structure, such as the mean orientation, then one can obtain first order bounds which are:</a:t>
                </a:r>
              </a:p>
              <a:p>
                <a:pPr marL="0" indent="0" algn="ctr">
                  <a:buNone/>
                </a:pPr>
                <a:r>
                  <a:rPr lang="en-US" sz="4400" dirty="0" smtClean="0">
                    <a:latin typeface="Palatino" charset="0"/>
                    <a:ea typeface="Palatino" charset="0"/>
                    <a:cs typeface="Palatino" charset="0"/>
                  </a:rPr>
                  <a:t> </a:t>
                </a:r>
                <a14:m>
                  <m:oMath xmlns:m="http://schemas.openxmlformats.org/officeDocument/2006/math">
                    <m:sSubSup>
                      <m:sSubSupPr>
                        <m:ctrlPr>
                          <a:rPr lang="en-US" sz="4400" i="1" smtClean="0">
                            <a:latin typeface="Cambria Math" charset="0"/>
                            <a:ea typeface="Palatino" charset="0"/>
                            <a:cs typeface="Palatino" charset="0"/>
                          </a:rPr>
                        </m:ctrlPr>
                      </m:sSubSupPr>
                      <m:e>
                        <m:r>
                          <a:rPr lang="en-US" sz="4400" i="1" smtClean="0">
                            <a:latin typeface="Cambria Math" charset="0"/>
                            <a:ea typeface="Cambria Math" charset="0"/>
                            <a:cs typeface="Cambria Math" charset="0"/>
                          </a:rPr>
                          <m:t>𝜖</m:t>
                        </m:r>
                      </m:e>
                      <m:sub>
                        <m:r>
                          <a:rPr lang="en-US" sz="4400" b="0" i="1" smtClean="0">
                            <a:latin typeface="Cambria Math" charset="0"/>
                            <a:ea typeface="Palatino" charset="0"/>
                            <a:cs typeface="Palatino" charset="0"/>
                          </a:rPr>
                          <m:t>𝑢</m:t>
                        </m:r>
                      </m:sub>
                      <m:sup>
                        <m:r>
                          <a:rPr lang="en-US" sz="4400" b="0" i="1" smtClean="0">
                            <a:latin typeface="Cambria Math" charset="0"/>
                            <a:ea typeface="Palatino" charset="0"/>
                            <a:cs typeface="Palatino" charset="0"/>
                          </a:rPr>
                          <m:t>∗ </m:t>
                        </m:r>
                      </m:sup>
                    </m:sSubSup>
                    <m:r>
                      <a:rPr lang="en-US" sz="4400" b="0" i="1" smtClean="0">
                        <a:latin typeface="Cambria Math" charset="0"/>
                        <a:ea typeface="Palatino" charset="0"/>
                        <a:cs typeface="Palatino" charset="0"/>
                      </a:rPr>
                      <m:t>(</m:t>
                    </m:r>
                    <m:r>
                      <a:rPr lang="en-US" sz="4400" b="0" i="1" smtClean="0">
                        <a:latin typeface="Cambria Math" charset="0"/>
                        <a:ea typeface="Palatino" charset="0"/>
                        <a:cs typeface="Palatino" charset="0"/>
                      </a:rPr>
                      <m:t>𝑧</m:t>
                    </m:r>
                    <m:r>
                      <a:rPr lang="en-US" sz="4400" b="0" i="1" smtClean="0">
                        <a:latin typeface="Cambria Math" charset="0"/>
                        <a:ea typeface="Palatino" charset="0"/>
                        <a:cs typeface="Palatino" charset="0"/>
                      </a:rPr>
                      <m:t>)=</m:t>
                    </m:r>
                    <m:sSub>
                      <m:sSubPr>
                        <m:ctrlPr>
                          <a:rPr lang="en-US" sz="4400" i="1">
                            <a:latin typeface="Cambria Math" charset="0"/>
                            <a:ea typeface="Palatino" charset="0"/>
                            <a:cs typeface="Palatino" charset="0"/>
                          </a:rPr>
                        </m:ctrlPr>
                      </m:sSubPr>
                      <m:e>
                        <m:r>
                          <a:rPr lang="en-US" sz="4400" i="1">
                            <a:latin typeface="Cambria Math" charset="0"/>
                            <a:ea typeface="Palatino" charset="0"/>
                            <a:cs typeface="Palatino" charset="0"/>
                          </a:rPr>
                          <m:t>𝜖</m:t>
                        </m:r>
                      </m:e>
                      <m:sub>
                        <m:r>
                          <a:rPr lang="en-US" sz="4400" i="1">
                            <a:latin typeface="Cambria Math" charset="0"/>
                            <a:ea typeface="Palatino" charset="0"/>
                            <a:cs typeface="Palatino" charset="0"/>
                          </a:rPr>
                          <m:t>2</m:t>
                        </m:r>
                      </m:sub>
                    </m:sSub>
                  </m:oMath>
                </a14:m>
                <a:r>
                  <a:rPr lang="en-US" sz="4400" dirty="0" smtClean="0">
                    <a:latin typeface="Palatino" charset="0"/>
                    <a:ea typeface="Palatino" charset="0"/>
                    <a:cs typeface="Palatino" charset="0"/>
                  </a:rPr>
                  <a:t> - </a:t>
                </a:r>
                <a14:m>
                  <m:oMath xmlns:m="http://schemas.openxmlformats.org/officeDocument/2006/math">
                    <m:sSub>
                      <m:sSubPr>
                        <m:ctrlPr>
                          <a:rPr lang="en-US" sz="4400" i="1">
                            <a:latin typeface="Cambria Math" charset="0"/>
                            <a:ea typeface="Palatino" charset="0"/>
                            <a:cs typeface="Palatino" charset="0"/>
                          </a:rPr>
                        </m:ctrlPr>
                      </m:sSubPr>
                      <m:e>
                        <m:r>
                          <a:rPr lang="en-US" sz="4400" i="1">
                            <a:latin typeface="Cambria Math" charset="0"/>
                            <a:ea typeface="Palatino" charset="0"/>
                            <a:cs typeface="Palatino" charset="0"/>
                          </a:rPr>
                          <m:t>𝜖</m:t>
                        </m:r>
                      </m:e>
                      <m:sub>
                        <m:r>
                          <a:rPr lang="en-US" sz="4400" i="1">
                            <a:latin typeface="Cambria Math" charset="0"/>
                            <a:ea typeface="Palatino" charset="0"/>
                            <a:cs typeface="Palatino" charset="0"/>
                          </a:rPr>
                          <m:t>2</m:t>
                        </m:r>
                      </m:sub>
                    </m:sSub>
                  </m:oMath>
                </a14:m>
                <a:r>
                  <a:rPr lang="en-US" sz="4400" dirty="0" smtClean="0">
                    <a:latin typeface="Palatino" charset="0"/>
                    <a:ea typeface="Palatino" charset="0"/>
                    <a:cs typeface="Palatino" charset="0"/>
                  </a:rPr>
                  <a:t>(</a:t>
                </a:r>
                <a14:m>
                  <m:oMath xmlns:m="http://schemas.openxmlformats.org/officeDocument/2006/math">
                    <m:f>
                      <m:fPr>
                        <m:ctrlPr>
                          <a:rPr lang="mr-IN" sz="4400" i="1">
                            <a:latin typeface="Cambria Math" charset="0"/>
                            <a:ea typeface="Palatino" charset="0"/>
                            <a:cs typeface="Palatino" charset="0"/>
                          </a:rPr>
                        </m:ctrlPr>
                      </m:fPr>
                      <m:num>
                        <m:d>
                          <m:dPr>
                            <m:begChr m:val="⟨"/>
                            <m:endChr m:val=""/>
                            <m:ctrlPr>
                              <a:rPr lang="en-US" sz="4400" i="1">
                                <a:latin typeface="Cambria Math" charset="0"/>
                                <a:ea typeface="Palatino" charset="0"/>
                                <a:cs typeface="Palatino" charset="0"/>
                              </a:rPr>
                            </m:ctrlPr>
                          </m:dPr>
                          <m:e>
                            <m:sSubSup>
                              <m:sSubSupPr>
                                <m:ctrlPr>
                                  <a:rPr lang="en-US" sz="4400" i="1">
                                    <a:latin typeface="Cambria Math" charset="0"/>
                                    <a:ea typeface="Palatino" charset="0"/>
                                    <a:cs typeface="Palatino" charset="0"/>
                                  </a:rPr>
                                </m:ctrlPr>
                              </m:sSubSupPr>
                              <m:e>
                                <m:r>
                                  <a:rPr lang="en-US" sz="4400" i="1">
                                    <a:latin typeface="Cambria Math" charset="0"/>
                                    <a:ea typeface="Palatino" charset="0"/>
                                    <a:cs typeface="Palatino" charset="0"/>
                                  </a:rPr>
                                  <m:t>𝑒</m:t>
                                </m:r>
                              </m:e>
                              <m:sub>
                                <m:r>
                                  <a:rPr lang="en-US" sz="4400" i="1">
                                    <a:latin typeface="Cambria Math" charset="0"/>
                                    <a:ea typeface="Palatino" charset="0"/>
                                    <a:cs typeface="Palatino" charset="0"/>
                                  </a:rPr>
                                  <m:t>𝑘</m:t>
                                </m:r>
                              </m:sub>
                              <m:sup>
                                <m:r>
                                  <a:rPr lang="en-US" sz="4400" i="1">
                                    <a:latin typeface="Cambria Math" charset="0"/>
                                    <a:ea typeface="Palatino" charset="0"/>
                                    <a:cs typeface="Palatino" charset="0"/>
                                  </a:rPr>
                                  <m:t>𝑇</m:t>
                                </m:r>
                              </m:sup>
                            </m:sSubSup>
                            <m:r>
                              <a:rPr lang="en-US" sz="4400" i="1">
                                <a:latin typeface="Cambria Math" charset="0"/>
                                <a:ea typeface="Palatino" charset="0"/>
                                <a:cs typeface="Palatino" charset="0"/>
                              </a:rPr>
                              <m:t>𝑅</m:t>
                            </m:r>
                          </m:e>
                        </m:d>
                        <m:d>
                          <m:dPr>
                            <m:begChr m:val=""/>
                            <m:endChr m:val="⟩"/>
                            <m:ctrlPr>
                              <a:rPr lang="en-US" sz="4400" i="1">
                                <a:latin typeface="Cambria Math" charset="0"/>
                                <a:ea typeface="Palatino" charset="0"/>
                                <a:cs typeface="Palatino" charset="0"/>
                              </a:rPr>
                            </m:ctrlPr>
                          </m:dPr>
                          <m:e>
                            <m:sSub>
                              <m:sSubPr>
                                <m:ctrlPr>
                                  <a:rPr lang="en-US" sz="4400" i="1">
                                    <a:latin typeface="Cambria Math" charset="0"/>
                                    <a:ea typeface="Palatino" charset="0"/>
                                    <a:cs typeface="Palatino" charset="0"/>
                                  </a:rPr>
                                </m:ctrlPr>
                              </m:sSubPr>
                              <m:e>
                                <m:r>
                                  <a:rPr lang="en-US" sz="4400" i="1">
                                    <a:latin typeface="Cambria Math" charset="0"/>
                                    <a:ea typeface="Palatino" charset="0"/>
                                    <a:cs typeface="Palatino" charset="0"/>
                                  </a:rPr>
                                  <m:t>𝑒</m:t>
                                </m:r>
                              </m:e>
                              <m:sub>
                                <m:r>
                                  <a:rPr lang="en-US" sz="4400" i="1">
                                    <a:latin typeface="Cambria Math" charset="0"/>
                                    <a:ea typeface="Palatino" charset="0"/>
                                    <a:cs typeface="Palatino" charset="0"/>
                                  </a:rPr>
                                  <m:t>𝑘</m:t>
                                </m:r>
                              </m:sub>
                            </m:sSub>
                          </m:e>
                        </m:d>
                      </m:num>
                      <m:den>
                        <m:r>
                          <a:rPr lang="en-US" sz="4400" i="1">
                            <a:latin typeface="Cambria Math" charset="0"/>
                            <a:ea typeface="Palatino" charset="0"/>
                            <a:cs typeface="Palatino" charset="0"/>
                          </a:rPr>
                          <m:t>𝑠</m:t>
                        </m:r>
                        <m:r>
                          <a:rPr lang="en-US" sz="4400" b="0" i="1" smtClean="0">
                            <a:latin typeface="Cambria Math" charset="0"/>
                            <a:ea typeface="Palatino" charset="0"/>
                            <a:cs typeface="Palatino" charset="0"/>
                          </a:rPr>
                          <m:t>−</m:t>
                        </m:r>
                        <m:r>
                          <a:rPr lang="en-US" sz="4400" b="0" i="1" smtClean="0">
                            <a:latin typeface="Cambria Math" charset="0"/>
                            <a:ea typeface="Palatino" charset="0"/>
                            <a:cs typeface="Palatino" charset="0"/>
                          </a:rPr>
                          <m:t>𝑧</m:t>
                        </m:r>
                      </m:den>
                    </m:f>
                  </m:oMath>
                </a14:m>
                <a:r>
                  <a:rPr lang="en-US" sz="4400" dirty="0" smtClean="0">
                    <a:latin typeface="Palatino" charset="0"/>
                    <a:ea typeface="Palatino" charset="0"/>
                    <a:cs typeface="Palatino" charset="0"/>
                  </a:rPr>
                  <a:t>)</a:t>
                </a:r>
              </a:p>
              <a:p>
                <a:pPr marL="0" indent="0" algn="ctr">
                  <a:buNone/>
                </a:pPr>
                <a:r>
                  <a:rPr lang="en-US" sz="4400" dirty="0">
                    <a:latin typeface="Palatino" charset="0"/>
                    <a:ea typeface="Palatino" charset="0"/>
                    <a:cs typeface="Palatino" charset="0"/>
                  </a:rPr>
                  <a:t> </a:t>
                </a:r>
                <a14:m>
                  <m:oMath xmlns:m="http://schemas.openxmlformats.org/officeDocument/2006/math">
                    <m:sSubSup>
                      <m:sSubSupPr>
                        <m:ctrlPr>
                          <a:rPr lang="en-US" sz="4400" i="1">
                            <a:latin typeface="Cambria Math" charset="0"/>
                            <a:ea typeface="Palatino" charset="0"/>
                            <a:cs typeface="Palatino" charset="0"/>
                          </a:rPr>
                        </m:ctrlPr>
                      </m:sSubSupPr>
                      <m:e>
                        <m:r>
                          <a:rPr lang="en-US" sz="4400" i="1" smtClean="0">
                            <a:latin typeface="Cambria Math" charset="0"/>
                            <a:ea typeface="Cambria Math" charset="0"/>
                            <a:cs typeface="Cambria Math" charset="0"/>
                          </a:rPr>
                          <m:t>𝜖</m:t>
                        </m:r>
                      </m:e>
                      <m:sub>
                        <m:r>
                          <a:rPr lang="en-US" sz="4400" b="0" i="1" smtClean="0">
                            <a:latin typeface="Cambria Math" charset="0"/>
                            <a:ea typeface="Palatino" charset="0"/>
                            <a:cs typeface="Palatino" charset="0"/>
                          </a:rPr>
                          <m:t>𝑙</m:t>
                        </m:r>
                      </m:sub>
                      <m:sup>
                        <m:r>
                          <a:rPr lang="en-US" sz="4400" i="1">
                            <a:latin typeface="Cambria Math" charset="0"/>
                            <a:ea typeface="Palatino" charset="0"/>
                            <a:cs typeface="Palatino" charset="0"/>
                          </a:rPr>
                          <m:t>∗ </m:t>
                        </m:r>
                      </m:sup>
                    </m:sSubSup>
                    <m:r>
                      <a:rPr lang="en-US" sz="4400" i="1">
                        <a:latin typeface="Cambria Math" charset="0"/>
                        <a:ea typeface="Palatino" charset="0"/>
                        <a:cs typeface="Palatino" charset="0"/>
                      </a:rPr>
                      <m:t>(</m:t>
                    </m:r>
                    <m:r>
                      <a:rPr lang="en-US" sz="4400" i="1">
                        <a:latin typeface="Cambria Math" charset="0"/>
                        <a:ea typeface="Palatino" charset="0"/>
                        <a:cs typeface="Palatino" charset="0"/>
                      </a:rPr>
                      <m:t>𝑧</m:t>
                    </m:r>
                    <m:r>
                      <a:rPr lang="en-US" sz="4400" i="1">
                        <a:latin typeface="Cambria Math" charset="0"/>
                        <a:ea typeface="Palatino" charset="0"/>
                        <a:cs typeface="Palatino" charset="0"/>
                      </a:rPr>
                      <m:t>)=</m:t>
                    </m:r>
                    <m:sSup>
                      <m:sSupPr>
                        <m:ctrlPr>
                          <a:rPr lang="en-US" sz="4400" i="1" smtClean="0">
                            <a:latin typeface="Cambria Math" charset="0"/>
                            <a:ea typeface="Palatino" charset="0"/>
                            <a:cs typeface="Palatino" charset="0"/>
                          </a:rPr>
                        </m:ctrlPr>
                      </m:sSupPr>
                      <m:e>
                        <m:sSub>
                          <m:sSubPr>
                            <m:ctrlPr>
                              <a:rPr lang="en-US" sz="4400" i="1">
                                <a:latin typeface="Cambria Math" charset="0"/>
                                <a:ea typeface="Palatino" charset="0"/>
                                <a:cs typeface="Palatino" charset="0"/>
                              </a:rPr>
                            </m:ctrlPr>
                          </m:sSubPr>
                          <m:e>
                            <m:r>
                              <a:rPr lang="en-US" sz="4400" i="1">
                                <a:latin typeface="Cambria Math" charset="0"/>
                                <a:ea typeface="Palatino" charset="0"/>
                                <a:cs typeface="Palatino" charset="0"/>
                              </a:rPr>
                              <m:t>𝜖</m:t>
                            </m:r>
                          </m:e>
                          <m:sub>
                            <m:r>
                              <a:rPr lang="en-US" sz="4400" i="1">
                                <a:latin typeface="Cambria Math" charset="0"/>
                                <a:ea typeface="Palatino" charset="0"/>
                                <a:cs typeface="Palatino" charset="0"/>
                              </a:rPr>
                              <m:t>1</m:t>
                            </m:r>
                          </m:sub>
                        </m:sSub>
                        <m:r>
                          <m:rPr>
                            <m:nor/>
                          </m:rPr>
                          <a:rPr lang="en-US" sz="4400" dirty="0">
                            <a:latin typeface="Palatino" charset="0"/>
                            <a:ea typeface="Palatino" charset="0"/>
                            <a:cs typeface="Palatino" charset="0"/>
                          </a:rPr>
                          <m:t> (1 − </m:t>
                        </m:r>
                        <m:f>
                          <m:fPr>
                            <m:ctrlPr>
                              <a:rPr lang="mr-IN" sz="4400" i="1">
                                <a:latin typeface="Cambria Math" charset="0"/>
                                <a:ea typeface="Palatino" charset="0"/>
                                <a:cs typeface="Palatino" charset="0"/>
                              </a:rPr>
                            </m:ctrlPr>
                          </m:fPr>
                          <m:num>
                            <m:r>
                              <a:rPr lang="en-US" sz="4400" i="1">
                                <a:latin typeface="Cambria Math" charset="0"/>
                                <a:ea typeface="Palatino" charset="0"/>
                                <a:cs typeface="Palatino" charset="0"/>
                              </a:rPr>
                              <m:t>1−</m:t>
                            </m:r>
                            <m:d>
                              <m:dPr>
                                <m:begChr m:val="⟨"/>
                                <m:endChr m:val=""/>
                                <m:ctrlPr>
                                  <a:rPr lang="en-US" sz="4400" i="1">
                                    <a:latin typeface="Cambria Math" charset="0"/>
                                    <a:ea typeface="Palatino" charset="0"/>
                                    <a:cs typeface="Palatino" charset="0"/>
                                  </a:rPr>
                                </m:ctrlPr>
                              </m:dPr>
                              <m:e>
                                <m:sSubSup>
                                  <m:sSubSupPr>
                                    <m:ctrlPr>
                                      <a:rPr lang="en-US" sz="4400" i="1">
                                        <a:latin typeface="Cambria Math" charset="0"/>
                                        <a:ea typeface="Palatino" charset="0"/>
                                        <a:cs typeface="Palatino" charset="0"/>
                                      </a:rPr>
                                    </m:ctrlPr>
                                  </m:sSubSupPr>
                                  <m:e>
                                    <m:r>
                                      <a:rPr lang="en-US" sz="4400" i="1">
                                        <a:latin typeface="Cambria Math" charset="0"/>
                                        <a:ea typeface="Palatino" charset="0"/>
                                        <a:cs typeface="Palatino" charset="0"/>
                                      </a:rPr>
                                      <m:t>𝑒</m:t>
                                    </m:r>
                                  </m:e>
                                  <m:sub>
                                    <m:r>
                                      <a:rPr lang="en-US" sz="4400" i="1">
                                        <a:latin typeface="Cambria Math" charset="0"/>
                                        <a:ea typeface="Palatino" charset="0"/>
                                        <a:cs typeface="Palatino" charset="0"/>
                                      </a:rPr>
                                      <m:t>𝑘</m:t>
                                    </m:r>
                                  </m:sub>
                                  <m:sup>
                                    <m:r>
                                      <a:rPr lang="en-US" sz="4400" i="1">
                                        <a:latin typeface="Cambria Math" charset="0"/>
                                        <a:ea typeface="Palatino" charset="0"/>
                                        <a:cs typeface="Palatino" charset="0"/>
                                      </a:rPr>
                                      <m:t>𝑇</m:t>
                                    </m:r>
                                  </m:sup>
                                </m:sSubSup>
                                <m:r>
                                  <a:rPr lang="en-US" sz="4400" i="1">
                                    <a:latin typeface="Cambria Math" charset="0"/>
                                    <a:ea typeface="Palatino" charset="0"/>
                                    <a:cs typeface="Palatino" charset="0"/>
                                  </a:rPr>
                                  <m:t>𝑅</m:t>
                                </m:r>
                              </m:e>
                            </m:d>
                            <m:d>
                              <m:dPr>
                                <m:begChr m:val=""/>
                                <m:endChr m:val="⟩"/>
                                <m:ctrlPr>
                                  <a:rPr lang="en-US" sz="4400" i="1">
                                    <a:latin typeface="Cambria Math" charset="0"/>
                                    <a:ea typeface="Palatino" charset="0"/>
                                    <a:cs typeface="Palatino" charset="0"/>
                                  </a:rPr>
                                </m:ctrlPr>
                              </m:dPr>
                              <m:e>
                                <m:sSub>
                                  <m:sSubPr>
                                    <m:ctrlPr>
                                      <a:rPr lang="en-US" sz="4400" i="1">
                                        <a:latin typeface="Cambria Math" charset="0"/>
                                        <a:ea typeface="Palatino" charset="0"/>
                                        <a:cs typeface="Palatino" charset="0"/>
                                      </a:rPr>
                                    </m:ctrlPr>
                                  </m:sSubPr>
                                  <m:e>
                                    <m:r>
                                      <a:rPr lang="en-US" sz="4400" i="1">
                                        <a:latin typeface="Cambria Math" charset="0"/>
                                        <a:ea typeface="Palatino" charset="0"/>
                                        <a:cs typeface="Palatino" charset="0"/>
                                      </a:rPr>
                                      <m:t>𝑒</m:t>
                                    </m:r>
                                  </m:e>
                                  <m:sub>
                                    <m:r>
                                      <a:rPr lang="en-US" sz="4400" i="1">
                                        <a:latin typeface="Cambria Math" charset="0"/>
                                        <a:ea typeface="Palatino" charset="0"/>
                                        <a:cs typeface="Palatino" charset="0"/>
                                      </a:rPr>
                                      <m:t>𝑘</m:t>
                                    </m:r>
                                  </m:sub>
                                </m:sSub>
                              </m:e>
                            </m:d>
                          </m:num>
                          <m:den>
                            <m:r>
                              <a:rPr lang="en-US" sz="4400" i="1">
                                <a:latin typeface="Cambria Math" charset="0"/>
                                <a:ea typeface="Palatino" charset="0"/>
                                <a:cs typeface="Palatino" charset="0"/>
                              </a:rPr>
                              <m:t>𝑠</m:t>
                            </m:r>
                            <m:r>
                              <a:rPr lang="en-US" sz="4400" i="1">
                                <a:latin typeface="Cambria Math" charset="0"/>
                                <a:ea typeface="Palatino" charset="0"/>
                                <a:cs typeface="Palatino" charset="0"/>
                              </a:rPr>
                              <m:t>−</m:t>
                            </m:r>
                            <m:r>
                              <a:rPr lang="en-US" sz="4400" i="1">
                                <a:latin typeface="Cambria Math" charset="0"/>
                                <a:ea typeface="Palatino" charset="0"/>
                                <a:cs typeface="Palatino" charset="0"/>
                              </a:rPr>
                              <m:t>𝑧</m:t>
                            </m:r>
                          </m:den>
                        </m:f>
                        <m:r>
                          <m:rPr>
                            <m:nor/>
                          </m:rPr>
                          <a:rPr lang="en-US" sz="4400" dirty="0">
                            <a:latin typeface="Palatino" charset="0"/>
                            <a:ea typeface="Palatino" charset="0"/>
                            <a:cs typeface="Palatino" charset="0"/>
                          </a:rPr>
                          <m:t>) </m:t>
                        </m:r>
                      </m:e>
                      <m:sup>
                        <m:r>
                          <a:rPr lang="en-US" sz="4400" b="0" i="1" smtClean="0">
                            <a:latin typeface="Cambria Math" charset="0"/>
                            <a:ea typeface="Palatino" charset="0"/>
                            <a:cs typeface="Palatino" charset="0"/>
                          </a:rPr>
                          <m:t>−1</m:t>
                        </m:r>
                      </m:sup>
                    </m:sSup>
                  </m:oMath>
                </a14:m>
                <a:r>
                  <a:rPr lang="en-US" sz="4400" dirty="0" smtClean="0">
                    <a:latin typeface="Palatino" charset="0"/>
                    <a:ea typeface="Palatino" charset="0"/>
                    <a:cs typeface="Palatino" charset="0"/>
                  </a:rPr>
                  <a:t> , </a:t>
                </a:r>
              </a:p>
              <a:p>
                <a:pPr marL="0" indent="0">
                  <a:buNone/>
                </a:pPr>
                <a:r>
                  <a:rPr lang="en-US" sz="3900" dirty="0">
                    <a:latin typeface="Palatino" charset="0"/>
                    <a:ea typeface="Palatino" charset="0"/>
                    <a:cs typeface="Palatino" charset="0"/>
                  </a:rPr>
                  <a:t>w</a:t>
                </a:r>
                <a:r>
                  <a:rPr lang="en-US" sz="3900" dirty="0" smtClean="0">
                    <a:latin typeface="Palatino" charset="0"/>
                    <a:ea typeface="Palatino" charset="0"/>
                    <a:cs typeface="Palatino" charset="0"/>
                  </a:rPr>
                  <a:t>here the real parameter  </a:t>
                </a:r>
                <a:r>
                  <a:rPr lang="en-US" sz="3900" i="1" dirty="0" smtClean="0">
                    <a:latin typeface="Palatino" charset="0"/>
                    <a:ea typeface="Palatino" charset="0"/>
                    <a:cs typeface="Palatino" charset="0"/>
                  </a:rPr>
                  <a:t>z </a:t>
                </a:r>
                <a:r>
                  <a:rPr lang="en-US" sz="3900" dirty="0" smtClean="0">
                    <a:latin typeface="Palatino" charset="0"/>
                    <a:ea typeface="Palatino" charset="0"/>
                    <a:cs typeface="Palatino" charset="0"/>
                  </a:rPr>
                  <a:t>varies from 0 to 1.</a:t>
                </a:r>
              </a:p>
              <a:p>
                <a:pPr marL="0" indent="0">
                  <a:buNone/>
                </a:pPr>
                <a:endParaRPr lang="en-US" dirty="0" smtClean="0"/>
              </a:p>
              <a:p>
                <a:pPr marL="0" indent="0">
                  <a:buNone/>
                </a:pPr>
                <a:endParaRPr lang="en-US" dirty="0" smtClean="0"/>
              </a:p>
            </p:txBody>
          </p:sp>
        </mc:Choice>
        <mc:Fallback xmlns="">
          <p:sp>
            <p:nvSpPr>
              <p:cNvPr id="34" name="Content Placeholder 33"/>
              <p:cNvSpPr>
                <a:spLocks noGrp="1" noRot="1" noChangeAspect="1" noMove="1" noResize="1" noEditPoints="1" noAdjustHandles="1" noChangeArrowheads="1" noChangeShapeType="1" noTextEdit="1"/>
              </p:cNvSpPr>
              <p:nvPr>
                <p:ph sz="quarter" idx="27"/>
              </p:nvPr>
            </p:nvSpPr>
            <p:spPr>
              <a:xfrm>
                <a:off x="15544800" y="21193801"/>
                <a:ext cx="12801600" cy="11441419"/>
              </a:xfrm>
              <a:blipFill rotWithShape="0">
                <a:blip r:embed="rId2"/>
                <a:stretch>
                  <a:fillRect l="-1429" r="-1429" b="-479"/>
                </a:stretch>
              </a:blipFill>
            </p:spPr>
            <p:txBody>
              <a:bodyPr/>
              <a:lstStyle/>
              <a:p>
                <a:r>
                  <a:rPr lang="en-US">
                    <a:noFill/>
                  </a:rPr>
                  <a:t> </a:t>
                </a:r>
              </a:p>
            </p:txBody>
          </p:sp>
        </mc:Fallback>
      </mc:AlternateContent>
      <p:sp>
        <p:nvSpPr>
          <p:cNvPr id="13" name="Content Placeholder 12"/>
          <p:cNvSpPr>
            <a:spLocks noGrp="1"/>
          </p:cNvSpPr>
          <p:nvPr>
            <p:ph sz="quarter" idx="32"/>
          </p:nvPr>
        </p:nvSpPr>
        <p:spPr>
          <a:xfrm>
            <a:off x="29859036" y="14419315"/>
            <a:ext cx="12717913" cy="3471703"/>
          </a:xfrm>
          <a:solidFill>
            <a:schemeClr val="bg2"/>
          </a:solidFill>
        </p:spPr>
        <p:txBody>
          <a:bodyPr>
            <a:noAutofit/>
          </a:bodyPr>
          <a:lstStyle/>
          <a:p>
            <a:pPr marL="0" indent="0" algn="just">
              <a:buNone/>
            </a:pPr>
            <a:r>
              <a:rPr lang="en-US" sz="3600" dirty="0" smtClean="0">
                <a:latin typeface="Palatino" charset="0"/>
                <a:ea typeface="Palatino" charset="0"/>
                <a:cs typeface="Palatino" charset="0"/>
              </a:rPr>
              <a:t>This graph shows the first order bounds on the complex permittivity of  columnar sea ice. The cluster of blue bounds represents the horizontally isotropic case when the brine volume fraction (BVF) is 3, 3.5 and 4%, respectively. The green cluster represents the same BVFs for the horizontally anisotropic case. </a:t>
            </a:r>
            <a:endParaRPr lang="en-US" sz="3600" dirty="0">
              <a:latin typeface="Palatino" charset="0"/>
              <a:ea typeface="Palatino" charset="0"/>
              <a:cs typeface="Palatino" charset="0"/>
            </a:endParaRPr>
          </a:p>
        </p:txBody>
      </p:sp>
      <p:sp>
        <p:nvSpPr>
          <p:cNvPr id="35" name="Text Placeholder 20"/>
          <p:cNvSpPr>
            <a:spLocks noGrp="1"/>
          </p:cNvSpPr>
          <p:nvPr>
            <p:ph type="body" sz="quarter" idx="34"/>
          </p:nvPr>
        </p:nvSpPr>
        <p:spPr>
          <a:xfrm>
            <a:off x="29874935" y="29017564"/>
            <a:ext cx="12801600" cy="1219200"/>
          </a:xfrm>
        </p:spPr>
        <p:txBody>
          <a:bodyPr/>
          <a:lstStyle/>
          <a:p>
            <a:r>
              <a:rPr lang="en-US" dirty="0" smtClean="0">
                <a:latin typeface="Palatino" charset="0"/>
                <a:ea typeface="Palatino" charset="0"/>
                <a:cs typeface="Palatino" charset="0"/>
              </a:rPr>
              <a:t>Acknowledgements</a:t>
            </a:r>
            <a:endParaRPr lang="en-US" dirty="0">
              <a:latin typeface="Palatino" charset="0"/>
              <a:ea typeface="Palatino" charset="0"/>
              <a:cs typeface="Palatino" charset="0"/>
            </a:endParaRPr>
          </a:p>
        </p:txBody>
      </p:sp>
      <p:sp>
        <p:nvSpPr>
          <p:cNvPr id="36" name="Content Placeholder 21"/>
          <p:cNvSpPr>
            <a:spLocks noGrp="1"/>
          </p:cNvSpPr>
          <p:nvPr>
            <p:ph sz="quarter" idx="35"/>
          </p:nvPr>
        </p:nvSpPr>
        <p:spPr>
          <a:xfrm>
            <a:off x="29870159" y="30582462"/>
            <a:ext cx="12801600" cy="2052758"/>
          </a:xfrm>
          <a:solidFill>
            <a:schemeClr val="bg2"/>
          </a:solidFill>
        </p:spPr>
        <p:txBody>
          <a:bodyPr numCol="1">
            <a:noAutofit/>
          </a:bodyPr>
          <a:lstStyle/>
          <a:p>
            <a:pPr algn="just"/>
            <a:r>
              <a:rPr lang="en-US" sz="3600" dirty="0" smtClean="0">
                <a:latin typeface="Palatino" charset="0"/>
                <a:ea typeface="Palatino" charset="0"/>
                <a:cs typeface="Palatino" charset="0"/>
              </a:rPr>
              <a:t>Thanks to the ACCESS program for supporting this project. Thanks also to </a:t>
            </a:r>
            <a:r>
              <a:rPr lang="en-US" sz="3600" dirty="0" err="1">
                <a:latin typeface="Palatino" charset="0"/>
                <a:ea typeface="Palatino" charset="0"/>
                <a:cs typeface="Palatino" charset="0"/>
              </a:rPr>
              <a:t>Huy</a:t>
            </a:r>
            <a:r>
              <a:rPr lang="en-US" sz="3600" dirty="0">
                <a:latin typeface="Palatino" charset="0"/>
                <a:ea typeface="Palatino" charset="0"/>
                <a:cs typeface="Palatino" charset="0"/>
              </a:rPr>
              <a:t> </a:t>
            </a:r>
            <a:r>
              <a:rPr lang="en-US" sz="3600" smtClean="0">
                <a:latin typeface="Palatino" charset="0"/>
                <a:ea typeface="Palatino" charset="0"/>
                <a:cs typeface="Palatino" charset="0"/>
              </a:rPr>
              <a:t>Dinh </a:t>
            </a:r>
            <a:r>
              <a:rPr lang="en-US" sz="3600" dirty="0" smtClean="0">
                <a:latin typeface="Palatino" charset="0"/>
                <a:ea typeface="Palatino" charset="0"/>
                <a:cs typeface="Palatino" charset="0"/>
              </a:rPr>
              <a:t>and </a:t>
            </a:r>
            <a:r>
              <a:rPr lang="en-US" sz="3600" dirty="0">
                <a:latin typeface="Palatino" charset="0"/>
                <a:ea typeface="Palatino" charset="0"/>
                <a:cs typeface="Palatino" charset="0"/>
              </a:rPr>
              <a:t>Rebecca </a:t>
            </a:r>
            <a:r>
              <a:rPr lang="en-US" sz="3600" dirty="0" err="1">
                <a:latin typeface="Palatino" charset="0"/>
                <a:ea typeface="Palatino" charset="0"/>
                <a:cs typeface="Palatino" charset="0"/>
              </a:rPr>
              <a:t>Hardenbrook</a:t>
            </a:r>
            <a:r>
              <a:rPr lang="en-US" sz="3600" dirty="0">
                <a:latin typeface="Palatino" charset="0"/>
                <a:ea typeface="Palatino" charset="0"/>
                <a:cs typeface="Palatino" charset="0"/>
              </a:rPr>
              <a:t> </a:t>
            </a:r>
            <a:r>
              <a:rPr lang="en-US" sz="3600" dirty="0" smtClean="0">
                <a:latin typeface="Palatino" charset="0"/>
                <a:ea typeface="Palatino" charset="0"/>
                <a:cs typeface="Palatino" charset="0"/>
              </a:rPr>
              <a:t>for their guidance throughout. </a:t>
            </a:r>
            <a:endParaRPr lang="en-US" sz="3600" dirty="0"/>
          </a:p>
          <a:p>
            <a:endParaRPr lang="en-US" sz="3600" dirty="0">
              <a:latin typeface="Palatino" charset="0"/>
              <a:ea typeface="Palatino" charset="0"/>
              <a:cs typeface="Palatino" charset="0"/>
            </a:endParaRPr>
          </a:p>
          <a:p>
            <a:endParaRPr lang="en-US" sz="3600" dirty="0">
              <a:latin typeface="Palatino" charset="0"/>
              <a:ea typeface="Palatino" charset="0"/>
              <a:cs typeface="Palatino" charset="0"/>
            </a:endParaRPr>
          </a:p>
          <a:p>
            <a:endParaRPr lang="en-US" sz="3600" dirty="0" smtClean="0">
              <a:latin typeface="Palatino" charset="0"/>
              <a:ea typeface="Palatino" charset="0"/>
              <a:cs typeface="Palatino" charset="0"/>
            </a:endParaRPr>
          </a:p>
        </p:txBody>
      </p:sp>
      <p:pic>
        <p:nvPicPr>
          <p:cNvPr id="24" name="Picture 2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9218886" y="316078"/>
            <a:ext cx="4059019" cy="3279938"/>
          </a:xfrm>
          <a:prstGeom prst="rect">
            <a:avLst/>
          </a:prstGeom>
        </p:spPr>
      </p:pic>
      <p:sp>
        <p:nvSpPr>
          <p:cNvPr id="25" name="Rectangle 24"/>
          <p:cNvSpPr/>
          <p:nvPr/>
        </p:nvSpPr>
        <p:spPr>
          <a:xfrm>
            <a:off x="15544800" y="5150210"/>
            <a:ext cx="12801600" cy="3416320"/>
          </a:xfrm>
          <a:prstGeom prst="rect">
            <a:avLst/>
          </a:prstGeom>
          <a:solidFill>
            <a:schemeClr val="bg2"/>
          </a:solidFill>
        </p:spPr>
        <p:txBody>
          <a:bodyPr wrap="square">
            <a:spAutoFit/>
          </a:bodyPr>
          <a:lstStyle/>
          <a:p>
            <a:pPr marL="571500" indent="-571500" algn="just">
              <a:buFont typeface="Arial" charset="0"/>
              <a:buChar char="•"/>
            </a:pPr>
            <a:r>
              <a:rPr lang="en-US" sz="3600" dirty="0" smtClean="0">
                <a:latin typeface="Palatino" charset="0"/>
                <a:ea typeface="Palatino" charset="0"/>
                <a:cs typeface="Palatino" charset="0"/>
              </a:rPr>
              <a:t>One can use remote sensing techniques to gather information on the properties of the system, and in particular the complex electromagnetic permittivity. </a:t>
            </a:r>
          </a:p>
          <a:p>
            <a:pPr marL="571500" indent="-571500" algn="just">
              <a:buFont typeface="Arial" charset="0"/>
              <a:buChar char="•"/>
            </a:pPr>
            <a:r>
              <a:rPr lang="en-US" sz="3600" dirty="0" smtClean="0">
                <a:latin typeface="Palatino" charset="0"/>
                <a:ea typeface="Palatino" charset="0"/>
                <a:cs typeface="Palatino" charset="0"/>
              </a:rPr>
              <a:t> Once they have been gathered, these data can be used to recover information about the composition and crystalline structure, as well as fluid flow properties. </a:t>
            </a:r>
            <a:endParaRPr lang="en-US" sz="3600" dirty="0">
              <a:latin typeface="Palatino" charset="0"/>
              <a:ea typeface="Palatino" charset="0"/>
              <a:cs typeface="Palatino" charset="0"/>
            </a:endParaRPr>
          </a:p>
        </p:txBody>
      </p:sp>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02622" y="357714"/>
            <a:ext cx="3167239" cy="3167239"/>
          </a:xfrm>
          <a:prstGeom prst="rect">
            <a:avLst/>
          </a:prstGeom>
        </p:spPr>
      </p:pic>
      <p:pic>
        <p:nvPicPr>
          <p:cNvPr id="12" name="Content Placeholder 11"/>
          <p:cNvPicPr>
            <a:picLocks noGrp="1" noChangeAspect="1"/>
          </p:cNvPicPr>
          <p:nvPr>
            <p:ph sz="quarter" idx="35"/>
          </p:nvPr>
        </p:nvPicPr>
        <p:blipFill rotWithShape="1">
          <a:blip r:embed="rId5">
            <a:extLst>
              <a:ext uri="{28A0092B-C50C-407E-A947-70E740481C1C}">
                <a14:useLocalDpi xmlns:a14="http://schemas.microsoft.com/office/drawing/2010/main" val="0"/>
              </a:ext>
            </a:extLst>
          </a:blip>
          <a:srcRect t="1439"/>
          <a:stretch/>
        </p:blipFill>
        <p:spPr>
          <a:xfrm>
            <a:off x="16943711" y="8759034"/>
            <a:ext cx="10003777" cy="8753305"/>
          </a:xfrm>
        </p:spPr>
      </p:pic>
      <p:sp>
        <p:nvSpPr>
          <p:cNvPr id="31" name="Content Placeholder 21"/>
          <p:cNvSpPr>
            <a:spLocks noGrp="1"/>
          </p:cNvSpPr>
          <p:nvPr>
            <p:ph sz="quarter" idx="35"/>
          </p:nvPr>
        </p:nvSpPr>
        <p:spPr>
          <a:xfrm>
            <a:off x="15544800" y="17826974"/>
            <a:ext cx="12801600" cy="1719922"/>
          </a:xfrm>
          <a:solidFill>
            <a:schemeClr val="bg2"/>
          </a:solidFill>
        </p:spPr>
        <p:txBody>
          <a:bodyPr>
            <a:noAutofit/>
          </a:bodyPr>
          <a:lstStyle/>
          <a:p>
            <a:pPr marL="0" indent="0" algn="just">
              <a:buNone/>
            </a:pPr>
            <a:r>
              <a:rPr lang="en-US" sz="3600" dirty="0" smtClean="0">
                <a:latin typeface="Palatino" charset="0"/>
                <a:ea typeface="Palatino" charset="0"/>
                <a:cs typeface="Palatino" charset="0"/>
              </a:rPr>
              <a:t>Fig 2: Left - A cross sectional view of sea ice. Right </a:t>
            </a:r>
            <a:r>
              <a:rPr lang="mr-IN" sz="3600" dirty="0" smtClean="0">
                <a:latin typeface="Palatino" charset="0"/>
                <a:ea typeface="Palatino" charset="0"/>
                <a:cs typeface="Palatino" charset="0"/>
              </a:rPr>
              <a:t>–</a:t>
            </a:r>
            <a:r>
              <a:rPr lang="en-US" sz="3600" dirty="0" smtClean="0">
                <a:latin typeface="Palatino" charset="0"/>
                <a:ea typeface="Palatino" charset="0"/>
                <a:cs typeface="Palatino" charset="0"/>
              </a:rPr>
              <a:t> images showing the typical polycrystalline structure of sea ice moving from the top through to the bottom.</a:t>
            </a:r>
            <a:endParaRPr lang="en-US" sz="3600" dirty="0">
              <a:latin typeface="Palatino" charset="0"/>
              <a:ea typeface="Palatino" charset="0"/>
              <a:cs typeface="Palatino" charset="0"/>
            </a:endParaRPr>
          </a:p>
        </p:txBody>
      </p:sp>
      <p:pic>
        <p:nvPicPr>
          <p:cNvPr id="17" name="Picture 16"/>
          <p:cNvPicPr>
            <a:picLocks noChangeAspect="1"/>
          </p:cNvPicPr>
          <p:nvPr/>
        </p:nvPicPr>
        <p:blipFill rotWithShape="1">
          <a:blip r:embed="rId6">
            <a:extLst>
              <a:ext uri="{28A0092B-C50C-407E-A947-70E740481C1C}">
                <a14:useLocalDpi xmlns:a14="http://schemas.microsoft.com/office/drawing/2010/main" val="0"/>
              </a:ext>
            </a:extLst>
          </a:blip>
          <a:srcRect l="50000"/>
          <a:stretch/>
        </p:blipFill>
        <p:spPr>
          <a:xfrm>
            <a:off x="871354" y="28554781"/>
            <a:ext cx="4721326" cy="3754308"/>
          </a:xfrm>
          <a:prstGeom prst="rect">
            <a:avLst/>
          </a:prstGeom>
        </p:spPr>
      </p:pic>
      <p:pic>
        <p:nvPicPr>
          <p:cNvPr id="19" name="Picture 18"/>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472415" y="28671866"/>
            <a:ext cx="4617993" cy="3617656"/>
          </a:xfrm>
          <a:prstGeom prst="rect">
            <a:avLst/>
          </a:prstGeom>
        </p:spPr>
      </p:pic>
      <p:sp>
        <p:nvSpPr>
          <p:cNvPr id="37" name="Content Placeholder 21"/>
          <p:cNvSpPr>
            <a:spLocks noGrp="1"/>
          </p:cNvSpPr>
          <p:nvPr>
            <p:ph sz="quarter" idx="35"/>
          </p:nvPr>
        </p:nvSpPr>
        <p:spPr>
          <a:xfrm>
            <a:off x="10033285" y="29424707"/>
            <a:ext cx="3799555" cy="2315509"/>
          </a:xfrm>
          <a:solidFill>
            <a:schemeClr val="bg2"/>
          </a:solidFill>
        </p:spPr>
        <p:txBody>
          <a:bodyPr>
            <a:normAutofit fontScale="85000" lnSpcReduction="20000"/>
          </a:bodyPr>
          <a:lstStyle/>
          <a:p>
            <a:pPr marL="0" indent="0">
              <a:buNone/>
            </a:pPr>
            <a:r>
              <a:rPr lang="en-US" dirty="0" smtClean="0">
                <a:latin typeface="Palatino" charset="0"/>
                <a:ea typeface="Palatino" charset="0"/>
                <a:cs typeface="Palatino" charset="0"/>
              </a:rPr>
              <a:t>Fig 1: Columnar (left ) </a:t>
            </a:r>
            <a:r>
              <a:rPr lang="en-US" i="1" dirty="0" smtClean="0">
                <a:latin typeface="Palatino" charset="0"/>
                <a:ea typeface="Palatino" charset="0"/>
                <a:cs typeface="Palatino" charset="0"/>
              </a:rPr>
              <a:t>vs</a:t>
            </a:r>
            <a:r>
              <a:rPr lang="en-US" dirty="0" smtClean="0">
                <a:latin typeface="Palatino" charset="0"/>
                <a:ea typeface="Palatino" charset="0"/>
                <a:cs typeface="Palatino" charset="0"/>
              </a:rPr>
              <a:t>. </a:t>
            </a:r>
            <a:r>
              <a:rPr lang="en-US" dirty="0">
                <a:latin typeface="Palatino" charset="0"/>
                <a:ea typeface="Palatino" charset="0"/>
                <a:cs typeface="Palatino" charset="0"/>
              </a:rPr>
              <a:t>g</a:t>
            </a:r>
            <a:r>
              <a:rPr lang="en-US" dirty="0" smtClean="0">
                <a:latin typeface="Palatino" charset="0"/>
                <a:ea typeface="Palatino" charset="0"/>
                <a:cs typeface="Palatino" charset="0"/>
              </a:rPr>
              <a:t>ranular (right) sea ice. </a:t>
            </a:r>
          </a:p>
          <a:p>
            <a:pPr marL="0" indent="0">
              <a:buNone/>
            </a:pPr>
            <a:endParaRPr lang="en-US" dirty="0" smtClean="0">
              <a:latin typeface="Palatino" charset="0"/>
              <a:ea typeface="Palatino" charset="0"/>
              <a:cs typeface="Palatino" charset="0"/>
            </a:endParaRPr>
          </a:p>
          <a:p>
            <a:pPr marL="0" indent="0">
              <a:buNone/>
            </a:pPr>
            <a:r>
              <a:rPr lang="en-US" dirty="0" smtClean="0">
                <a:latin typeface="Palatino" charset="0"/>
                <a:ea typeface="Palatino" charset="0"/>
                <a:cs typeface="Palatino" charset="0"/>
              </a:rPr>
              <a:t>(Gully </a:t>
            </a:r>
            <a:r>
              <a:rPr lang="en-US" i="1" dirty="0" smtClean="0">
                <a:latin typeface="Palatino" charset="0"/>
                <a:ea typeface="Palatino" charset="0"/>
                <a:cs typeface="Palatino" charset="0"/>
              </a:rPr>
              <a:t>et al. </a:t>
            </a:r>
            <a:r>
              <a:rPr lang="en-US" dirty="0" smtClean="0">
                <a:latin typeface="Palatino" charset="0"/>
                <a:ea typeface="Palatino" charset="0"/>
                <a:cs typeface="Palatino" charset="0"/>
              </a:rPr>
              <a:t>, 2015)</a:t>
            </a:r>
            <a:endParaRPr lang="en-US" dirty="0">
              <a:latin typeface="Palatino" charset="0"/>
              <a:ea typeface="Palatino" charset="0"/>
              <a:cs typeface="Palatino" charset="0"/>
            </a:endParaRPr>
          </a:p>
        </p:txBody>
      </p:sp>
      <p:pic>
        <p:nvPicPr>
          <p:cNvPr id="3" name="Picture 2"/>
          <p:cNvPicPr>
            <a:picLocks noChangeAspect="1"/>
          </p:cNvPicPr>
          <p:nvPr/>
        </p:nvPicPr>
        <p:blipFill>
          <a:blip r:embed="rId8"/>
          <a:stretch>
            <a:fillRect/>
          </a:stretch>
        </p:blipFill>
        <p:spPr>
          <a:xfrm>
            <a:off x="32447048" y="6803661"/>
            <a:ext cx="7541888" cy="7541888"/>
          </a:xfrm>
          <a:prstGeom prst="rect">
            <a:avLst/>
          </a:prstGeom>
        </p:spPr>
      </p:pic>
    </p:spTree>
    <p:extLst>
      <p:ext uri="{BB962C8B-B14F-4D97-AF65-F5344CB8AC3E}">
        <p14:creationId xmlns:p14="http://schemas.microsoft.com/office/powerpoint/2010/main" val="931198942"/>
      </p:ext>
    </p:extLst>
  </p:cSld>
  <p:clrMapOvr>
    <a:masterClrMapping/>
  </p:clrMapOvr>
  <p:timing>
    <p:tnLst>
      <p:par>
        <p:cTn id="1" dur="indefinite" restart="never" nodeType="tmRoot"/>
      </p:par>
    </p:tnLst>
  </p:timing>
</p:sld>
</file>

<file path=ppt/theme/theme1.xml><?xml version="1.0" encoding="utf-8"?>
<a:theme xmlns:a="http://schemas.openxmlformats.org/drawingml/2006/main" name="Science Poster">
  <a:themeElements>
    <a:clrScheme name="Custom 1">
      <a:dk1>
        <a:srgbClr val="000000"/>
      </a:dk1>
      <a:lt1>
        <a:srgbClr val="FFFFFF"/>
      </a:lt1>
      <a:dk2>
        <a:srgbClr val="1B1B1B"/>
      </a:dk2>
      <a:lt2>
        <a:srgbClr val="E5E8E8"/>
      </a:lt2>
      <a:accent1>
        <a:srgbClr val="C90914"/>
      </a:accent1>
      <a:accent2>
        <a:srgbClr val="45AE22"/>
      </a:accent2>
      <a:accent3>
        <a:srgbClr val="FFFF00"/>
      </a:accent3>
      <a:accent4>
        <a:srgbClr val="F2760D"/>
      </a:accent4>
      <a:accent5>
        <a:srgbClr val="BB2B35"/>
      </a:accent5>
      <a:accent6>
        <a:srgbClr val="6C3CA2"/>
      </a:accent6>
      <a:hlink>
        <a:srgbClr val="00B0EA"/>
      </a:hlink>
      <a:folHlink>
        <a:srgbClr val="969696"/>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4"/>
        </a:solidFill>
        <a:ln>
          <a:noFill/>
        </a:ln>
      </a:spPr>
      <a:bodyPr rtlCol="0" anchor="ctr"/>
      <a:lstStyle>
        <a:defPPr algn="ctr">
          <a:defRPr sz="6000"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w="28575">
          <a:solidFill>
            <a:schemeClr val="accent4"/>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defRPr sz="6000" dirty="0" err="1" smtClean="0"/>
        </a:defPPr>
      </a:lstStyle>
    </a:txDef>
  </a:objectDefaults>
  <a:extraClrSchemeLst/>
  <a:extLst>
    <a:ext uri="{05A4C25C-085E-4340-85A3-A5531E510DB2}">
      <thm15:themeFamily xmlns:thm15="http://schemas.microsoft.com/office/thememl/2012/main" name="Presentation2" id="{A3AC1795-03CA-4218-8E9C-394F2C72EB71}" vid="{9E91E023-53D0-48CE-AFD1-CE3DA49243D0}"/>
    </a:ext>
  </a:extLst>
</a:theme>
</file>

<file path=ppt/theme/theme2.xml><?xml version="1.0" encoding="utf-8"?>
<a:theme xmlns:a="http://schemas.openxmlformats.org/drawingml/2006/main" name="Office Theme">
  <a:themeElements>
    <a:clrScheme name="Science Poster">
      <a:dk1>
        <a:srgbClr val="000000"/>
      </a:dk1>
      <a:lt1>
        <a:sysClr val="window" lastClr="FFFFFF"/>
      </a:lt1>
      <a:dk2>
        <a:srgbClr val="1B1B1B"/>
      </a:dk2>
      <a:lt2>
        <a:srgbClr val="E5E8E8"/>
      </a:lt2>
      <a:accent1>
        <a:srgbClr val="00B0EA"/>
      </a:accent1>
      <a:accent2>
        <a:srgbClr val="45AE22"/>
      </a:accent2>
      <a:accent3>
        <a:srgbClr val="FFFF00"/>
      </a:accent3>
      <a:accent4>
        <a:srgbClr val="F2760D"/>
      </a:accent4>
      <a:accent5>
        <a:srgbClr val="BB2B35"/>
      </a:accent5>
      <a:accent6>
        <a:srgbClr val="6C3CA2"/>
      </a:accent6>
      <a:hlink>
        <a:srgbClr val="00B0EA"/>
      </a:hlink>
      <a:folHlink>
        <a:srgbClr val="969696"/>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Science Poster">
      <a:dk1>
        <a:srgbClr val="000000"/>
      </a:dk1>
      <a:lt1>
        <a:sysClr val="window" lastClr="FFFFFF"/>
      </a:lt1>
      <a:dk2>
        <a:srgbClr val="1B1B1B"/>
      </a:dk2>
      <a:lt2>
        <a:srgbClr val="E5E8E8"/>
      </a:lt2>
      <a:accent1>
        <a:srgbClr val="00B0EA"/>
      </a:accent1>
      <a:accent2>
        <a:srgbClr val="45AE22"/>
      </a:accent2>
      <a:accent3>
        <a:srgbClr val="FFFF00"/>
      </a:accent3>
      <a:accent4>
        <a:srgbClr val="F2760D"/>
      </a:accent4>
      <a:accent5>
        <a:srgbClr val="BB2B35"/>
      </a:accent5>
      <a:accent6>
        <a:srgbClr val="6C3CA2"/>
      </a:accent6>
      <a:hlink>
        <a:srgbClr val="00B0EA"/>
      </a:hlink>
      <a:folHlink>
        <a:srgbClr val="969696"/>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DirectSourceMarket xmlns="4873beb7-5857-4685-be1f-d57550cc96cc" xsi:nil="true"/>
    <ApprovalStatus xmlns="4873beb7-5857-4685-be1f-d57550cc96cc">InProgress</ApprovalStatus>
    <MarketSpecific xmlns="4873beb7-5857-4685-be1f-d57550cc96cc">false</MarketSpecific>
    <LocComments xmlns="4873beb7-5857-4685-be1f-d57550cc96cc" xsi:nil="true"/>
    <ThumbnailAssetId xmlns="4873beb7-5857-4685-be1f-d57550cc96cc" xsi:nil="true"/>
    <PrimaryImageGen xmlns="4873beb7-5857-4685-be1f-d57550cc96cc">true</PrimaryImageGen>
    <LegacyData xmlns="4873beb7-5857-4685-be1f-d57550cc96cc" xsi:nil="true"/>
    <LocRecommendedHandoff xmlns="4873beb7-5857-4685-be1f-d57550cc96cc" xsi:nil="true"/>
    <BusinessGroup xmlns="4873beb7-5857-4685-be1f-d57550cc96cc" xsi:nil="true"/>
    <BlockPublish xmlns="4873beb7-5857-4685-be1f-d57550cc96cc">false</BlockPublish>
    <TPFriendlyName xmlns="4873beb7-5857-4685-be1f-d57550cc96cc" xsi:nil="true"/>
    <NumericId xmlns="4873beb7-5857-4685-be1f-d57550cc96cc" xsi:nil="true"/>
    <APEditor xmlns="4873beb7-5857-4685-be1f-d57550cc96cc">
      <UserInfo>
        <DisplayName/>
        <AccountId xsi:nil="true"/>
        <AccountType/>
      </UserInfo>
    </APEditor>
    <SourceTitle xmlns="4873beb7-5857-4685-be1f-d57550cc96cc" xsi:nil="true"/>
    <OpenTemplate xmlns="4873beb7-5857-4685-be1f-d57550cc96cc">true</OpenTemplate>
    <UALocComments xmlns="4873beb7-5857-4685-be1f-d57550cc96cc" xsi:nil="true"/>
    <ParentAssetId xmlns="4873beb7-5857-4685-be1f-d57550cc96cc" xsi:nil="true"/>
    <IntlLangReviewDate xmlns="4873beb7-5857-4685-be1f-d57550cc96cc" xsi:nil="true"/>
    <FeatureTagsTaxHTField0 xmlns="4873beb7-5857-4685-be1f-d57550cc96cc">
      <Terms xmlns="http://schemas.microsoft.com/office/infopath/2007/PartnerControls"/>
    </FeatureTagsTaxHTField0>
    <PublishStatusLookup xmlns="4873beb7-5857-4685-be1f-d57550cc96cc">
      <Value>1669352</Value>
      <Value>1669523</Value>
    </PublishStatusLookup>
    <Providers xmlns="4873beb7-5857-4685-be1f-d57550cc96cc" xsi:nil="true"/>
    <MachineTranslated xmlns="4873beb7-5857-4685-be1f-d57550cc96cc">false</MachineTranslated>
    <OriginalSourceMarket xmlns="4873beb7-5857-4685-be1f-d57550cc96cc" xsi:nil="true"/>
    <APDescription xmlns="4873beb7-5857-4685-be1f-d57550cc96cc" xsi:nil="true"/>
    <ClipArtFilename xmlns="4873beb7-5857-4685-be1f-d57550cc96cc" xsi:nil="true"/>
    <ContentItem xmlns="4873beb7-5857-4685-be1f-d57550cc96cc" xsi:nil="true"/>
    <TPInstallLocation xmlns="4873beb7-5857-4685-be1f-d57550cc96cc" xsi:nil="true"/>
    <PublishTargets xmlns="4873beb7-5857-4685-be1f-d57550cc96cc">OfficeOnlineVNext</PublishTargets>
    <TimesCloned xmlns="4873beb7-5857-4685-be1f-d57550cc96cc" xsi:nil="true"/>
    <AssetStart xmlns="4873beb7-5857-4685-be1f-d57550cc96cc">2013-01-21T10:18:00+00:00</AssetStart>
    <Provider xmlns="4873beb7-5857-4685-be1f-d57550cc96cc" xsi:nil="true"/>
    <AcquiredFrom xmlns="4873beb7-5857-4685-be1f-d57550cc96cc">Internal MS</AcquiredFrom>
    <FriendlyTitle xmlns="4873beb7-5857-4685-be1f-d57550cc96cc" xsi:nil="true"/>
    <LastHandOff xmlns="4873beb7-5857-4685-be1f-d57550cc96cc" xsi:nil="true"/>
    <TPClientViewer xmlns="4873beb7-5857-4685-be1f-d57550cc96cc" xsi:nil="true"/>
    <UACurrentWords xmlns="4873beb7-5857-4685-be1f-d57550cc96cc" xsi:nil="true"/>
    <ArtSampleDocs xmlns="4873beb7-5857-4685-be1f-d57550cc96cc" xsi:nil="true"/>
    <UALocRecommendation xmlns="4873beb7-5857-4685-be1f-d57550cc96cc">Localize</UALocRecommendation>
    <Manager xmlns="4873beb7-5857-4685-be1f-d57550cc96cc" xsi:nil="true"/>
    <ShowIn xmlns="4873beb7-5857-4685-be1f-d57550cc96cc">Show everywhere</ShowIn>
    <UANotes xmlns="4873beb7-5857-4685-be1f-d57550cc96cc" xsi:nil="true"/>
    <TemplateStatus xmlns="4873beb7-5857-4685-be1f-d57550cc96cc">Complete</TemplateStatus>
    <InternalTagsTaxHTField0 xmlns="4873beb7-5857-4685-be1f-d57550cc96cc">
      <Terms xmlns="http://schemas.microsoft.com/office/infopath/2007/PartnerControls"/>
    </InternalTagsTaxHTField0>
    <CSXHash xmlns="4873beb7-5857-4685-be1f-d57550cc96cc" xsi:nil="true"/>
    <Downloads xmlns="4873beb7-5857-4685-be1f-d57550cc96cc">0</Downloads>
    <VoteCount xmlns="4873beb7-5857-4685-be1f-d57550cc96cc" xsi:nil="true"/>
    <OOCacheId xmlns="4873beb7-5857-4685-be1f-d57550cc96cc" xsi:nil="true"/>
    <IsDeleted xmlns="4873beb7-5857-4685-be1f-d57550cc96cc">false</IsDeleted>
    <AssetExpire xmlns="4873beb7-5857-4685-be1f-d57550cc96cc">2029-01-01T08:00:00+00:00</AssetExpire>
    <DSATActionTaken xmlns="4873beb7-5857-4685-be1f-d57550cc96cc" xsi:nil="true"/>
    <CSXSubmissionMarket xmlns="4873beb7-5857-4685-be1f-d57550cc96cc" xsi:nil="true"/>
    <TPExecutable xmlns="4873beb7-5857-4685-be1f-d57550cc96cc" xsi:nil="true"/>
    <SubmitterId xmlns="4873beb7-5857-4685-be1f-d57550cc96cc" xsi:nil="true"/>
    <EditorialTags xmlns="4873beb7-5857-4685-be1f-d57550cc96cc" xsi:nil="true"/>
    <AssetType xmlns="4873beb7-5857-4685-be1f-d57550cc96cc">TP</AssetType>
    <BugNumber xmlns="4873beb7-5857-4685-be1f-d57550cc96cc" xsi:nil="true"/>
    <CSXSubmissionDate xmlns="4873beb7-5857-4685-be1f-d57550cc96cc" xsi:nil="true"/>
    <CSXUpdate xmlns="4873beb7-5857-4685-be1f-d57550cc96cc">false</CSXUpdate>
    <ApprovalLog xmlns="4873beb7-5857-4685-be1f-d57550cc96cc" xsi:nil="true"/>
    <Milestone xmlns="4873beb7-5857-4685-be1f-d57550cc96cc" xsi:nil="true"/>
    <RecommendationsModifier xmlns="4873beb7-5857-4685-be1f-d57550cc96cc" xsi:nil="true"/>
    <OriginAsset xmlns="4873beb7-5857-4685-be1f-d57550cc96cc" xsi:nil="true"/>
    <TPComponent xmlns="4873beb7-5857-4685-be1f-d57550cc96cc" xsi:nil="true"/>
    <AssetId xmlns="4873beb7-5857-4685-be1f-d57550cc96cc">TP104001342</AssetId>
    <IntlLocPriority xmlns="4873beb7-5857-4685-be1f-d57550cc96cc" xsi:nil="true"/>
    <PolicheckWords xmlns="4873beb7-5857-4685-be1f-d57550cc96cc" xsi:nil="true"/>
    <TPLaunchHelpLink xmlns="4873beb7-5857-4685-be1f-d57550cc96cc" xsi:nil="true"/>
    <TPApplication xmlns="4873beb7-5857-4685-be1f-d57550cc96cc" xsi:nil="true"/>
    <CrawlForDependencies xmlns="4873beb7-5857-4685-be1f-d57550cc96cc">false</CrawlForDependencies>
    <HandoffToMSDN xmlns="4873beb7-5857-4685-be1f-d57550cc96cc" xsi:nil="true"/>
    <PlannedPubDate xmlns="4873beb7-5857-4685-be1f-d57550cc96cc" xsi:nil="true"/>
    <IntlLangReviewer xmlns="4873beb7-5857-4685-be1f-d57550cc96cc" xsi:nil="true"/>
    <TrustLevel xmlns="4873beb7-5857-4685-be1f-d57550cc96cc">1 Microsoft Managed Content</TrustLevel>
    <LocLastLocAttemptVersionLookup xmlns="4873beb7-5857-4685-be1f-d57550cc96cc">875929</LocLastLocAttemptVersionLookup>
    <IsSearchable xmlns="4873beb7-5857-4685-be1f-d57550cc96cc">true</IsSearchable>
    <TemplateTemplateType xmlns="4873beb7-5857-4685-be1f-d57550cc96cc">PowerPoint Presentation Template</TemplateTemplateType>
    <CampaignTagsTaxHTField0 xmlns="4873beb7-5857-4685-be1f-d57550cc96cc">
      <Terms xmlns="http://schemas.microsoft.com/office/infopath/2007/PartnerControls"/>
    </CampaignTagsTaxHTField0>
    <TPNamespace xmlns="4873beb7-5857-4685-be1f-d57550cc96cc" xsi:nil="true"/>
    <TaxCatchAll xmlns="4873beb7-5857-4685-be1f-d57550cc96cc"/>
    <Markets xmlns="4873beb7-5857-4685-be1f-d57550cc96cc"/>
    <UAProjectedTotalWords xmlns="4873beb7-5857-4685-be1f-d57550cc96cc" xsi:nil="true"/>
    <LocMarketGroupTiers2 xmlns="4873beb7-5857-4685-be1f-d57550cc96cc" xsi:nil="true"/>
    <IntlLangReview xmlns="4873beb7-5857-4685-be1f-d57550cc96cc">false</IntlLangReview>
    <OutputCachingOn xmlns="4873beb7-5857-4685-be1f-d57550cc96cc">false</OutputCachingOn>
    <AverageRating xmlns="4873beb7-5857-4685-be1f-d57550cc96cc" xsi:nil="true"/>
    <APAuthor xmlns="4873beb7-5857-4685-be1f-d57550cc96cc">
      <UserInfo>
        <DisplayName>REDMOND\kristaa</DisplayName>
        <AccountId>136</AccountId>
        <AccountType/>
      </UserInfo>
    </APAuthor>
    <LocManualTestRequired xmlns="4873beb7-5857-4685-be1f-d57550cc96cc">false</LocManualTestRequired>
    <TPCommandLine xmlns="4873beb7-5857-4685-be1f-d57550cc96cc" xsi:nil="true"/>
    <TPAppVersion xmlns="4873beb7-5857-4685-be1f-d57550cc96cc" xsi:nil="true"/>
    <EditorialStatus xmlns="4873beb7-5857-4685-be1f-d57550cc96cc">Complete</EditorialStatus>
    <LastModifiedDateTime xmlns="4873beb7-5857-4685-be1f-d57550cc96cc" xsi:nil="true"/>
    <ScenarioTagsTaxHTField0 xmlns="4873beb7-5857-4685-be1f-d57550cc96cc">
      <Terms xmlns="http://schemas.microsoft.com/office/infopath/2007/PartnerControls"/>
    </ScenarioTagsTaxHTField0>
    <OriginalRelease xmlns="4873beb7-5857-4685-be1f-d57550cc96cc">15</OriginalRelease>
    <TPLaunchHelpLinkType xmlns="4873beb7-5857-4685-be1f-d57550cc96cc">Template</TPLaunchHelpLinkType>
    <LocalizationTagsTaxHTField0 xmlns="4873beb7-5857-4685-be1f-d57550cc96cc">
      <Terms xmlns="http://schemas.microsoft.com/office/infopath/2007/PartnerControls"/>
    </LocalizationTagsTaxHTField0>
  </documentManagement>
</p:properties>
</file>

<file path=customXml/item2.xml><?xml version="1.0" encoding="utf-8"?>
<?mso-contentType ?>
<FormTemplates xmlns="http://schemas.microsoft.com/sharepoint/v3/contenttype/forms">
  <Display>DocumentLibraryForm</Display>
  <Edit>AssetEditForm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TemplateFile" ma:contentTypeID="0x0101006EDDDB5EE6D98C44930B742096920B300400F5B6D36B3EF94B4E9A635CDF2A18F5B8" ma:contentTypeVersion="72" ma:contentTypeDescription="Create a new document." ma:contentTypeScope="" ma:versionID="a23e56308344d904b51738559c3d67c9">
  <xsd:schema xmlns:xsd="http://www.w3.org/2001/XMLSchema" xmlns:xs="http://www.w3.org/2001/XMLSchema" xmlns:p="http://schemas.microsoft.com/office/2006/metadata/properties" xmlns:ns2="4873beb7-5857-4685-be1f-d57550cc96cc" targetNamespace="http://schemas.microsoft.com/office/2006/metadata/properties" ma:root="true" ma:fieldsID="cd0908cc4600e77bf5da051303e00c8d" ns2:_="">
    <xsd:import namespace="4873beb7-5857-4685-be1f-d57550cc96cc"/>
    <xsd:element name="properties">
      <xsd:complexType>
        <xsd:sequence>
          <xsd:element name="documentManagement">
            <xsd:complexType>
              <xsd:all>
                <xsd:element ref="ns2:AcquiredFrom" minOccurs="0"/>
                <xsd:element ref="ns2:UACurrentWords" minOccurs="0"/>
                <xsd:element ref="ns2:TPApplication" minOccurs="0"/>
                <xsd:element ref="ns2:ApprovalLog" minOccurs="0"/>
                <xsd:element ref="ns2:ApprovalStatus" minOccurs="0"/>
                <xsd:element ref="ns2:AssetStart" minOccurs="0"/>
                <xsd:element ref="ns2:AssetExpire" minOccurs="0"/>
                <xsd:element ref="ns2:AssetId" minOccurs="0"/>
                <xsd:element ref="ns2:IsSearchable" minOccurs="0"/>
                <xsd:element ref="ns2:AssetType" minOccurs="0"/>
                <xsd:element ref="ns2:APAuthor" minOccurs="0"/>
                <xsd:element ref="ns2:AverageRating" minOccurs="0"/>
                <xsd:element ref="ns2:BlockPublish" minOccurs="0"/>
                <xsd:element ref="ns2:BugNumber" minOccurs="0"/>
                <xsd:element ref="ns2:CampaignTagsTaxHTField0" minOccurs="0"/>
                <xsd:element ref="ns2:TPClientViewer" minOccurs="0"/>
                <xsd:element ref="ns2:ClipArtFilename" minOccurs="0"/>
                <xsd:element ref="ns2:TPCommandLine" minOccurs="0"/>
                <xsd:element ref="ns2:TPComponent" minOccurs="0"/>
                <xsd:element ref="ns2:ContentItem" minOccurs="0"/>
                <xsd:element ref="ns2:CrawlForDependencies" minOccurs="0"/>
                <xsd:element ref="ns2:CSXHash" minOccurs="0"/>
                <xsd:element ref="ns2:CSXSubmissionMarket" minOccurs="0"/>
                <xsd:element ref="ns2:CSXUpdate" minOccurs="0"/>
                <xsd:element ref="ns2:IntlLangReviewDate" minOccurs="0"/>
                <xsd:element ref="ns2:IsDeleted" minOccurs="0"/>
                <xsd:element ref="ns2:APDescription" minOccurs="0"/>
                <xsd:element ref="ns2:DirectSourceMarket" minOccurs="0"/>
                <xsd:element ref="ns2:Downloads" minOccurs="0"/>
                <xsd:element ref="ns2:DSATActionTaken" minOccurs="0"/>
                <xsd:element ref="ns2:APEditor" minOccurs="0"/>
                <xsd:element ref="ns2:EditorialStatus" minOccurs="0"/>
                <xsd:element ref="ns2:EditorialTags" minOccurs="0"/>
                <xsd:element ref="ns2:TPExecutable" minOccurs="0"/>
                <xsd:element ref="ns2:FeatureTagsTaxHTField0" minOccurs="0"/>
                <xsd:element ref="ns2:TPFriendlyName" minOccurs="0"/>
                <xsd:element ref="ns2:FriendlyTitle" minOccurs="0"/>
                <xsd:element ref="ns2:PrimaryImageGen" minOccurs="0"/>
                <xsd:element ref="ns2:HandoffToMSDN" minOccurs="0"/>
                <xsd:element ref="ns2:InProjectListLookup" minOccurs="0"/>
                <xsd:element ref="ns2:TPInstallLocation" minOccurs="0"/>
                <xsd:element ref="ns2:InternalTagsTaxHTField0" minOccurs="0"/>
                <xsd:element ref="ns2:IntlLangReview" minOccurs="0"/>
                <xsd:element ref="ns2:IntlLangReviewer" minOccurs="0"/>
                <xsd:element ref="ns2:MarketSpecific" minOccurs="0"/>
                <xsd:element ref="ns2:LastCompleteVersionLookup" minOccurs="0"/>
                <xsd:element ref="ns2:LastHandOff" minOccurs="0"/>
                <xsd:element ref="ns2:LastModifiedDateTime" minOccurs="0"/>
                <xsd:element ref="ns2:LastPreviewErrorLookup" minOccurs="0"/>
                <xsd:element ref="ns2:LastPreviewResultLookup" minOccurs="0"/>
                <xsd:element ref="ns2:LastPreviewAttemptDateLookup" minOccurs="0"/>
                <xsd:element ref="ns2:LastPreviewedByLookup" minOccurs="0"/>
                <xsd:element ref="ns2:LastPreviewTimeLookup" minOccurs="0"/>
                <xsd:element ref="ns2:LastPreviewVersionLookup" minOccurs="0"/>
                <xsd:element ref="ns2:LastPublishErrorLookup" minOccurs="0"/>
                <xsd:element ref="ns2:LastPublishResultLookup" minOccurs="0"/>
                <xsd:element ref="ns2:LastPublishAttemptDateLookup" minOccurs="0"/>
                <xsd:element ref="ns2:LastPublishedByLookup" minOccurs="0"/>
                <xsd:element ref="ns2:LastPublishTimeLookup" minOccurs="0"/>
                <xsd:element ref="ns2:LastPublishVersionLookup" minOccurs="0"/>
                <xsd:element ref="ns2:TPLaunchHelpLinkType" minOccurs="0"/>
                <xsd:element ref="ns2:LegacyData" minOccurs="0"/>
                <xsd:element ref="ns2:TPLaunchHelpLink" minOccurs="0"/>
                <xsd:element ref="ns2:LocComments" minOccurs="0"/>
                <xsd:element ref="ns2:LocLastLocAttemptVersionLookup" minOccurs="0"/>
                <xsd:element ref="ns2:LocLastLocAttemptVersionTypeLookup" minOccurs="0"/>
                <xsd:element ref="ns2:LocManualTestRequired" minOccurs="0"/>
                <xsd:element ref="ns2:LocMarketGroupTiers2" minOccurs="0"/>
                <xsd:element ref="ns2:LocNewPublishedVersionLookup" minOccurs="0"/>
                <xsd:element ref="ns2:LocOverallHandbackStatusLookup" minOccurs="0"/>
                <xsd:element ref="ns2:LocOverallLocStatusLookup" minOccurs="0"/>
                <xsd:element ref="ns2:LocOverallPreviewStatusLookup" minOccurs="0"/>
                <xsd:element ref="ns2:LocOverallPublishStatusLookup" minOccurs="0"/>
                <xsd:element ref="ns2:IntlLocPriority" minOccurs="0"/>
                <xsd:element ref="ns2:LocProcessedForHandoffsLookup" minOccurs="0"/>
                <xsd:element ref="ns2:LocProcessedForMarketsLookup" minOccurs="0"/>
                <xsd:element ref="ns2:LocPublishedDependentAssetsLookup" minOccurs="0"/>
                <xsd:element ref="ns2:LocPublishedLinkedAssetsLookup" minOccurs="0"/>
                <xsd:element ref="ns2:LocRecommendedHandoff" minOccurs="0"/>
                <xsd:element ref="ns2:LocalizationTagsTaxHTField0" minOccurs="0"/>
                <xsd:element ref="ns2:MachineTranslated" minOccurs="0"/>
                <xsd:element ref="ns2:Manager" minOccurs="0"/>
                <xsd:element ref="ns2:Markets" minOccurs="0"/>
                <xsd:element ref="ns2:Milestone" minOccurs="0"/>
                <xsd:element ref="ns2:TPNamespace" minOccurs="0"/>
                <xsd:element ref="ns2:NumericId" minOccurs="0"/>
                <xsd:element ref="ns2:NumOfRatingsLookup" minOccurs="0"/>
                <xsd:element ref="ns2:OOCacheId" minOccurs="0"/>
                <xsd:element ref="ns2:OpenTemplate" minOccurs="0"/>
                <xsd:element ref="ns2:OriginAsset" minOccurs="0"/>
                <xsd:element ref="ns2:OriginalRelease" minOccurs="0"/>
                <xsd:element ref="ns2:OriginalSourceMarket" minOccurs="0"/>
                <xsd:element ref="ns2:OutputCachingOn" minOccurs="0"/>
                <xsd:element ref="ns2:ParentAssetId" minOccurs="0"/>
                <xsd:element ref="ns2:PlannedPubDate" minOccurs="0"/>
                <xsd:element ref="ns2:PolicheckWords" minOccurs="0"/>
                <xsd:element ref="ns2:BusinessGroup" minOccurs="0"/>
                <xsd:element ref="ns2:UAProjectedTotalWords" minOccurs="0"/>
                <xsd:element ref="ns2:Provider" minOccurs="0"/>
                <xsd:element ref="ns2:Providers" minOccurs="0"/>
                <xsd:element ref="ns2:PublishStatusLookup" minOccurs="0"/>
                <xsd:element ref="ns2:PublishTargets" minOccurs="0"/>
                <xsd:element ref="ns2:RecommendationsModifier" minOccurs="0"/>
                <xsd:element ref="ns2:ArtSampleDocs" minOccurs="0"/>
                <xsd:element ref="ns2:ScenarioTagsTaxHTField0" minOccurs="0"/>
                <xsd:element ref="ns2:ShowIn" minOccurs="0"/>
                <xsd:element ref="ns2:SourceTitle" minOccurs="0"/>
                <xsd:element ref="ns2:CSXSubmissionDate" minOccurs="0"/>
                <xsd:element ref="ns2:SubmitterId" minOccurs="0"/>
                <xsd:element ref="ns2:TaxCatchAll" minOccurs="0"/>
                <xsd:element ref="ns2:TaxCatchAllLabel" minOccurs="0"/>
                <xsd:element ref="ns2:TemplateStatus" minOccurs="0"/>
                <xsd:element ref="ns2:TemplateTemplateType" minOccurs="0"/>
                <xsd:element ref="ns2:ThumbnailAssetId" minOccurs="0"/>
                <xsd:element ref="ns2:TimesCloned" minOccurs="0"/>
                <xsd:element ref="ns2:TrustLevel" minOccurs="0"/>
                <xsd:element ref="ns2:UALocComments" minOccurs="0"/>
                <xsd:element ref="ns2:UALocRecommendation" minOccurs="0"/>
                <xsd:element ref="ns2:UANotes" minOccurs="0"/>
                <xsd:element ref="ns2:TPAppVersion" minOccurs="0"/>
                <xsd:element ref="ns2:VoteCount"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873beb7-5857-4685-be1f-d57550cc96cc" elementFormDefault="qualified">
    <xsd:import namespace="http://schemas.microsoft.com/office/2006/documentManagement/types"/>
    <xsd:import namespace="http://schemas.microsoft.com/office/infopath/2007/PartnerControls"/>
    <xsd:element name="AcquiredFrom" ma:index="1" nillable="true" ma:displayName="Acquired From" ma:default="Internal MS" ma:internalName="AcquiredFrom" ma:readOnly="false">
      <xsd:simpleType>
        <xsd:restriction base="dms:Choice">
          <xsd:enumeration value="Internal MS"/>
          <xsd:enumeration value="Community"/>
          <xsd:enumeration value="MVP"/>
          <xsd:enumeration value="Publisher"/>
          <xsd:enumeration value="Partner"/>
          <xsd:enumeration value="None"/>
        </xsd:restriction>
      </xsd:simpleType>
    </xsd:element>
    <xsd:element name="UACurrentWords" ma:index="2" nillable="true" ma:displayName="Actual Word Count" ma:default="" ma:internalName="UACurrentWords" ma:readOnly="false">
      <xsd:simpleType>
        <xsd:restriction base="dms:Unknown"/>
      </xsd:simpleType>
    </xsd:element>
    <xsd:element name="TPApplication" ma:index="3" nillable="true" ma:displayName="Application to Open Template With" ma:default="" ma:internalName="TPApplication">
      <xsd:simpleType>
        <xsd:restriction base="dms:Text"/>
      </xsd:simpleType>
    </xsd:element>
    <xsd:element name="ApprovalLog" ma:index="4" nillable="true" ma:displayName="Approval Log" ma:default="" ma:hidden="true" ma:internalName="ApprovalLog" ma:readOnly="false">
      <xsd:simpleType>
        <xsd:restriction base="dms:Note"/>
      </xsd:simpleType>
    </xsd:element>
    <xsd:element name="ApprovalStatus" ma:index="5" nillable="true" ma:displayName="Approval Status" ma:default="InProgress" ma:internalName="ApprovalStatus" ma:readOnly="false">
      <xsd:simpleType>
        <xsd:restriction base="dms:Choice">
          <xsd:enumeration value="InProgress"/>
          <xsd:enumeration value="Rejected"/>
          <xsd:enumeration value="Questionable"/>
          <xsd:enumeration value="ApprovedAutomatic"/>
          <xsd:enumeration value="ApprovedManual"/>
          <xsd:enumeration value="On Hold"/>
          <xsd:enumeration value="Needs Review"/>
          <xsd:enumeration value="A Violation"/>
          <xsd:enumeration value="Unpublished Violation"/>
        </xsd:restriction>
      </xsd:simpleType>
    </xsd:element>
    <xsd:element name="AssetStart" ma:index="6" nillable="true" ma:displayName="Asset Begin Date" ma:default="[Today]" ma:internalName="AssetStart" ma:readOnly="false">
      <xsd:simpleType>
        <xsd:restriction base="dms:DateTime"/>
      </xsd:simpleType>
    </xsd:element>
    <xsd:element name="AssetExpire" ma:index="7" nillable="true" ma:displayName="Asset End Date" ma:default="2029-01-01T08:00:00Z" ma:format="DateTime" ma:internalName="AssetExpire" ma:readOnly="false">
      <xsd:simpleType>
        <xsd:restriction base="dms:DateTime"/>
      </xsd:simpleType>
    </xsd:element>
    <xsd:element name="AssetId" ma:index="8" nillable="true" ma:displayName="Asset ID" ma:default="" ma:indexed="true" ma:internalName="AssetId" ma:readOnly="false">
      <xsd:simpleType>
        <xsd:restriction base="dms:Text">
          <xsd:maxLength value="255"/>
        </xsd:restriction>
      </xsd:simpleType>
    </xsd:element>
    <xsd:element name="IsSearchable" ma:index="9" nillable="true" ma:displayName="Asset Searchable?" ma:default="true" ma:internalName="IsSearchable" ma:readOnly="false">
      <xsd:simpleType>
        <xsd:restriction base="dms:Boolean"/>
      </xsd:simpleType>
    </xsd:element>
    <xsd:element name="AssetType" ma:index="10" nillable="true" ma:displayName="Asset Type" ma:default="" ma:internalName="AssetType" ma:readOnly="false">
      <xsd:simpleType>
        <xsd:restriction base="dms:Unknown"/>
      </xsd:simpleType>
    </xsd:element>
    <xsd:element name="APAuthor" ma:index="11" nillable="true" ma:displayName="Author" ma:default="" ma:list="UserInfo" ma:internalName="APAuthor" ma:readOnly="fals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AverageRating" ma:index="12" nillable="true" ma:displayName="Average Rating" ma:internalName="AverageRating" ma:readOnly="false">
      <xsd:simpleType>
        <xsd:restriction base="dms:Text"/>
      </xsd:simpleType>
    </xsd:element>
    <xsd:element name="BlockPublish" ma:index="13" nillable="true" ma:displayName="Block from Publishing?" ma:default="" ma:internalName="BlockPublish" ma:readOnly="false">
      <xsd:simpleType>
        <xsd:restriction base="dms:Boolean"/>
      </xsd:simpleType>
    </xsd:element>
    <xsd:element name="BugNumber" ma:index="14" nillable="true" ma:displayName="Bug Number" ma:default="" ma:internalName="BugNumber" ma:readOnly="false">
      <xsd:simpleType>
        <xsd:restriction base="dms:Text"/>
      </xsd:simpleType>
    </xsd:element>
    <xsd:element name="CampaignTagsTaxHTField0" ma:index="16" nillable="true" ma:taxonomy="true" ma:internalName="CampaignTagsTaxHTField0" ma:taxonomyFieldName="CampaignTags" ma:displayName="Campaigns" ma:readOnly="false" ma:default="" ma:fieldId="{1df42cc3-2301-4f11-a52a-6ead923c29ed}" ma:taxonomyMulti="true" ma:sspId="8f79753a-75d3-41f5-8ca3-40b843941b4f" ma:termSetId="ca0e50d4-faa1-44ce-961e-bb1441c60e66" ma:anchorId="00000000-0000-0000-0000-000000000000" ma:open="false" ma:isKeyword="false">
      <xsd:complexType>
        <xsd:sequence>
          <xsd:element ref="pc:Terms" minOccurs="0" maxOccurs="1"/>
        </xsd:sequence>
      </xsd:complexType>
    </xsd:element>
    <xsd:element name="TPClientViewer" ma:index="17" nillable="true" ma:displayName="Client Viewer" ma:default="" ma:internalName="TPClientViewer">
      <xsd:simpleType>
        <xsd:restriction base="dms:Text"/>
      </xsd:simpleType>
    </xsd:element>
    <xsd:element name="ClipArtFilename" ma:index="18" nillable="true" ma:displayName="Clip Art Name" ma:default="" ma:internalName="ClipArtFilename" ma:readOnly="false">
      <xsd:simpleType>
        <xsd:restriction base="dms:Text"/>
      </xsd:simpleType>
    </xsd:element>
    <xsd:element name="TPCommandLine" ma:index="19" nillable="true" ma:displayName="Command Line" ma:default="" ma:internalName="TPCommandLine">
      <xsd:simpleType>
        <xsd:restriction base="dms:Text"/>
      </xsd:simpleType>
    </xsd:element>
    <xsd:element name="TPComponent" ma:index="20" nillable="true" ma:displayName="Component" ma:default="" ma:internalName="TPComponent">
      <xsd:simpleType>
        <xsd:restriction base="dms:Text"/>
      </xsd:simpleType>
    </xsd:element>
    <xsd:element name="ContentItem" ma:index="21" nillable="true" ma:displayName="Content Item" ma:default="" ma:hidden="true" ma:internalName="ContentItem" ma:readOnly="false">
      <xsd:simpleType>
        <xsd:restriction base="dms:Unknown"/>
      </xsd:simpleType>
    </xsd:element>
    <xsd:element name="CrawlForDependencies" ma:index="23" nillable="true" ma:displayName="Crawl for Dependencies?" ma:default="true" ma:internalName="CrawlForDependencies" ma:readOnly="false">
      <xsd:simpleType>
        <xsd:restriction base="dms:Boolean"/>
      </xsd:simpleType>
    </xsd:element>
    <xsd:element name="CSXHash" ma:index="26" nillable="true" ma:displayName="CSX Hash" ma:default="" ma:indexed="true" ma:internalName="CSXHash" ma:readOnly="false">
      <xsd:simpleType>
        <xsd:restriction base="dms:Text"/>
      </xsd:simpleType>
    </xsd:element>
    <xsd:element name="CSXSubmissionMarket" ma:index="27" nillable="true" ma:displayName="CSX Submission Market" ma:default="" ma:list="{2FBD1B11-2ACE-4FDC-B5A3-635D4ADF6F1B}" ma:internalName="CSXSubmissionMarket" ma:readOnly="false" ma:showField="MarketName" ma:web="4873beb7-5857-4685-be1f-d57550cc96cc">
      <xsd:simpleType>
        <xsd:restriction base="dms:Lookup"/>
      </xsd:simpleType>
    </xsd:element>
    <xsd:element name="CSXUpdate" ma:index="28" nillable="true" ma:displayName="CSX Updated?" ma:default="false" ma:internalName="CSXUpdate" ma:readOnly="false">
      <xsd:simpleType>
        <xsd:restriction base="dms:Boolean"/>
      </xsd:simpleType>
    </xsd:element>
    <xsd:element name="IntlLangReviewDate" ma:index="29" nillable="true" ma:displayName="Date to Complete Intl QA" ma:default="" ma:internalName="IntlLangReviewDate" ma:readOnly="false">
      <xsd:simpleType>
        <xsd:restriction base="dms:DateTime"/>
      </xsd:simpleType>
    </xsd:element>
    <xsd:element name="IsDeleted" ma:index="30" nillable="true" ma:displayName="Deleted?" ma:default="" ma:internalName="IsDeleted" ma:readOnly="false">
      <xsd:simpleType>
        <xsd:restriction base="dms:Boolean"/>
      </xsd:simpleType>
    </xsd:element>
    <xsd:element name="APDescription" ma:index="31" nillable="true" ma:displayName="Description" ma:default="" ma:internalName="APDescription" ma:readOnly="false">
      <xsd:simpleType>
        <xsd:restriction base="dms:Note"/>
      </xsd:simpleType>
    </xsd:element>
    <xsd:element name="DirectSourceMarket" ma:index="32" nillable="true" ma:displayName="Direct Source Market Group" ma:default="" ma:internalName="DirectSourceMarket" ma:readOnly="false">
      <xsd:simpleType>
        <xsd:restriction base="dms:Text"/>
      </xsd:simpleType>
    </xsd:element>
    <xsd:element name="Downloads" ma:index="33" nillable="true" ma:displayName="Downloads" ma:default="0" ma:hidden="true" ma:internalName="Downloads" ma:readOnly="false">
      <xsd:simpleType>
        <xsd:restriction base="dms:Unknown"/>
      </xsd:simpleType>
    </xsd:element>
    <xsd:element name="DSATActionTaken" ma:index="34" nillable="true" ma:displayName="DSAT Action Taken" ma:default="" ma:internalName="DSATActionTaken" ma:readOnly="false">
      <xsd:simpleType>
        <xsd:restriction base="dms:Choice">
          <xsd:enumeration value="Best Bets"/>
          <xsd:enumeration value="Expire"/>
          <xsd:enumeration value="Hide"/>
          <xsd:enumeration value="None"/>
        </xsd:restriction>
      </xsd:simpleType>
    </xsd:element>
    <xsd:element name="APEditor" ma:index="35" nillable="true" ma:displayName="Editor" ma:default="" ma:list="UserInfo" ma:internalName="APEditor" ma:readOnly="fals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EditorialStatus" ma:index="36" nillable="true" ma:displayName="Editorial Status" ma:default="" ma:internalName="EditorialStatus" ma:readOnly="false">
      <xsd:simpleType>
        <xsd:restriction base="dms:Unknown"/>
      </xsd:simpleType>
    </xsd:element>
    <xsd:element name="EditorialTags" ma:index="37" nillable="true" ma:displayName="Editorial Tags" ma:default="" ma:internalName="EditorialTags">
      <xsd:simpleType>
        <xsd:restriction base="dms:Unknown"/>
      </xsd:simpleType>
    </xsd:element>
    <xsd:element name="TPExecutable" ma:index="38" nillable="true" ma:displayName="Executable" ma:default="" ma:internalName="TPExecutable">
      <xsd:simpleType>
        <xsd:restriction base="dms:Text"/>
      </xsd:simpleType>
    </xsd:element>
    <xsd:element name="FeatureTagsTaxHTField0" ma:index="40" nillable="true" ma:taxonomy="true" ma:internalName="FeatureTagsTaxHTField0" ma:taxonomyFieldName="FeatureTags" ma:displayName="Features" ma:readOnly="false" ma:default="" ma:fieldId="{7fc0d542-15c6-4882-a8e3-13bca44403fb}" ma:taxonomyMulti="true" ma:sspId="8f79753a-75d3-41f5-8ca3-40b843941b4f" ma:termSetId="f1ab6845-967d-4854-a0ba-4ec07f0f8113" ma:anchorId="00000000-0000-0000-0000-000000000000" ma:open="false" ma:isKeyword="false">
      <xsd:complexType>
        <xsd:sequence>
          <xsd:element ref="pc:Terms" minOccurs="0" maxOccurs="1"/>
        </xsd:sequence>
      </xsd:complexType>
    </xsd:element>
    <xsd:element name="TPFriendlyName" ma:index="41" nillable="true" ma:displayName="Friendly Name" ma:default="" ma:internalName="TPFriendlyName">
      <xsd:simpleType>
        <xsd:restriction base="dms:Text"/>
      </xsd:simpleType>
    </xsd:element>
    <xsd:element name="FriendlyTitle" ma:index="42" nillable="true" ma:displayName="Friendly Title" ma:default="" ma:description="Shorter title to be used when displaying search results" ma:internalName="FriendlyTitle" ma:readOnly="false">
      <xsd:simpleType>
        <xsd:restriction base="dms:Text"/>
      </xsd:simpleType>
    </xsd:element>
    <xsd:element name="PrimaryImageGen" ma:index="43" nillable="true" ma:displayName="Generate Images?" ma:default="true" ma:internalName="PrimaryImageGen">
      <xsd:simpleType>
        <xsd:restriction base="dms:Boolean"/>
      </xsd:simpleType>
    </xsd:element>
    <xsd:element name="HandoffToMSDN" ma:index="44" nillable="true" ma:displayName="Handoff To MSDN Date" ma:default="" ma:internalName="HandoffToMSDN" ma:readOnly="false">
      <xsd:simpleType>
        <xsd:restriction base="dms:DateTime"/>
      </xsd:simpleType>
    </xsd:element>
    <xsd:element name="InProjectListLookup" ma:index="45" nillable="true" ma:displayName="InProjectListLookup" ma:list="{9E343742-310B-4684-A24C-1D137CB4B230}" ma:internalName="InProjectListLookup" ma:readOnly="true" ma:showField="InProjectList"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PInstallLocation" ma:index="46" nillable="true" ma:displayName="Install Location" ma:default="" ma:internalName="TPInstallLocation">
      <xsd:simpleType>
        <xsd:restriction base="dms:Text"/>
      </xsd:simpleType>
    </xsd:element>
    <xsd:element name="InternalTagsTaxHTField0" ma:index="48" nillable="true" ma:taxonomy="true" ma:internalName="InternalTagsTaxHTField0" ma:taxonomyFieldName="InternalTags" ma:displayName="Internal Tags" ma:readOnly="false" ma:default="" ma:fieldId="{1490b8a4-2706-41ec-b5e3-73176dccf34e}" ma:taxonomyMulti="true" ma:sspId="8f79753a-75d3-41f5-8ca3-40b843941b4f" ma:termSetId="82b6639e-f7fc-4c18-ad2d-003a6e707765" ma:anchorId="00000000-0000-0000-0000-000000000000" ma:open="false" ma:isKeyword="false">
      <xsd:complexType>
        <xsd:sequence>
          <xsd:element ref="pc:Terms" minOccurs="0" maxOccurs="1"/>
        </xsd:sequence>
      </xsd:complexType>
    </xsd:element>
    <xsd:element name="IntlLangReview" ma:index="49" nillable="true" ma:displayName="Intl Lang QA Review Required?" ma:default="" ma:internalName="IntlLangReview" ma:readOnly="false">
      <xsd:simpleType>
        <xsd:restriction base="dms:Boolean"/>
      </xsd:simpleType>
    </xsd:element>
    <xsd:element name="IntlLangReviewer" ma:index="50" nillable="true" ma:displayName="Intl Lang QA Reviewer" ma:default="" ma:internalName="IntlLangReviewer" ma:readOnly="false">
      <xsd:simpleType>
        <xsd:restriction base="dms:Text"/>
      </xsd:simpleType>
    </xsd:element>
    <xsd:element name="MarketSpecific" ma:index="51" nillable="true" ma:displayName="Is Market Specific?" ma:default="" ma:internalName="MarketSpecific" ma:readOnly="false">
      <xsd:simpleType>
        <xsd:restriction base="dms:Boolean"/>
      </xsd:simpleType>
    </xsd:element>
    <xsd:element name="LastCompleteVersionLookup" ma:index="52" nillable="true" ma:displayName="Last Complete Version Lookup" ma:default="" ma:list="{9E343742-310B-4684-A24C-1D137CB4B230}" ma:internalName="LastCompleteVersionLookup" ma:readOnly="true" ma:showField="LastCompleteVersion"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HandOff" ma:index="53" nillable="true" ma:displayName="Last Hand-off" ma:default="" ma:internalName="LastHandOff" ma:readOnly="false">
      <xsd:simpleType>
        <xsd:restriction base="dms:DateTime"/>
      </xsd:simpleType>
    </xsd:element>
    <xsd:element name="LastModifiedDateTime" ma:index="54" nillable="true" ma:displayName="Last Modified Date" ma:default="" ma:internalName="LastModifiedDateTime" ma:readOnly="false">
      <xsd:simpleType>
        <xsd:restriction base="dms:DateTime"/>
      </xsd:simpleType>
    </xsd:element>
    <xsd:element name="LastPreviewErrorLookup" ma:index="55" nillable="true" ma:displayName="Last Preview Attempt Error" ma:default="" ma:list="{9E343742-310B-4684-A24C-1D137CB4B230}" ma:internalName="LastPreviewErrorLookup" ma:readOnly="true" ma:showField="LastPreviewError"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ResultLookup" ma:index="56" nillable="true" ma:displayName="Last Preview Attempt Result" ma:default="" ma:list="{9E343742-310B-4684-A24C-1D137CB4B230}" ma:internalName="LastPreviewResultLookup" ma:readOnly="true" ma:showField="LastPreviewResult"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AttemptDateLookup" ma:index="57" nillable="true" ma:displayName="Last Preview Attempted On" ma:default="" ma:list="{9E343742-310B-4684-A24C-1D137CB4B230}" ma:internalName="LastPreviewAttemptDateLookup" ma:readOnly="true" ma:showField="LastPreviewAttemptDat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edByLookup" ma:index="58" nillable="true" ma:displayName="Last Previewed By" ma:default="" ma:list="{9E343742-310B-4684-A24C-1D137CB4B230}" ma:internalName="LastPreviewedByLookup" ma:readOnly="true" ma:showField="LastPreviewedBy"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TimeLookup" ma:index="59" nillable="true" ma:displayName="Last Previewed Date" ma:default="" ma:list="{9E343742-310B-4684-A24C-1D137CB4B230}" ma:internalName="LastPreviewTimeLookup" ma:readOnly="true" ma:showField="LastPreviewTim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VersionLookup" ma:index="60" nillable="true" ma:displayName="Last Previewed Version" ma:default="" ma:list="{9E343742-310B-4684-A24C-1D137CB4B230}" ma:internalName="LastPreviewVersionLookup" ma:readOnly="true" ma:showField="LastPreviewVersion"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ErrorLookup" ma:index="61" nillable="true" ma:displayName="Last Publish Attempt Error" ma:default="" ma:list="{9E343742-310B-4684-A24C-1D137CB4B230}" ma:internalName="LastPublishErrorLookup" ma:readOnly="true" ma:showField="LastPublishError"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ResultLookup" ma:index="62" nillable="true" ma:displayName="Last Publish Attempt Result" ma:default="" ma:list="{9E343742-310B-4684-A24C-1D137CB4B230}" ma:internalName="LastPublishResultLookup" ma:readOnly="true" ma:showField="LastPublishResult"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AttemptDateLookup" ma:index="63" nillable="true" ma:displayName="Last Publish Attempted On" ma:default="" ma:list="{9E343742-310B-4684-A24C-1D137CB4B230}" ma:internalName="LastPublishAttemptDateLookup" ma:readOnly="true" ma:showField="LastPublishAttemptDat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edByLookup" ma:index="64" nillable="true" ma:displayName="Last Published By" ma:default="" ma:list="{9E343742-310B-4684-A24C-1D137CB4B230}" ma:internalName="LastPublishedByLookup" ma:readOnly="true" ma:showField="LastPublishedBy"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TimeLookup" ma:index="65" nillable="true" ma:displayName="Last Published Date" ma:default="" ma:list="{9E343742-310B-4684-A24C-1D137CB4B230}" ma:internalName="LastPublishTimeLookup" ma:readOnly="true" ma:showField="LastPublishTim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VersionLookup" ma:index="66" nillable="true" ma:displayName="Last Published Version" ma:default="" ma:list="{9E343742-310B-4684-A24C-1D137CB4B230}" ma:internalName="LastPublishVersionLookup" ma:readOnly="true" ma:showField="LastPublishVersion"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PLaunchHelpLinkType" ma:index="67" nillable="true" ma:displayName="Launch Help Link Type" ma:default="Template" ma:internalName="TPLaunchHelpLinkType">
      <xsd:simpleType>
        <xsd:restriction base="dms:Choice">
          <xsd:enumeration value="Template"/>
          <xsd:enumeration value="Training"/>
          <xsd:enumeration value="URL"/>
          <xsd:enumeration value="None"/>
        </xsd:restriction>
      </xsd:simpleType>
    </xsd:element>
    <xsd:element name="LegacyData" ma:index="68" nillable="true" ma:displayName="Legacy Data" ma:default="" ma:internalName="LegacyData" ma:readOnly="false">
      <xsd:simpleType>
        <xsd:restriction base="dms:Note"/>
      </xsd:simpleType>
    </xsd:element>
    <xsd:element name="TPLaunchHelpLink" ma:index="69" nillable="true" ma:displayName="Link to Launch Help Topic" ma:default="" ma:internalName="TPLaunchHelpLink">
      <xsd:simpleType>
        <xsd:restriction base="dms:Text"/>
      </xsd:simpleType>
    </xsd:element>
    <xsd:element name="LocComments" ma:index="70" nillable="true" ma:displayName="Loc Approval Comments" ma:default="" ma:internalName="LocComments" ma:readOnly="false">
      <xsd:simpleType>
        <xsd:restriction base="dms:Note"/>
      </xsd:simpleType>
    </xsd:element>
    <xsd:element name="LocLastLocAttemptVersionLookup" ma:index="71" nillable="true" ma:displayName="Loc Last Loc Attempt Version" ma:default="" ma:list="{7DD1DCEC-E449-43D3-891F-7DC62F62AD21}" ma:internalName="LocLastLocAttemptVersionLookup" ma:readOnly="false" ma:showField="LastLocAttemptVersion" ma:web="4873beb7-5857-4685-be1f-d57550cc96cc">
      <xsd:simpleType>
        <xsd:restriction base="dms:Lookup"/>
      </xsd:simpleType>
    </xsd:element>
    <xsd:element name="LocLastLocAttemptVersionTypeLookup" ma:index="72" nillable="true" ma:displayName="Loc Last Loc Attempt Version Type" ma:default="" ma:list="{7DD1DCEC-E449-43D3-891F-7DC62F62AD21}" ma:internalName="LocLastLocAttemptVersionTypeLookup" ma:readOnly="true" ma:showField="LastLocAttemptVersionType" ma:web="4873beb7-5857-4685-be1f-d57550cc96cc">
      <xsd:simpleType>
        <xsd:restriction base="dms:Lookup"/>
      </xsd:simpleType>
    </xsd:element>
    <xsd:element name="LocManualTestRequired" ma:index="73" nillable="true" ma:displayName="Loc Manual Test Required" ma:default="" ma:internalName="LocManualTestRequired" ma:readOnly="false">
      <xsd:simpleType>
        <xsd:restriction base="dms:Boolean"/>
      </xsd:simpleType>
    </xsd:element>
    <xsd:element name="LocMarketGroupTiers2" ma:index="74" nillable="true" ma:displayName="Loc Market Group Tiers" ma:internalName="LocMarketGroupTiers2" ma:readOnly="false">
      <xsd:simpleType>
        <xsd:restriction base="dms:Unknown"/>
      </xsd:simpleType>
    </xsd:element>
    <xsd:element name="LocNewPublishedVersionLookup" ma:index="75" nillable="true" ma:displayName="Loc New Published Version Lookup" ma:default="" ma:list="{7DD1DCEC-E449-43D3-891F-7DC62F62AD21}" ma:internalName="LocNewPublishedVersionLookup" ma:readOnly="true" ma:showField="NewPublishedVersion" ma:web="4873beb7-5857-4685-be1f-d57550cc96cc">
      <xsd:simpleType>
        <xsd:restriction base="dms:Lookup"/>
      </xsd:simpleType>
    </xsd:element>
    <xsd:element name="LocOverallHandbackStatusLookup" ma:index="76" nillable="true" ma:displayName="Loc Overall Handback Status" ma:default="" ma:list="{7DD1DCEC-E449-43D3-891F-7DC62F62AD21}" ma:internalName="LocOverallHandbackStatusLookup" ma:readOnly="true" ma:showField="OverallHandbackStatus" ma:web="4873beb7-5857-4685-be1f-d57550cc96cc">
      <xsd:simpleType>
        <xsd:restriction base="dms:Lookup"/>
      </xsd:simpleType>
    </xsd:element>
    <xsd:element name="LocOverallLocStatusLookup" ma:index="77" nillable="true" ma:displayName="Loc Overall Localize Status" ma:default="" ma:list="{7DD1DCEC-E449-43D3-891F-7DC62F62AD21}" ma:internalName="LocOverallLocStatusLookup" ma:readOnly="true" ma:showField="OverallLocStatus" ma:web="4873beb7-5857-4685-be1f-d57550cc96cc">
      <xsd:simpleType>
        <xsd:restriction base="dms:Lookup"/>
      </xsd:simpleType>
    </xsd:element>
    <xsd:element name="LocOverallPreviewStatusLookup" ma:index="78" nillable="true" ma:displayName="Loc Overall Preview Status" ma:default="" ma:list="{7DD1DCEC-E449-43D3-891F-7DC62F62AD21}" ma:internalName="LocOverallPreviewStatusLookup" ma:readOnly="true" ma:showField="OverallPreviewStatus" ma:web="4873beb7-5857-4685-be1f-d57550cc96cc">
      <xsd:simpleType>
        <xsd:restriction base="dms:Lookup"/>
      </xsd:simpleType>
    </xsd:element>
    <xsd:element name="LocOverallPublishStatusLookup" ma:index="79" nillable="true" ma:displayName="Loc Overall Publish Status" ma:default="" ma:list="{7DD1DCEC-E449-43D3-891F-7DC62F62AD21}" ma:internalName="LocOverallPublishStatusLookup" ma:readOnly="true" ma:showField="OverallPublishStatus" ma:web="4873beb7-5857-4685-be1f-d57550cc96cc">
      <xsd:simpleType>
        <xsd:restriction base="dms:Lookup"/>
      </xsd:simpleType>
    </xsd:element>
    <xsd:element name="IntlLocPriority" ma:index="80" nillable="true" ma:displayName="Loc Priority" ma:default="" ma:internalName="IntlLocPriority" ma:readOnly="false">
      <xsd:simpleType>
        <xsd:restriction base="dms:Unknown"/>
      </xsd:simpleType>
    </xsd:element>
    <xsd:element name="LocProcessedForHandoffsLookup" ma:index="81" nillable="true" ma:displayName="Loc Processed For Handoffs" ma:default="" ma:list="{7DD1DCEC-E449-43D3-891F-7DC62F62AD21}" ma:internalName="LocProcessedForHandoffsLookup" ma:readOnly="true" ma:showField="ProcessedForHandoffs" ma:web="4873beb7-5857-4685-be1f-d57550cc96cc">
      <xsd:simpleType>
        <xsd:restriction base="dms:Lookup"/>
      </xsd:simpleType>
    </xsd:element>
    <xsd:element name="LocProcessedForMarketsLookup" ma:index="82" nillable="true" ma:displayName="Loc Processed For Markets" ma:default="" ma:list="{7DD1DCEC-E449-43D3-891F-7DC62F62AD21}" ma:internalName="LocProcessedForMarketsLookup" ma:readOnly="true" ma:showField="ProcessedForMarkets" ma:web="4873beb7-5857-4685-be1f-d57550cc96cc">
      <xsd:simpleType>
        <xsd:restriction base="dms:Lookup"/>
      </xsd:simpleType>
    </xsd:element>
    <xsd:element name="LocPublishedDependentAssetsLookup" ma:index="83" nillable="true" ma:displayName="Loc Published Dependent Assets" ma:default="" ma:list="{7DD1DCEC-E449-43D3-891F-7DC62F62AD21}" ma:internalName="LocPublishedDependentAssetsLookup" ma:readOnly="true" ma:showField="PublishedDependentAssets" ma:web="4873beb7-5857-4685-be1f-d57550cc96cc">
      <xsd:simpleType>
        <xsd:restriction base="dms:Lookup"/>
      </xsd:simpleType>
    </xsd:element>
    <xsd:element name="LocPublishedLinkedAssetsLookup" ma:index="84" nillable="true" ma:displayName="Loc Published Linked Assets" ma:default="" ma:list="{7DD1DCEC-E449-43D3-891F-7DC62F62AD21}" ma:internalName="LocPublishedLinkedAssetsLookup" ma:readOnly="true" ma:showField="PublishedLinkedAssets" ma:web="4873beb7-5857-4685-be1f-d57550cc96cc">
      <xsd:simpleType>
        <xsd:restriction base="dms:Lookup"/>
      </xsd:simpleType>
    </xsd:element>
    <xsd:element name="LocRecommendedHandoff" ma:index="85" nillable="true" ma:displayName="Loc Recommended Handoff" ma:default="" ma:indexed="true" ma:internalName="LocRecommendedHandoff" ma:readOnly="false">
      <xsd:simpleType>
        <xsd:restriction base="dms:Text"/>
      </xsd:simpleType>
    </xsd:element>
    <xsd:element name="LocalizationTagsTaxHTField0" ma:index="87" nillable="true" ma:taxonomy="true" ma:internalName="LocalizationTagsTaxHTField0" ma:taxonomyFieldName="LocalizationTags" ma:displayName="Localization Tags" ma:readOnly="false" ma:default="" ma:fieldId="{00f02cb3-2c7c-424a-9c61-10e9b6878429}" ma:taxonomyMulti="true" ma:sspId="8f79753a-75d3-41f5-8ca3-40b843941b4f" ma:termSetId="5b7703a5-8e8b-4b58-8b31-1cea35331da3" ma:anchorId="00000000-0000-0000-0000-000000000000" ma:open="false" ma:isKeyword="false">
      <xsd:complexType>
        <xsd:sequence>
          <xsd:element ref="pc:Terms" minOccurs="0" maxOccurs="1"/>
        </xsd:sequence>
      </xsd:complexType>
    </xsd:element>
    <xsd:element name="MachineTranslated" ma:index="88" nillable="true" ma:displayName="Machine Translated" ma:default="" ma:internalName="MachineTranslated" ma:readOnly="false">
      <xsd:simpleType>
        <xsd:restriction base="dms:Boolean"/>
      </xsd:simpleType>
    </xsd:element>
    <xsd:element name="Manager" ma:index="89" nillable="true" ma:displayName="Manager" ma:hidden="true" ma:internalName="Manager" ma:readOnly="false">
      <xsd:simpleType>
        <xsd:restriction base="dms:Text"/>
      </xsd:simpleType>
    </xsd:element>
    <xsd:element name="Markets" ma:index="90" nillable="true" ma:displayName="Markets" ma:default="" ma:description="Leave blank to show in all markets" ma:list="{2FBD1B11-2ACE-4FDC-B5A3-635D4ADF6F1B}" ma:internalName="Markets" ma:readOnly="false" ma:showField="MarketNam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Milestone" ma:index="91" nillable="true" ma:displayName="Milestone" ma:default="" ma:internalName="Milestone" ma:readOnly="false">
      <xsd:simpleType>
        <xsd:restriction base="dms:Unknown"/>
      </xsd:simpleType>
    </xsd:element>
    <xsd:element name="TPNamespace" ma:index="94" nillable="true" ma:displayName="Namespace" ma:default="" ma:internalName="TPNamespace">
      <xsd:simpleType>
        <xsd:restriction base="dms:Text"/>
      </xsd:simpleType>
    </xsd:element>
    <xsd:element name="NumericId" ma:index="95" nillable="true" ma:displayName="Numeric ID" ma:default="" ma:indexed="true" ma:internalName="NumericId" ma:readOnly="false">
      <xsd:simpleType>
        <xsd:restriction base="dms:Number"/>
      </xsd:simpleType>
    </xsd:element>
    <xsd:element name="NumOfRatingsLookup" ma:index="96" nillable="true" ma:displayName="NumOfRatings" ma:default="" ma:list="{9E343742-310B-4684-A24C-1D137CB4B230}" ma:internalName="NumOfRatingsLookup" ma:readOnly="true" ma:showField="NumOfRatings"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OOCacheId" ma:index="97" nillable="true" ma:displayName="OOCacheId" ma:internalName="OOCacheId" ma:readOnly="false">
      <xsd:simpleType>
        <xsd:restriction base="dms:Text"/>
      </xsd:simpleType>
    </xsd:element>
    <xsd:element name="OpenTemplate" ma:index="98" nillable="true" ma:displayName="Open Template" ma:default="true" ma:internalName="OpenTemplate">
      <xsd:simpleType>
        <xsd:restriction base="dms:Boolean"/>
      </xsd:simpleType>
    </xsd:element>
    <xsd:element name="OriginAsset" ma:index="99" nillable="true" ma:displayName="Origin Asset" ma:default="" ma:internalName="OriginAsset" ma:readOnly="false">
      <xsd:simpleType>
        <xsd:restriction base="dms:Text"/>
      </xsd:simpleType>
    </xsd:element>
    <xsd:element name="OriginalRelease" ma:index="100" nillable="true" ma:displayName="Original Release" ma:default="15" ma:internalName="OriginalRelease" ma:readOnly="false">
      <xsd:simpleType>
        <xsd:restriction base="dms:Choice">
          <xsd:enumeration value="14"/>
          <xsd:enumeration value="15"/>
          <xsd:enumeration value="16"/>
        </xsd:restriction>
      </xsd:simpleType>
    </xsd:element>
    <xsd:element name="OriginalSourceMarket" ma:index="101" nillable="true" ma:displayName="Original Source Market Group" ma:default="" ma:internalName="OriginalSourceMarket" ma:readOnly="false">
      <xsd:simpleType>
        <xsd:restriction base="dms:Text"/>
      </xsd:simpleType>
    </xsd:element>
    <xsd:element name="OutputCachingOn" ma:index="102" nillable="true" ma:displayName="Output Caching" ma:default="true" ma:hidden="true" ma:internalName="OutputCachingOn" ma:readOnly="false">
      <xsd:simpleType>
        <xsd:restriction base="dms:Boolean"/>
      </xsd:simpleType>
    </xsd:element>
    <xsd:element name="ParentAssetId" ma:index="103" nillable="true" ma:displayName="Parent Asset Id" ma:default="" ma:internalName="ParentAssetId" ma:readOnly="false">
      <xsd:simpleType>
        <xsd:restriction base="dms:Text"/>
      </xsd:simpleType>
    </xsd:element>
    <xsd:element name="PlannedPubDate" ma:index="104" nillable="true" ma:displayName="Planned Publish Date" ma:default="" ma:indexed="true" ma:internalName="PlannedPubDate" ma:readOnly="false">
      <xsd:simpleType>
        <xsd:restriction base="dms:DateTime"/>
      </xsd:simpleType>
    </xsd:element>
    <xsd:element name="PolicheckWords" ma:index="105" nillable="true" ma:displayName="Policheck Words" ma:default="" ma:internalName="PolicheckWords" ma:readOnly="false">
      <xsd:simpleType>
        <xsd:restriction base="dms:Text"/>
      </xsd:simpleType>
    </xsd:element>
    <xsd:element name="BusinessGroup" ma:index="106" nillable="true" ma:displayName="Product Division Owner" ma:default="" ma:internalName="BusinessGroup" ma:readOnly="false">
      <xsd:simpleType>
        <xsd:restriction base="dms:Unknown"/>
      </xsd:simpleType>
    </xsd:element>
    <xsd:element name="UAProjectedTotalWords" ma:index="107" nillable="true" ma:displayName="Projected Word Count" ma:default="" ma:internalName="UAProjectedTotalWords" ma:readOnly="false">
      <xsd:simpleType>
        <xsd:restriction base="dms:Unknown"/>
      </xsd:simpleType>
    </xsd:element>
    <xsd:element name="Provider" ma:index="108" nillable="true" ma:displayName="Provider" ma:default="" ma:internalName="Provider" ma:readOnly="false">
      <xsd:simpleType>
        <xsd:restriction base="dms:Unknown"/>
      </xsd:simpleType>
    </xsd:element>
    <xsd:element name="Providers" ma:index="109" nillable="true" ma:displayName="Providers" ma:default="" ma:internalName="Providers">
      <xsd:simpleType>
        <xsd:restriction base="dms:Unknown"/>
      </xsd:simpleType>
    </xsd:element>
    <xsd:element name="PublishStatusLookup" ma:index="110" nillable="true" ma:displayName="Publish Status" ma:default="" ma:list="{9E343742-310B-4684-A24C-1D137CB4B230}" ma:internalName="PublishStatusLookup" ma:readOnly="false" ma:showField="PublishStatus"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PublishTargets" ma:index="111" nillable="true" ma:displayName="Publish Target" ma:default="OfficeOnlineVNext" ma:internalName="PublishTargets" ma:readOnly="false">
      <xsd:simpleType>
        <xsd:restriction base="dms:Unknown"/>
      </xsd:simpleType>
    </xsd:element>
    <xsd:element name="RecommendationsModifier" ma:index="112" nillable="true" ma:displayName="Recommendations Modifier" ma:default="" ma:internalName="RecommendationsModifier" ma:readOnly="false">
      <xsd:simpleType>
        <xsd:restriction base="dms:Number"/>
      </xsd:simpleType>
    </xsd:element>
    <xsd:element name="ArtSampleDocs" ma:index="113" nillable="true" ma:displayName="Sample Docs" ma:default="" ma:hidden="true" ma:internalName="ArtSampleDocs" ma:readOnly="false">
      <xsd:simpleType>
        <xsd:restriction base="dms:Text"/>
      </xsd:simpleType>
    </xsd:element>
    <xsd:element name="ScenarioTagsTaxHTField0" ma:index="115" nillable="true" ma:taxonomy="true" ma:internalName="ScenarioTagsTaxHTField0" ma:taxonomyFieldName="ScenarioTags" ma:displayName="Scenarios" ma:readOnly="false" ma:default="" ma:fieldId="{93aef74d-6c78-4815-8310-51477dceeccc}" ma:taxonomyMulti="true" ma:sspId="8f79753a-75d3-41f5-8ca3-40b843941b4f" ma:termSetId="4b7d5f16-e2f2-4fc0-bab3-6e8b931e57d6" ma:anchorId="00000000-0000-0000-0000-000000000000" ma:open="false" ma:isKeyword="false">
      <xsd:complexType>
        <xsd:sequence>
          <xsd:element ref="pc:Terms" minOccurs="0" maxOccurs="1"/>
        </xsd:sequence>
      </xsd:complexType>
    </xsd:element>
    <xsd:element name="ShowIn" ma:index="117" nillable="true" ma:displayName="Show In" ma:default="Show everywhere" ma:internalName="ShowIn" ma:readOnly="false">
      <xsd:simpleType>
        <xsd:restriction base="dms:Choice">
          <xsd:enumeration value="Hide on web"/>
          <xsd:enumeration value="On Web no search"/>
          <xsd:enumeration value="Show everywhere"/>
          <xsd:enumeration value="Special use only"/>
        </xsd:restriction>
      </xsd:simpleType>
    </xsd:element>
    <xsd:element name="SourceTitle" ma:index="118" nillable="true" ma:displayName="Source Title" ma:default="" ma:indexed="true" ma:internalName="SourceTitle" ma:readOnly="false">
      <xsd:simpleType>
        <xsd:restriction base="dms:Text"/>
      </xsd:simpleType>
    </xsd:element>
    <xsd:element name="CSXSubmissionDate" ma:index="119" nillable="true" ma:displayName="Submission Date" ma:default="" ma:internalName="CSXSubmissionDate" ma:readOnly="false">
      <xsd:simpleType>
        <xsd:restriction base="dms:DateTime"/>
      </xsd:simpleType>
    </xsd:element>
    <xsd:element name="SubmitterId" ma:index="120" nillable="true" ma:displayName="Submitter ID" ma:default="" ma:internalName="SubmitterId" ma:readOnly="false">
      <xsd:simpleType>
        <xsd:restriction base="dms:Text"/>
      </xsd:simpleType>
    </xsd:element>
    <xsd:element name="TaxCatchAll" ma:index="121" nillable="true" ma:displayName="Taxonomy Catch All Column" ma:hidden="true" ma:list="{530f955b-6704-4601-bd83-f81d87f1e440}" ma:internalName="TaxCatchAll" ma:showField="CatchAllData"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axCatchAllLabel" ma:index="122" nillable="true" ma:displayName="Taxonomy Catch All Column1" ma:hidden="true" ma:list="{530f955b-6704-4601-bd83-f81d87f1e440}" ma:internalName="TaxCatchAllLabel" ma:readOnly="true" ma:showField="CatchAllDataLabel"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emplateStatus" ma:index="123" nillable="true" ma:displayName="Template Status" ma:default="" ma:internalName="TemplateStatus">
      <xsd:simpleType>
        <xsd:restriction base="dms:Unknown"/>
      </xsd:simpleType>
    </xsd:element>
    <xsd:element name="TemplateTemplateType" ma:index="124" nillable="true" ma:displayName="Template Type" ma:default="" ma:internalName="TemplateTemplateType">
      <xsd:simpleType>
        <xsd:restriction base="dms:Unknown"/>
      </xsd:simpleType>
    </xsd:element>
    <xsd:element name="ThumbnailAssetId" ma:index="125" nillable="true" ma:displayName="Thumbnail Image Asset" ma:default="" ma:internalName="ThumbnailAssetId" ma:readOnly="false">
      <xsd:simpleType>
        <xsd:restriction base="dms:Text"/>
      </xsd:simpleType>
    </xsd:element>
    <xsd:element name="TimesCloned" ma:index="126" nillable="true" ma:displayName="Times Cloned" ma:default="" ma:internalName="TimesCloned" ma:readOnly="false">
      <xsd:simpleType>
        <xsd:restriction base="dms:Number"/>
      </xsd:simpleType>
    </xsd:element>
    <xsd:element name="TrustLevel" ma:index="128" nillable="true" ma:displayName="Trust Level" ma:default="1 Microsoft Managed Content" ma:internalName="TrustLevel" ma:readOnly="false">
      <xsd:simpleType>
        <xsd:restriction base="dms:Unknown"/>
      </xsd:simpleType>
    </xsd:element>
    <xsd:element name="UALocComments" ma:index="129" nillable="true" ma:displayName="UA Loc Comments" ma:default="" ma:internalName="UALocComments" ma:readOnly="false">
      <xsd:simpleType>
        <xsd:restriction base="dms:Note"/>
      </xsd:simpleType>
    </xsd:element>
    <xsd:element name="UALocRecommendation" ma:index="130" nillable="true" ma:displayName="UA Loc Recommendation" ma:default="Localize" ma:internalName="UALocRecommendation" ma:readOnly="false">
      <xsd:simpleType>
        <xsd:restriction base="dms:Choice">
          <xsd:enumeration value="Localize"/>
          <xsd:enumeration value="Never Localize"/>
          <xsd:enumeration value="Priority Localize"/>
        </xsd:restriction>
      </xsd:simpleType>
    </xsd:element>
    <xsd:element name="UANotes" ma:index="131" nillable="true" ma:displayName="UA Notes" ma:default="" ma:internalName="UANotes" ma:readOnly="false">
      <xsd:simpleType>
        <xsd:restriction base="dms:Note"/>
      </xsd:simpleType>
    </xsd:element>
    <xsd:element name="TPAppVersion" ma:index="132" nillable="true" ma:displayName="Version" ma:default="" ma:internalName="TPAppVersion">
      <xsd:simpleType>
        <xsd:restriction base="dms:Text"/>
      </xsd:simpleType>
    </xsd:element>
    <xsd:element name="VoteCount" ma:index="133" nillable="true" ma:displayName="Vote Count" ma:default="" ma:internalName="VoteCount" ma:readOnly="fals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22" ma:displayName="Content Type"/>
        <xsd:element ref="dc:title" minOccurs="0" maxOccurs="1" ma:index="127"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F04C2ADE-A257-45E6-A8A8-A5CFC12AD2E8}">
  <ds:schemaRefs>
    <ds:schemaRef ds:uri="http://schemas.microsoft.com/office/2006/metadata/properties"/>
    <ds:schemaRef ds:uri="http://schemas.microsoft.com/office/infopath/2007/PartnerControls"/>
    <ds:schemaRef ds:uri="4873beb7-5857-4685-be1f-d57550cc96cc"/>
  </ds:schemaRefs>
</ds:datastoreItem>
</file>

<file path=customXml/itemProps2.xml><?xml version="1.0" encoding="utf-8"?>
<ds:datastoreItem xmlns:ds="http://schemas.openxmlformats.org/officeDocument/2006/customXml" ds:itemID="{99B7E175-EA31-4EB5-9BCC-A945A8103674}">
  <ds:schemaRefs>
    <ds:schemaRef ds:uri="http://schemas.microsoft.com/sharepoint/v3/contenttype/forms"/>
  </ds:schemaRefs>
</ds:datastoreItem>
</file>

<file path=customXml/itemProps3.xml><?xml version="1.0" encoding="utf-8"?>
<ds:datastoreItem xmlns:ds="http://schemas.openxmlformats.org/officeDocument/2006/customXml" ds:itemID="{81D71401-7A50-4150-9E41-8D26D4FD62D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873beb7-5857-4685-be1f-d57550cc96c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0</TotalTime>
  <Words>811</Words>
  <Application>Microsoft Macintosh PowerPoint</Application>
  <PresentationFormat>Custom</PresentationFormat>
  <Paragraphs>39</Paragraphs>
  <Slides>1</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vt:i4>
      </vt:variant>
    </vt:vector>
  </HeadingPairs>
  <TitlesOfParts>
    <vt:vector size="7" baseType="lpstr">
      <vt:lpstr>Calibri</vt:lpstr>
      <vt:lpstr>Calibri Light</vt:lpstr>
      <vt:lpstr>Cambria Math</vt:lpstr>
      <vt:lpstr>Palatino</vt:lpstr>
      <vt:lpstr>Arial</vt:lpstr>
      <vt:lpstr>Science Poster</vt:lpstr>
      <vt:lpstr>Bounds on the Complex Permittivity of Anisotropic Polycrystalline Sea Ice</vt:lpstr>
    </vt:vector>
  </TitlesOfParts>
  <Company/>
  <LinksUpToDate>false</LinksUpToDate>
  <SharedDoc>false</SharedDoc>
  <HyperlinksChanged>false</HyperlinksChanged>
  <AppVersion>15.0036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McKenzie McLean</dc:creator>
  <cp:lastModifiedBy/>
  <cp:revision>1</cp:revision>
  <dcterms:created xsi:type="dcterms:W3CDTF">2018-04-05T16:37:57Z</dcterms:created>
  <dcterms:modified xsi:type="dcterms:W3CDTF">2018-04-11T16:16:18Z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nternalTags">
    <vt:lpwstr/>
  </property>
  <property fmtid="{D5CDD505-2E9C-101B-9397-08002B2CF9AE}" pid="3" name="ContentTypeId">
    <vt:lpwstr>0x0101006EDDDB5EE6D98C44930B742096920B300400F5B6D36B3EF94B4E9A635CDF2A18F5B8</vt:lpwstr>
  </property>
  <property fmtid="{D5CDD505-2E9C-101B-9397-08002B2CF9AE}" pid="4" name="FeatureTags">
    <vt:lpwstr/>
  </property>
  <property fmtid="{D5CDD505-2E9C-101B-9397-08002B2CF9AE}" pid="5" name="LocalizationTags">
    <vt:lpwstr/>
  </property>
  <property fmtid="{D5CDD505-2E9C-101B-9397-08002B2CF9AE}" pid="6" name="ScenarioTags">
    <vt:lpwstr/>
  </property>
  <property fmtid="{D5CDD505-2E9C-101B-9397-08002B2CF9AE}" pid="7" name="CampaignTags">
    <vt:lpwstr/>
  </property>
</Properties>
</file>