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Action1.xml" ContentType="application/vnd.ms-office.inkAction+xml"/>
  <Override PartName="/ppt/ink/inkAction2.xml" ContentType="application/vnd.ms-office.inkAction+xml"/>
  <Override PartName="/ppt/ink/inkAction3.xml" ContentType="application/vnd.ms-office.inkAction+xml"/>
  <Override PartName="/ppt/notesSlides/notesSlide2.xml" ContentType="application/vnd.openxmlformats-officedocument.presentationml.notesSlide+xml"/>
  <Override PartName="/ppt/ink/inkAction4.xml" ContentType="application/vnd.ms-office.inkAction+xml"/>
  <Override PartName="/ppt/notesSlides/notesSlide3.xml" ContentType="application/vnd.openxmlformats-officedocument.presentationml.notesSlide+xml"/>
  <Override PartName="/ppt/ink/inkAction5.xml" ContentType="application/vnd.ms-office.inkAction+xml"/>
  <Override PartName="/ppt/notesSlides/notesSlide4.xml" ContentType="application/vnd.openxmlformats-officedocument.presentationml.notesSlide+xml"/>
  <Override PartName="/ppt/ink/inkAction6.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5" r:id="rId3"/>
    <p:sldId id="258" r:id="rId4"/>
    <p:sldId id="267" r:id="rId5"/>
    <p:sldId id="268" r:id="rId6"/>
    <p:sldId id="259" r:id="rId7"/>
    <p:sldId id="260"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854" autoAdjust="0"/>
  </p:normalViewPr>
  <p:slideViewPr>
    <p:cSldViewPr snapToGrid="0">
      <p:cViewPr varScale="1">
        <p:scale>
          <a:sx n="79" d="100"/>
          <a:sy n="79" d="100"/>
        </p:scale>
        <p:origin x="10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09-29T00:54:36.464"/>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Property name="color" value="#7030A0"/>
    </inkml:brush>
    <inkml:brush xml:id="br2">
      <inkml:brushProperty name="width" value="0.05292" units="cm"/>
      <inkml:brushProperty name="height" value="0.05292" units="cm"/>
      <inkml:brushProperty name="color" value="#0070C0"/>
    </inkml:brush>
  </inkml:definitions>
  <iact:action type="add" startTime="71851">
    <iact:property name="dataType"/>
    <iact:actionData xml:id="d0">
      <inkml:trace xmlns:inkml="http://www.w3.org/2003/InkML" xml:id="stk0" contextRef="#ctx0" brushRef="#br0">21368 10745 348 0,'0'0'228'16,"0"0"-140"-15,0 0-11 5,0 0 24 6,0 0 25-10,11 0-38 8,-11 0-30-3,0 0 14-2,0 0 26 5,0 0-18-4,0 0-22 4,0 0 6-6,0-4-4 7,0-1 5-6,0 3 2 5,0 0 3-6,0-1-3 4,0 1-4 1,0-3-6-2,0 2-5 1,0-3-4-2,-11 2-13 4,5 1-10-4,-1-3 3 3,-7 0-13-4,-3-2-3 5,-4 3 1-4,-10 1-3 0,3-2 5 5,-3 1-9-6,-7 0 16 5,-7 0 9-6,10 0-12 7,-3 0 5-6,-7 0-8 6,0 0 2-6,0 0-6 1,0 3-3 2,0-1 1 0,0 3-1 2,7 0-2-6,-4 0 1 6,11 0 1-4,-7 0 8 7,11 0-5-12,-5 0-10 10,1 0 7-6,10 0-3 6,-3-2-5-5,3-1 5 0,8 3-5 4,-5-2 1-5,11 2-1 4,0-3 8-4,7 3-8 5,-6 0 0-4,6 0-1 1,0 0 0 1,0 0-8-1,0 0-6 2,0 0-7-4,13 0 5 7,12 8 15-8,-5 6 1 8,12 2 0-10,-12-1 1 11,11 2-1-10,-3 1 0 9,10 0 1-7,-7 0 0 0,-3-2-1 7,3 6 1-7,7-5-1 6,-10 2 0-8,10 2 0 10,-7-2 0-11,-3 2 0 6,3-1 0 0,-7-2-8-2,-10-3 1 3,0-3-10-4,-7-3 4 5,0-2 1-4,-7-5 0 4,0 1 3-6,0-3 2 6,0 0 6-4,0 2 0 3,0 1 0-3,0 2 1 1,-14 2 0 3,0 4 0-4,-10 1 0 4,-4 3-1-6,-3 5 1 7,-7 5-1-6,3 3-8 7,-10 3 3-9,7 0 4 4,-7 6-8 3,-7-1 4-4,7 5 5 3,0 0-1-4,-7 2 1 6,14-1 0-6,-7-2-1 5,18-1 1-6,-4-6 0 7,6-6 0-5,12-5 1-1,-1-3-1 5,7-5-5-4,7-1 6 4,0-3-1-6,-7-5-1 6,7 2 2-4,0-2 0 5,0 6 1-8,0-1 6 5,21 0 10 1,-1 5 11-2,25-3 12 2,18 1 10-4,9 0-8 6,25-6 4-6,7-2-11 4,3 1-17-4,-3-5-9 6,-14-1-8-6,-17 0-1 1,-14 0-54 5,10-1-106-6,-24-12-188 5,-24-3-678-9</inkml:trace>
    </iact:actionData>
  </iact:action>
  <iact:action type="add" startTime="73512">
    <iact:property name="dataType"/>
    <iact:actionData xml:id="d1">
      <inkml:trace xmlns:inkml="http://www.w3.org/2003/InkML" xml:id="stk1" contextRef="#ctx0" brushRef="#br0">22130 10643 682 0,'0'0'311'6,"0"0"-131"2,0 0-4 0,0 0 5-2,0 0-76 4,0 0-45-4,0 0-8 2,-35-19 15-1,18 19-21 0,3 0 12 2,0 0-12-4,-3 0-24 6,-4 0-21-6,-3 9-1 5,10 6 0-6,-7 3-8 7,4-3 8-6,10 0-7 5,7-2-2-4,0 2-4 0,0 1-5 3,7 0 5-2,24 6 4 1,7-3 9-2,7-2-1 4,7 1-1-4,0-8-21 1,0-6-21 0,-14-4-7 1,-3 0 4 1,-11-4 16-4,-3-13 17 5,-4-11 13-4,-17-5 1 4,0-4 0-6,0-4 0 7,0 1-22-5,-17 2-9 3,3 5-15-4,-7 3-10 2,4 6-8 3,3 6-8-4,0 4-20 2,-3 8-34-2,-4 0-115 7,-3 6-103-10,10 0-247-2</inkml:trace>
    </iact:actionData>
  </iact:action>
  <iact:action type="add" startTime="74060">
    <iact:property name="dataType"/>
    <iact:actionData xml:id="d2">
      <inkml:trace xmlns:inkml="http://www.w3.org/2003/InkML" xml:id="stk2" contextRef="#ctx0" brushRef="#br0">22670 10276 1083 0,'0'0'305'10,"0"0"-232"-6,0 0-44 4,0 0 15-2,0 0-11 4,0 0-20-4,0 149 9 0,0-102 16 4,0 4-3-4,0-1-5 4,0-4-12-6,0-6-6 6,0-7-4-4,0-12-6 4,0-2-1-5,0-11 0 2,0-7 9 2,0-1 6-2,0 0 8 1,0 0-2-2,0-7-9 5,0-14-13-5,0-3-16 2,0-4-30-3,14 3-38 5,0 2 3-3,10 6 7-2,-3 4 7 4,3 8 25-2,-4 5-5 3,12 0 24-6,-5 0 14 6,4 10 8-4,-10 12 0 4,3 4 1-6,-10 4 0 4,-7 4 1 1,-7-2 13-2,0-5 24 2,0 0 30-4,-21-4-17 6,-3-5-6-6,-3-3-10 4,-12-3-9-4,1-3-15 6,-7-7-11-5,7-2-9-1,4 0-51 5,10 0-56-4,3-11-68 4,14-1-120-5,7 0-190-5</inkml:trace>
    </iact:actionData>
  </iact:action>
  <iact:action type="add" startTime="74623">
    <iact:property name="dataType"/>
    <iact:actionData xml:id="d3">
      <inkml:trace xmlns:inkml="http://www.w3.org/2003/InkML" xml:id="stk3" contextRef="#ctx0" brushRef="#br0">23331 10626 129 0,'0'0'849'6,"0"0"-646"2,0 0-25-1,0 0-59 2,0 0-70-4,0 0-33 5,0 0-15-4,-156 17-1 4,135-4-1-6,-3 0 1 6,10-1 1-4,7-1 0 4,0-3-1-3,7-4 0-2,0 1-12 5,0 2 2-4,0 1 1 2,7 0 8-2,7 0-6 4,7-2 7-4,10-1 1 0,0 3 1 3,4 2-1-2,-4 0 1 2,-7 3-1-4,4 3 0 6,-11-5 1-6,-10 5-2 7,0-3 1-10,-7-3 0 8,0 2 19-3,0 4 17 2,-14-4 9-2,-10 3-9-2,-7-2-14 5,3-4-8-4,-3-1-15 2,10 0 0-1,-10-6-46 3,10-2-32-5,-3 0-57 3,10 0-154-1,7-13-259-7</inkml:trace>
    </iact:actionData>
  </iact:action>
  <iact:action type="add" startTime="76611">
    <iact:property name="dataType"/>
    <iact:actionData xml:id="d4">
      <inkml:trace xmlns:inkml="http://www.w3.org/2003/InkML" xml:id="stk4" contextRef="#ctx0" brushRef="#br0">23587 10711 896 0,'0'0'215'7,"0"0"-157"1,0 0-9 2,0 0-17-6,0 0-32 7,0 0 1-6,0 0-1 5,28 5 66-5,-21-2 36 2,10-3-35 2,-3 3-9-2,-7-1-26 2,17 1 1-3,-3-1-17 3,3-2-4-3,-3 0-12 3,3 0 2-4,-3 0-2 5,-1 0 0-4,5 0 0 0,-5 0-14 4,-2-2-20-4,-11-6 12 4,0-2 2-6,-1 1-2 6,1-8 0-4,-7 3 20 4,0-7 0-5,0 2-17 2,-7-2-8 2,-6 1 9-2,-12 2 7 2,12 5 9-4,-1 4-4 8,-11 6 6-10,12 3 12 7,-1 0-11-6,-10 0 7 6,10 17 8-4,0 7 7 6,-10 0 6-8,17 2-2 2,0 2-13 4,0-6-1-4,7 1-3 2,0 0 1-2,0-1-1 5,0 2 0-6,0-5 0 1,14 3 8 3,6-4-8-2,-2-1 4 2,3-4-6-4,-4-3-7 5,4 1 6-4,-8-4-5 4,5-2-2-5,-4 0-18 4,-1 3-78-3,12 2-68 4,-11 0-127-2,-1 0-275-8</inkml:trace>
    </iact:actionData>
  </iact:action>
  <iact:action type="add" startTime="77325">
    <iact:property name="dataType"/>
    <iact:actionData xml:id="d5">
      <inkml:trace xmlns:inkml="http://www.w3.org/2003/InkML" xml:id="stk5" contextRef="#ctx0" brushRef="#br0">24196 10706 1129 0,'0'0'223'9,"0"0"-171"-3,0 0-45 2,0 0 2-2,0 0 10 5,0 0-5-6,0 0 36 1,38 103 19 4,-31-72-16-4,10 2-14 4,-10-1-10-6,0-4-11 7,0-3-10-6,0-7-6 5,0-5-1-6,-7-6 0 4,0-5 5 2,0-2 4-4,0 0 10 2,0 0 17-2,0-7-2 4,0-16-23-4,-7-5-11 2,-7 1-1-2,0 0-1 3,7 0 0-2,-3 5-5-1,10 4-2 5,0 1 2-6,0 1 4 5,0 3-5-6,17-1-3 7,-10 5 8-6,14-1-5 5,3 2-5-6,-3 3-48 4,10 0-21 2,7-1-66-4,-3 3-77 4,17-1-110-6,-14-1-73 7</inkml:trace>
    </iact:actionData>
  </iact:action>
  <iact:action type="add" startTime="77714">
    <iact:property name="dataType"/>
    <iact:actionData xml:id="d6">
      <inkml:trace xmlns:inkml="http://www.w3.org/2003/InkML" xml:id="stk6" contextRef="#ctx0" brushRef="#br0">24674 10713 36 0,'0'0'686'8,"0"0"-514"3,0 0-98-8,0 0 98 5,0 0-13 0,0 0-34 0,0 0-25 0,52 91-22-2,-35-70 0 4,-10-4-23-4,0-5-21 2,7 1-14-2,-4-5-8 4,-3-1-3-3,0-3-2 0,-7-4 5 1,7 0 1-2,7 0 0 5,3-11 3-6,4-10-10 4,-7-3-6-4,10-9-57 5,-3-2-67-4,3 2-79 0,3 4-75 3,5 2-73-2,-8 8 4 3,-3 8-170-10</inkml:trace>
    </iact:actionData>
  </iact:action>
  <iact:action type="add" startTime="77988">
    <iact:property name="dataType"/>
    <iact:actionData xml:id="d7">
      <inkml:trace xmlns:inkml="http://www.w3.org/2003/InkML" xml:id="stk7" contextRef="#ctx0" brushRef="#br0">25124 10677 88 0,'0'0'245'1,"0"0"-86"2,0 0 17 8,0 0 5-6,0 0 2 3,0 0-18-2,0 0-48 5,79 87-8-6,-55-73-25 1,-3-7-39 3,3-2-15-2,-3-3-10 4,10-2-8-8,-10 0-5 8,10 0-2-6,-17-7-5 7,3-9-17-10,-10 1-24 10,0-3 2-7,-7 1 11 3,0 2 16-1,0 0 10-1,-14 4-7 5,-3 4 9-6,3 7 4 4,0 0 19-4,-3 0-2 8,3 12 33-10,0 11-3 3,8 0-3 3,-5 4-19-2,11 3-9 3,0-2 8-5,0-2-11 5,0-1-6-4,11-4-10 4,2-4 9-7,8-7-10 7,10-2 0-4,7-8-78 4,0 0-75-3,28-33-126-2,-14-5-236 5,-7 2-221-10</inkml:trace>
    </iact:actionData>
  </iact:action>
  <iact:action type="add" startTime="78414">
    <iact:property name="dataType"/>
    <iact:actionData xml:id="d8">
      <inkml:trace xmlns:inkml="http://www.w3.org/2003/InkML" xml:id="stk8" contextRef="#ctx0" brushRef="#br0">26079 10374 1238 0,'0'0'293'7,"0"0"-118"1,0 0-54-1,0 0-42-1,0 0-63 4,0 0-3-4,0 0 42 4,-7 115 18-6,-3-61-28 7,10 1-20-6,-7 3-8 5,7-5-10-4,0-3-6 0,0-7 0 4,0-5 5-4,0-11-5 2,7-8-1-2,3-7-1 4,-10-7-1-4,0-3-17 1,0-2-6 0,0 0 3 2,0-2 21-2,0-15-39-1,0-6-29 4,-17-3 22-4,-4 3 9 4,4 4 16-6,-4 2 6 6,-10 3 6-4,10 6 1 4,-3 3 8-4,-4 5 1 0,4 0 1 4,3 0 11-4,-3 0-11 2,3 0 0-2,-3 0 8 5,3 11 6-5,7-4-1 0,7 2 4 2,-3-6 5 0,3 1-11-1,7 1-6-1,0 0-5 4,0 2-1-4,17 5 27 5,4 1 28-6,10 2 13 4,4-4-27-4,10-1-8 5,0-6-11-4,-7 2-12 0,0-4-10 4,-10 0-95-4,10-2-113 4,-7 0-164-6,-17-2-542-3</inkml:trace>
    </iact:actionData>
  </iact:action>
  <iact:action type="add" startTime="79419">
    <iact:property name="dataType"/>
    <iact:actionData xml:id="d9">
      <inkml:trace xmlns:inkml="http://www.w3.org/2003/InkML" xml:id="stk9" contextRef="#ctx0" brushRef="#br0">26460 10719 735 0,'0'0'563'7,"0"0"-383"3,0 0 97-4,0 0-62 2,0 0-82-2,0 0-66 4,0 0-17-4,58 0 33 1,-20 0-18 0,14 0-41 1,-7 0-17 1,7 0-7-4,7 0-21 5,0-6-112-4,-7-1-242 6,-14-3-659-12</inkml:trace>
    </iact:actionData>
  </iact:action>
  <iact:action type="add" startTime="79967">
    <iact:property name="dataType"/>
    <iact:actionData xml:id="d10">
      <inkml:trace xmlns:inkml="http://www.w3.org/2003/InkML" xml:id="stk10" contextRef="#ctx0" brushRef="#br0">27249 10664 160 0,'0'0'1123'7,"0"0"-889"3,0 0-112-3,0 0 21 0,0 0-80-1,0 0-63 3,0 0 0-2,45 7 0-1,-7-1 23 4,0-5-4-4,7 4-9 4,-11-2-1-6,5 0-8 6,-8-3 0-4,-4 0 0 4,-2 0-1-6,-12-3-5 4,1-12-29 1,4-2 0-2,-18-1-5 2,0-5-30-4,0 1 15 5,0 4 25-4,-32 1 9 3,19 4 2-4,-12 8 17 6,-2 2 1-6,9 3 0 1,-2 0 1 4,-12 8 12-4,12 11-4 5,-11 7 1-6,10 2 17 4,3 2 4-4,5 1 10 5,-1-2-12-4,14 1 2 0,0 1-14 3,0-3 7-2,0-4 2 3,14-1-10-6,10-2-1 6,4-3-8-4,10-9-6 4,7-1-1-5,0-8-85 4,27 0-99-2,-3-16-168 0,-10-7-300-4</inkml:trace>
    </iact:actionData>
  </iact:action>
  <iact:action type="add" startTime="80456">
    <iact:property name="dataType"/>
    <iact:actionData xml:id="d11">
      <inkml:trace xmlns:inkml="http://www.w3.org/2003/InkML" xml:id="stk11" contextRef="#ctx0" brushRef="#br0">28204 10540 1192 0,'0'0'338'7,"0"0"-165"1,0 0 1 0,0 0-64-1,0 0-84-1,0 0-26 4,0 0-9-4,-90 56 3 2,62-21 5-1,-10 0-12 3,0 0-4-5,7-2 1 1,3-3-34 3,11-9-44-2,3-9-72 2,14-12-105-3,0 0-121 3,0-7-256-8</inkml:trace>
    </iact:actionData>
  </iact:action>
  <iact:action type="add" startTime="80683">
    <iact:property name="dataType"/>
    <iact:actionData xml:id="d12">
      <inkml:trace xmlns:inkml="http://www.w3.org/2003/InkML" xml:id="stk12" contextRef="#ctx0" brushRef="#br0">27920 10561 785 0,'0'0'297'6,"0"0"-61"3,0 0-5-3,0 0-84 0,0 0-106 4,0 0-41-4,0 0 0 2,14 52 57-1,10-11 21 4,-3 5 8-6,3-1-27 3,-3 2-27-2,-4-4-23 2,4-8-9 1,3-5-108-4,-3-14-103 5,0-9-188-4,3-7-347-5</inkml:trace>
    </iact:actionData>
  </iact:action>
  <iact:action type="add" startTime="80946">
    <iact:property name="dataType"/>
    <iact:actionData xml:id="d13">
      <inkml:trace xmlns:inkml="http://www.w3.org/2003/InkML" xml:id="stk13" contextRef="#ctx0" brushRef="#br0">28398 10722 1172 0,'0'0'320'6,"0"0"-240"0,0 0 28 4,0 0 57-6,0 164-71 6,0-101-44-4,7 4-28 4,-7 1-12-5,7-2 1 2,3-6-11 3,-3-7-5-4,0-10-100 2,0-16-88-2,7-19-123 4,-8-8-292-4,-6 0-109-5</inkml:trace>
    </iact:actionData>
  </iact:action>
  <iact:action type="add" startTime="81214">
    <iact:property name="dataType"/>
    <iact:actionData xml:id="d14">
      <inkml:trace xmlns:inkml="http://www.w3.org/2003/InkML" xml:id="stk14" contextRef="#ctx0" brushRef="#br0">28429 10727 1016 0,'0'0'324'6,"0"0"-200"2,0 0 17 1,0 0 0-2,0 0-88 1,0 0-34-2,0 0 0 4,59-136 23-4,-39 115-11 2,-2 4-19-2,-4 4-12 4,10 6 1-4,-3 2-1 0,-1 5-6 4,-2 0-1-4,2 0-3 4,-2 7 1-6,-11 14-10 7,0 6 6-6,-7 3 1 6,0 8 12-8,-25-3 1 5,-2 3-1 1,-11-3-8-2,-14-8-74 3,0-5-105-6,7-16-355-1</inkml:trace>
    </iact:actionData>
  </iact:action>
  <iact:action type="add" startTime="82401">
    <iact:property name="dataType"/>
    <iact:actionData xml:id="d15">
      <inkml:trace xmlns:inkml="http://www.w3.org/2003/InkML" xml:id="stk15" contextRef="#ctx0" brushRef="#br0">28855 10711 998 0,'0'0'382'5,"0"0"-264"8,0 0 64-10,0 0-61 8,0 0-82-7,0 0-39 3,0 0 0 2,58 0 3-2,-20 0 12 1,-3 0-2-2,10 0-12 4,0 0 7-4,0-2-8 2,-7-7-9-2,-7 1-46 4,-10-6-15-3,-7 5 4-2,-4-4 25 5,-10 0 27-4,0-1 2 4,0 1 3-6,-10-2 1 7,-11 2-8-6,-10 3 0 5,3 2 16-4,-3 6 0 0,10 2 0 4,-10 0 9-4,7 2-3 4,3 16 1-6,7 4 7 7,-3 4 5-6,3 7 8 5,7-1-3-5,7 3-9 5,0 3-6-4,0-3 7 2,14-2 1-1,10-2-2-1,4-4-9 4,17-6-6-4,0-4-67 6,7-6-56-8,31-11-147 6,-17 0-214-6,-4-11-130-3</inkml:trace>
    </iact:actionData>
  </iact:action>
  <iact:action type="add" startTime="82851">
    <iact:property name="dataType"/>
    <iact:actionData xml:id="d16">
      <inkml:trace xmlns:inkml="http://www.w3.org/2003/InkML" xml:id="stk16" contextRef="#ctx0" brushRef="#br0">29765 10578 77 0,'0'0'1307'7,"0"0"-1057"2,0 0-40-4,0 0-90 5,0 0-64-4,0 0-37 0,0 0-19 3,-135 28 0-2,111-8 0 2,10-3 0-4,0 4 2 5,7-4 9-4,7 3-10 4,0 1-1-6,7-3 0 5,14-2 1-2,17 1-1 1,7-11 0 0,7-4-40-2,0-2-60 4,6 0-45-4,5-12-53 2,-4-30-78-2,-8 1-213 5,-12 1-108-11</inkml:trace>
    </iact:actionData>
  </iact:action>
  <iact:action type="add" startTime="83138">
    <iact:property name="dataType"/>
    <iact:actionData xml:id="d17">
      <inkml:trace xmlns:inkml="http://www.w3.org/2003/InkML" xml:id="stk17" contextRef="#ctx0" brushRef="#br0">30329 10029 95 0,'0'0'949'4,"0"0"-600"7,0 0-13-6,0 0-96 5,0 0-102-6,0 0-107 6,0 0-31-4,-7 32 0 4,0 25 7-5,0 8 21 2,7 11-16 3,-7 1-3-4,7 3-8 2,0-2 5-2,0-2-6 4,0-5-34-4,0-8-71 1,0-13-75 1,0-14-87 5,0-26-103-10,0-10-215 2,0 0-70-4</inkml:trace>
    </iact:actionData>
  </iact:action>
  <iact:action type="add" startTime="83398">
    <iact:property name="dataType"/>
    <iact:actionData xml:id="d18">
      <inkml:trace xmlns:inkml="http://www.w3.org/2003/InkML" xml:id="stk18" contextRef="#ctx0" brushRef="#br0">30101 10391 735 0,'0'0'248'8,"0"0"-204"0,0 0 54-2,0 0-31 2,0 0-37 0,141 35-30-2,-82-17-113 4,-14-6-166-4,-7 2-217-5</inkml:trace>
    </iact:actionData>
  </iact:action>
  <iact:action type="add" startTime="83537">
    <iact:property name="dataType"/>
    <iact:actionData xml:id="d19">
      <inkml:trace xmlns:inkml="http://www.w3.org/2003/InkML" xml:id="stk19" contextRef="#ctx0" brushRef="#br0">30488 10510 121 0,'0'0'676'4,"0"0"-420"5,0 0-74-2,0 0-88 3,0 0-65-6,0 0 6 4,0 0 0 0,111 28-10-1,-73-21-9 2,-10-1-5-4,10-4-9 6,-7 1-2-6,-10-3-16 6,3 0-51-8,-10 0-39 10,-7-5-14-10,-7-8 39 3,0-2 48 4,-7-1 17-4,-14-2 16 4,-10 4 7-5,0 4 33 5,3 1 34-5,4 9 49 8,3 0-8-11,-3 4-18 7,3 19-4-2,7 6-8 0,-3 4-31 2,10 2-28-4,7 6-7 6,0-1 0-6,0 0-7 6,24-1-4-8,-3-5-8 8,17-4-8-6,0-7-96 1,28-15-91 4,-7-8-117-4,-7 0-252-4</inkml:trace>
    </iact:actionData>
  </iact:action>
  <iact:action type="add" startTime="83956">
    <iact:property name="dataType"/>
    <iact:actionData xml:id="d20">
      <inkml:trace xmlns:inkml="http://www.w3.org/2003/InkML" xml:id="stk20" contextRef="#ctx0" brushRef="#br0">31360 10100 1260 0,'0'0'302'4,"0"0"-134"6,0 0-54-3,0 0-70 2,0 0-36-5,0 0 4 6,-7 151 6-4,-10-84 23 4,10 6-6-4,0 6-20 0,0-4 0 3,7-4-6-2,0-10-8 2,0-14 4-4,0-9-5 6,0-15-8-6,7-8-40 4,0-7-13-4,0-8 5 5,-7 0 19-4,0-8-14 4,0-14-10-3,0-6-12-2,0-3 2 5,-21 1 12-4,-10 0 23 2,3 2 24-2,-16 3-8 4,-1 5 11-4,-7 4-11 1,0 7 20 0,-11 9 38 1,22 0 0 0,-4 0 33-2,14 14-3 4,0 7 4-4,10-1-14 4,14 2-21-6,7 4-26 6,0 2 2-4,34 2 6 4,22 2 14-4,10-5 0 0,24 1-19 3,-7-7-14-2,14-3-154 1,-25-8-227-2,-27-3-560-5</inkml:trace>
    </iact:actionData>
  </iact:action>
  <iact:action type="add" startTime="85209">
    <iact:property name="dataType"/>
    <iact:actionData xml:id="d21">
      <inkml:trace xmlns:inkml="http://www.w3.org/2003/InkML" xml:id="stk21" contextRef="#ctx0" brushRef="#br0">21863 10362 925 0,'0'0'369'7,"0"0"-249"0,0 0-8 2,0 0-46-3,0 0-37 0,0 0-13 3,0 0 13-2,-141 155 35 2,123-111 18-4,-3 3-10 5,8 1 1-4,2 2-20 4,4 0-24-6,7 3-10 6,0 1-13-3,25 1-6 0,26 3-12 2,67 20-84-2,-4-16-144 3,-3-13-362-10</inkml:trace>
    </iact:actionData>
  </iact:action>
  <iact:action type="add" startTime="87071">
    <iact:property name="dataType"/>
    <iact:actionData xml:id="d22">
      <inkml:trace xmlns:inkml="http://www.w3.org/2003/InkML" xml:id="stk22" contextRef="#ctx0" brushRef="#br0">31540 10083 438 0,'0'0'677'5,"0"0"-465"6,0 0-5-6,0 0-2 5,0 0-41-6,0 0-98 7,0 0-15-6,35-84 43 6,-25 76-16-8,4 5-40 5,-7 3-25 1,7 0-13-2,3 16 0 1,4 11 7-2,10 11 2 4,-3 7 13-4,-4 9-4 2,-3 4-11-2,3 4 1 10,-10 1-7-14,-7 2 7 3,-7 2-6 5,0 1-2-4,0-9-2 5,-14-3-48-8,0-9-38 8,-3-14-90-6,-11-6-102 6,-3-15-244-6,0-11-283-5</inkml:trace>
    </iact:actionData>
  </iact:action>
  <iact:action type="add" startTime="87551">
    <iact:property name="dataType"/>
    <iact:actionData xml:id="d23">
      <inkml:trace xmlns:inkml="http://www.w3.org/2003/InkML" xml:id="stk23" contextRef="#ctx0" brushRef="#br0">31973 9822 375 0,'0'0'592'7,"0"0"-458"5,0 0 27-10,0 0 42 9,0 0-71-6,0 0-74 1,0 0 8 3,0 0 35-2,0 0-16 3,0 0-19-6,14-2-10 7,0-6-22-6,3 0-21 5,-3 2-12-5,7 2-1 5,3 4 0-5,-3 0-1 3,-4 0-12 1,-3 0-1-4,-7 9-14 6,0 5 0-6,-7 5 4 3,0 0 7-2,0 9 15 4,-21 0 2-4,-3 0-12 0,-4-3 2 3,-3-1 1-2,0-5 7 3,10-2 2-6,0-2 0 10,4-5 0-11,10 1-1 7,0-4-6-7,7 0 1 8,0 2-4-6,7-1 8 4,24 1 2-1,4 1-2-3,10-6-42 6,6 5-162-5,-6-4-337 5,-13-4-366-11</inkml:trace>
    </iact:actionData>
  </iact:action>
  <iact:action type="add" startTime="88527">
    <iact:property name="dataType"/>
    <iact:actionData xml:id="d24">
      <inkml:trace xmlns:inkml="http://www.w3.org/2003/InkML" xml:id="stk24" contextRef="#ctx0" brushRef="#br0">22085 11468 188 0,'0'0'512'7,"0"0"-394"-1,0 0-30 4,0 0 61-4,0 0-13 4,0 0-46-5,0 0-25 3,52-6 38-1,-21-2 2 1,7-1-28 1,7 0 32-4,0 4-12 5,7 0-37-4,0 1-9 3,7 1-1-4,0 1-3 6,10-3-3-6,-3 0-9 1,10 1-14 3,-4-3 2-2,11 2 1 3,0 0-12-6,-3-2-3 7,3 1 2-4,0-4 0 6,0 3-2-12,4-3-1 8,-4 2-6-3,0 1 5 1,-10-1-7 2,3 1 1-4,0 2-1 6,-10-3 0-5,-1 3-1 6,5-2 1-10,2-1 0 8,-2 3 0-4,2 0 0 6,-3-3 0-8,-3 3 0 2,10-2 0 4,-3 0 0-4,-4 2 0 4,-3-1 0-7,-7 4-1 10,0-1 1-10,-4 3 0 12,-3 0-1-15,0 0 1 7,0 0 0 3,-7 0 0-5,7 0 0 6,-7 0 1-6,7 0-1 6,-1 0 1-9,1 0-1 10,0 0 0-7,-7 0 0 5,7 0 0-4,-7 0 0 0,0 0 0 3,0 0 0-2,0 5 0 2,0 1 0-4,-7-1 0 6,7 0 0-6,0 2 0 2,-3 0-1 1,3-2 0-2,0 1 1 5,7-1 0-7,0-3 0 7,3-2 0-6,-3 3 0 6,0-3-1-7,0 2 0 7,-7-2 0-7,-7 0-1 7,-4 3 1-7,4-3-1 3,7 2 1 3,-6 0 1-5,-1-2-2 7,7 0 1-10,-4 3 1 12,4-3 0-12,0 0 0 5,0 0 0 1,7 0 1-1,-7 0 1 3,0 0-1-6,7 0 0 7,-7 0 0-6,7-3 0 7,0-1-1-10,3-4 1 10,-3 6 0-8,0-3-1 7,0 2 0-6,0 3 0 1,-7 0 0 4,7 0 0-4,0 0 0 4,-7-3 0-6,6 1 1 8,1-1-1-8,0-2 1 8,0 3-1-9,0-1 0 4,-7 1 1 3,7-3-1-4,3 3 0 4,-3-3 1-6,7-1-1 8,0-1 0-8,7-1 0 7,3 3 0-8,-10 0-1 10,0 3 0-10,3 2-5 3,-10 0 4 4,7 0 0-4,-7 0 1 5,6 0 0-8,12 0 1 9,-11 0-1-8,-1 0 1 8,1 0 0-9,-3 0 0 4,2 0 0 2,-13 0 1-2,7 0-1 2,0 0 1-4,0 0-1 6,7 0 0-6,-7 0 1 5,10 0-1-6,-3 0 0 7,0 0 0-6,0 0 0 1,3 0 0 4,-3 0 0-4,7 5-1 6,-8 5 1-10,12 2 0 11,-12 1-1-10,1-3 1 9,-7-3 0-8,-7 1 1 2,-7-5-1 4,0-1 0-4,0-2 1 2,-3 0-1-2,-4 0 2 6,7 0-2-8,0 0 1 5,7-2-1-4,0-1 1 6,7-2-1-6,0 0-9 1,0 0-23 4,0 0 11-4,-7 3-56 4,0-3-119-4,-17 5-82 5,-18-5-336-11</inkml:trace>
    </iact:actionData>
  </iact:action>
  <iact:action type="add" startTime="90411">
    <iact:property name="dataType"/>
    <iact:actionData xml:id="d25">
      <inkml:trace xmlns:inkml="http://www.w3.org/2003/InkML" xml:id="stk25" contextRef="#ctx0" brushRef="#br0">25234 11714 924 0,'0'0'387'7,"0"0"-265"1,0 0 67 1,0 0-31-4,0 0-98 5,0 0-40-4,0 0 11 1,7 0 10 0,-7 0-13 2,18 2-8-1,-5 1 49-3,8-1 2 5,10-2-32-4,7 0-22 4,-3 0-16-6,10 0 2 7,0 0-3-6,-7-5-43 5,-7-7-33-4,-3 1-3 0,-11-1 7 5,-3 0 22-6,-14-4 18 3,0 4 12-2,0-4-2 5,0 2 7-6,-14 1-24 3,-10 3-7-2,-4 2 22 3,4 6 12-1,-4 2 9-3,-3 0 2 6,0 0 1-6,3 0 6 6,-10 5-4-8,7 5 5 7,10 5 0-4,-3 0-1 4,3 3 2-4,-3 1 9 0,10 4 6 4,1 0 8-3,-5 3 6 4,11-2-11-9,7-1-14 9,0 3 2-6,0 1 7 5,0-2-5-6,18 3 3 4,9 2 0 2,4-2 13-4,14-3-7 4,-6 0-6-6,2-1-18 7,-10-7-1-6,0 1-34 5,-10-4-47-6,3-4-81 8,4-10-80-8,-11 0-289 2,-3 0-236-5</inkml:trace>
    </iact:actionData>
  </iact:action>
  <iact:action type="add" startTime="91304">
    <iact:property name="dataType"/>
    <iact:actionData xml:id="d26">
      <inkml:trace xmlns:inkml="http://www.w3.org/2003/InkML" xml:id="stk26" contextRef="#ctx0" brushRef="#br0">26293 11535 512 0,'0'0'187'12,"0"0"20"-8,0 0 52 2,0 0-38 4,0 0-49-4,0 0-8 3,0 0-26-4,0-5 4 5,0 5-34-4,-6 0-28 0,-8 3-18 3,-11 16-25-2,-13 12-15 2,-3 9 0-4,-15 10-5 5,5 4-6-4,-1 1-2 4,0-2-3-5,14-6-5 9,3-7 0-12,11-7-1 8,3-8-31-4,14-10-65-1,-3-7-74 5,10-8-87-4,0-2-96 5,10-19-343-11</inkml:trace>
    </iact:actionData>
  </iact:action>
  <iact:action type="add" startTime="91643">
    <iact:property name="dataType"/>
    <iact:actionData xml:id="d27">
      <inkml:trace xmlns:inkml="http://www.w3.org/2003/InkML" xml:id="stk27" contextRef="#ctx0" brushRef="#br0">25937 11522 1017 0,'0'0'332'7,"0"0"-96"0,0 0-52 2,0 0-99-3,0 0-85 5,0 0 1-8,0 0-1 5,45 43 49 1,-24-13 5-2,-14 8 6 1,10 0-22-2,-3 5-25 4,-7-2-13-4,7-4-1 2,3 1-89-2,11 0-101 3,-4-8-96-1,-3-11-295-8</inkml:trace>
    </iact:actionData>
  </iact:action>
  <iact:action type="add" startTime="91928">
    <iact:property name="dataType"/>
    <iact:actionData xml:id="d28">
      <inkml:trace xmlns:inkml="http://www.w3.org/2003/InkML" xml:id="stk28" contextRef="#ctx0" brushRef="#br0">26556 11676 1038 0,'0'0'529'8,"0"0"-474"0,0 0-5 0,0 0 55-3,-10 146-47 6,3-81-37-6,0 6-12 6,0 5 7-7,7-1-3 2,-7-2-13 4,7-10-1-4,0-12-92 5,0-21-139-8,7-15-371 10,0-15-362-13</inkml:trace>
    </iact:actionData>
  </iact:action>
  <iact:action type="add" startTime="92200">
    <iact:property name="dataType"/>
    <iact:actionData xml:id="d29">
      <inkml:trace xmlns:inkml="http://www.w3.org/2003/InkML" xml:id="stk29" contextRef="#ctx0" brushRef="#br0">26539 11664 1132 0,'0'0'309'4,"0"0"-206"5,0 0-36-1,0 0 10 0,0 0-77-1,0 0 6-1,0 0 0 5,107-114-6-6,-79 102 3 3,10 4-2-2,0 3 0 5,-3 5-1-6,-4 0 0 1,7 0 0 3,-17 13-1-2,-4 6-1 3,-10 7 0-6,-7 6 2 6,0 6 6-4,-17 7 14 6,-18 3 1-9,-3-2-7 13,-14-3-14-15,7-9-27 8,0-8-70-3,7-23-106 0,0-3-324 4,24 0-376-8</inkml:trace>
    </iact:actionData>
  </iact:action>
  <iact:action type="add" startTime="92543">
    <iact:property name="dataType"/>
    <iact:actionData xml:id="d30">
      <inkml:trace xmlns:inkml="http://www.w3.org/2003/InkML" xml:id="stk30" contextRef="#ctx0" brushRef="#br0">27086 11651 1005 0,'0'0'340'7,"0"0"-223"1,0 0 24 0,0 0-47-2,0 0-77 5,0 0-16-6,0 0 0 5,90 9 2-5,-62-4-2 2,3 1 1 3,7-1 5-4,-10-3-7 2,3-2-30-2,-4 0-57 4,-2 0-56-3,-11 0-45 0,3-9-6-1,-17-7 22 3,0 4 27-1,0-1 103-3,-11 0 42 5,-9 1 83-4,-11-1 25 4,-4 1-17-6,4 2 26 7,-7 2 29-6,7 3-15 5,3 5 1-5,-3 0 21 2,10 2-76 3,-3 19-37-3,3 4-11 0,7 8-7-1,-3 4-13 4,10 1-1-4,7 2-2 3,0 1-5-4,0 2 1 3,0-1 6 0,24-4-8-2,4-3-40 6,10-7-100-7,14-8-75 6,0-10-181-9,-7-6-444 0</inkml:trace>
    </iact:actionData>
  </iact:action>
  <iact:action type="add" startTime="93017">
    <iact:property name="dataType"/>
    <iact:actionData xml:id="d31">
      <inkml:trace xmlns:inkml="http://www.w3.org/2003/InkML" xml:id="stk31" contextRef="#ctx0" brushRef="#br0">28017 11678 1061 0,'0'0'509'5,"0"0"-337"6,0 0 24-6,0 0-69 5,0 0-84-5,0 0-27 2,0 0-4 4,-180 20 41-6,145 3 19 5,-3 0-8-6,7 1-21 6,10 3-6-4,-3 0-22 6,17 3-15-10,7 0 0 6,0 3 0 1,0-3-1-2,25 1-5 1,2-6 4-2,18-6-20 4,7-3-37-4,10-5-31 2,4-10-55-2,-7-1-41 4,31-14-83-4,-24-19-213 0,-4-5-328-5</inkml:trace>
    </iact:actionData>
  </iact:action>
  <iact:action type="add" startTime="93332">
    <iact:property name="dataType"/>
    <iact:actionData xml:id="d32">
      <inkml:trace xmlns:inkml="http://www.w3.org/2003/InkML" xml:id="stk32" contextRef="#ctx0" brushRef="#br0">28623 11316 1311 0,'0'0'349'7,"0"0"-212"8,0 0-17-15,0 0-49 6,0 0-25 4,0 0-10-4,-45 179 14 4,20-101 22-6,5 5-25 8,6-1-22-8,3-1-17 7,-2-7-8-7,13-12-76 6,-7-11-132-4,7-18-113 1,-7-15-178 2,7-17-157-9</inkml:trace>
    </iact:actionData>
  </iact:action>
  <iact:action type="add" startTime="93549">
    <iact:property name="dataType"/>
    <iact:actionData xml:id="d33">
      <inkml:trace xmlns:inkml="http://www.w3.org/2003/InkML" xml:id="stk33" contextRef="#ctx0" brushRef="#br0">28308 11681 954 0,'0'0'393'7,"0"0"-284"3,0 0-65-4,0 0-4 0,0 0-26 2,155-8-14 0,-78 8-110 1,-12 10-157-4,-9 0-362-4</inkml:trace>
    </iact:actionData>
  </iact:action>
  <iact:action type="add" startTime="93716">
    <iact:property name="dataType"/>
    <iact:actionData xml:id="d34">
      <inkml:trace xmlns:inkml="http://www.w3.org/2003/InkML" xml:id="stk34" contextRef="#ctx0" brushRef="#br0">28844 11842 684 0,'0'0'695'6,"0"0"-572"1,0 0-78 0,0 0 0 1,0 0-30 1,0 0-5-4,0 0-9 6,128 13 0-6,-97-13 1 7,-3 0-2-10,-4 0-65 10,-10 0-73-8,0-10-58 7,-4-7-64-5,-3-6 3 0,-7 0 143 4,0-3 114-5,-7 3 24 6,-17 9 43-8,3 4 52 12,-3 7 100-13,3 3-23 5,-3 3-49 1,3 21-11-2,4 10-27 4,-4 5-46-5,14 5-24 6,-6 4-14-7,13-3-15 8,0 1-10-10,0-10-13 10,27-3-117-7,25-15-123 5,-7-8-139-3,0-10-201-7</inkml:trace>
    </iact:actionData>
  </iact:action>
  <iact:action type="add" startTime="94091">
    <iact:property name="dataType"/>
    <iact:actionData xml:id="d35">
      <inkml:trace xmlns:inkml="http://www.w3.org/2003/InkML" xml:id="stk35" contextRef="#ctx0" brushRef="#br0">29720 11487 1534 0,'0'0'322'7,"0"0"-187"0,0 0-62 2,0 0-50-3,0 0-8 0,0 0-2 4,-17 166 8-4,3-98 7 5,7 6 7-8,0-1-18 7,7-3-7-4,0-7-4 4,0-11-6-5,0-7 0 2,0-11-9 2,0-11-26-2,7-12-18 1,0-7-24-1,0-4-12 2,0 0 26-3,-7-21-7 3,0-7-13-4,0-3 43 4,0-2 8-2,-14-1 10-1,-24 4-4 4,-14-3-2-4,-7 3 12 4,-17 5 16-6,17 5 0 6,7 8 14-4,14 8 37 5,10 4-28-8,11 0 22 5,10 21 11 2,7 4-6-4,0 3 1 3,0 2-6-4,14 0 7 5,17 1 4-4,7-3-26 4,0-9-14-5,7-3-16 5,-10-6-31-5,10-10-123 1,-7 0-186 4,-14 0-665-10</inkml:trace>
    </iact:actionData>
  </iact:action>
  <iact:action type="add" startTime="95719">
    <iact:property name="dataType"/>
    <iact:actionData xml:id="d36">
      <inkml:trace xmlns:inkml="http://www.w3.org/2003/InkML" xml:id="stk36" contextRef="#ctx0" brushRef="#br0">20548 12020 322 0,'0'0'268'7,"0"0"-152"4,0 0-24-8,0 0 3 7,0 0-35-4,0 0-34 5,0 0 1-7,0 5 67 4,0-1 12-1,0-2 14 1,0 1-16 1,0-1-5-4,0 3-28 6,0 1-11-6,0 0 22 4,0 7-5-4,0 2-9 5,0 6-13-4,-7 2-6 0,-7 1-10 4,8-1-4-4,-5 0-8 4,4-6-4-6,0-4-8 6,7-5-9-3,0-4-5 3,0-4 5-7,0 0 1 5,0 0-5 1,0 0-2-2,0-2-11 2,25-13 9-4,-5-3-4 5,5-2-13-4,20-5-149 4,-18 7-161-6,-3 4-348-2</inkml:trace>
    </iact:actionData>
  </iact:action>
  <iact:action type="add" startTime="96320">
    <iact:property name="dataType"/>
    <iact:actionData xml:id="d37">
      <inkml:trace xmlns:inkml="http://www.w3.org/2003/InkML" xml:id="stk37" contextRef="#ctx0" brushRef="#br0">20662 11895 537 0,'0'0'326'7,"0"0"-121"2,0 0 8-3,0 0-56 4,0 0-69-6,0 0-19 8,0 0 25-8,0 0-8 4,0 0-23-1,-10 0-3 0,10 0-3 2,0 0-10-2,0 0-21 2,0 0-14-4,0 0-3 5,0 0-2-4,0-8-7 3,0 1-4-4,0 0-35 5,0-3-8-4,0 2 10 0,0 0 32 4,0 3 5-3,0 0 1 2,0 3 9-5,0 2-9 6,0 0 0-4,0 0-1 5,0 0-1-7,0 0 1 3,0 0-2 2,0 0-5-2,0 0 7 2,-7 2 1-4,0 6 8 5,0-1-3-4,7-2 3 2,0-5-2-1,0 0 0 2,0 0 9-3,0 0-2 0,0 0-14 4,0-5-44-4,0-19-175 5,14 2-151-8,-7 3-367-2</inkml:trace>
    </iact:actionData>
  </iact:action>
  <iact:action type="add" startTime="109657">
    <iact:property name="dataType"/>
    <iact:actionData xml:id="d38">
      <inkml:trace xmlns:inkml="http://www.w3.org/2003/InkML" xml:id="stk38" contextRef="#ctx0" brushRef="#br0">9141 7161 842 0,'0'0'243'10,"0"0"-160"-6,0 0 8 3,0 0 42 2,0 0 2-2,0 0-33 1,7 0 6-2,-7 0 13 4,0 0 24-3,0 0-16 0,0 0-27-1,0 0-12 4,0 0-29-4,0 0-15 0,0 0-16 3,0 0-17-2,0 0 4 3,0 0-6-6,-14 0 4 6,-7 0-1-4,-17 2-2 4,-14 1-12-5,0 4 1 2,-10 4-1 2,-4 1 6-2,14 0-5 2,-17 4 11-4,17-4-11 6,-7 0 6-6,1-1 1 3,-1 0-7-2,-4-5 7 4,5 3-2-2,-1-5-5-4,0 1-1 7,-3 0 2-5,10 6-1 3,-7-5-1-4,0 4 0 6,7 3-6-6,7-4 6 6,0-2 0-8,14 0 1 6,3-2-1-1,4 0 1-2,3-2 5 4,4 0-5-6,10-3 18 7,0 2 0-6,0-2-1 7,7 0-3-10,0 0-4 8,0 0 0-3,0 0-3 2,0 0 1-2,0 0 0-2,0 0 4 5,0 0-5-4,0 0-7 2,0 0 6-2,0 0 1 5,0 0 4-6,7 0 1 3,-7 0-8-2,0 0-5 2,7-8 0 1,10-2-10-4,-3-8 2 5,0-6-7-4,10-4 6 5,4 0-18-8,-4-2 11 9,4 4-8-8,3 2-1 7,0 1-8-6,-10 0-4 1,10 8-6 4,-17 2-3-4,0 6-6 4,-7 4 23-6,-7 1 20 7,0 2 9-6,0 0 0 2,0 0 0 0,0 0-7 1,0 0-8 1,0 0-8-4,-14 0 9 6,7 0 5-6,-7 0 9 5,7 2 12-6,-17 1-11 7,10-3 15-6,-3 2-8 7,3 6-8-7,0 2-1 0,-10 5-6 6,-4 8 5-6,-10 4-5 6,7 3 7-7,3-1 0 7,-3-5-1-7,17-3 1 4,-3-6 0-1,3-2 1 0,7-1 0 2,-7-1-1-4,14-2-1 5,-10 4 1-4,3 0 0 5,7 2 7-6,-7-3-6 4,7-2 11-3,0 0-12 3,0 0 12-2,24 0-1-1,4 3 29 4,10 2 3-4,21-2-3 4,3-1-19-6,11-1 2 8,3-2-17-9,-10 1 2 9,-14 0-8-8,-14 3-49 2,-17 4-57 4,-21 9-89-4,-28-3-341 5,-24-8-837-11</inkml:trace>
    </iact:actionData>
  </iact:action>
  <iact:action type="add" startTime="125288">
    <iact:property name="dataType"/>
    <iact:actionData xml:id="d39">
      <inkml:trace xmlns:inkml="http://www.w3.org/2003/InkML" xml:id="stk39" contextRef="#ctx0" brushRef="#br1">3330 13794 192 0,'0'0'92'5,"0"0"-71"3,0 0-4 1,0 0 35-1,0 0 10-1,0 0 14 0,0 0 24 1,14-38-1-1,-14 38 1-1,0-3 4 3,0 1 6 0,0-3 0-3,0 2-12 1,0 1 5 0,0 0-9 3,0 2-4-4,0 0 2 0,0 0-6 2,0 0-26 0,0 0-13 0,0 0-11-2,0 0 4 2,0 0-4 0,0 0 4 3,0 0 8-7,0 0-4 6,0 14-1-5,-7 12 11 5,-7 16 11-5,-3 16-15 2,-4 12-10 2,-3 8 3-1,-4 8-13 1,4 0-14-4,-4-6 6 6,4-2-8-6,-4-9 2 4,11-8-6-4,-4-12-8 6,14-14-1-6,0-12 0 0,-3-9-1 6,10-8 0-4,0-3-34 1,0-3-44-4,0 0-60 7,0 0-30-6,-14-9-63 9,7-14-391-12,-7-3-460-2</inkml:trace>
    </iact:actionData>
  </iact:action>
  <iact:action type="add" startTime="125911">
    <iact:property name="dataType"/>
    <iact:actionData xml:id="d40">
      <inkml:trace xmlns:inkml="http://www.w3.org/2003/InkML" xml:id="stk40" contextRef="#ctx0" brushRef="#br1">2949 13829 217 0,'0'0'189'6,"0"0"-132"2,0 0-12 1,0 0 73-4,0 0 17 5,0 0 32-3,0 0 25-2,0-27 15 4,0 27 2-2,0 0-35 3,0 0-31-6,0 0-38 7,0 0-17-6,0 0-35 5,0 0-28-6,0 0-12 6,0 4-11-4,21 22 61 3,10 15 44-2,14 9-33-1,0 14-8 6,14 12 16-6,0 10-19 3,3 3-22-6,-10 3-21 9,0-3-11-7,-14-9-9 0,-3-8 9 5,3-11-9-4,-14-10-9 4,-3-17-56-5,-8-7-50 6,5-13-100-6,-18-14-143 4,0-10-183-4,0-21-39-4</inkml:trace>
    </iact:actionData>
  </iact:action>
  <iact:action type="add" startTime="126421">
    <iact:property name="dataType"/>
    <iact:actionData xml:id="d41">
      <inkml:trace xmlns:inkml="http://www.w3.org/2003/InkML" xml:id="stk41" contextRef="#ctx0" brushRef="#br1">2821 13557 892 0,'0'0'503'6,"0"0"-326"4,0 0-27-3,0 0-8 0,0 0-25-1,0 0-80 4,0 0-11-4,38-17 108 2,7 12-4-2,7-4-60 3,14 5-41-2,3 1-23-1,14 3-6 4,4 0-70-3,3 3-81 2,0 27-196-5,-14-2-305 8,-31-1-531-12</inkml:trace>
    </iact:actionData>
  </iact:action>
  <iact:action type="add" startTime="126796">
    <iact:property name="dataType"/>
    <iact:actionData xml:id="d42">
      <inkml:trace xmlns:inkml="http://www.w3.org/2003/InkML" xml:id="stk42" contextRef="#ctx0" brushRef="#br1">3776 14192 1328 0,'0'0'358'8,"0"0"-263"-1,0 0-34 1,0 0 17-2,0 0-2 5,0 0 4-6,0 0-41 3,128-16-16-2,-100 11-16 5,10 0-7-5,-7 5-50-1,7 0-149 5,-10 0-195-4,-4 0-437-5</inkml:trace>
    </iact:actionData>
  </iact:action>
  <iact:action type="add" startTime="127038">
    <iact:property name="dataType"/>
    <iact:actionData xml:id="d43">
      <inkml:trace xmlns:inkml="http://www.w3.org/2003/InkML" xml:id="stk43" contextRef="#ctx0" brushRef="#br1">4403 14251 230 0,'0'0'1280'7,"0"0"-1119"3,0 0-120-7,0 0 25 6,24 147 11-2,-17-91-49 5,0 4-10-9,0 2-11 5,0-1 0-1,3 0-7 1,-3-11-33 1,7-10-150-4,-7-12-185 6,0-23-313-11</inkml:trace>
    </iact:actionData>
  </iact:action>
  <iact:action type="add" startTime="127285">
    <iact:property name="dataType"/>
    <iact:actionData xml:id="d44">
      <inkml:trace xmlns:inkml="http://www.w3.org/2003/InkML" xml:id="stk44" contextRef="#ctx0" brushRef="#br1">4344 14204 1129 0,'0'0'264'6,"0"0"-180"4,0 0-30-6,0 0-21 6,52-138-21-4,-14 103-6 4,0 4 10-3,7 7 4-2,7 6 18 4,-7 9-2-2,0 7-36 2,0 2-1-4,-24 5-20 5,-1 19 8-4,-2 5 13 3,-18 9 32-4,0 3 25 3,-18 1-3 1,-9 3-31-4,-11-1 9 8,-7-8-23-9,0-3-9 7,7-10-66-9,3-6-106 10,11-6-137-7,3-5-192 7,4-6-213-11</inkml:trace>
    </iact:actionData>
  </iact:action>
  <iact:action type="add" startTime="127608">
    <iact:property name="dataType"/>
    <iact:actionData xml:id="d45">
      <inkml:trace xmlns:inkml="http://www.w3.org/2003/InkML" xml:id="stk45" contextRef="#ctx0" brushRef="#br1">5119 14297 383 0,'0'0'975'7,"0"0"-776"0,0 0-40 2,0 0-57-3,0 0-55 0,0 0-46 4,0 0 0-4,-52 31-1 4,45-13 25-6,0 1-12 7,7 7-1-6,0-1-12 5,0-3-1-6,7-1-6 4,14-4-24 1,10-9-26-2,-6-5 15 1,-12-3 4-2,8 0 38 4,-14-11 4-4,3-11-4 2,-3-1-1-2,-7-5-74 4,0 4 3-3,-24-3-132-2,3 8-107 5,-10 2-89-10</inkml:trace>
    </iact:actionData>
  </iact:action>
  <iact:action type="add" startTime="128193">
    <iact:property name="dataType"/>
    <iact:actionData xml:id="d46">
      <inkml:trace xmlns:inkml="http://www.w3.org/2003/InkML" xml:id="stk46" contextRef="#ctx0" brushRef="#br1">2337 15158 753 0,'0'0'513'9,"0"0"-377"-4,0 0-1 5,0 0 24-6,0 0-29 6,0 0-28-4,0 0 92 4,135-45-20-2,-39 22-48-4,46 4-18 6,73 1-4-4,41 7-10 3,35 6 12-4,20 5-27 5,-3 0-5-4,-10 0-4 0,-21 11-27 5,-45-1-28-4,-63 0-14 2,-48 0 0-4,-55-2-1 6,-14 1-33-6,-7 2-71 6,0-1-80-10,-24-10-83 11,-21 0-239-7,0 0-17-4</inkml:trace>
    </iact:actionData>
  </iact:action>
  <iact:action type="add" startTime="129754">
    <iact:property name="dataType"/>
    <iact:actionData xml:id="d47">
      <inkml:trace xmlns:inkml="http://www.w3.org/2003/InkML" xml:id="stk47" contextRef="#ctx0" brushRef="#br1">5441 15423 436 0,'0'0'138'7,"0"0"-120"2,0 0-18-3,0 0-8 4,0 0 2-5,0 0 6 6,0 0 19-8,14-50 66 7,-14 47 42-4,0 3 13 4,0-2-21-3,0 2-18-2,0 0 5 5,0 0 0-4,0 0 5 3,0 0-7-4,0 0-5 6,0 0-10-6,0 0-16 4,0 0-1-2,0 0 14-1,0 0-5 3,0 0 0-4,0 0 4 5,0 0-8-4,0 0-4 4,0 0-14-6,0 0-4 6,0 0-12-4,0 0-7 4,0 0-3-4,0 0 0 0,0 0 4 4,0 0-1-4,0 0 5 4,0 0 3-6,0 0-7 7,0 0 2-6,0 0-11 5,0 0-1-6,0 0-3 4,0 0 0 2,0 0-1-4,-7 0-3 3,0 0 0-4,-17 0-13 6,10 0-5-6,-7 0 10 3,-3 0-5-2,-4 0-1 4,-10 5-4-4,0 0-1 0,-7 0 0 4,0 2 0-4,-7-1 1 4,-7 4 4-5,1-6-5 5,-12 6 0-5,-13-2 0 5,4 2 5-6,-4-2-6 6,-7 1 2-2,7-1-1-1,3 0 7 1,-3 4 4-3,17-7-6 6,-3 3 0-5,3 2 3 2,-3-5-3-2,17 0 0 5,-7 2-5-6,0-2 0 1,8 1 5 4,-8-1-6-4,3 1-1 5,-3 0 1-8,1-1 0 8,6-3 0-6,-7 2 2 7,14-3 5-10,-7-1-6 6,14 0 13 1,7 0-7-3,10 0 5 3,-3 0-11-3,10 0 5 5,0 0-6-7,-3 0-1 4,10 0 1-1,-7 0 0 3,-10 0 0-5,10 0 1 2,-17 0-2 3,10 0 2-4,-10 0-2 4,10 0 1-6,-10 0 0 7,10 0-1-6,-10 0 2 6,10 0-1-6,4 0 7 0,-4 0-6 5,7 0 1-3,-3 0 8 2,10-1-8-4,-7-3-1 5,7 2 5-5,0-3-4 8,-10 4-1-11,17 1 7 7,-7-4-8-2,7 4 1 2,0 0-1-2,0 0 1-2,0 0 0 5,0 0 0-4,0 0-1 3,0 0 1-4,0 0 0 7,0 0 0-8,0 0 1 2,0 0-1 3,0 0-1-2,0 0-1 3,0 0-5-6,0 0 5 7,0 0-5-5,0 0 4 3,0 0 1-5,0 0-10 7,0 0 4-6,0 0-10 5,0 10-2-4,0 19 4 1,0 17 15 4,0 18 6-7,7 21 0 7,0 34-5-7,17 32 1 7,14 35-2-6,-3 13 1 0,10-10 9 5,-7-18 1-4,-7-42-10 4,-10-29 5-6,3-27-5 8,-17-10 0-7,14-1 0 8,3 5-1-13,-3-4 0 12,3-8-1-7,-10-17 2 6,0-8-1-6,-7-9 0 1,3-3-1 4,-10-13 1-5,7 1 0 5,-7-1 0-6,0-5 0 7,0 6 0-5,7-6 0 4,-7 0 1-6,0 0 10 3,0 0-1 3,0 0 4-4,0 0-2 3,0-16-2-3,0-12-10 5,-14-12-12-6,-17-14-4 4,10-9-4-4,-17-5-13 6,0-5-10-6,0-1 14 0,0 9 17 7,10 10-4-7,-10 3 5 5,7 12-2-6,-4 6 2 7,-3 8 1-7,7 8 2 8,3 9 7-9,-3 9-5 4,0 0-4 3,10 8-12-4,-3 26 1 4,3 22 3-6,14 7 6 8,1 10 1-8,6-3 10 6,0-1-5-6,0-19-14 7,13-10-78-6,1-12-147 2,10-23-81 3,-17-5-200-5,0 0-296-4</inkml:trace>
    </iact:actionData>
  </iact:action>
  <iact:action type="add" startTime="131759">
    <iact:property name="dataType"/>
    <iact:actionData xml:id="d48">
      <inkml:trace xmlns:inkml="http://www.w3.org/2003/InkML" xml:id="stk48" contextRef="#ctx0" brushRef="#br1">3164 15871 1113 0,'0'0'494'8,"0"0"-328"-2,0 0-43 4,0 0-26-4,0 0-49 2,0 0-35-1,0 0 124 0,10 136-21 1,-3-60-19-2,7 8-36 5,-7 2-24-6,10 4-16 3,4-13-4-2,0-4-17 5,10-10-27-6,-7-14-99 1,-3-19-127 4,0-20-87-4,-4-33-203 4,-10-27 49-6,-7-6-154-3</inkml:trace>
    </iact:actionData>
  </iact:action>
  <iact:action type="add" startTime="132031">
    <iact:property name="dataType"/>
    <iact:actionData xml:id="d49">
      <inkml:trace xmlns:inkml="http://www.w3.org/2003/InkML" xml:id="stk49" contextRef="#ctx0" brushRef="#br1">3112 15937 851 0,'0'0'499'6,"0"0"-370"0,0 0-75 4,0 0-7-4,0 0-26 2,0 0-12-1,31-134 9 2,0 116 5-3,-3 8 10 1,3 3-15 0,7 5-6 1,-3 2-12 1,-4 0-7-4,-10 0-3 5,3 9 1-4,-10 9-13 5,-7 4 22-8,3 6 50 7,-10 10 17-4,0 10-10 5,-31 6-31-6,0 3-4 3,-14-2-21 1,0-10-1-3,10-7-3 3,4-15-73-4,0-6-50 6,24-6-104-6,7-4-256 4,0-7-133-9</inkml:trace>
    </iact:actionData>
  </iact:action>
  <iact:action type="add" startTime="132400">
    <iact:property name="dataType"/>
    <iact:actionData xml:id="d50">
      <inkml:trace xmlns:inkml="http://www.w3.org/2003/InkML" xml:id="stk50" contextRef="#ctx0" brushRef="#br1">3756 16234 188 0,'0'0'898'3,"0"0"-687"5,0 0-57 1,0 0-19-2,0 0-14 2,0 0-51-4,0 0-32 5,-97 41 10-4,90-40-24 2,7 4-24-2,0 4-8 4,0-2-11-4,0 6-6 0,21-3-7 4,-1 2-3-4,5-1 7 5,6-6-7-8,-4 0-6 8,-9-5 2-6,-4 0-9 6,-14 0 35-6,0-5 13 1,0-17 28 3,0 0-28-2,-25-1-49 2,-2-5-62-4,-18 4-58 5,7 3 40-4,17 4 19 3,-10 6-14-3,17 4-126 4,14 7-400-10</inkml:trace>
    </iact:actionData>
  </iact:action>
  <iact:action type="add" startTime="132848">
    <iact:property name="dataType"/>
    <iact:actionData xml:id="d51">
      <inkml:trace xmlns:inkml="http://www.w3.org/2003/InkML" xml:id="stk51" contextRef="#ctx0" brushRef="#br1">4091 15463 1053 0,'0'0'593'5,"0"0"-417"3,0 0-50 2,0 0-19-4,0 0-59 5,0 0-47-8,0 0 17 9,-31 55 23-8,17-11 40 6,-10 8 3-5,3 9-27 4,7 4-23-3,-3 8 1 4,17 2-15-4,0 9-19 1,0-1 7 2,17-7-8-1,18-4-18 0,10-6-49-2,7-10-51 4,10-11-37-5,35-10-79 1,-17-10-97 4,-18-12-307-10</inkml:trace>
    </iact:actionData>
  </iact:action>
  <iact:action type="add" startTime="133200">
    <iact:property name="dataType"/>
    <iact:actionData xml:id="d52">
      <inkml:trace xmlns:inkml="http://www.w3.org/2003/InkML" xml:id="stk52" contextRef="#ctx0" brushRef="#br1">4389 15653 1326 0,'0'0'396'7,"0"0"-289"3,0 0-65-6,0 0 69 6,0 0-44-3,31 178-31 2,-24-110 8-2,0 5 15-2,0-5-25 5,7-3-19-4,3-3-15 2,-10-11-42-2,14-16-125 5,3-8-173-6,-10-10-313 1,0-17-152-4</inkml:trace>
    </iact:actionData>
  </iact:action>
  <iact:action type="add" startTime="133427">
    <iact:property name="dataType"/>
    <iact:actionData xml:id="d53">
      <inkml:trace xmlns:inkml="http://www.w3.org/2003/InkML" xml:id="stk53" contextRef="#ctx0" brushRef="#br1">4687 16055 1237 0,'0'0'273'6,"0"0"-180"1,0 0-1 2,0 0-49-3,0 0-25 4,173-83-12-4,-128 66-6 0,0 1-20 4,7 4-133-4,-14-4-345 3,-11 9-406-9</inkml:trace>
    </iact:actionData>
  </iact:action>
  <iact:action type="add" startTime="133622">
    <iact:property name="dataType"/>
    <iact:actionData xml:id="d54">
      <inkml:trace xmlns:inkml="http://www.w3.org/2003/InkML" xml:id="stk54" contextRef="#ctx0" brushRef="#br1">5216 15904 1292 0,'0'0'388'8,"0"0"-279"1,0 0-55-5,24 141 11 7,-10-81-36-7,-7 3-23 7,0 3-6-6,3-3-8 5,-3-12-56-6,7-6-152 6,-7-13-156-4,7-14-318-6</inkml:trace>
    </iact:actionData>
  </iact:action>
  <iact:action type="add" startTime="133825">
    <iact:property name="dataType"/>
    <iact:actionData xml:id="d55">
      <inkml:trace xmlns:inkml="http://www.w3.org/2003/InkML" xml:id="stk55" contextRef="#ctx0" brushRef="#br1">5216 15920 899 0,'0'0'248'9,"0"0"-52"-4,0 0-87 2,0 0-50 1,-7-129-43-1,31 109 3 2,-3 2 45-4,10-4 10 6,4 3-27-6,10 10-19 5,7-4-14-6,-7 8-14 6,-7 5-7-4,-7 0-14 0,-10 18-5 3,-4 10 26-2,-17 7 39 3,0 7-1-6,-17 11-8 6,-11 1-30-4,-17-2-69 7,7-1-39-11,-7-11-67 8,0-12-58-4,14-11-170 1,17-15-432 2</inkml:trace>
    </iact:actionData>
  </iact:action>
  <iact:action type="add" startTime="134154">
    <iact:property name="dataType"/>
    <iact:actionData xml:id="d56">
      <inkml:trace xmlns:inkml="http://www.w3.org/2003/InkML" xml:id="stk56" contextRef="#ctx0" brushRef="#br1">5763 15939 1294 0,'0'0'279'7,"0"0"-132"1,0 0-92-2,0 0-44 4,0 0-11-4,0 0 0 2,0 0 35-2,-90 138 6 4,90-115-20-4,0-8-21 0,7 1-1 3,14-7-21-2,3-4 5 2,-3-5 6-4,3 0-2 5,-10 0 6-4,0-17 1 4,-4-6 5-6,-10 1-61 6,0-6-62-4,-17-17-65 2,-4 12-154 1,-17-7-477-9</inkml:trace>
    </iact:actionData>
  </iact:action>
  <iact:action type="add" startTime="134513">
    <iact:property name="dataType"/>
    <iact:actionData xml:id="d57">
      <inkml:trace xmlns:inkml="http://www.w3.org/2003/InkML" xml:id="stk57" contextRef="#ctx0" brushRef="#br1">5604 15151 1382 0,'0'0'486'9,"0"0"-374"0,0 0-76-3,0 0-18 0,0 0 0 3,149 61 33-2,-80-14 38 3,-3 9-5-6,10 17 11 7,-4 12-25-6,-2 14-4 2,-18 11-25 0,-7 11-27 1,-25-8-14 1,-2 3-56-4,-18-10-70 5,-45 9-97-3,-7-20-148 4,-11-33-384-11</inkml:trace>
    </iact:actionData>
  </iact:action>
  <iact:action type="add" startTime="134934">
    <iact:property name="dataType"/>
    <iact:actionData xml:id="d58">
      <inkml:trace xmlns:inkml="http://www.w3.org/2003/InkML" xml:id="stk58" contextRef="#ctx0" brushRef="#br1">3306 17115 550 0,'0'0'635'7,"0"0"-400"3,0 0-36-4,0 0-16 2,0 0-69-2,0 0-51 4,0 0 17-4,0-10 9 0,0 10-21 3,24-5-21-1,21-3 52 2,45-2 46-7,66-7-57 7,82-16 6-4,53-7 28 4,31-15-50-6,-17-3 7 5,-42 8-19 0,-42 6-46-3,-48 14-7 3,-55 15-7-3,-35 7-36 6,-38 8-66-7,7 0-65 3,-21 0-64-4,-31 16-234 7,0 3-290-5,-38-1-421-6</inkml:trace>
    </iact:actionData>
  </iact:action>
  <iact:action type="add" startTime="135416">
    <iact:property name="dataType"/>
    <iact:actionData xml:id="d59">
      <inkml:trace xmlns:inkml="http://www.w3.org/2003/InkML" xml:id="stk59" contextRef="#ctx0" brushRef="#br1">4583 17392 1104 0,'0'0'275'5,"0"0"-99"6,0 0 15-6,0 0-54 4,0 0-34-1,0 0-11-3,0 0-18 5,7 6-46-4,0 8-28 2,0 9 29-1,3 7 45 2,-3 8-22-3,0-5-20 0,0-4-15 3,-7-2-7-2,7-15-4 3,-7-7-4-6,7-5 5 6,3 0-7-4,-3-33 8 4,14-13 0-6,10-9-8 6,-4-8-18-3,12 3-21 1,-8 15 5 0,7 10 5-2,-18 14 12 4,5 16 1-4,2 5-10 3,-2 0 5-5,2 16 18 9,4 6 3-9,1 6 10 2,-12-1-9 3,12 1-1-3,-12-6-75 4,-6-4-169-4,3-13-312 5,-10-5-609-11</inkml:trace>
    </iact:actionData>
  </iact:action>
  <iact:action type="add" startTime="137488">
    <iact:property name="dataType"/>
    <iact:actionData xml:id="d60">
      <inkml:trace xmlns:inkml="http://www.w3.org/2003/InkML" xml:id="stk60" contextRef="#ctx0" brushRef="#br1">6604 15196 1350 0,'0'0'400'5,"0"0"-240"5,0 0-71-4,0 0 3 4,0 0-23-6,0 0-51 6,0 0 4-4,7 0 64 5,-7 0 44-7,0 0-17 3,0 0-15 2,0 0-19-2,0 0-19 2,10 0-18-4,-10 0-21 5,7-3-15-4,-7-4-6 3,14-13-1-4,7-7 1 5,3-11 0-4,14-5-23 5,-3-2-47-6,10 1 9 1,-7 8-1 4,0 3 9-2,-7 10 21 0,-3 7 26-3,-4 6 5 6,-10 8-10-7,-7 2-11 2,7 0-14 4,3 7 17-4,-3 16 19 4,0 8 1-5,3 0 24 5,4 2 4-5,-4 1-1 7,11-5-9-8,3 0 0 6,-4-9-7-5,11-5-3 5,7-12 0-4,0-3-8 0,7-6 22 4,0-21-1-4,-7-8-22 5,-7-9-36-8,-17-20-190 10,-4 5-331-11,-17 6-737 1</inkml:trace>
    </iact:actionData>
  </iact:action>
  <iact:action type="add" startTime="138644">
    <iact:property name="dataType"/>
    <iact:actionData xml:id="d61">
      <inkml:trace xmlns:inkml="http://www.w3.org/2003/InkML" xml:id="stk61" contextRef="#ctx0" brushRef="#br1">8591 15441 400 0,'0'0'894'7,"0"0"-668"-1,0 0-115 4,0 0-12-4,0 0 3 5,0 0 8-7,0 0-1 5,7 2 45-2,-7-4 14 0,0-16-13 1,6-12-45-2,-6-11-67 4,0-13-21-4,7-8-14 2,-7-11-7-2,0 0 5 4,0-3-5-4,0 3-1 1,0 6-1 4,0 9-5-7,0 8-8 7,0 12 0-7,0 13 6 8,0 10 1-8,0 10-5 6,0 5-8-6,7 0-14 5,17 0-27-1,4 25 15-2,10 11 39 3,21 13 7-4,3 12 10 7,11 9 3-7,3 3 1 6,4-2-5-9,-4-3 3 10,7-11 1-8,-17-11-4 3,3-14-8 3,-27-14-1-4,3-13 2 4,-14-5 10-6,-11-12 7 7,-2-31 15-6,3-22-4 6,-15-21-11-8,-6-12-19 6,0-8-45-2,-13 3-19 0,-19 15-81 2,5 12-39-3,3 28-15 5,10 33-80-7,7 15-303 6,7 0-553-10</inkml:trace>
    </iact:actionData>
  </iact:action>
  <iact:action type="add" startTime="139215">
    <iact:property name="dataType"/>
    <iact:actionData xml:id="d62">
      <inkml:trace xmlns:inkml="http://www.w3.org/2003/InkML" xml:id="stk62" contextRef="#ctx0" brushRef="#br1">10342 14866 922 0,'0'0'593'6,"0"0"-379"5,0 0-19-6,0 0-25 1,-177-37-45 4,122 37-48-3,-4 9-37 0,7 24 13-1,0 15 18 4,7 16-19-4,7 8-11 2,17 4-13-2,21 2-15 2,0-10-13 1,14-7 0-4,31-14-8 6,14-12-5-6,3-17-2 5,11-18 14-6,10 0 0 8,0-37 0-7,-17-14-12 4,-7-10 5-3,-21-7-13 0,-7-2-37 4,-31-3-50-4,0 8-28 6,0 4-32-9,-24 14-67 9,-7 13-265-8,10 17-421-4</inkml:trace>
    </iact:actionData>
  </iact:action>
  <iact:action type="add" startTime="139575">
    <iact:property name="dataType"/>
    <iact:actionData xml:id="d63">
      <inkml:trace xmlns:inkml="http://www.w3.org/2003/InkML" xml:id="stk63" contextRef="#ctx0" brushRef="#br1">10903 15433 530 0,'0'0'997'13,"0"0"-741"-12,0 0-118 10,0 0 41-7,-45 129-53 3,13-77-61 2,-2 9-41-2,3-3-11 1,-1-6-13-2,5-11-34 4,20-25-115-4,-4-16-161 3,11 0-376-9</inkml:trace>
    </iact:actionData>
  </iact:action>
  <iact:action type="add" startTime="139787">
    <iact:property name="dataType"/>
    <iact:actionData xml:id="d64">
      <inkml:trace xmlns:inkml="http://www.w3.org/2003/InkML" xml:id="stk64" contextRef="#ctx0" brushRef="#br1">11342 14964 785 0,'0'0'1348'1,"0"0"-1159"3,0 0-152 6,0 0-3-5,7 177-9 5,-7-104-17-6,7 1-8 7,-7-10-25-6,0-3-54 1,-7-8-119 4,-21-13-276-4,-3-24-187-4</inkml:trace>
    </iact:actionData>
  </iact:action>
  <iact:action type="add" startTime="140228">
    <iact:property name="dataType"/>
    <iact:actionData xml:id="d65">
      <inkml:trace xmlns:inkml="http://www.w3.org/2003/InkML" xml:id="stk65" contextRef="#ctx0" brushRef="#br1">9643 14695 616 0,'0'0'548'7,"0"0"-328"0,0 0-70 3,0 0-35-5,0 0-9 5,0 0-13-6,0 0 55 7,-45 114 19-6,21-54-30 4,3 12-46-2,-3 10-29-1,10 4-34 4,0 3-7-4,3 1-13 3,11-10-8-4,0-5-52 5,18-9-63-4,27-8-83 3,45 5-71-2,-11-18-120-1,4-10-335-2</inkml:trace>
    </iact:actionData>
  </iact:action>
  <iact:action type="add" startTime="140776">
    <iact:property name="dataType"/>
    <iact:actionData xml:id="d66">
      <inkml:trace xmlns:inkml="http://www.w3.org/2003/InkML" xml:id="stk66" contextRef="#ctx0" brushRef="#br1">11484 14272 1151 0,'0'0'671'8,"0"0"-532"-3,0 0-61 5,0 0-39-4,0 0 54 4,0 0 68-4,163 107-24 0,-94-55-8 4,4 11-10-4,3 14-31 2,-11 17-37-2,5 25-9 6,-18 30-12-8,-21-9-14 3,-17-15-16 1,-14-13-3 10,-7-24-91-18,-45 32-121 4,0-15-256 7,-10-33-557-11</inkml:trace>
    </iact:actionData>
  </iact:action>
  <iact:action type="add" startTime="150189">
    <iact:property name="dataType"/>
    <iact:actionData xml:id="d67">
      <inkml:trace xmlns:inkml="http://www.w3.org/2003/InkML" xml:id="stk67" contextRef="#ctx0" brushRef="#br2">14274 13247 1035 0,'0'0'312'11,"0"0"-106"-5,0 0-45 3,0 0-58-3,0 0 7 0,0 0-31 4,0 0-64-4,44 134 42 2,1 49 56-2,0 107 25 4,-6 76-31-4,-19 46-27 7,-2 24 0-11,-18-8-16 7,0 3-37-2,0-24-11-1,0-24-8 4,7-58-8-4,20-55 1 5,-3-74-1-9,8-67-22 10,-5-52-51-7,4-36-46 6,28-47-118-7,-14-29-476 2,0-30-553-1</inkml:trace>
    </iact:actionData>
  </iact:action>
  <iact:action type="add" startTime="151835">
    <iact:property name="dataType"/>
    <iact:actionData xml:id="d68">
      <inkml:trace xmlns:inkml="http://www.w3.org/2003/InkML" xml:id="stk68" contextRef="#ctx0" brushRef="#br2">17558 13844 439 0,'0'0'833'6,"0"0"-556"4,0 0-133-4,0 0 34 3,0 0-11-3,0 0-87 4,0 0-35-5,-24 70 57 1,-21-8 27 6,-14 23-4-8,-24 33-33 7,-28 38-25-8,-17 28-21 8,24-15-22-6,14-36-6 5,38-44-10-4,25-31-8 1,-5-8 0 2,19-5-7-3,-5-7-86 4,18-23-100-6,0-15-109 6,18-45-224-3,9-18 152 5,4-5-327-12</inkml:trace>
    </iact:actionData>
  </iact:action>
  <iact:action type="add" startTime="152151">
    <iact:property name="dataType"/>
    <iact:actionData xml:id="d69">
      <inkml:trace xmlns:inkml="http://www.w3.org/2003/InkML" xml:id="stk69" contextRef="#ctx0" brushRef="#br2">16983 14106 639 0,'0'0'800'6,"0"0"-579"4,0 0-94-6,0 0-9 6,0 0-49-4,0 0-56 3,0 0 47-2,28 83 64-1,-4-23 15 4,-3 15 4-4,10 9-43 2,0 9-29-2,-3 5-35 4,10 1-24-4,-7-6-6 0,-3-7-6 3,3-16-44-1,0-20-91 1,-10-22-86-4,10-33-135 6,-10-30-163-7,-7-16-28-2</inkml:trace>
    </iact:actionData>
  </iact:action>
  <iact:action type="add" startTime="152535">
    <iact:property name="dataType"/>
    <iact:actionData xml:id="d70">
      <inkml:trace xmlns:inkml="http://www.w3.org/2003/InkML" xml:id="stk70" contextRef="#ctx0" brushRef="#br2">17049 13557 1390 0,'0'0'524'4,"0"0"-349"6,0 0 18-4,0 0-43 4,0 0-95-4,0 0-49 0,159-43 7 4,-72 26 18-4,27-1-17 4,-3 6-14-6,0 4-5 6,-4 8-114-4,-3 0-212 2,-25 13-349-2,-23 6-645-5</inkml:trace>
    </iact:actionData>
  </iact:action>
  <iact:action type="add" startTime="153524">
    <iact:property name="dataType"/>
    <iact:actionData xml:id="d71">
      <inkml:trace xmlns:inkml="http://www.w3.org/2003/InkML" xml:id="stk71" contextRef="#ctx0" brushRef="#br2">18101 14546 477 0,'0'0'879'10,"0"0"-633"-5,0 0-92 3,0 0 6-2,0 0-42 2,0 0-75 2,0 0-12-6,25-2 28 7,2-2 29-6,4-5-52 5,14 5-26-6,7-1-10 7,14 2-79-6,24-2-183 5,-7-1-335-4,-10-1-323-6</inkml:trace>
    </iact:actionData>
  </iact:action>
  <iact:action type="add" startTime="153744">
    <iact:property name="dataType"/>
    <iact:actionData xml:id="d72">
      <inkml:trace xmlns:inkml="http://www.w3.org/2003/InkML" xml:id="stk72" contextRef="#ctx0" brushRef="#br2">19029 14592 1453 0,'0'0'492'10,"0"0"-439"-8,0 0-17 7,-11 164 19-2,11-99-30 3,0 3-16-5,0-2-9 1,18-1-8 5,-4-9-111-5,17-11-95 4,-10-17-153-7,-8-19-298-1</inkml:trace>
    </iact:actionData>
  </iact:action>
  <iact:action type="add" startTime="153938">
    <iact:property name="dataType"/>
    <iact:actionData xml:id="d73">
      <inkml:trace xmlns:inkml="http://www.w3.org/2003/InkML" xml:id="stk73" contextRef="#ctx0" brushRef="#br2">18894 14381 679 0,'0'0'391'6,"0"0"-177"3,0 0-135-3,0 0-1 5,73-157-14-8,-28 127-49 7,13 10-15-4,5 10 0 4,2 10 16-6,-6 0 18 4,-7 15-14 1,-7 21-4-2,-14 4-8 1,-24 11 0-2,-7 0-7 4,0 3-1-4,-20-4-2 2,-19-5-73-2,-6-2-62 10,-20-7-135-16,2-13-213 6,11-11-167-4</inkml:trace>
    </iact:actionData>
  </iact:action>
  <iact:action type="add" startTime="154238">
    <iact:property name="dataType"/>
    <iact:actionData xml:id="d74">
      <inkml:trace xmlns:inkml="http://www.w3.org/2003/InkML" xml:id="stk74" contextRef="#ctx0" brushRef="#br2">19513 14703 669 0,'0'0'653'5,"0"0"-517"6,0 0-8-6,0 0-58 5,0 0-60-6,0 0-9 6,0 0-1-4,-69 126-3 4,76-104-9-5,17-2 2 2,4-2 3 2,10-15-40-2,0-3-5 3,-7 0 3-6,-3-13-28 7,-4-10 0-5,-17-4 13 3,-7-4-16-5,0-6-44 6,-31 6-148-4,3 7-283-5</inkml:trace>
    </iact:actionData>
  </iact:action>
  <iact:action type="add" startTime="154786">
    <iact:property name="dataType"/>
    <iact:actionData xml:id="d75">
      <inkml:trace xmlns:inkml="http://www.w3.org/2003/InkML" xml:id="stk75" contextRef="#ctx0" brushRef="#br2">16610 13386 637 0,'0'0'364'5,"0"0"-197"6,0 0-47-5,0 0 25 3,-104 184-4-3,45-65-39 2,-17 51 25-2,-14 49-1 4,7 22-5-3,24-6-33-2,38-23-32 8,21-28-32-9,38-16-14 7,28-34-10-8,10-31-30 10,56-10-91-10,55-19-34 8,51-11-81-7,-20-13-107 2,-48-32-222-3</inkml:trace>
    </iact:actionData>
  </iact:action>
  <iact:action type="add" startTime="155244">
    <iact:property name="dataType"/>
    <iact:actionData xml:id="d76">
      <inkml:trace xmlns:inkml="http://www.w3.org/2003/InkML" xml:id="stk76" contextRef="#ctx0" brushRef="#br2">19548 13570 1250 0,'0'0'481'5,"0"0"-386"3,0 0-11 2,0 0-27-4,0 0 33 4,173 2-16-6,-97 19-17 6,-3 7-5-3,10 8-9 0,0 15-3 2,-17 12-18-4,0 15-6 6,-21 19-5-6,-14 7 4 4,-17 15-3-4,-8 1 2 10,-6 2-13-13,0-2 0 3,0-8-1 5,0-11-37-3,0-16-104 3,-6-20-147-6,6-19-265 8,-7-29-268-12</inkml:trace>
    </iact:actionData>
  </iact:action>
  <iact:action type="add" startTime="155656">
    <iact:property name="dataType"/>
    <iact:actionData xml:id="d77">
      <inkml:trace xmlns:inkml="http://www.w3.org/2003/InkML" xml:id="stk77" contextRef="#ctx0" brushRef="#br2">20406 13494 952 0,'0'0'273'9,"0"0"-225"-2,0 0-24-2,0 0 13 4,0 0-21-2,166 8-9 3,-145 2-6-6,-3 0 8 6,-5 0 24-4,-13 2-17 5,0 3 27-7,0 6 36 5,-13 6 10-3,-26 11-41 2,-6 7-28 2,-6 6-10-6,-1 0-9 7,7-9 9-6,14-7 41 7,10-9-6-9,10-12-21 8,11-5-24-7,0-4-9 7,25-1 2-6,6-1 7 1,10 4 22 4,15 3-12-4,2 6-10 4,1 7-111-6,0 22-103 10,-21-3-109-12,-14-2-442-1</inkml:trace>
    </iact:actionData>
  </iact:action>
  <iact:action type="add" startTime="156243">
    <iact:property name="dataType"/>
    <iact:actionData xml:id="d78">
      <inkml:trace xmlns:inkml="http://www.w3.org/2003/InkML" xml:id="stk78" contextRef="#ctx0" brushRef="#br2">15582 16223 692 0,'0'0'267'9,"0"0"-158"-4,0 0 57 3,0 0 59-2,0 0-90 4,176-92 37-4,-93 84-20 0,45 8 1 4,49 0 40-4,100 10-36 5,52 15-19-8,58-5-7 7,46-9-27-4,13-11-2 4,56-16-30-5,7-26-20 4,-11-6-19-1,-51 2-14-2,-80 16-19 4,-84 18 0-5,-89 12-85 6,-66 0-104-7,-41 0-104 6,-42 0-337-5,-21-7-682-5</inkml:trace>
    </iact:actionData>
  </iact:action>
  <iact:action type="add" startTime="157301">
    <iact:property name="dataType"/>
    <iact:actionData xml:id="d79">
      <inkml:trace xmlns:inkml="http://www.w3.org/2003/InkML" xml:id="stk79" contextRef="#ctx0" brushRef="#br2">16977 16594 208 0,'0'0'666'8,"0"0"-377"0,0 0-95-2,0 0-59 2,0 0-53-2,0 0-60 4,0 0 8-4,0 108 97 0,-7-32-23 4,7 15-41-4,0 5-2 4,0-2-28-5,0-4-22 5,0-16-11-4,20-18-9 4,-6-16-100-5,17-20-101 1,-10-20-176 5,3 0-222-11</inkml:trace>
    </iact:actionData>
  </iact:action>
  <iact:action type="add" startTime="157571">
    <iact:property name="dataType"/>
    <iact:actionData xml:id="d80">
      <inkml:trace xmlns:inkml="http://www.w3.org/2003/InkML" xml:id="stk80" contextRef="#ctx0" brushRef="#br2">16945 16635 801 0,'0'0'144'2,"0"0"-106"2,0 0-21 7,59-130 37-6,-21 100-28 3,7 6-19-2,7 3 6 5,-7 11-3-5,7 10-10 1,-7 0-15-1,0 5-25 3,-14 23 37-1,-10 12 3-1,-7 10 23 1,-14 1 3-2,0 7-4 5,-21 3-9-6,-10-7 3 4,-4-8-16-3,-3-13-46 9,-7-16-114-14,14-6-116 4,10-11-394-1</inkml:trace>
    </iact:actionData>
  </iact:action>
  <iact:action type="add" startTime="157873">
    <iact:property name="dataType"/>
    <iact:actionData xml:id="d81">
      <inkml:trace xmlns:inkml="http://www.w3.org/2003/InkML" xml:id="stk81" contextRef="#ctx0" brushRef="#br2">17790 16818 825 0,'0'0'276'5,"0"0"-195"4,0 0-42-3,0 0-12 4,0 0-17-6,0 0-10 6,0 0 0-4,-69 147 0 5,93-125 0-7,14 1-7 4,3-9-15-1,15-6 10 1,-15-2 12 1,-3-6-22-4,1 0 13 5,-26 0-54-4,-6-11 27 2,-7-6 24-2,-14-1-56 5,-44-9-111-6,-1 4-33 1,-4-5-119-5</inkml:trace>
    </iact:actionData>
  </iact:action>
  <iact:action type="add" startTime="158232">
    <iact:property name="dataType"/>
    <iact:actionData xml:id="d82">
      <inkml:trace xmlns:inkml="http://www.w3.org/2003/InkML" xml:id="stk82" contextRef="#ctx0" brushRef="#br2">18655 16158 1166 0,'0'0'335'9,"0"0"-127"-3,0 0-80 0,0 0-62 2,0 0-38 1,-173 185-3-4,135-103 49 5,10 9 32-4,11 10-30 4,10-1-34-6,7-4-24 6,7-1-10-4,31-11-8 4,14-11-80-4,0-11-126 0,31-18-130 4,-14-20-207-4,-27-19-33-5</inkml:trace>
    </iact:actionData>
  </iact:action>
  <iact:action type="add" startTime="158494">
    <iact:property name="dataType"/>
    <iact:actionData xml:id="d83">
      <inkml:trace xmlns:inkml="http://www.w3.org/2003/InkML" xml:id="stk83" contextRef="#ctx0" brushRef="#br2">19018 16448 1513 0,'0'0'324'7,"0"0"-232"1,0 0-41 0,-34 153-18-2,24-74-15 5,3 8-10-6,7 4-7 2,0-2-1 0,0-14-15 1,0-10-114 1,7-20-114-4,17-34-104 5,-4-11-198-4,-2 0-30-5</inkml:trace>
    </iact:actionData>
  </iact:action>
  <iact:action type="add" startTime="158686">
    <iact:property name="dataType"/>
    <iact:actionData xml:id="d84">
      <inkml:trace xmlns:inkml="http://www.w3.org/2003/InkML" xml:id="stk84" contextRef="#ctx0" brushRef="#br2">19275 16808 522 0,'0'0'378'1,"0"0"-261"-1,0 0-42 3,0 0-8 7,176-78-50-6,-114 61-17 3,28 1-79 2,-24 9-102-2,-14-6-134-6</inkml:trace>
    </iact:actionData>
  </iact:action>
  <iact:action type="add" startTime="158838">
    <iact:property name="dataType"/>
    <iact:actionData xml:id="d85">
      <inkml:trace xmlns:inkml="http://www.w3.org/2003/InkML" xml:id="stk85" contextRef="#ctx0" brushRef="#br2">19946 16813 1258 0,'0'0'302'2,"0"0"-220"12,0 0-11-14,0 141-23 9,0-76-30-2,0-2-12 1,0 0-6 1,0-3-73-5,14-3-68 9,-7-17-165-9,7-18-307-3</inkml:trace>
    </iact:actionData>
  </iact:action>
  <iact:action type="add" startTime="159014">
    <iact:property name="dataType"/>
    <iact:actionData xml:id="d86">
      <inkml:trace xmlns:inkml="http://www.w3.org/2003/InkML" xml:id="stk86" contextRef="#ctx0" brushRef="#br2">19870 16690 474 0,'0'0'351'5,"0"0"-181"3,0 0-125 0,0 0-42-2,0 0-3 4,0 0-6-4,0 0-3 2,166-118 6-2,-114 118 3 4,-7 0 18-3,-4 22 57 1,-2 6 36 0,-15 2-14-3,-17 8-43 5,-7-3-10-4,-7 2 2 2,-24 1 6-2,-14-3-43 5,-14-7-9-6,-17-16-147 1,17-6-252 5,0-6-312-11</inkml:trace>
    </iact:actionData>
  </iact:action>
  <iact:action type="add" startTime="159321">
    <iact:property name="dataType"/>
    <iact:actionData xml:id="d87">
      <inkml:trace xmlns:inkml="http://www.w3.org/2003/InkML" xml:id="stk87" contextRef="#ctx0" brushRef="#br2">20503 16785 971 0,'0'0'535'11,"0"0"-402"-4,0 0 2-5,0 0-91 9,0 0-42-6,0 0-2 6,-117 129 0-8,117-96-6 10,0-10-8-10,7-1 1 8,24-9 2-6,-11-3-9 1,18-10 16 4,1 0 4-4,-12 0 7 3,-3-13-7-4,-10-7-26 6,-7-3-39-6,-7 1-55 1,-14-23-108 3,-10 4-59-2,-10 3-94-4</inkml:trace>
    </iact:actionData>
  </iact:action>
  <iact:action type="add" startTime="159645">
    <iact:property name="dataType"/>
    <iact:actionData xml:id="d88">
      <inkml:trace xmlns:inkml="http://www.w3.org/2003/InkML" xml:id="stk88" contextRef="#ctx0" brushRef="#br2">20503 16110 1230 0,'0'0'550'4,"0"0"-411"4,0 0-63 2,0 0-38-4,0 0 38 2,204 93-20-2,-124-37 6 4,17 10 37-3,-7 2-32-2,0 9-39 6,-24-4-16-6,-21 6-11 6,-14 4-1-8,-31 7-8 7,-52 29-153-4,-31-23-366 5,-14-19-773-5</inkml:trace>
    </iact:actionData>
  </iact:action>
  <iact:action type="add" startTime="160364">
    <iact:property name="dataType"/>
    <iact:actionData xml:id="d89">
      <inkml:trace xmlns:inkml="http://www.w3.org/2003/InkML" xml:id="stk89" contextRef="#ctx0" brushRef="#br2">17319 17622 626 0,'0'0'286'7,"0"0"-107"-1,0 0 37 4,0 0-51-4,0 0-62 4,0 0-10-6,0 0 40 6,0 5 5-4,0-5 2 4,0 0 2-6,7 0-27 5,0 0-30-1,17 0-35-1,21-8-35 1,42-7 64-2,65-2 1 4,87-6-2-4,58 0-30 6,53 2 22-9,38-3-21 7,17-10 17-4,27-6-8 3,-16-7-22-2,-12 2-24-1,-54 10-11 4,-59 12 10-4,-84 18-10 4,-65 5-1-6,-59 0-49 8,-38 0-45-9,0 1-85 6,-45-1-88-2,0 0-66-1,-20-1-292-2</inkml:trace>
    </iact:actionData>
  </iact:action>
  <iact:action type="add" startTime="161438">
    <iact:property name="dataType"/>
    <iact:actionData xml:id="d90">
      <inkml:trace xmlns:inkml="http://www.w3.org/2003/InkML" xml:id="stk90" contextRef="#ctx0" brushRef="#br2">18693 17866 504 0,'0'0'311'5,"0"0"-74"6,0 0 30-6,0 0-38 5,0 0-56-3,0 0-41 1,0 0-21-3,0-5 5 6,0 5-47-6,0 12-28 1,0 16-20 3,0 12 37-2,7 21 20 3,-7 6-24-6,0 6-29 6,7-6-12-4,0-17 0 9,0-15-13-14,0-12 0 9,0-18-1-6,10-5-18 6,4-18 19-3,10-27 2-1,14-16-2 4,0-7-17-4,7 7-12 4,-7 6-16-7,0 20-15 10,-11 8 15-9,-2 14 30 2,-1 13-2 3,-4 0 2-2,-2 13 0 3,13 19-7-6,-18 13 21 7,12 11-20-6,13 19-42 6,-11-9-143-6,-10-15-374-5</inkml:trace>
    </iact:actionData>
  </iact:action>
  <iact:action type="add" startTime="162422">
    <iact:property name="dataType"/>
    <iact:actionData xml:id="d91">
      <inkml:trace xmlns:inkml="http://www.w3.org/2003/InkML" xml:id="stk91" contextRef="#ctx0" brushRef="#br2">22490 15703 669 0,'0'0'686'5,"0"0"-528"5,0 0-46-4,0 0 33 4,0 0-53-6,0 0-31 7,0 0 29-6,0 5 52 6,0-5-9-7,0 0-28 5,0 0-11-3,0 0-4 2,7 0-14 0,-7-5-28-2,7-10-24 4,0-5-14-4,0-12-9 2,10-3-1-2,-3 1-20 4,6 1-14-4,-2-2 15 0,9 9-1 4,-2 4 7-4,-5 7-2 5,5 4-4-7,-11 9 5 8,10 2-1-8,-3 0 14 8,10 0 0-10,-4 15-1 8,11 2-4-4,0 1 5 2,14 2 2 0,0 1 0-3,0-1 0 6,0-4 8-6,7-4 0 5,3-5-3-6,-3-7 18 8,0 0-9-7,10 0 1 0,-3-24-7 5,10-12-9-4,4-27-31 4,-11 7-189-6,-17 0-551-1</inkml:trace>
    </iact:actionData>
  </iact:action>
  <iact:action type="add" startTime="169216">
    <iact:property name="dataType"/>
    <iact:actionData xml:id="d92">
      <inkml:trace xmlns:inkml="http://www.w3.org/2003/InkML" xml:id="stk92" contextRef="#ctx0" brushRef="#br2">24400 15282 1440 0,'0'0'339'7,"0"0"-247"1,0 0 84-2,0 0-29 4,0 0-141-4,-24-12-6 0,48-4-23 5,-10-2 23-6,7-2 0 6,10 2 0-8,-10 1 20 7,10 2 13-3,0 0-17 2,7 3 8-4,4-1-2 2,-4 8-15 3,7 5-7-4,-7 0-10 3,-7 10 10-4,-3 22 18 5,3 3 10-4,-10 14-5 2,3 7 5-2,-10 11 1 4,-7 9 13-1,0 6-6-3,3 4 7 4,-3 3-12-5,-7-4-13 5,0-4-6-7,7-13-11 9,7-13 5-8,10-15-6 7,-3-17-7-6,17-13 7 1,14-10 8 4,13-10 21-4,11-33-8 2,14-14-6-2,14-11-15 5,-7-4-31-6,-14 2-118 4,7-17-66-4,-31 14-182 8,-14 11-441-13</inkml:trace>
    </iact:actionData>
  </iact:action>
  <iact:action type="add" startTime="169727">
    <iact:property name="dataType"/>
    <iact:actionData xml:id="d93">
      <inkml:trace xmlns:inkml="http://www.w3.org/2003/InkML" xml:id="stk93" contextRef="#ctx0" brushRef="#br2">25584 15139 1545 0,'0'0'346'6,"0"0"-246"2,-149 143 76 0,38-5 19-2,-37 65-69 4,-25 27-40-3,17-10-8-2,45-46-13 6,35-68-18-6,24-34-25 6,14-27-21-7,10-10-1 8,4-7-56-8,24-28-96 8,7-7-143-9,24-31-442-3</inkml:trace>
    </iact:actionData>
  </iact:action>
  <iact:action type="add" startTime="170342">
    <iact:property name="dataType"/>
    <iact:actionData xml:id="d94">
      <inkml:trace xmlns:inkml="http://www.w3.org/2003/InkML" xml:id="stk94" contextRef="#ctx0" brushRef="#br2">25996 14716 1101 0,'0'0'566'10,"0"0"-474"-7,0 0 69 9,0 0-14-8,0 0-108 6,0 0-39-4,0 0 0 0,128-61-1 4,-83 49 0-4,-4-1 0 2,-3 10-10-2,-13 3-19 5,-11 0-10-6,-1 10-3 3,-13 11-1-1,0 6 44 0,0 4 1 2,-20 4 16-3,-12 0 10 3,-6-2 27-3,18-5-4 4,-12-6-4-5,19-7-17 6,6-5-27-6,7-4-2 6,0-5-10-6,0 3-14 0,14-3 17 6,17 5 7-5,7 1 13 4,7 2-13-7,7 3-69 9,13 3-127-8,-6-1-189 11,-14 0-446-14</inkml:trace>
    </iact:actionData>
  </iact:action>
  <iact:action type="add" startTime="170816">
    <iact:property name="dataType"/>
    <iact:actionData xml:id="d95">
      <inkml:trace xmlns:inkml="http://www.w3.org/2003/InkML" xml:id="stk95" contextRef="#ctx0" brushRef="#br2">27359 15202 626 0,'0'0'966'7,"0"0"-813"1,0 0-79-2,0 0 138 0,0 0-53 4,11 183-77-4,-11-107-14 5,0 8-3-7,0 6-10 6,0 1-37-5,0-2-11 6,7 0-7-8,0-16-72 5,7-18-120 1,3-14-204-2,-10-26-453-6</inkml:trace>
    </iact:actionData>
  </iact:action>
  <iact:action type="add" startTime="171148">
    <iact:property name="dataType"/>
    <iact:actionData xml:id="d96">
      <inkml:trace xmlns:inkml="http://www.w3.org/2003/InkML" xml:id="stk96" contextRef="#ctx0" brushRef="#br2">27121 14753 838 0,'0'0'920'3,"0"0"-771"6,0 0 6 0,-132 171-25-3,80-90-47 4,7 7-58-6,-7 5-18 7,7 3-6-6,14-5-1 1,10-1 0 3,4-2-31-2,17 3-41 3,17 0-89-6,56 29-89 6,3-18-120-4,-3-22-401-5</inkml:trace>
    </iact:actionData>
  </iact:action>
  <iact:action type="add" startTime="171499">
    <iact:property name="dataType"/>
    <iact:actionData xml:id="d97">
      <inkml:trace xmlns:inkml="http://www.w3.org/2003/InkML" xml:id="stk97" contextRef="#ctx0" brushRef="#br2">27972 14809 1285 0,'0'0'228'8,"0"0"24"0,0 0-129-1,180 192-18-2,-128-117-30 5,-7 12-37-4,-14 4-19 3,-10 5 8-4,-14 9-5 6,-7-2-8-6,0 9 1 3,-28 1-15-1,-3-3-10 1,-21 15-102-1,7-33-159-1,7-24-362-5</inkml:trace>
    </iact:actionData>
  </iact:action>
  <iact:action type="add" startTime="172886">
    <iact:property name="dataType"/>
    <iact:actionData xml:id="d98">
      <inkml:trace xmlns:inkml="http://www.w3.org/2003/InkML" xml:id="stk98" contextRef="#ctx0" brushRef="#br2">28688 16257 1846 0,'0'0'542'7,"0"0"-436"4,0 0 126-6,0 0-43 5,0 0-66-6,0 0-63 7,0 0-60-6,-27 0-36 6,48 0-109-8,-1-4-164 5,5-2-412-5</inkml:trace>
    </iact:actionData>
  </iact:action>
  <iact:action type="add" startTime="177245">
    <iact:property name="dataType"/>
    <iact:actionData xml:id="d99">
      <inkml:trace xmlns:inkml="http://www.w3.org/2003/InkML" xml:id="stk99" contextRef="#ctx0" brushRef="#br2">19036 13112 370 0,'0'0'310'9,"0"0"-204"-3,0 0 11 4,0 0-16-4,0 0 4 4,0 0 17-7,-38-58-37 7,24 43-27-3,4 2 8 3,3 3 22-5,0-2 4 1,-7 2-28 4,-3-3 2-4,3-1 2 2,0 0-21-2,0-4-16 5,-10 1-19-6,-7-4 4 3,10-1-10-1,-10-1-6 2,3-2 7-3,-10 0-6 1,0 0 5 2,-7 0-6-3,0 2-1 5,-7 1 1-6,0 0 0 5,-7 2 0-5,0 0 1 6,-3 3 14-7,3 1-15 2,0-1 6 5,-6 4-6-5,2-2 0 2,-2 6-1-2,-5 1 0 5,-2 0 1-6,6 3 1 4,-10 3-1-4,10-1 1 5,4 1-1-4,-4-3 1-1,7 2-1 7,7-2 1-7,-3 3-1 5,-4-1 1-7,14 0-1 9,-7 3 0-7,0-2 0 6,0 2 0-6,7 0 0 1,0 0 0 3,7 0 0-2,4 0-1 4,-4 2 0-8,6 6-14 8,12 0 2-6,-5-1 11 6,18 0 1-8,-13 1-7 8,2 5 2-6,5 2-2 2,-8 3-18 2,-3 1-3-3,3 3 11 5,-3-3 12-6,3 3 6 4,-3 4-1-3,-4 4 0 3,-3 3 0-4,0 2-1 1,-4 3 0 4,4-3 2-4,0 1-1 5,10-7 1-7,-3 1-1 7,3-2 1-6,7-2-1 7,-3-2 0-10,3 3 0 7,0 0-1-2,-3 0 1 0,3 1-1 2,7 0 1-2,-17 0 0 3,10-4-12-6,0 2-3 5,-3-3 8-3,3 1 7 4,-7-1-6-5,14 2 6 1,-10-2 0 4,3 3-5-3,7-4 5 2,-10 3 1-4,10 1-1 6,-7-1 0-6,7-1 1 6,-7 4 0-8,-10 0 0 6,10 2 0-3,-3-2-10 2,-4 3 4 2,0-1-6-5,-3-2-4 5,3-4 6-4,4 2 1 4,3-3 8-7,0 2 0 8,4 5 0-5,-4 2-5-1,0 6 5 5,7 3-1-4,1 1 0 4,-12 2 2-3,4 1-1 2,1 0 1-4,-5 0 0 7,4 0 0-8,1-5 0 6,-12 4-1-5,11-1 2 1,1-1-1 3,-5 4 0-4,-2-1 0 6,2 2 0-6,4 4 0 6,1-6-1-8,-1 6 1 9,-4-1 1-8,12 3-1 8,-8 0 1-8,7-1-1 2,-11 4 2 4,12-5-1-4,6-1-1 4,-7-2 1-6,7 0-1 8,-7-4 0-8,7 2 1 4,0 3-1-1,0-9 0 0,0 2-1 2,0 1 1-4,0-1 0 6,7-1-1-6,0 2 0 6,-1-3 1-8,1 4-2 9,4-3 2-8,3 5 0 8,-7-3 0-8,-1 2 0 3,1 0 0 2,11 0 0-3,-11 1 0 4,6 3-1-6,1-2 1 8,4 0-1-8,-5-1 0 5,1-1 1-3,4-5-1 1,-5 4 0 2,12-6 0-3,-12-2 1 4,8 8-1-5,3-9 0 6,-3 3-6-7,3 2 7 6,-3 0 0-4,-7 3 1 4,10 1-1-4,-3-2 0-1,10 1 0 5,-7-3-1-4,4 0 1 5,-4 3-1-8,4-3 1 10,3 0 2-10,-10 4-2 9,10 1 1-9,0-5-1 5,-3 3 0 0,-4-3 0-1,4-5-1 3,3 3 1-5,0 1 0 5,-3 1-1-5,3-5 0 4,-3 3-1-4,3 2 2 6,0-3-1-5,-3 3-4-1,10-1 5 5,-7 0 0-3,4 0 0 3,3 1 0-7,0 0 0 9,0-2 1-8,0-3-1 8,-4-2 0-8,-2-1-2 2,6 3 1 3,0-1 1-2,-4-1 0 2,-3 2 0-3,8 2 0 4,-5-1 0-5,4 1 0 5,7 3 0-6,0-5-1 8,-7 3 0-8,7-4 0 2,0 0-1 4,0-5 1-4,0 4 0 5,0-6-6-8,-3 0 5 9,3-4-8-8,0 5 9 10,0 2 1-12,0-3-1 4,7 1 1 3,0-5-1-2,10 5 0 2,-10-5 1-4,14-1-1 7,-8 1 0-8,5 0 0 6,2-1 0-6,-6-2 0 8,4 3 1-8,2-1 0 2,-6-4 0 4,0 5-1-4,3-6 1 5,-3 3 0-8,0-2 0 9,0 0-1-8,3-8 0 7,-3 7 0-6,0-6-6 1,0 2 6 4,3 2 0-3,-3-3-1 3,0-1 1-7,-1 1 0 8,5-7 1-6,-4 8-1 7,-1-8 0-10,1-5 0 10,10 0 0-8,-3 0-1 8,3 0 2-7,4 0-1 0,3-13 0 6,-3 3 0-6,10-2 1 5,0-4-1-6,-3 4 1 7,3-4 0-6,0-2 0 2,-11 1 1 1,12-5-1-1,-8 1 0 3,-4-2 0-6,4 0 0 7,-3 1 0-6,3 0 1 7,-10-1 0-9,10 1-1 7,-3-6 3-4,3 5-3 4,-10-5 1-5,10 0-1 1,-10 5 1 5,3-4-1-6,-3-1 1 6,-1 3-1-8,-2-8 1 9,-4 5-1-8,-1-4 1 2,1-3-1 3,-3-3 1-2,-4-2 1 3,-7-5-1-6,-11 0 0 8,-3 1 9-8,0-1-9 8,-10-5 0-9,3 0 1 7,-10-1 4-4,0 0-5 4,0-4 8-5,-4 2-8 2,-3 3 0 3,0-5 1-5,-7-1 6 5,0 0-2-5,0-2-5 5,0-2 0-4,0 0-1-1,0-3 1 5,0 0 1-4,-7-4-1 4,0 0-1-4,-3-5 2 4,-4 4-1-6,7-5 0 8,-7-1 0-8,-3 1 0 5,3 1 0-3,0-6 0 4,-3 4 9-4,3 1 0-1,0 3 3 5,0-4-11-4,-10 1 7 5,10-2-2-8,-10-3-7 11,-3 0 2-12,-5-7-1 9,1 1 0-6,4 7 1 1,-12-7 4 4,1 4-4-4,-7-1-2 4,18 5 0-6,-18-1 0 8,7 3 0-8,-7-4 1 6,0 1 1-5,0 1-2 5,0 0 1-5,0-2-1 1,-7 2 0 5,7 1 0-6,-7 0 0 6,0-2 0-8,0 5 1 9,0-3 0-8,0 2 0 8,7 0 0-8,-7-3-1 2,0 0 2 4,0 0 2-4,7 3-3 5,0 1-1-8,0 4 9 10,0 2-8-9,0 3 5 6,1 7 7-5,-1 2 0 6,0 5-1-7,0 2-11 1,-7 7 0 6,-7-1 6-6,0 6 7 6,-3 2 5-8,3 0-9 9,-7 0-3-8,4 1-6 7,3-3 6-5,0 2-5-1,7 3 5 5,-7 2-5-4,7 1 12 4,-3 1-8-5,14 4-5 6,-15 2-1-6,4-1 9 5,-7 3-3-6,-6 0-5 6,2 4 5-4,-2 1 3 1,-8 3 1 2,-3 1 5-4,0 0-9 6,3 5-5-6,-3 1-1 6,-4 0-23-8,-3 3-93 8,-14 0-103-6,14 0-184 1,17 0-433-3</inkml:trace>
    </iact:actionData>
  </iact:action>
  <iact:action type="add" startTime="182572">
    <iact:property name="dataType"/>
    <iact:actionData xml:id="d100">
      <inkml:trace xmlns:inkml="http://www.w3.org/2003/InkML" xml:id="stk100" contextRef="#ctx0" brushRef="#br2">21057 12504 188 0,'0'0'314'5,"0"0"-187"6,0 0-10-6,0 0 74 5,0 0-41-6,0 0-44 6,7-5 20-4,-7 5 35 4,0-2 15-5,0 2-5 3,0 0-18 0,0 0-13-1,0 0-16 2,-7 0-33-4,-17 0-43 6,-11 0-16-6,-10 20-9 5,-24 16-10-5,-4 9-6 4,-17 13 5-2,0 10-3 3,-7 4-7-4,0 1-1-1,8-2 6 6,5-6-5-5,19-12-2 3,6-7 10-4,7-13-4 6,14-6-5-6,0-9 0 3,17-3 8-1,-3-5-1 0,17-5-7 1,-7 3 5-2,-3-4-6 5,10 0 1-7,-7 0-1 8,14-2 1-9,-7-2 8 7,7 0 4-4,0 3-7 5,0-3 3-7,0 0-1 2,0 0-8 5,0 0 1-5,0 0 0 1,0 0 10-1,0 0 1 4,0 0 4-4,0 0-1 2,0 0-15 0,-7 0-1-1,7 5 0 1,-17 0 0-2,10 3 0 5,-7-1 1-6,-3 1 0 5,10-3 2-6,0-2 4 6,7-3 1-5,-7 0 4 6,7 0 4-5,0 0 5-1,0 0 1 5,0 0 2-4,0-3-5 5,0-12-15-8,14-13-3 10,10-5-11-9,-3-7 2 4,10-6 8-2,7-4 0 2,-3 3 1 1,-4-4-6-3,7 4-9 4,-10 6 7-5,-11 11 8 6,-3 10 0-6,-7 10 1 3,-7 8 5-3,0 2-6 6,0 0-1-6,0 0-10 1,0 0 2 3,0 0-2-2,-7 12-3 4,-7 13 14-7,-17 10 6 7,-7 13-5-6,3 5 5 6,-3 4 10-6,7 5-3 0,10-2 2 5,4-3-4-4,17-3-2 4,0-8-8-6,17-11-1 8,28-11-12-7,21-8 2 4,24-16 10-4,21 0 10 7,17-35-10-8,34-28-106 1,-27 7-245 6,-31 8-624-11</inkml:trace>
    </iact:actionData>
  </iact:action>
  <iact:action type="add" startTime="187264">
    <iact:property name="dataType"/>
    <iact:actionData xml:id="d101">
      <inkml:trace xmlns:inkml="http://www.w3.org/2003/InkML" xml:id="stk101" contextRef="#ctx0" brushRef="#br2">30502 7905 512 0,'0'0'286'8,"0"0"-110"-3,0 0 31 5,0 0-6-4,0 0-38 3,0 0-47-4,0 0-17 6,0 0-12-6,0 0-11 8,0 0-12-11,0 0-8 6,0 0 1-1,0 0 3 1,0 0-11 0,0 0 4-2,0 0-8 5,0 0-7-6,0 0 5 7,0 0-3-10,0 0 3 8,0 0-3-3,0 0-10 2,0 0-3-3,0 0-9 0,0 0-5 4,0 0-11-3,0 0 7 0,0 0-2-1,0 0-6 4,0 0 10-4,0 0-3 1,0 0 8 1,0 0-2-1,0 0-1 2,0 0 6-4,0 0-4 6,0 0-7-5,0 0 1 3,0 0-8-4,0 0 0 4,0 0 0-3,0 0-1 5,0 0 0-5,0 0-1-1,0 0-7 5,0 0 8-4,-14 0-1 2,-3 16-11-1,-11 15 12 3,-10 12 16-5,-7 14-4 2,-7 9 3 1,-7 10 0 4,-3 4 6-7,3 0-5 0,7 4 1 6,-7-2-1-6,1 2-1 6,6 2-6-8,-4-1-3 8,4 1-4-6,7 1 8 5,-6-3-9-4,16-7 1 0,-3-4-1 4,0-5 9-4,7-9-9 3,3-9 6-5,-3-7-5 9,10-7-1-10,4-8-1 6,3-11 2-2,7-3-1-1,0-5-1 4,7-4 1-5,0-5-1 5,0 1 2-5,0-1 10 6,0 0-5-7,0 0 1 7,0 0 2-6,0 0-1 5,0 0-1-5,0 0 2 1,0 0-2 4,0 0-7-3,0 0 5 3,0 0-6-7,0 0 0 10,0 0-1-10,0 0 0 8,0 0 0-7,-7 0-13 4,7 6 7 1,-17 1 6-3,10 7 1 3,-7 0 0-4,-3 2 1 7,3-2-1-7,0 1 1 3,0 2-1-2,4-1 0 5,-4-1 0-7,0-2 1 3,-3 2-1 3,3-3 2-4,7 1-1 5,-7-3 1-8,7-2-2 9,-3-1 1-8,3-2 0 6,7-3-1-6,-7 2 1 3,7-2-1 2,0 0 0-1,0-2-1 0,0 3 0-3,0-3 1 6,0 0 0-6,0 0 1 4,0 0 5-4,0 0-5 6,0 0 11-5,0 0-12-1,0 0 6 5,0 0-4-3,0 0-1 2,0 0 11-5,0 0-11 7,0 0 8-6,0 0-1 6,0 0 5-7,0 0 3 3,0 0 11 2,0-15-6-2,0-5-21 3,0-10-1-5,0-10-5 6,0-6-3-6,0-4 7 4,0-1-7-4,0-5 2 6,7 4-5-6,10-1 1 1,-10 3 5 3,0 4 5-2,0 4-7 3,0 4 8-4,0 3 0 4,-7 2 1-6,7 5-1 8,-7 5 1-9,0 6 0 5,10 1-1-1,-10 7 0 0,0 1 1 3,0 6 0-5,0-1-1 5,0 3 0-4,0 0-1 4,0 0 0-7,0 0-11 8,0 0 3-5,0 0-2 4,0 0 2-4,0 0-4 0,0 0 1 4,0 0 3-5,0 3-8 3,0 12 4-2,0 8 12 7,-10 12 1-9,3 7 2 2,-14 14 7 4,7 7-3-4,-10 0-5 4,10 2 5-6,-3-2-6 8,3-3 1-8,7 3 0 8,7-2 0-10,0-1 9 10,0-7-8-8,0-3-1 7,0-10-1-6,14-3 0 1,3-13 0 3,-3-3 0-2,7-7 2 3,3-3 8-7,21-4 7 9,7-7 1-8,14 0 7 2,17 0-9 4,7-14 1-3,0-4-16 2,0 0-1-5,-17 8-8 7,-15 5-48-5,5 5-54 5,-18 0-103-8,7 28-147 8,-7 4-291-6,-25-1-551-5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09-29T00:54:36.464"/>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00B0F0"/>
    </inkml:brush>
  </inkml:definitions>
  <iact:action type="add" startTime="20880">
    <iact:property name="dataType"/>
    <iact:actionData xml:id="d0">
      <inkml:trace xmlns:inkml="http://www.w3.org/2003/InkML" xml:id="stk0" contextRef="#ctx0" brushRef="#br0">7777 633 416 0,'0'0'170'7,"0"0"-126"1,0 0-4-2,0 0 34 4,0 0 4-4,0 0 1 0,-76-78 18 3,62 69-41-2,7-1 25 3,-3-1 3-6,-4 4 2 7,7-1-24-6,-7 3-4 5,7-3-17-5,-10 3-30 2,3-2 1 2,0 2-12-2,-3 2 13 2,3 0 28-4,0 2 8 5,-3-3-27-4,3 4-22 5,0 0 0-8,-3 0-12 7,3 0 5-4,0 0 6 3,-10 0-5-2,3 16 5-1,-3 1-7 4,3 6 8-4,-10 2 0 2,17 2 0-2,-6 1 0 4,-5 5-1-4,12 1 1 0,-5-2-1 2,4 6 1 1,1 0 0 0,6 3 13-5,0 0-6 7,-4 8 2-6,5-2-9 7,6 4 1-10,-7-1 9 11,0 3-9-10,0 3-1 10,7-2 1-10,-7 7 0 3,7 2 0 4,-11 7 5-4,11 8-5 4,0 8 0-6,0 5 5 8,0 0-6-8,0 1-1 4,0-3 0-2,0-3-1 2,0-5 2 2,0-4 0-6,0-4 0 7,0-2-9-6,0-6 8 7,0-2 1-10,0 0 2 10,11-1-1-7,-4 2 0 5,-7 2 0-5,0 1 0 1,7-1 6 4,-7 0-7-4,7-3 0 5,0-3-1-8,-7 1-7 10,6-3 6-10,12-3-8 5,-11 3 10-2,6-3 0 2,1 3 0 1,4-3 1-4,-11 3 6 6,6-3-6-6,5-2-1 6,-4 3-7-8,-1-4 7 9,12-1 2-7,-12-2 7 5,19-2-9-5,-12-5 0 1,12-1 0 4,-5-4 1-4,18-1 9 5,-7-4 9-7,0-2-6 6,7 2 2-5,0-8-9 7,0 2 1-8,7-4 2 2,0-2 8 4,0 1-9-4,-7-4-1 4,14-2-7-6,-7 0 5 7,7 1-4-6,-7-2-1 6,17-1 1-8,-10 2 15 9,10-3-16-8,4 1 40 2,10 1-18 4,-4-8-6-4,11 0 23 5,0-4-23-8,7-2-4 8,-7 0 0-6,7 0-5 9,-7 0-6-13,-7-8 0 6,-10-2 0 3,-4 3 9-4,-3-1-10 3,-1 3 0-4,-2-3 0 6,2 1 1-5,5-3 0 2,-5 0 0-3,12-3 0 5,-5 1 0-3,4-1 0-2,-3 1-1 5,3 2 6-4,-3-1-5 5,-4 1-1-8,-10 2 1 8,0-3 0-6,-14-2 2 8,7-2-2-11,-14-5-1 5,0 2 0 3,0 0-8-4,-10 0 7 3,-4 4 1-4,4-1-1 6,-4-1 1-6,-3 3-2 5,3 2-7-6,-3-2-2 6,3-1 2-4,-10-3 8 4,6-1-9-4,5-4 9 1,-5-1 0 3,-2-5-5-5,2 3-5 3,-6-3 3-2,11 0 2 6,-12-2 5-8,-6-2-9 2,11-4-12 3,-12-4-7-2,-6-5 6 2,0-5 22-4,0-4-1 6,0-1 1-6,0-3-8 6,-6 1 8-8,-5-1-13 8,4-3-4-6,0 3 10 4,-6-1 6-2,6-3 2-1,-11 5-1 4,11-6-1-4,0 0 1 5,1 2 0-8,-1-2-13 10,0 0 8-10,-4 6 5 3,4-4 0 3,7 1-1-2,-13-1 0 3,6-2 1-6,-7-2 0 7,3-1-17-6,-2 1-4 6,-1 4-3-8,-4 1 19 8,5 0 6-6,-1 2 0 4,0 0 0-2,-3-1 0-1,10 1-4 4,-7-2 4-4,7 0 0 3,-10 1 2-4,10 4-1 7,-7 0 0-8,-4 2 1 2,12 3-2 3,-8 0 2-2,7 0-2 2,-7-2 2-4,4 6-1 6,3 0 0-6,-7-2 0 7,14 5-1-10,-7-2 0 9,0 5 0-6,-3 0 0 5,10 1 11-4,-7 6 8 0,7 3 9 4,-14 5 23-4,14 0-10 5,-7 2-24-8,0 0-7 9,0 4-4-8,-3-2-5 7,10 3 0-7,-7 4-1 3,0 1 1 2,7 0 0-2,0 3 7 3,-7 2 7-6,7 3 17 6,0 0 12-4,0 4 0 1,-7-3-19 0,7 0-4 2,-7 1-8-2,7-2-2-1,-10 0-3 5,3-1-7-6,0 3 1 6,0-2 11-8,0 1 3 8,0 3-4-6,-10-3 19 8,3 2-9-10,-7 2 12 3,-3 0-14 4,-7 0-9-4,3 0 3 4,-10 0 1-6,0 0-3 8,-7 0 3-8,10 0 6 6,-10 0 1-6,7-3 4 6,0 1 0-4,-7-1-12 0,7 0-8 4,-7-2 0-4,4 0 12 5,3-2-5-8,-7 0-13 9,0-6 9-8,-7 4-3 7,7-2-5-7,-7 3 7 3,-11 0-8 3,12 7 0-4,-15-3 2 4,7 4 4-6,0 0 1 8,4-2 21-8,-4-3-7 6,7 3-8-6,7-6-5 6,0 3-8-3,-7 0 0-2,7-3-1 6,-7 3-4-6,7 3 4 6,-7-3 1-6,0 3-1 6,0-1 0-8,-6 3-8 9,-5 0 9-8,-2 0-7 2,-1 0 1 4,-3 3 6-4,3 4 0 3,-3-2 1-4,17-3-1 6,-7-2 10-6,14 0-4 6,-7 0-6-8,0 0 0 6,7 0-1-2,0 0 0 1,0-5-7 1,17 1 7-4,-3 1 1 6,0 1-1-6,10 2-7 4,4 0 7-4,3 0-19 5,7 0-32-4,-7 0-88 0,-3 2-378 5,3 3-728-11</inkml:trace>
    </iact:actionData>
  </iact:action>
  <iact:action type="add" startTime="41775">
    <iact:property name="dataType"/>
    <iact:actionData xml:id="d1">
      <inkml:trace xmlns:inkml="http://www.w3.org/2003/InkML" xml:id="stk1" contextRef="#ctx0" brushRef="#br0">14512 767 142 0,'0'0'281'6,"0"0"-96"5,0 0 12-7,0 0-31 6,0 0-25-5,0 0-46 3,-7-20-41-2,7 18-9 2,-7-1 10 1,7 0 20-4,-6 1 9 6,-1-1-11-6,0 0 22 6,-11 1-21-8,5-1-30 8,-1 1 20-6,-4-3-20 5,-2 3-7-4,-5-3 4 0,-2-3 4 5,-4 3-1-5,-1 0-10 3,5 0-16-4,-11-2-6 7,0 2 10-9,3 0 6 5,-10-3 12-1,-10 3-11 1,13-4-5 0,-13 5-11-3,3 2-7 5,-7 0-4-3,0-2-1 3,7 3 6-7,-7-5 5 13,4 1 22-15,13-6-4 18,-13 1-16-19,10-2-2 19,10 0-4-17,-10 0-7-2,0-2 0 3,1 1 0 6,-1 1-1 2,-7 2-1-6,7 0-8 4,-7 2 3-5,7 3 4 6,0-2-4-3,7 2-1-1,0-3 7 4,10 4 0-4,-3-2-1 5,3 1 0-7,-3 0-10 8,7 3-1-9,-11 2-11 9,4 0 2-9,-7 0-3 4,-7 0 2 2,0 2 3-2,-7 6 8 3,0 0 11-6,0-4-1 7,7 4 1-7,7-3 1 8,10 1-1-9,-3-5 0 6,10 4 0-2,4-2-1 0,10-3 1 3,-7 2-1-6,7-2-8 8,7 0 9-7,-17 3 0 3,17-3 0-3,-7 2-1 6,-7 1 0-6,7 0 0 1,7-1-1 4,-6 1 1-4,-1-1-1 4,7-2 1-6,0 0 0 7,0 0 0-6,0 0 0 8,0 0 0-12,0 0 0 9,0 3-5-3,0-3 4 0,0 0-9 2,0 0 2-4,0 2-3 6,0 0-3-6,0 8-1 4,0 6 6-4,0 3 9 7,0 8 1-7,0 0 1 1,-11 8 5 4,11 3 1-4,-7 5 3 3,0 4 14-4,0 7 1 6,1 4-6-6,-1 5 0 7,-4 5 5-10,4 5-5 7,0 4-8-2,7 4-10 0,0 5 8 2,0-3-8-3,0-1 7 4,0 0-7-5,0-5 0 7,0-1 5-10,0 0-6 9,0 2 2-6,0 3 7 6,0 4-9-6,0 5 1 1,0 1 0 5,0 3 0-6,0-2 0 6,0 0 0-8,0-2 8 10,0 1-8-10,0-2 0 6,7-2-1-3,0-9 0 1,4-7-1 2,-4-9 1-4,-1-7-1 6,-6-4 1-6,7 0 0 7,0-6 1-10,0 1-1 9,4-1-1-6,-11-3 1 6,13 2 0-6,-6 1 0 1,-7 0 0 4,14-3 0-4,-14 2 0 4,7-7 1-6,-7-4-1 8,11-5 0-7,-5-9-1 3,-6-4 1-2,0-2 0 1,0-4-1 2,0-2 0-4,0-6 0 6,7-1-1-6,-7 0 2 6,0 0-2-8,0 0 2 7,7 0 1-4,0 0 0 4,0 0-1-3,17 0 2-2,8 0 8 5,9 0-1-4,14 0 0 4,11 0-7-6,7 0 11 8,10-3-1-8,14-6-6 4,17-1-6-1,4-3 6 0,10 2 6 2,-4-2-10-3,4 4-2 4,0 4 1-4,-17 5-1 5,-7 0 0-9,0 0 1 9,-7 0 0-6,0 0 6 6,0 0-6-6,10 0 0 1,-3 0 1 4,6 0-1-4,1 0 0 5,3 0 0-8,-10 0 0 10,0 0 0-10,-7 0 0 10,-7 0 0-11,-7 0-1 5,-3 0 0 3,3 0 1-4,0 0 0 4,-11 0-1-6,12-2 0 8,-15-8 1-8,3 3 0 5,-13-4-1-4,10 1 0 8,-17 3 0-9,0 0 0 2,-7 4-1 3,-7 0 1-2,-3 1 0 3,-4 2 0-7,7-3 1 10,-10 1-2-9,3-1 2 6,-7 1-1-6,4-2 0 3,-4 0 0 2,-10 2 0-2,0 0-9 2,3 2 8-3,-10-3 0 3,0 3 1-3,0 0-1 3,0 0-11-4,0 0 0 5,-7 0-3-3,0 0 6-2,0 0 8 5,0 0 1-4,10 0 0 5,-10 0 6-8,0-2 5 8,0-7 1-6,0 0 2 9,0-11-6-12,0-5-7 4,7-6 0 4,-7-6-1-3,0-3 1 2,7-4-1-5,-7-7 1 8,0 1-2-8,0-8 2 5,0-1 3-4,0-4-4 6,-14 0 0-6,4-3 1 2,-4 1 0 2,7-1 0-3,0 1-1 5,0-2 0-5,-3 3 0 3,3-4 0-5,0-3 0 8,0-2 0-8,7-2 6 2,-7-7-6 4,7 5-1-3,-7 2 1 2,7 3 0-5,0 4 1 8,0 6 11-8,-10-2-11 9,10 5 6-11,-7-2 0 8,0 0-6-5,0 1 0 6,7 3-1-6,-7 3 0 1,7 1-1 5,0 6 1-6,0 1 0 4,0 1 1-4,0 0 0 6,0-1-1-6,-7 0 0 1,7 0 0 4,0-3 0-4,0 2 0 5,-7-1-7-7,7 3 6 7,-10 1-5-7,10 4 4 9,-7 7 1-12,7 3-1 10,0 7 2-5,0 3-1 3,0 6 1-1,-7-2-1-3,7 1 0 6,0 2 0-7,0 1-1 8,0 1 1-10,0 2 0 9,0 1 1-6,0 3 0 1,0 3 0 4,0-4 1-4,0 1 0 4,0 0 0-6,0-4-1 6,0-1 0-4,0-6 0 6,0 4-1-10,0-4 0 10,0 2 0-8,0-1 0 5,0 2 1-1,0 2 0-3,0 6 1 6,0 4-1-6,-7-3-1 6,7 4 1-8,-7 0 0 9,7 0 7-8,0 0 1 6,0 0-8-5,-7 0 1 2,-3 0 8 2,10 0-3-2,-14 0-6 2,0 0 0-4,7 0 1 6,-17 0 0-6,3 0 0 4,-3 0 0-4,3 4 7 5,-10 1-7-3,-7-2 5-2,3 3-4 6,-10-1 4-6,-6 3 1 6,-1-5 8-8,-11 2 4 10,11-4 7-10,-6 3-7 9,-1-4 2-9,-4 0 0 4,12 0 17 4,-1 0-12-6,0 0-4 5,0 0-4-5,7-4 1 6,-7 4-8-7,7 0-10 5,0 0 13-4,0 0-2 5,0 0-5-3,0 0-5-2,0 0 4 6,3 0-5-6,-13 0 0 6,3 0-1-8,-7 5-1 9,7 0 1-8,0 3 0 7,14-3 9-7,0-2 9 3,11-3-3 3,2 0-3-4,5 0-2 5,-5 0-9-8,5 0 5 9,6 0-6-8,-10 0 0 5,10 0 1-3,-4 0-1 2,12 0 0 0,-1 0 0-3,0 0 1 5,7 0-1-4,0 0-8 5,0 0-31-8,0 0-34 8,0 0-51-6,0-10-105 5,0-6-328-4,0-1-698-4</inkml:trace>
    </iact:actionData>
  </iact:action>
  <iact:action type="add" startTime="48290">
    <iact:property name="dataType"/>
    <iact:actionData xml:id="d2">
      <inkml:trace xmlns:inkml="http://www.w3.org/2003/InkML" xml:id="stk2" contextRef="#ctx0" brushRef="#br0">11224 564 464 0,'0'0'253'7,"0"0"-136"4,0 0 1-8,0 0-22 7,0 0-30-3,0 0-20 3,0 0-1-5,0 0 70 1,0 0 36 4,0 0-29-4,0 0-36 3,0 0-6-4,-10 0-14 5,10 0-8-4,0 0-21 4,-7 0-8-6,7 0 14 6,0 0-6-3,0 0-9 2,-7 0-4-2,7 0 4-1,-7 0-12 4,-7 5-6-4,-3 7-8 2,-11 6 8-3,-3 4 5 6,4 6-3-5,-12 1 17-1,-6 10-7 5,1-2-5-4,-8 7 8 4,-7 1 3-4,3 0-6 4,4 1 5-5,1-5-2 6,-1 0-7-8,7-3-1 7,7-8 3-3,10-2-10 2,4-8-4-3,10-5 4 0,0-4 8 5,7-6 0-6,7-4 4 5,0-1 1-7,0 0-7 8,0 0-1-5,0 0 4-1,0 0-1 5,0 0 0-4,0 0-8 4,0 0-1-6,0 0-7 8,0 0 14-8,0 0-4 8,0 0 2-9,0-5 2 8,0-4-3-6,14-7-13 3,-7-6-9 1,17-11-10-4,-3-2 5 6,0-5-4-6,10-3 2 4,0-2 8-5,-3 0-11 8,3 1-11-7,-11 4 2 0,12 0 7 5,-19 7 11-4,5 5 3 4,-4 3 7-3,-7 10 0 3,-1 6 1-7,-6 3 6 9,0 3-1-8,0 3-5 4,0 0-1-2,0 0-5 3,0 0 5-1,0 0 1-3,0 0 7 5,-6 9-7-3,-8 8 0 3,-11 7 7-7,-2 10-8 11,-4 6 0-12,-7 0 0 11,10 2-1-10,4-1 1 3,3-3-1 4,-3-3 0-3,10-3-6 1,7-3 6-2,7-4-6 6,-7-3 5-8,7-4 1 3,0-3-10 0,0-2 10 3,7-1 1-4,14-4 10 0,3 2 10 4,4-5 3-4,17-2-6 5,6-3-7-9,5 0-10 10,3-3-13-8,-7-12-42 8,0 3-86-8,-7-3-181 2,-7 2-311 5,-32 0-752-11</inkml:trace>
    </iact:actionData>
  </iact:action>
  <iact:action type="add" startTime="49776">
    <iact:property name="dataType"/>
    <iact:actionData xml:id="d3">
      <inkml:trace xmlns:inkml="http://www.w3.org/2003/InkML" xml:id="stk3" contextRef="#ctx0" brushRef="#br0">11453 2421 666 0,'0'0'345'8,"0"0"-119"0,0 0-7-1,0 0-77 2,0 0-65-4,0 0-45 6,0 0 18-6,0 0 46 5,-14 0-15-5,-7 5-52 4,-10 7 5-2,-7 7 30 2,0 0-20-3,-14 9-10 0,7 2 9 4,-7 1 10-4,7 5-4 3,-7-4-15-4,0 3-9 6,14-5-13-5,4-5-5-1,2-4-1 5,19-9-4-3,-5-1 4 2,11-6-5-4,7-5 0 4,0 0 5-3,0 0-5 4,0 0 8-5,0 0 18 4,0 0-3-2,0 0-1 4,0 0-6-6,0 0-11 1,0 0-5 4,0 0-1-5,0 0 9 4,0 0-3-4,0 0 0 6,0 0 4-6,0 0-2 3,0 0 2-1,0 0 1 0,0 0 3 3,0-9 0-5,7-3-13 5,4-3-1-4,-4-7-10 5,6-4-4-8,-6 1 6 8,11-2-7-5,-11-2-2 4,6 2 4-5,1-1-2 1,4 1 2 4,-12 0-11-4,8 0 9 4,-7 5 0-7,11 3 15 9,-12 6 0-7,-6 3 0 2,0 5-1 0,0 5 0 0,0 0-11 2,0 0-14-2,0 0 6 1,0 1 6-2,0 10-7 6,-6 6 20-7,-5 6 1 3,-3 3 12-2,0 4 1 5,8 3 3-6,-12 2-4 0,-2 0 0 6,13 3 3-5,-11-3-8 4,11 0 2-6,7-5-8 7,-7-2 0-7,7-7-1 8,0-7 0-7,0 0 0 1,0-7-6 3,0-1 0-3,7 0 6 5,25 1 23-7,6-2 10 7,7 0-8-5,6-1-10 5,8-4-15-8,0 0-26 6,-7 0-65-3,-7 2-145 0,-21 8-395 4,-17 0-763-10</inkml:trace>
    </iact:actionData>
  </iact:action>
  <iact:action type="add" startTime="53764">
    <iact:property name="dataType"/>
    <iact:actionData xml:id="d4">
      <inkml:trace xmlns:inkml="http://www.w3.org/2003/InkML" xml:id="stk4" contextRef="#ctx0" brushRef="#br0">13045 628 45 0,'0'0'160'7,"0"0"-88"-1,0 0 2 4,0 0-5-3,0 0-17 3,0 0 6-5,0-13 24 1,0 8-6 4,0 4 27-4,0-3-2 3,0 3-20-3,0-3-19 3,0 0 28-3,0 1-15 2,0 3-29-2,0-2-4 3,0 2 13-1,0 0 8-2,0 0-8 3,0 0-3-2,0 0-2 4,0 0-11-9,0 0-23 9,0 0-15-6,0 0 18 5,0 0-1-4,0 0-11 0,0 0 8 4,-11 0-4-3,11 0-2 0,-6 8 0 0,-1 3 8 3,-7 2-1-5,0 2-1 3,4 3-8-2,-4-1-1 3,0 1 3-1,-3 0 4-2,3 2 5 3,0-2-8-3,0 2-1 5,-3-2 4-6,3-1-6 4,7-4 0-2,-10 2-6 7,10-5-1-13,0 2 0 4,0 3 0 5,-7 1 1-3,4-2-1 3,3 0 1-6,0-2-1 8,7-1 0-9,-7-6-1 8,7-1 1-7,0-1 0 4,0-3-1 0,0 0 1-1,0 0 0 3,0 0 6-5,0 0-5 5,0 0 1-5,0 0 6 4,0 0 16-4,0 0 27 5,0 0 24-4,0 0 3 0,0 0-24 4,0 0-2-3,0-5-18 3,0-6-17-7,0-1-17 10,0-4 0-10,0 2-6 9,0-2-1-9,0-1-7 4,0 0 13 3,0 0-15-4,0-2 7 4,0 2-6-5,0 4-1 5,0 3 4-5,0 2 6 4,0 6 6-4,0 2 2 5,0 0-2-4,0 0 1 0,0 0 1 5,0-3-1-6,0 3 5 6,0 0 0-8,0 0-5 10,0 0 5-10,0 0-5 8,0 0-1-8,0 0-9 7,0 0 7-3,0 0-17 0,0 0-2 2,0 0 20-4,0 0 1 7,0 0-3-8,0 0-12 5,0 5-2-4,0 3 0 5,-7 7 16-3,0 0-1-1,0 5 1 3,-3 0 0-3,3 3 0 4,0 0 0-4,7 0-1 3,0-6-7-4,0 0-4 8,0-1 4-10,0-3 2 4,0-7 6 1,0-1-15-1,0-1 6 2,0-3-2-4,0-1 12 6,0 0 0-6,7 0 8 6,10 0 12-8,-3 0 10 7,14 0-6-4,-4 0 5 6,14 0-14-7,-10 0-6 0,10 0 0 5,-7 0-9-4,-3-5 0 4,-4 0-25-6,-10-9-124 8,-1 1-192-8,-13-1-400-3</inkml:trace>
    </iact:actionData>
  </iact:action>
  <iact:action type="add" startTime="55482">
    <iact:property name="dataType"/>
    <iact:actionData xml:id="d5">
      <inkml:trace xmlns:inkml="http://www.w3.org/2003/InkML" xml:id="stk5" contextRef="#ctx0" brushRef="#br0">14498 759 400 0,'0'0'231'7,"0"0"-91"1,0 0-32 3,0 0-37-6,0 0-18 4,0 0-1-3,0 0 47 4,0 0 14-4,0 0 10-1,0 3-27 4,0-3-40-2,0 2-11 3,0 6-24-6,-6 0-11 7,-1 6 7-5,0 7 18 3,-11 4 9-4,-2 6 4 4,2 0 2-3,4 6-9 3,-6-1 3-1,-5 0-12-3,12 0-13 8,-12-1 8-8,12-5-7 7,-1-2-7-11,-4-5-4 12,12-4-3-11,-8-4-4 4,7 1 0 5,-7-3 4-6,4-3 2 6,3-3 0-8,7-2-2 8,-7-3 2-6,7 1-7 7,0-3 11-10,0 0-6 7,0 0 4-1,0 0 6 0,0 0 1-1,0 0-1-1,0 0-4 4,0 0 7-4,0 0 1 3,0 0-2-4,0 0 6 6,0 0-2-6,0 0 28 1,0 0-16 3,0-10-12-2,0-6-21 3,0-3-1-6,7-7-1 8,0 2-18-8,-7-2 0 8,10 1 3-10,-10 0 4 9,7 2-6-5,-7 6 3 4,0 1 14-5,0 6 0 1,0 5 1 4,0 0 1-4,0 5 0 3,0 0-1-4,0 0-6 6,0 0-7-6,0 0-16 6,0 0 15-7,0 0-5 3,0 0-12 2,0 0 0-2,0 0 8 2,0 5 12-3,0 5 11 3,0 3 1-3,-7 0-1 2,7 1 1-2,-10 2 0 4,3-2 0-3,7 0-1-2,-7-1 0 6,7-4 0-6,0 1-8 5,0 0 8-5,0-3-6 5,0 2 4-5,0-4-4 7,0-1 5-9,0-1-10 4,0-1 0 2,0-2 0-2,0 0 6 1,0 0 5-2,14 0 12 6,3 0 9-8,4 0-2 6,10-5-5-5,7-8-14 5,-4-4-57-4,29-13-142-1,-29 5-180 6,4 2-233-11</inkml:trace>
    </iact:actionData>
  </iact:action>
  <iact:action type="add" startTime="60768">
    <iact:property name="dataType"/>
    <iact:actionData xml:id="d6">
      <inkml:trace xmlns:inkml="http://www.w3.org/2003/InkML" xml:id="stk6" contextRef="#ctx0" brushRef="#br0">13543 2431 340 0,'0'0'212'7,"0"0"-102"1,0 0 60 1,0 0 38-4,0 0-88 5,0 0-23-4,-76-96-20 5,55 82 10-8,7 1-14 8,-10 3-30-5,-3-1-18 3,-5 5-12-3,1-2-7 0,-3 0 22 4,-4 1 21-3,0-1-17 0,6 0-20 0,5 1-11 3,-4 0 0-5,3 2 5 3,4-4-5-1,-8 4 5 0,-2 4-4 2,3-1-1-3,-7-2-1 4,3 4 0-5,-3 0 0 5,0 0 0-5,0 0 0 5,0 0 0-5,10 0 0 5,-10 0 1-5,7 7-1 2,3-2 0 3,-3 0 1-4,0 1-1 2,3 2 0 0,-3 5 0 2,-7 1-2-5,3 7-7 4,4 1 8-4,-14 3 1 5,7 3-1-3,10 2-1-2,-3-2 1 5,0 2 0-4,3-3-7 5,4 0 0-8,10-3 7 8,1-2-6-7,6 1-4 8,-4-2 10-8,11-2-6 2,-7 4-2 4,7 0 9-3,0 2 0 2,0 6 15-5,7-1-2 8,17 3 5-8,8 4-11 6,2 1-1-6,4 0 4 7,7 2-9-5,0-2 5 1,0 0-5 2,7-3-1-4,-7 0 1 6,7-2-1-6,7 0 1 5,3-4 7-6,4 2-7 7,7 1 5-6,3-1 0 2,7 2-6 3,-4 2 2-5,5 0-1 6,-1 1-1-8,-11-4-6 9,-3-5 5-7,4 0 1 7,-4-8-2-10,-3 2-6 7,10-7 8-2,-10 2 0 0,3-6 0 2,4-3 0-4,3-4 4 6,4-1-4-6,3-2 1 6,7 6 0-8,0-1 0 11,-7 2 0-11,3 3 0 2,-3-3-1 5,7 1 1-4,-7-3 0 5,-3-5 0-8,3 0-1 10,0 0 1-9,0 0-1 7,-10-5 0-8,3-3 0 6,-3 1-1-1,-4 0-11-2,-3-1 1 3,-1 1 9-3,-2-1 2 4,-4-2 0-5,-1 0 0 5,1-3-2-6,-3-3-6 7,-15-3 6-6,15-2 2 1,-15-1 0 4,-3-3-29-3,-7-1-2 3,0 2-17-7,-10-4-14 9,0 0 5-8,3-2 31 8,-10-3 18-9,3 0 8 6,-10 1 0-2,0-3 7 0,-7 2-6 3,0 0 12-6,0 0-11 7,0 3 9-6,0 0-9 5,0 2 3-6,0 0-5 8,-7-2 0-8,0 0 1 7,-10-1-1-6,3-2 0 2,-10 2-6 3,3-1-7-4,-10 3 11 3,-4 1 2-5,-10 5 34 8,-6 0 20-8,-19 4-38 4,-13-4 19-1,-3 1 2 0,-11-4 6 3,-10 1-4-5,3-3 11 5,7 0 16-5,-7 0-25 7,0 0-5-9,-10-1-21 7,3-4 19-5,0-2-27 6,-10 2 0-5,4 3-7-1,2 7-12 6,12 14-41-6,-22 9-106 6,28 0-172-8,14 0-587-1</inkml:trace>
    </iact:actionData>
  </iact:action>
  <iact:action type="add" startTime="62758">
    <iact:property name="dataType"/>
    <iact:actionData xml:id="d7">
      <inkml:trace xmlns:inkml="http://www.w3.org/2003/InkML" xml:id="stk7" contextRef="#ctx0" brushRef="#br0">12761 3673 493 0,'0'0'167'7,"0"0"21"3,0 0 33-6,0 0-46 6,0 0-79-4,0 0-5 4,0 0 40-5,0 0 9 4,0 0-14-3,0 0-20 3,0 0-22-1,0 0-14-2,7 0-8 3,-7 0 6-2,0-8 3 1,7-7-1-3,0-5-51 6,-7-10-18-5,14-3-1-1,-4-4 0 4,4-1 0-2,-7-1 2 4,7 4-1-8,-14 2-1 11,10 3 0-10,-10 1 0 7,0 1 0-9,0 3-7 9,7 2 6-6,-7 1 0 5,0 6 1-4,0 4 0 0,0 1 0 4,0 10 1-5,0-3 0 4,0 4 0-4,0 0 0 7,0 0-1-8,0 0 1 2,0 0 1 4,0 0-1-4,0 0 5 4,0 0-6-6,0 0 0 6,0 0-8-4,0 0 1 4,-7 0 5-6,-3 0-4 6,-11 16-7-3,7 1 1 3,-10 8 5-3,-4 1 1-2,-3 4 6 6,17-5 0-6,-10 1 0 5,3-7 1-6,14-6 0 8,-3-5-1-9,10-7 0 8,0-1 1-7,0 0 0 3,0 0 13 3,0 0 8-4,0 0-22 3,0-9-15-4,17-6 4 8,4-8-2-9,3 0-14 5,-10 1-4-4,7-1 6 4,3 3 3-1,-10 0 12-3,0 5 10 6,3 2 0-7,-10 6 0 7,0 4-8-8,-7 3-5 8,7 0-8-6,10 0-11 7,-3 10 16-8,17 11 15 2,4 3-1 4,-4 6 2-4,14 1 0 4,-7 1 2-6,-10-1-2 8,3-11-176-8,-24-17-535-1</inkml:trace>
    </iact:actionData>
  </iact:action>
  <iact:action type="add" startTime="73274">
    <iact:property name="dataType"/>
    <iact:actionData xml:id="d8">
      <inkml:trace xmlns:inkml="http://www.w3.org/2003/InkML" xml:id="stk8" contextRef="#ctx0" brushRef="#br1">1876 4708 682 0,'0'0'155'7,"0"0"-105"-1,0 0 40 5,0 0 21-6,0 0-31 5,0 0-41-6,0 0-25 7,0 0-4-6,0 0 16 5,0 0 16-5,0 0 16 3,0 0 16-1,0 2 9 1,0-2-20 0,0 0-30-2,0 3-14 4,0 3-19-3,0 4-1 2,0 4 1-5,0 12 17 6,0 9-3-4,0 10 1 0,0 11-1 4,0 7 1-2,-10 12-9 10,3 13 5-18,7 28-3 22,0 33-7-22,0 26 0 0,0 11 0 5,0-7-1 2,0-15 0 1,0-40 1-2,0-20 1 4,0-24 6-5,-7-10-6 5,7 14 11-5,-14 8-12 7,7 12 0-9,-3-6 1 8,3-8-1-6,0-4 6 6,7-3-6-7,-14 0 2 2,7-1-3 4,-3-5 1-4,3 3 1 3,0-1-1-3,-7-1-1 5,7-3 0-6,-10-4 0 2,10-5 0 0,0-14 0 0,0-7 0 3,0-6-1-6,7-7 1 7,-7-1 0-6,-3-4 1 7,10 0-1-10,-7-6 0 10,7-1 0-7,0-5 0 4,0-3 0-2,0-1 0-2,0-4 0 7,0-2-1-8,0-5 0 5,0 0 1-4,0 0 5 6,0 0 27-6,0 0 6 3,0 0-17-2,0 0-14 2,0 0-6 1,0 0-1-4,0 0 0 5,0 0 0-4,0 0-1 4,0 0-7-6,7-1 6 8,17-5 2-8,-3-2 0 7,3-1 0-6,4 1 2 1,3-2-2 4,0 2 0-3,-3 3 0 3,10-3 0-7,0 3 0 8,7-2 0-6,-7 0 1 7,7 1-1-9,-3 1 0 4,3 0 0 2,0 0 0-2,0 3 0 3,7-3 0-6,-7 0 0 8,6-1 0-8,1 1 0 6,4 3 0-6,3-1 1 7,-1 3-1-6,1-2-1 1,4 0 1 4,-5-2 0-4,8-1-1 5,3 4 1-8,-3 1 0 10,0 0 0-10,10 0 0 11,0 0 0-13,4 0-2 6,3 0 4 2,0 0-4-2,-4 0 2 2,5 0 0-4,6 0-1 7,0 0 0-8,0 0 0 5,-1 0 1-4,15 0 0 6,-7 0-2-6,14 0 1 1,0 0 1 4,3-3-1-4,11-2 1 6,-4-3-1-9,7 3 1 8,-4-2 0-7,-3 2 0 8,4-2 0-8,3 1 0 2,0-1 1 4,4-2-1-4,3 3 1 4,0 1-1-6,7-3 1 7,13 0-1-6,25 1 0 5,21-5-1-6,10 1 0 8,-17 1 1-7,-24 3 0 0,-22 1-1 5,1-1 2-4,3-1-1 4,4 3 0-6,0 2 0 8,0 1 0-8,3-1 1 8,4 3-1-8,-1 0 0 2,11 0 0 3,7-2 0-2,0-2-1 3,-10-2 1-6,3 1 0 7,-11 0-1-6,5 0 1 7,-5 3 0-10,1-2 0 8,10 0 0-3,-10 1 1 2,3 1 0-2,3-1 0-2,11-2-1 6,-7 0 0-6,14-2-1 7,-10-1 1-10,-11-2-1 10,-3 5 1-8,3-2 0 2,-11 2 0 3,8 2 1-2,-4-2 0 3,-3 2-1-6,0 1 0 8,-7 2 0-8,10 0 0 8,-3 0 0-10,-1 0 0 9,-20 0-1-6,-24 0 1 4,-14 0 0-2,-14 0 0-1,14 0 0 4,14 0 0-4,24 0 0 4,-7 0-1-6,-4 0 1 8,4 0 1-8,0 0 0 2,-17 0 0 4,10 0-1-4,-10 0 0 4,-7 0-1-6,0 0 1 8,-7 0-1-8,-7 2 1 8,0 1 0-10,-7 2 0 9,-11-2 0-6,-2 2 0 5,-19-3 0-3,-6 3-1-2,0 0 1 6,-24-3 0-6,3 1 0 5,-10-1-1-6,-7-2-5 7,-7 0 6-6,0 3 1 1,0-3 0 3,0 0 11-2,0 0 3 3,0 0-2-4,0 0-4 2,0 0 1-2,0 0-9 4,0 0 5-4,0 0-4 1,0 0-1 0,0 0 8 2,0-12-9-2,0-9-2-1,0-3-4 5,0-7 5-6,0-1-15 6,0-7-15-8,0 1 0 9,0-2 3-8,0 3-4 8,7-3-16-9,-7-3 32 4,0 0 6 3,0-2-6-4,0-4-2 4,0 2 11-6,0-1-2 8,0 5 9-8,0 1-2 5,0 4-5-3,0 4 7 4,0 3 1-5,-7-1 0 1,0 3-1 4,0 1 1-4,0-2 0 5,-10 2 1-8,10-2 9 9,7-1-9-8,-7-1-1 7,0-6 1-7,0-6-2 3,7-3 0 3,0-5 0-4,0-4-1 4,0-2 1-6,-10-7 0 8,10-8 0-7,0-6 1 3,0-4-1-3,0-4 0 4,0-2 1-1,0 1-1-3,-7 0 1 6,7-1-1-6,0 4 0 6,0-1 0-8,0 0 1 9,0 4-1-8,0-2 0 8,0 4-1-8,7 0 1 2,3 0-1 4,-3 1 0-4,0 1 0 4,0 2 1-6,0 3-1 9,-7 0 1-10,7 5 1 8,3 1-1-7,-10 0 0 5,0 4 0-2,0 1 0 0,0 2 0 3,0 1 0-6,0 6 1 7,-10 6 5-5,3 7-4 3,-7 1-2-4,7 10 1 6,-10 1 11-7,3 5-1 2,0 3 5 4,1 5 5-4,-5 5-10 5,11 3-2-8,-7-2 0 9,14 7 3-8,-6 2-11 6,-5 0 6-6,11 0-7 5,-7 0-3-1,0 0 2-1,0 0-5 2,0 0 6-4,-6 0 0 6,-5 0 0-6,-2 0 0 6,-5 0 0-8,-2 11-1 9,-4 3 0-8,-8 1 0 2,12 1 0 5,-11 1 0-6,0-2 1 6,0 2 0-8,3 1 0 9,-3 0 0-8,-7 0 0 9,7 0-1-11,-7-1 1 5,0-1 0 3,0-2 0-4,7 2 1 4,3-1-1-6,-10-2 1 7,7-4 0-6,7 1 0 5,-4 0 0-6,-3-2 5 7,7-3-5-6,-7-1 0 1,10 2-1 4,-3-1 2-4,-7 0 4 5,10 0 3-7,-3 3-2 8,0-3-6-8,3 0 0 7,-3 2 0-7,4-2 5 4,-5-2-5-1,-6 2 0 0,11 0 0 3,-11-2 0-6,0-1 6 7,-7 3-7-6,7-3 0 7,-7 1 0-10,0-1 0 9,3 1 1-6,-3 2-2 6,-10-3 0-6,13-2 0 1,-13 0-1 4,3 0 2-4,0 0-2 4,0 0 0-6,0 0 2 7,-7 0 0-6,7-5 0 3,-17-2-1-1,10 4-10 0,-7 1-2 3,-3 2 13-6,4 0-1 7,-1 0-11-6,-3 0 6 6,3 0 5-8,3 2-7 9,-2 3 7-8,6-2-1 8,-10 2 1-8,10 0 1 2,0-2 0 5,0-1-1-6,-10 1 1 5,10-1 0-6,0 3-2 7,0-3-4-6,-10 2 0 3,3 1 4-1,-3-1-4 0,3 4 5 3,1-1 0-5,-11-2-1 5,-1 5 1-5,12-2 0 7,-11 0-1-10,10 1-6 9,-17 1 7-6,10 3 0 6,-3 1 1-6,-4-6 0 1,-3 6 0 5,-7-1 0-6,7-3-1 5,10 2 1-6,-10-1-1 8,7-2 1-8,4 1 0 3,-5 0 1 1,12 1-1-1,-5 1 0 3,5-2 0-4,-1 0 0 3,4 0 0-4,3-3 0 7,-7 1 0-8,7 2 0 5,-3-2 0-4,10-1 0 7,-7 0 0-8,0 2 0 2,7-4-1 5,-10 2 1-6,10-1 0 5,-7 0-2-6,7-1 1 8,1 1 0-8,-1-1-9 8,0 1 1-9,-11-5 8 4,12 4 0 2,-8-3-1-2,7 2-9 3,-7-3 11-6,-10 3 0 8,10-3 0-8,0-1-1 6,0 4 1-6,-10-4-1 7,17 2 0-6,-7-2 0 1,0 0-9 4,7 0 10-4,-3 0-1 5,3 0 0-8,0 0 1 9,7 0-1-8,-7 0 1 8,7 0-1-9,-7-2 1 4,1-3-9 2,6 0 2-2,-7 1 6 2,0 0 1-4,0 1-1 6,0 2 0-6,0-3 0 5,0 4-6-6,0 0 7 8,-10 0 0-8,10 0-2 2,-7 0-14 4,7 0 10-4,0 0-1 5,-7 0 6-8,4 5-5 9,3 0 0-8,-7 2 6 8,7-2 0-9,7 1 0 4,-7-4 0 2,7 1 0-2,0-3 0 3,1 0 0-6,-8 0 1 8,14 0-1-8,-14 0 1 8,7 0-1-10,-7 0 0 10,7 0 1-8,-7 0-1 5,7 0 0-2,-7-5 0-1,0 3 1 4,7-3-1-4,-14 1 1 4,7 3-1-6,0 1 0 10,0 0 0-12,0 0 0 4,-10 0 0 3,10 0 0-2,0 0 0 3,-6 0 0-5,6-4 0 6,-7 4 0-7,-4-2 0 8,5 0-1-10,-1 2 1 9,7 0 0-5,-10 0 0 2,3 0-1 0,0 0 0-3,0 0 0 5,-3 0 0-4,10 0 1 5,-7 0 1-8,7 0-1 11,0 0 0-12,-7 0 0 4,14 0 0 4,-7 0 1-4,7-4 0 4,0-2 0-6,0 1-1 7,0-3 1-6,0 0 0 7,0-2 0-10,1 3 0 10,-1 0-1-8,-7-1 0 6,7 3 0-4,0-3 0 0,-7 3-1 5,7 0 1-6,-7 0 0 5,7 2-1-6,-7 1 0 8,0-1 1-8,0 1 1 2,7-1 0 4,-14 1-1-4,7 0 0 4,0-1 0-6,0 3 0 8,-3-2 0-8,-4 2 0 8,7 0 0-8,-6-3 0 3,6 1 0 2,-11 2-1-2,11-3 0 3,0 3-1-6,1 0 1 7,-8 0-11-7,7 0 11 7,0 0-8-8,0 0 8 10,0 0-6-10,0 0 7 9,7 0 0-7,-7 0 0 0,7 0-1 5,0 0 1-4,0 0 0 4,7 0 1-6,0 0 0 8,-7 0-1-8,7 0 0 5,3 0 0-4,-3 0 1 6,7 0-1-5,-14 0 0-1,11 0-1 7,2 0 0-8,-6 0 1 9,0 0 0-11,11 0-1 12,-11 0-1-11,6 0-6 6,5 3 7-4,-4-3 1 1,10 0 0 4,-3 2 0-4,10-2 0 4,-10 0 0-6,17 0 0 8,0 0 0-8,0 0 1 4,7 0-1-2,0 0 0 3,0 0 0-2,0 0-8-1,0 0 7 5,0 0 0-6,0 0 1 6,0 0 0-8,0 0 0 8,0 0 1-6,0 0 0 5,-7 0 1-5,7 0-1 2,0 0 5 2,0 0-4-2,0 0 8 1,0 0 0-3,-7 0-9 6,7 0 0-6,-10 0 1 7,10 0 4-9,-7 0-6 8,0 0 0-5,0 0-6 1,0 0-4 2,0 0 2-4,-10 3 7 6,10-1 0-6,-7 1 0 5,0-1-12-6,-10-2 6 9,3 2-8-10,-3 3-10 3,3-2 11 4,-3 2-5-4,3 0-20 4,4 0 13-7,-4-2 17 11,7-1 8-12,-3-2-1 10,10 3 2-9,-7-3-2 6,7 0-4-1,0 0 6-2,-3 0 0 3,3 0 0-4,0 0 0 5,7 0 13-3,-7 0-4 4,0 0-2-8,0 0-6 8,7 0 0-6,0 0 5 0,0 0-6 6,0 0 0-5,0 0 0 4,0 0-1-7,0 0 0 8,0 0 0-6,0 0 1 5,0 0 0-5,0 0 0 2,0 0 1 3,0 0-1-4,0 0-6 4,0 7-17-5,0 6 7 5,0 8 16-4,-7 7 1 4,7 3 0-6,0 7 6 5,-17 10-7-2,10-7-62-2,-7-19-733-2</inkml:trace>
    </iact:actionData>
  </iact:action>
  <iact:action type="add" startTime="106791">
    <iact:property name="dataType"/>
    <iact:actionData xml:id="d9">
      <inkml:trace xmlns:inkml="http://www.w3.org/2003/InkML" xml:id="stk9" contextRef="#ctx0" brushRef="#br2">2271 9017 575 0,'0'0'496'6,"0"0"-370"1,0 0-16 2,0 0 31-3,0 0-42 4,0 0-50-6,7 0-18 6,-7 0 17-4,0 0 23 3,0 0 8-1,0 0 5-2,0 0 5 5,0 0-35-7,0 0-20 5,0 0 4-3,0 0-16 3,0 0-20-2,0 3-1-2,0-1-1 4,0 5 0-2,0 8-13 3,0 8 13-5,0 7 35 4,-7 10 2-2,0 9-15 2,-3 4-6-5,-4 4-4 12,7 6-6-14,-7 5 3 9,7 1 5-8,-10-4-6 4,10-3-7 3,0-8 1-4,0-12 4 4,7-7-6-6,-7-9 0 8,7-7 1-8,-10-3 0 8,3-5 0-9,7 1-1 4,-7 0 0 3,7 4 0-5,-7-5 1 6,0 2 0-8,7-2 0 10,-7-6 1-10,7-3-1 6,0-2 5-4,0 0 6 6,0 0 1-4,0 0 6-3,0 0 2 7,0 0 40-6,-17-13-24 6,10-5-37-7,-7-4-8 6,0-7-4-4,-3-3-5 5,3 1-1-7,7-8 10 3,-10 1 1 3,10 1-6-4,-7-1-5 3,7 2 9-4,0 7 1 5,0 1 0-4,7 7 7 3,-10 9 1-4,10 7 0 5,0 5 0-4,0 0-1-1,0 0-20 6,0 3-20-6,0 16-23 6,0 9 30-7,0 11 26 7,0 3 7-6,0 6 1 6,17 0 1-7,-10-1 12 3,7-2-2 3,10-1-3-5,-10-10 6 6,17 0-1-7,-3-9 5 8,3-8-5-8,7-6 3 6,7-11 11-6,7 0 0 4,14-24-27 1,10-17-39-4,35-46-130 5,-15 12-352-5,-12 2-657-2</inkml:trace>
    </iact:actionData>
  </iact:action>
  <iact:action type="add" startTime="110950">
    <iact:property name="dataType"/>
    <iact:actionData xml:id="d10">
      <inkml:trace xmlns:inkml="http://www.w3.org/2003/InkML" xml:id="stk10" contextRef="#ctx0" brushRef="#br2">12266 4743 367 0,'0'0'142'5,"0"0"-98"6,0 0 39-6,0 0 52 5,0 0-4-6,0 0-21 7,0 0-19-6,0 0-39 6,0-2 6-8,0-3-7 5,0-2 40 2,-7 2 3-4,7-4-41 2,-7 2-11-2,0 0 23 5,0 2-28-6,7-1-7 4,-6 1 5-4,-5-2 3 5,4 2-12-4,0-1-14 0,-7 0 16 4,8-3-21-4,-12 4 17 4,4-2-23-6,1 0-1 6,-5-1 12-4,-3-2-3 4,8 2-7-6,-19-2 12 4,12 0-13 1,-11 3 5-2,-1-3-6 1,-2 2-6-2,3 3 5 4,-7 0 1-4,0 0 0 2,10 2 0-2,-10 3 0 4,0 0 1-4,-7-2-1 0,17 2 0 4,-10 0 1-4,0-2 8 4,7-1-9-6,-4 1 0 6,-3-1 1-3,0 3-1 3,0 0 1-6,3 0-2 3,-10 0-4 3,-7 0 5-4,14 0 0 3,-7 0 0-4,0 0-7 7,7 0 6-8,-7 0 0 8,0 0-18-10,7 8 3 9,4-1 15-6,-11-2 1 8,7 2-1-9,6 1 0 1,-2 0-9 6,3-1 8-6,-7 5-14 5,10 1 2-5,-3 0-2 6,-7 5 1-6,0-4 2 1,10 4 3 2,-10 2 4-1,7-2 5 3,-4-1-1-6,4 1-8 7,7-1 9-5,-4-2-7 5,4 3-2-9,3 3 4 10,7-1-2-8,-10 3-1 8,3-1-6-8,-3 1 7 2,10 2 6 4,0 1-8-3,-3-2 3 1,3 2 6-3,7-3 0 6,-7 0 0-6,4-1 1 1,-4-3-6 3,14 4 5-2,-7-2-12 3,0-1 3-6,0 2 9 7,7 1-8-6,0 0 9 6,0-1-2-8,-10 3-8 9,10 1 9-8,0-2-8 8,0 3 2-7,0 0 5 0,0 1 1 6,10-3-6-6,4 0 7 5,0 0-1-6,3-2-1 8,-3 0-4-8,7-1 6 3,-4 3 0 2,4 0 0-3,3 1 0 4,4 2 1-6,3 0-1 7,-10-2 0-6,17 0-11 7,-7 2 11-8,4-4 1 6,3 2-1-5,0-4 0 6,0 4 1-6,0-6-2 0,-3 0 1 6,3 0 0-6,0-2 0 6,0-1 1-8,-4 2 6 9,11-2-7-8,-7 1 1 7,1-3-1-6,6-2 0 1,-7-1 0 4,7 0-18-4,0-1 16 4,-4-1 4-6,-3-4 5 8,7 5-6-8,0-4 0 6,0 1 0-5,0 0 8 5,14-1-8-4,-7 1 0 0,0-3 4 4,0 3-5-5,10-3-1 6,-3-1-4-7,-7 4 5 6,7-3 6-4,3 3-6 6,4-1 1-9,-8 1 1 3,12 0 0 4,-5-1 4-4,1 1-6 5,3-4 1-8,-10 1-1 9,0 0 2-7,10 0-1 4,-10-2 0-5,0-1-1 8,-7 4 1-7,10-4 0 1,-10 3-1 4,7-2 1-5,-7-1-1 6,0 0 0-7,7-2-1 6,-7 4 1-5,10-4 2 6,-3 0 0-7,-7 1-1 4,6-1 12 1,1 0-11-3,4 0-2 3,2 4 1-3,1-4 1 5,3 0 4-6,-3 0-5 4,3 0-1-4,-10 0 9 5,7 0-8-4,-4 0 0 1,-3 0 8 3,0 0-8-6,0-11 8 7,10 4-8-6,-10-4 5 5,7 1-6-5,-4 0 2 6,-3-2 5-7,6-1-6 2,-2 1 11 4,2 2-3-4,-6-3 4 4,0 1 6-6,3-4-12 8,-10 1-4-8,7 0-2 7,-14-1 5-7,0 0 0 9,-7-2-6-10,-3 1 0 6,3-5 2-2,-7 3 0-2,7-3 4 6,-10-5-5-5,3 3 0 2,-3-2 1-3,3-1-1 7,0-1 1-8,-3 1-1 2,-4-2 0 4,4 1 0-4,3 1-1 4,-7 3 0-6,-3-1-9 8,-1-2 8-7,5 3 0 5,-11 2 0-6,10-5-1 7,-10 3 1-6,-1-1 1 3,5 2 0 0,-4 1 0-3,-1 0 1 6,5 3-1-6,-11-3 0 4,7 1 0-4,-1 2-1 7,-6-6 0-8,4 6-6 2,-4-2 7 4,0 2-1-4,-1-4 1 5,-6 3-1-8,7-3 1 10,-7 3 1-9,0-2 1 6,0 1-2-7,0 1 2 9,0-2-1-7,-7 1 2 3,-6-1-3 0,-5-2 1-2,-2-1 0 4,-1 3-1-5,-10-3 5 6,-1 2-4-8,12 3-1 8,-11 0 6-6,-8 0-6 7,12 2 18-8,-11 3-4 2,7 0 10 4,-4-1 0-4,-3 5-15 5,0-5-9-8,-7 4 1 9,0-3 0-8,7 0-1 6,-4 3 1-5,4-4-1 3,-7 0-1 1,0 1 0-5,0 1 0 7,0-2 0-6,0 1-4 6,0 2-5-8,0 1 10 9,0-1 1-8,-7 3-1 9,7 0 1-9,0 0-1 1,0 2-11 5,0 1 11-3,-7 0-9 1,7 2 3-2,-6-1-1 5,6 1 5-7,-7 0 1 7,7 0 1-7,0 0 0 3,0 1 1 3,3-1 1-6,-3-1-1 8,7 1 5-8,-7 0-5 8,7-1-1-10,-7 2 0 8,0-1-1-4,7 3-4 5,-14-4 5-6,7 4 0 1,-7-1 0 4,0 3-1-4,0 0 1 3,-7-2 12-4,14 2-2 7,-6 0-1-8,6-3-2 5,-7 1-1-3,7-1-6 1,0-1 1 2,0 4 0-3,0-4-1 4,0 4 1-4,-14 0-2 4,7 0-6-4,-7 0 6 3,-10 0 1-5,17 0 1 8,-7 4 7-7,7-2 33 0,0-2-21 5,7 0-7-4,0 0 8 4,0 0-9-5,0 0-11 5,7 0-1-5,0 0 0 6,4-2-9-7,2-2-36 3,1 4-49 3,-14 0-107-4,11 0-330 4,2 0-403-10</inkml:trace>
    </iact:actionData>
  </iact:action>
  <iact:action type="add" startTime="114154">
    <iact:property name="dataType"/>
    <iact:actionData xml:id="d11">
      <inkml:trace xmlns:inkml="http://www.w3.org/2003/InkML" xml:id="stk11" contextRef="#ctx0" brushRef="#br2">10394 9714 537 0,'0'0'144'7,"0"0"-73"2,0 0-2 3,0 0 64-11,0 0-13 10,0 0-40-5,0 0-31 3,-118-40 10-3,104 38 15 0,-3-4-38 5,3 4 12-5,-10 2-9 4,-4-3-34-6,-3 3 1 5,3 0-7-3,-17 0 2 4,0 3 6-4,0 10 1 0,-7 1-1 4,1 4 15-4,-1 0-12 2,7 2 19-2,-11 0-7 5,22 3-11-6,-11-3 1 4,13 6-10-3,-6-1-1 3,11 2 0-1,-11 8-1-3,13 0 1 5,-2 3-1-5,-4 3 0 7,10-4 0-10,-3 3-1 10,3-2 1-8,7 1-1 8,-10-2 0-8,10-1-2 3,7-4 2 3,-10 3-7-5,10-2 7 5,7 2-1-6,-7 0 2 9,0 1-1-9,7 1 1 5,0-1-2-4,0-1 1 4,0 3 0-2,0-3-1-2,0 0 1 6,0 3 1-6,14-3 0 7,-7 3 0-9,10-5-1 7,4 2 0-4,-7 0 0 5,10-2 1-7,4 0 10 3,3-1-3 3,7 1 2-5,0-3-8 5,-4 1 1-5,11-7-1 6,7 3 0-6,4-5-1 4,-4-3 1-5,13-1 22 8,-6-2-11-7,10-1-1 0,-3 0-9 6,10 0-1-6,-10 0 0 6,0 0 1-6,3 0 4 6,-3 0-4-8,3 0 4 9,-3-2-5-8,0-1 0 3,3-2-1 2,-3 1 2-3,17-6 7 5,-7 1-8-7,-4-3-1 6,11-3 2-5,-10 3-2 6,10-3 9-7,0 0-9 7,-3 0 1-6,3 0 0 3,-7 0 9 0,-3 0-10-2,-4 0 10 5,-3 2-8-7,3 2 4 5,-3-3-5-4,0-1 0 9,10 0 7-11,-4 0-7 2,4 0 0 5,8 0 5-3,-5 0-6 3,4 0 0-6,-7 0 0 7,4 0 1-6,3 0-1 6,0 0 1-8,0 0 0 10,-10 0-1-9,10 0 0 3,-10 0 1 1,10 0-1-2,-7 0 1 5,-4 0 0-6,5-5-1 4,-5 0 1-4,11-2 0 5,0 2-1-4,-3 0 0-1,3 0 3 5,-7 1-2-3,-3 0-1 2,10 4 1-4,-7 0 0 6,4 0-1-6,-4 0 1 5,7 0 10-6,-10 0-1 7,3 0-8-6,-4 0-2 3,11 5 8 1,-10 1-1-4,-4-1-6 6,4 0 5-6,-4-3-6 5,4 2 1-6,-4-3-1 9,4-1 0-10,3 2 0 9,-3 1-1-9,3-1 0 4,7 3-24 3,-10-1 13-4,-4-4 11 4,3 2-5-7,5-2 6 9,-5 0-2-8,-3 0 2 6,-3 0-1-5,3 0 0 3,-3 3 1 0,0-3 0-3,3 0 0 6,-3 0-12-5,3 0 5 5,-3 0-2-8,-7 0 9 8,10 0 1-7,-3-9 0 7,-7 2 25-6,10-3-20 2,-10 3-5 2,-1-5 1-2,12 2 17 1,-11-3-18-2,-1-1 5 5,-6 2-6-6,0 3 2 4,0-5-2-4,0 0 1 2,-7-4 0 3,0 1 0-5,7-6 5 5,-7-3-5-4,0-2 5 4,0-1 13-7,0-6-9 9,-7 0-4-7,7-2 3 6,0 2-3-6,0 0-6 1,0 0 0 3,0 0 1-2,7 0-1 2,-7-1 1-4,0-5 0 5,-4 1 11-4,15 0 0 2,-22-2 11-3,11-1 9 3,-7 0-13 2,0 3 2-6,-10 1-8 7,10 2 2-5,-7 1-8 5,-3 4-6-8,-4 2 0 10,-3-3 1-10,3-2 6 8,-10-1 1-7,0 2 1 3,3-5 12 2,-10-1-7-2,-7-2 0 3,0-3-7-7,0-1-7 11,-14-4-1-12,-10 2 6 10,-14-1 1-9,3 2-6 4,-10 2 14 2,-6 1 0-1,-12-1-14 1,-2 3 14-4,-12-4 7 5,5 4 12-4,-4 1 7 3,3 4 13-5,-3 3-23 8,3 5 0-8,-10 3-12 2,7 1 3 5,3 5-8-6,-10-2-7 5,10-1-7-5,-10-5 0 5,-7 2-1-4,0-2 1 4,7 6 0-5,-7 3-1 2,4 3 1 2,-11 3 0-2,7 3 0 2,0 0 0-4,-7 6 11 6,0-5-11-7,0 8 0 6,-7-5 1-5,7 4-1 6,-10-1 1-6,10-2 0 1,0 3-1 4,0-3 0-5,1 2 0 6,-15 1-1-8,7 2-5 9,-17 0-7-8,-28 0 11 7,-21 0-10-7,-23 0 6 4,-12 7-3 0,43 1 9-1,34-3 1 2,10 4-1-4,-31 2 6 7,-10 1-5-8,-4 1 1 6,35-3 11-5,38-1-4 5,18-6-3-4,-18 6-5-1,-14-2 0 6,-17 0 1-6,10 3-1 6,7 1 7-6,0-4-7 5,-3 3-1-5,-4-2 7 5,7 1-7-5,7 2 0 1,1-1 1 3,-1 3-1-2,7-3 2 3,14-3 5-6,3 1-5 7,4 0-2-6,10-1 1 6,0-2 5-8,0 2-5 8,0 1-1-6,4 0 0 6,-4 2 0-6,7-1 0 1,0 5-1 4,-7-2-1-3,7 0 2 3,1 1 0-6,-5-1 0 6,-3-2 1-4,1 3-1 0,-8-1 1 3,3 2-1-3,5 0 0 4,6 0-5-6,7-2-18 8,0-1-24-8,-7-3-76 8,21 3-190-9,-4-11-713-3</inkml:trace>
    </iact:actionData>
  </iact:action>
  <iact:action type="add" startTime="119336">
    <iact:property name="dataType"/>
    <iact:actionData xml:id="d12">
      <inkml:trace xmlns:inkml="http://www.w3.org/2003/InkML" xml:id="stk12" contextRef="#ctx0" brushRef="#br2">11179 9052 367 0,'0'0'212'10,"0"0"-120"-6,0 0-8 4,0 0 20 0,0 0-26-2,0 0-29 4,0 0 26-4,0 0 29 4,0 0 0-6,0 0 2 6,0 0-4-5,0 0-8 5,0 0-21-4,0 0-22 0,0 0-16 4,0 0-16-4,0 5-10 4,0 5-8-6,-17 5 20 6,3 8 6-4,-7 8 0 5,-3 3 7-7,-3 5 0 5,2 6-1-3,5 2-9 4,-12 4 7-2,1 4-15-3,11 4-3 6,-12-2 6-6,5 1-10 4,-4-2 4-4,10-2-1 7,-10-3-2-8,6 1-3 1,5-3 4 5,-1-2 0-3,-3-3 8 4,3-4-10-8,4-5-1 8,3-2-7-6,0-6 9 7,-3 0-8-9,10 0 4 7,-7-5-5-5,0-3 0 2,4 0 1 3,3-5-1-6,0-3 1 8,0-4-1-8,7-2 1 5,0-5-1-4,0 4 0 6,0-4 5-6,0 0-4 1,0 0 6 4,0 0 1-4,0 0 6 4,0 0-5-6,0 0 4 9,0 0 5-10,0 0 7 8,0-9-6-8,0-9-20 9,0-1-16-7,0-7 6 3,0-2-4 0,0 0-2-2,0 1 6 5,0 2-5-7,0 0-4 6,0 0 13-6,0 2 5 11,0 3-5-14,0 0 0 5,0 1-4 4,0 6 10-4,0-3 0 4,0 4 0-6,0-1 0 8,0 3-1-8,0-2-4 7,0 2 5-5,0-1 0 2,0 0 0-2,7 5 0 1,-7-2 0 3,0 0-1-6,0 1 0 7,7-1 1-5,-7 5 0 3,0-2 2-5,0 5-1 6,0 0 0-4,0 0 7 4,0 0 4-4,0 0-12 0,0 0-10 4,0 0-6-4,0 0-2 2,0 13 0-2,0 7 18 5,0 8 5-6,-14 5 6 4,0 8 2-3,-3 4 5 1,3 4-2 3,0 10-6-6,-3 1 1 7,-4 2-9-6,14 0 6 7,0-10-8-10,-3-9 0 10,10-12 0-8,0-7-1 9,0-6-5-10,17-3-3 3,-3-3 8 4,17-4 0-4,4-5 1 3,10-3 8-4,6 0 5 6,5-17-1-6,10-9 0 5,-8-1-12-6,1 1-72 4,24-2-185 1,-24 9-286-3,-3 1-479-3</inkml:trace>
    </iact:actionData>
  </iact:action>
  <iact:action type="add" startTime="120929">
    <iact:property name="dataType"/>
    <iact:actionData xml:id="d13">
      <inkml:trace xmlns:inkml="http://www.w3.org/2003/InkML" xml:id="stk13" contextRef="#ctx0" brushRef="#br2">14661 9172 350 0,'0'0'326'4,"0"0"-103"6,0 0-15-4,0 0-29 7,0 0-57-10,0 0-39 4,0 0 6 2,0-2 36-3,0 2-14 3,0 0-29-4,0 0-18 5,0 6-20-3,-7 11 3-2,-7 11 24 4,-10 10-14-2,3 4-7 2,-10 6-2-3,-3 5-10 4,2 2-8-4,1 3-7 8,4 1-3-14,-5-2-8 10,1-2 4-4,4-2-6 4,2-5-2-4,12-9-8 0,6-10 2 4,0-8-1-4,0-9 0 2,-4-6 5-2,11-5-4 4,0-1 10-5,0 0 0 1,0 0 3 4,0 0 7-4,0 0 2 4,0 0-6-6,0 0-3 7,0 0-5-5,0-12-10 5,0-4-6-8,0-6-9 8,0-6 5-6,0-4-13 5,11-4 4-4,-4-1 7 0,-7-1-6 4,7-2 3-4,-7-1-2 4,0 4-3-6,0 4 11 7,0 6-2-6,0 5 10 1,7 10 1 3,-7 2 0-3,0 5 2 5,0 2-2-7,0 3-1 6,0 0-12-5,0 0-4 7,0 0-6-8,0 0-1 5,0 0-4-3,0 8 10 6,0 9 17-8,0 6 1 2,0 8 1 4,0 4 13-5,0 3-2 7,0 5 7-9,6 2-5 8,1 0-4-6,11 3-8 6,-11-3-1-6,6-5 5 0,1-1-5 5,4-9 6-3,2-8-6 2,5-6 5-4,13-9 10 6,14-4 15-6,0-3-5 4,20-3-6-4,11-17-20 6,0-2-6-6,21-4-109 1,-14 3-192 4,-31 5-610-9</inkml:trace>
    </iact:actionData>
  </iact:action>
  <iact:action type="add" startTime="130710">
    <iact:property name="dataType"/>
    <iact:actionData xml:id="d14">
      <inkml:trace xmlns:inkml="http://www.w3.org/2003/InkML" xml:id="stk14" contextRef="#ctx0" brushRef="#br2">9722 11414 639 0,'0'0'253'7,"0"0"-113"-1,0 0-11 4,0 0 24-4,0 0-12 4,-7-2-52-5,7-3-3 4,0-4 30-2,0 0 0 3,0 1-9-7,0-1-20 7,0-5-13-4,7 2-27 4,18-3-29-3,13-10-11-2,14-8 11 6,13-10 7-6,18-9-1 3,7-10-7-2,0-5-3 9,14-6 4-13,-14-5-17 4,-3-2 9 3,3 2-8-3,-14-1-2 5,-4 11-56-5,-9 10-95 2,3 4-170-2,-8 12-265 7,-13 15-119-13</inkml:trace>
    </iact:actionData>
  </iact:action>
  <iact:action type="add" startTime="132062">
    <iact:property name="dataType"/>
    <iact:actionData xml:id="d15">
      <inkml:trace xmlns:inkml="http://www.w3.org/2003/InkML" xml:id="stk15" contextRef="#ctx0" brushRef="#br2">13775 11228 897 0,'0'0'389'6,"0"0"-257"5,0 0-34-7,0 0 31 6,0 0-65-4,0 0-33 0,149-150 29 4,-90 93 13-3,0-6 24 1,10-5-30-3,-3-3-23 5,3 2-15-3,-3-3-21 0,10 4-2 0,-4 3-6 0,-2 4 0 2,-5 3-17-3,1 6-24 4,-4 7-64-4,-10-3-71 5,-7 15-214-8,-24 5-421-2</inkml:trace>
    </iact:actionData>
  </iact:action>
  <iact:action type="add" startTime="173855">
    <iact:property name="dataType"/>
    <iact:actionData xml:id="d16">
      <inkml:trace xmlns:inkml="http://www.w3.org/2003/InkML" xml:id="stk16" contextRef="#ctx0" brushRef="#br1">5067 11548 41 0,'0'0'50'8,"0"0"16"0,0 0 11 2,0 0-4-5,0 0-9 2,0 0-6 1,0 0-4-1,0 0-3 2,0 0 2-3,0 0 5 3,0 0-3-3,0 0-10 3,0 0 1-4,0 0 10 5,0 0 19-3,0 0 15-2,0 0-6 5,0 0-5-3,0 0-3 2,0 0-10-5,0 0-3 7,0 0-11-6,0 0 2 6,0 0 20-6,0 0-6 2,0 0 2 1,0 0-7-1,0 0 1 2,0 0-5-4,0 0-15 6,0-3-3-5,0 1-5 2,0-3-27-3,-7-3-7 7,0 0 5-7,1 1-3 0,-12 0 3 5,4-3-7-3,7 2 1 3,-6-2 0-7,-5 0 0 8,4 2-1-6,-6-2-1 6,-5 3-5-8,5-2 5 6,-5 3 0-1,5 1 0-1,-11-1-1 2,-1 1-10-4,5 3 6 6,-4-2-1-6,3 4 1 6,4 0-3-8,-7 0 8 8,3 0-12-5,-3 0 4 4,3 0-12-4,-3 0 15-1,0 0 5 5,3 4-6-4,-10 1 1 3,7 3-9-4,-4-2 2 8,4 4-6-9,-7 3-7 7,7 1 4-7,-4-1 8 3,-3 5 7 2,7-2 6-4,-4-1 0 6,4-2 1-6,7 1 0 6,-4 0-1-8,4 0-5 7,-4 1 4-4,4 3-8 4,3 2-4-4,4 0-16 0,3 0 6 3,0 6 12-2,1 2-1 2,2 0-5-5,4 4-2 9,7 4 11-9,0 1 0 4,0 1-2-2,0 2-4 2,0 1 4 1,0-2-1-4,18 1 5 5,-5 1 6-4,1-1-1 5,10 1 1-8,-3 2-5 8,10-3 6-6,-3 1-1 7,17-1 1-8,0-2 0 2,0-3 0 3,7-3-1-2,0-1-1 2,10-4 2-4,4-2 0 6,0-4 0-6,3-4-1 4,-3-2 1-4,10-3-1 3,-10-2 1 1,10 1 0-4,-11-4 0 5,5-2 0-4,-5 0-1 5,-6-3 1-6,0-2-1 4,3 0 1-4,-10 0 0 6,7 0-1-6,-7 0-10 1,0 0 5 3,0-7 5-2,-7-8-8 3,7-3-3-6,-14-4-1 8,7-3-6-8,-7-3-5 8,-10-4 9-9,3-6-5 4,0-2-2 2,-17-4-7-2,7-3 2 2,-4-1 8-4,-3-5 17 6,-7 0-8-6,0 1 9 4,-7-2-10-4,0 1-7 6,0 0 11-6,0 1 7 1,-14-1 8 4,0 3-8-4,-17 1 2 5,10 2 5-8,-10 3-1 8,-7 4 4-6,0 3 1 7,-4-1-5-9,-20 3 3 4,3 0 7 2,-7 2-5-2,-10 0 10 2,10 3 12-4,-10 2-21 6,17 5-12-6,7 1 0 3,1 4-26-2,6 1-48 5,-7-4-106-6,7 9-174 1</inkml:trace>
    </iact:actionData>
  </iact:action>
  <iact:action type="add" startTime="178217">
    <iact:property name="dataType"/>
    <iact:actionData xml:id="d17">
      <inkml:trace xmlns:inkml="http://www.w3.org/2003/InkML" xml:id="stk17" contextRef="#ctx0" brushRef="#br1">4285 9342 441 0,'0'0'120'7,"0"0"-29"4,0 0-5-6,0 0-29 3,0 0 16-1,0 0-19 2,-7-24-28-2,7 23-2 1,0-2 24-2,0 3 20 2,0 0 25 0,0 0-2-3,0 0-11 6,0 0-22-5,0 0-13 4,0 0-5-6,0 0 13 6,0 0-8-4,0 0-12 3,0 0-1-3,-10-2 22 1,-4-1 1 2,0 1-55-2,-17-1-9 1,3 3-27-3,-3-3 13 5,-7 3 23-3,-7 0 25 0,10 0-16 0,-3 0-9 1,0 0-16 0,-7 0 8-2,7 0 8 4,-7 11 0-4,-7 6-13 3,0 3-20-5,1 5 8 6,-1 0 2-4,0 5 9 4,0 2 14-1,7-1-1-5,0 2 1 6,0-5-13-4,0 0-1 3,14 0 14-4,-4 0 0 7,4-1 0-8,-7 3-6 10,10 5-7-14,-3 3 4 8,0 7 3 1,3 1-13-2,-3 4 6 2,0 0 12-4,10 1-2 7,0 1-3-8,-3 5 5 5,10-2 0-4,-3 5-8 6,3 1 9-6,7 4-1 1,7 6 0 4,-7 6 0-4,7 7 1 4,0 3-1-6,0 4 1 8,7-2 0-8,7 2 0 8,10-6 1-10,-10-3-1 7,10-3 0-2,-3-4 0 1,0-4 0 1,3-4-1-4,7 0 1 5,-3-2 0-4,3-2 0 4,-3-1 0-6,3 1 0 7,7 4 0-6,0-2 0 1,7 3 0 4,-10-1 0-4,10 4-1 3,0-3 1-5,7-2 0 8,-7-1 0-7,6-2 0 6,1-4 0-8,0-2 1 7,11 1-1-4,-11-2 1 2,6-2 0 1,8-1 0-4,-4 2 13 5,11-1 1-4,3-4-7 3,-3-2 0-4,10-5 0 6,7 0-2-6,0-6-4 6,7-1 9-7,7-6-9 3,-7-2 4 3,6-4-4-4,12 2-1 3,-12-6 8-4,8 1-2 7,0-7-1-8,10-3 2 3,-3-6-6 0,10-5 17 1,0 0 3 1,7-3-10-4,3-17-6 6,-3-6 2-6,0-6 0 6,7-3-7-8,-14-3-1 9,4-5 2-8,-11-3-1 8,-10-1 0-9,-4-6 0 4,-21-4-1 3,-9-5 0-4,-19-2-1 4,1-5-11-6,-14 1 2 7,0 3 4-6,-7-5 4 3,0-1-12-2,-10-7-1 2,-4-8 1 1,7-6-11-4,-17-15 19 6,0-3 6-6,0-9 0 6,-4 0 0-8,4 4-21 7,-7 7-2-4,7 4 14 5,-4 7-22-6,4 2-6 1,-14 8-7 4,0-4 27-4,0-2 12 3,0-1 5-4,-14-4 1 6,-24-22 5-6,-21-28-6 3,-37-31 0-2,-1 15 0 2,7 33-12 1,20 42-35-4,12 35 22 5,-19-8 22-4,-9 0 2 5,-28-7-20-9,-28 5-28 9,-28-3-31-5,-34 5-136 4,28 11-57-4,27 16-61-6</inkml:trace>
    </iact:actionData>
  </iact:action>
  <iact:action type="add" startTime="180118">
    <iact:property name="dataType"/>
    <iact:actionData xml:id="d18">
      <inkml:trace xmlns:inkml="http://www.w3.org/2003/InkML" xml:id="stk18" contextRef="#ctx0" brushRef="#br1">3202 14249 358 0,'0'0'288'6,"0"0"-164"5,0 0-51-7,0 0-2 7,0 0 32-6,0 0-27 4,0 0-31-4,0-6-4 4,0 6 25-2,0 0 11 1,0 0-4 0,0 0-20-3,0 0-9 5,-7 0-12-4,-7 1-15 3,-3 15-16-3,-4 7-1 4,0 1-1-4,-3 10 0-1,3 0-6 5,4 10 7-4,-4 5 0 6,-3 2 0-9,10 10 0 8,0 7 3-6,-3 5-3 7,10 7 0-10,0 11 0 11,7 7 0-9,0 7-2 4,0 4 2-1,0 4-1-1,0 3 0 4,14-4 0-4,-4-4-1 4,11 0 1-6,-7-3-1 7,10 1 1-6,-3-1 1 6,3-9-1-7,-3-7 0 3,10-3 0 3,7-9 1-4,-3-9-1 4,3-7 1-6,14-5-3 7,7-4 3-6,3-1-1 3,4-6 0-2,10 3 1 3,-4 2 0-2,5 2 0-2,-5-1 1 6,11-5 0-5,-7 4-1 4,4-5 0-6,3 4 2 7,7-4-1-7,7 0 0 7,0-5 7-6,14 3-7 2,3 2 14 2,4-5-8-3,3 5-6 4,-11-6 0-5,-6 0 11 5,17-4-2-4,-10 4 0 3,0-6 3-4,10-3 1 6,4-2-6-6,-4-1 0 1,7-7 0 3,-4-2 1-2,5-1-6 3,5-7-2-6,-2 3 7 7,27-3-1-6,11-4-6 6,-4 0 5-7,-31 0-6 2,-10-1 2 4,-29-5 8-4,19 5 0 4,16-5 0-6,-3 0 1 9,7 0-4-9,-10 0 0 5,3 0 0-4,7 0-6 4,-7 0 8-2,-10-5-8-1,3 0 0 4,-4-1 0-4,4 1 0 4,-10 4-1-6,0-5 1 10,3 6 0-12,-10-5-1 8,0 5 7-5,-7-5-7 2,-7 0 2 2,0 0-1-2,0-3 6 2,-4 3-6-4,-3-5 7 6,-7 3-7-6,4-4 0 6,-4-1 5-8,0 2-5 6,-3-8 0-2,3 9 0 1,-3-9 0 0,3 0 2-2,-10 3-2 5,3-7 0-6,-10 4 0 4,7-4 1-4,-15-1-1 5,1 0-1-4,0-4 1 0,-7-2 0 3,7 1 0-2,4-9-1 2,-11-3 11-4,6-1-10 6,8-7-2-6,0 3 2 8,0-6-2-11,10 5-15 6,-3-8-9-1,-7 4-10 1,-7-3-10 1,10 3 8-4,-17-6 24 5,0 0-1-4,-10 1 6 5,3 2 8-8,0 4-6 8,-7-7 5-7,4 5 1 3,-4-5-7 2,7 2 1-2,-11-2-3 2,11-1 3-4,-6-5 6 6,-5-1-8-7,4-5 8 9,-10-5 0-11,3 1 10 8,8-6-10-4,-19-1 6 2,8 6 1 1,3 1-7-5,-3-1 6 7,-3 1 2-5,-5 7-8 3,1 0 3-4,10 3 3 6,-17 1-6-6,7 3 1 1,0 7 1 4,-4 1-2-4,4 8 1 4,-7 1 0-4,0-4-1 4,0 5 0-7,3 2 0 10,-10-6 0-9,0 4 0 3,0 0 2 0,0 3 0 1,0-2-2 0,0-1 1-2,0 0 0 4,-10 2-1-5,-4-3 1 7,-7 1 0-9,-3 0 0 7,3 3 1-5,-3 1-1 7,-3 4 0-7,-5 1 8 1,1 4-3 3,4 1-5-3,-12 7 0 5,8 0 1-7,-3 5 5 8,-4 1 6-8,0 5-12 3,-1 1 9 0,-5 2 2 1,5 0 0 1,-2-1 1-4,-4 5 28 5,-7-3-27-4,-3 2-12 5,-4 0 5-8,0-3-1 9,-7 0 14-9,-3 0-18 9,-4 0 9-8,-17-1-9 3,0 4-1 2,0 2 1-2,-14 0-2 2,-10 0 0-4,10 0 0 5,-13 0 0-4,-4 0 1 1,3 0-1 0,-10 0 0 1,-21 5-1 1,7 3 0-4,7-1-1 5,0-2 1-4,11 2 1 4,-32-2-1-7,-24 1 1 9,-21-1 0-6,21 0 0 3,31-3-1-3,46-2-1 0,20 4 2 5,-14-4-1-6,-14 0 1 6,-17 0 0-8,0 0-1 8,10 0 0-6,-3 0 0 6,10-4 0-7,0-1 0 3,4 5 0 3,-4-2 1-4,8 2-1 3,-1 0 1-4,0 0-1 6,-10-3 1-6,3 1 0 3,7 0 0-2,-10 2 0 4,17-4 0-4,-7 3 1 0,7 1 0 3,7-4-1-2,-7 4 1 3,-6-2-1-6,6 0 0 8,-7-3 0-8,7 0 0 7,-7 2-1-7,7-2 1 3,-10 0 0 2,10 2 0-2,10-2 1 2,-13 3-1-4,14-1 0 5,-11 1 0-4,7-1 0 2,-14 3 0-2,7 0 0 6,-10 0 0-8,10 0 0 2,0 0 0 4,-7 0 0-4,14 0 1 5,0 8-1-8,3 2 1 8,-3-5-1-6,7 3 0 8,0-8-1-11,11 0-18 5,2 0-63 2,5 0-87-2,13-8-172 2,21-2-522-9</inkml:trace>
    </iact:actionData>
  </iact:action>
  <iact:action type="add" startTime="189068">
    <iact:property name="dataType"/>
    <iact:actionData xml:id="d19">
      <inkml:trace xmlns:inkml="http://www.w3.org/2003/InkML" xml:id="stk19" contextRef="#ctx0" brushRef="#br1">11297 11145 307 0,'0'0'189'6,"0"0"-107"4,0 0-14-5,0 0 6 5,0 0-30-5,0 0-29 6,0 0-4-7,0 0 43 6,0 0 31-4,0 0 2 0,0 0-2 4,0 0-21-5,0 0-12 5,0 0-13-5,0 0-7 4,0 0-2-3,0 0-1 5,0 0 0-6,0 0-1 1,0 0 5 4,0 0-2-4,0 0-8 2,0 0 2-2,0 0 4 5,0 0 3-6,0 0 0 3,0 0-2-2,0 0-5 4,0 0-5-4,0 0-6 1,0 0-6 2,0 0 0-3,0 0-7 5,0 0-1-7,0 0 1 7,0 0-1-6,0 0 0 5,0 0 0-6,7 0-2 3,0 0 1 3,3 0 1-4,4 0 7 2,0 0-6-2,3 0 5 4,4 0 18-4,-7 0-7 2,10 0-10-1,-10 0-6 2,10 0 0-3,-3 0 1 1,-7 0-1 2,10 0 8-3,-10 0 1 5,0 0-1-5,10 0 3 2,-3 2 7-3,3 1-2 5,4-3-8-4,-4 1 3 0,7 3-6 4,-10-2-5-4,3-2 0 4,-3 3 8-5,0-3-8 6,3 2 0-7,-3 4 1 6,3-4 4-5,-3 1-5 4,10 2 9-2,-11-4-8 1,5 3-1 0,-5-3 7-2,5 3 2 4,2-2 5-3,4 0-7 3,-6-2 14-7,2 0 6 10,5 0-6-10,-5 0-12 3,-3 0 2 4,-3 0-12-5,-14 0 1 6,10 0 0-8,-10 0 0 9,0 0 0-7,-7 0 1 5,7 0 4-6,-7 0-5 6,0 0-1-4,0 0 1 3,0 0-1-2,7 0 0-1,-7 0-1 4,11 0 1-4,-11 0-16 2,6 0-64-2,-6 0-20 4,0 0-109-4,-17 0-304-1,-11 0-635-2</inkml:trace>
    </iact:actionData>
  </iact:action>
  <iact:action type="add" startTime="191469">
    <iact:property name="dataType"/>
    <iact:actionData xml:id="d20">
      <inkml:trace xmlns:inkml="http://www.w3.org/2003/InkML" xml:id="stk20" contextRef="#ctx0" brushRef="#br1">11321 10248 345 0,'0'0'169'10,"0"0"-113"-4,0 0 5 0,0 0 45 4,0 0 7-5,0 0-5 5,0 0 12-5,7 0 3 5,-7 0 12-5,0 0-25 6,0-5-31-7,0 3-17 3,0-6-5 3,0 3-9-4,0-3 3 2,0 1-8-1,-7-1-8 3,-3-1-10-4,3 0 1 3,0 0-13-4,-7-1 0 4,0-1 2-2,4 1 1-1,-4 0 2 4,0 1-4-4,-3-1 0 3,3-1-1-4,0 4-4 5,0-2-8-4,-10 2-1 4,3 0 1-6,-3 2 0 3,3-3-1 2,-10 4 0-2,0-5 0 1,3 5 0-2,-3 1-1 4,-7-2 1-3,11 5 0 0,2-2-1-1,-9 2-8 4,10 0 9-3,-8 0 1-2,5 0 5 5,-4 0-6-3,3 0 0 3,4 0 0-7,-8 0 1 10,12 0 0-9,-11 0 0 12,10 0 0-16,-3 0-1 6,-4 0 2 3,4 0-1-2,3 0-1 3,-3 0 0-6,3 5-9 7,-10 0 9-6,3 3-1 6,4 1 0-8,3-1-1 8,-3 3 1-6,3-5 0 3,7 5-16 1,-10-1 6-4,10 3 11 6,-10 1 1-6,3 5 0 4,-3-2 0-4,3 2-1 6,7 2 0-6,-10-1 0 1,3 0 0 4,4 0-1-4,3 1 1 4,-7-2-1-6,4-1 1 6,10 0 0-4,-7 0-1 6,7-4 0-9,-10 4 0 6,17-3-8-3,-7 3 8 4,7-2 0-4,-7 1-1 0,0-1-4 5,7-3 6-6,0 3-1 5,0-3-1-6,0 2 1 8,0 3-6-8,0-4 6 2,0 7 0 4,0-4 0-4,0 4 1 4,0-4-1-6,14 1 0 6,-7-1 0-4,0-2-7 6,10 2 7-10,-3-1-6 8,10 0 7-4,-10 1 0 4,14-1 1-4,-4-4-1 0,-3 2 0 4,10 0 0-4,-7-2 1 4,4 0-1-6,3 0 1 9,-3 1-1-10,10 1 1 3,-7-2-1 3,7 3 1-2,-3 0-1 3,-4-3 0-4,7 4 3 2,-10-1-2-2,10-3 0 5,-7-1-1-6,-3 1 1 5,3-2 0-6,0-2 0 4,-3 2-1 1,10-3 1-4,-7-1-1 5,-10 1 1-4,10-2-1 4,-4 0 0-6,5 1 0 7,-1-1 1-6,-4 0-1 5,5-4 0-6,6 5 1 4,-11-4 0 1,4 1-1-2,1-1 1 2,2 1 1-4,-3-3-1 7,7 2 9-8,-10 1-9 5,10-1-1-4,0 0 1 4,0-2 0-2,-10 4-1-1,10-3 1 4,-7 3 0-4,4-4 0 5,-4 1 0-8,7-1-1 8,-10 0 1-6,10 0 6 7,-7 0 0-9,7 0-6 4,-3 0 7 2,10 0 2-2,-7 0 5 3,7 0-5-6,0-1-9 7,0-3 0-6,-7 3-1 4,0-3 1-4,-4 2 0 5,-2 0 0-4,6-1-1 0,-18 1 1 4,12-1-1-4,-5-2 0 5,-3 3 1-8,4-4 0 8,-4 5 0-7,-3-8 0 8,3 4 0-8,-3 0 0 3,3-2 0 2,-10 0 0-2,10-1-1 3,-3 0 0-6,3-2 1 8,-3 0-1-8,0-3 0 7,3 4 0-8,-10-4-1 6,10 3 0-2,-10 0-5 1,7-1 4 1,-4-1 1-4,-3 2-12 6,0-3 11-6,3 3 1 4,4-3-1-4,-14 1-4 4,10 0-2-2,-3 2 7-2,-7-3 0 5,7 3 1-4,-4-2-1 4,-3 1-1-6,7 1-5 9,-7-3 5-10,10 1-8 9,-10-1 9-9,0 0 0 5,0 1-1 0,0-1 1-1,0-2-1 2,0 0 1-3,3 2 0 4,-3-1 0-4,-7-2 0 5,7 2 0-8,-7 1 0 8,0-2 0-7,0-3 1 2,0 3 0 4,0 0 0-3,0-3 0 2,0 0-1-4,0 4 1 6,-7-1-1-6,0-1 1 5,-3 0-1-6,-4 3 0 5,0 0 1-1,0-1 0-1,-3 2 0 2,3-1 0-4,0 2 1 5,-3 0 0-4,3-1 0 3,0 1-1-5,-10 1 0 7,10 0 1-5,-10 0 0 0,3-2-1 4,-3 2 1-4,3-3 0 4,0-2 0-6,-3 2 0 9,3 1 0-10,-10-1 1 9,10 3-1-9,-3-3 0 5,3 4 6-1,-10-4-6 1,0 3-1 2,3-4 0-6,4 6 1 8,-3-3 5-8,2 0 0 7,5 1-5-8,-12 1 1 8,12-1 11-6,-5 1-12 8,5 2 1-10,-5 0-1 3,-2-1-1 4,-4 0 0-4,-1-2 1 3,5 3 0-4,-4-3 5 6,-1 2 4-6,5 3 5 4,-4-2 2-4,10 2-1 3,-10 0-2 1,10 3-6-4,-3-4 1 6,-4 4 0-7,4-1-8 8,3 0 1-9,-10 1 6 8,0 0 4-6,10 2 0 6,-10 0-11-6,10 0 5 1,-10 0-5 3,3 0 5-2,-3 0-6 2,-7 0 8-4,17 2 2 6,-10 3-1-6,0-2-8 4,10-1 0-4,0-2 1 3,4 3 4 1,3-3-6-4,7 0 1 5,-10 0 0-4,3 0-1 4,7 0-15-6,0 0-16 6,7 0-53-5,-7 0-48 6,-10 5-121-6,17-2-382 1,-14 1-336-4</inkml:trace>
    </iact:actionData>
  </iact:action>
  <iact:action type="add" startTime="198481">
    <iact:property name="dataType"/>
    <iact:actionData xml:id="d21">
      <inkml:trace xmlns:inkml="http://www.w3.org/2003/InkML" xml:id="stk21" contextRef="#ctx0" brushRef="#br1">16139 14758 166 0,'0'0'342'8,"0"0"-218"2,0 0-42-6,0 0 41 6,0 0-9-4,0 0-33 3,0 0 2-2,0 0 22-2,-7 0 21 5,0 0-36-4,0 0 0 5,0 0-7-8,-10 0-16 9,10 0-20-8,-7-2-18 7,-10 2-13-7,3 0-4 3,-3 0-5 3,-4 0 2-4,-3 0-8 2,-7 0 11-2,3 0 19 4,-10 0-15-4,-6 0-10 2,-1 2-5-2,-11 6 1 4,5-6-2-4,6 4 1 0,-7-4 0 4,-4 3 0-4,12 0 1 5,-1 0-1-7,-7 0 0 8,7 0-1-8,7 3 0 7,-7 2 0-8,14 0 0 5,-7 2-1 1,7 1 1-2,-7 2 0 2,10 5-1-4,-3-4-7 6,0 1 8-6,0 1-1 3,10-1 1-3,-3 0-9 8,-7 4 7-9,17 2-11 2,-10 1-3 4,10 2 5-4,-3 1 3 4,3 4-6-6,8 1-5 7,-12 1 8-6,18 6-5 6,-6-4-1-7,-5 5 2 3,11 0 8 1,0 0 0 0,1 0 5 0,-1 1 1-2,7-1 0 7,-7 0-1-10,7-1 1 6,0-1-6-4,0-2 6 6,0 3-1-7,14-4-4 4,6-2 5 1,5-1 0-3,-5-4-6 5,11-1 6-6,-3-4 0 6,10 0 1-9,7-7 0 10,0 3 7-8,0 2 5 3,0-9 7 2,0 4 3-2,0 1-9 3,7-7 3-6,-7 8-3 7,7-6-4-6,0 3-2 6,0-7-5-7,0 2 5 3,0-3 5 3,10-1 4-4,-10-4-7 3,0 1-8-4,-7 1 6 5,0-4-6-5,0 0 5 5,-4 0 7-5,-3 5-1 6,0-5 2-6,0 3 4 0,7-1-1 5,-6 1 0-3,-5-1-9 2,-3 1-6-4,7-1-1 6,-10-2 0-6,3 3 1 7,7 2 5-11,-10 0-5 11,3-5 6-7,-10 5-8 3,17 0 1 0,-14 2-1-2,4-2 0 4,3-2 0-4,0 0 1 3,-3 2 5-4,3-3 1 7,-3 2-1-8,10-3 2 2,7 4 12 3,-7-5-9-2,7 5-3 2,0-5 5-4,7 2-3 6,0-2 1-6,0 4 3 6,6 1 0-9,-6 2 2 10,4-2-10-8,-4 1-5 6,-7 5 7-3,-4-3-8-1,4 2 1 4,0 1-1-4,0 1 0 5,-7-2 1-9,0-3-1 10,7 2 1-8,-7-4-1 8,4 2 0-8,-4-2 2 3,0-5-1 2,7 2 0-2,-7 1 0 2,7 0 0-4,0 2-1 6,0 0 2-6,-3-5-1 4,3 5 0-4,0-5 0 4,6 1 0-2,5 5 0-1,-15-4 0 4,15 7 0-4,-15-9 0 4,4 5 0-6,-14-5-1 8,7 5 1-8,-10-5-1 7,3 0 0-7,-6 0 0 2,-12 0 1 4,8 0-1-4,-4 0 0 2,4 0 1-1,3 0 0 4,-3-10 5-6,-7 1-6 4,10 0 0-5,-3-4-6 5,3-2-3-1,-3-1 3-2,-4 4-10 4,4-5 7-4,-7-6 8 5,3 2-9-8,-3 2 1 8,0-3 8-6,-7 0 0 5,3 0-5-5,-3-1 5 2,0 0-1 2,0 4 1-2,0-4-11 2,0-2 6-4,0-1-10 7,-7-2-10-9,0-1 10 7,0 1 3-5,0-7-8 4,0 2 2-2,-7 0 18-1,0 3 0 4,-7 0-1-5,0 0-5 6,-10 2-6-7,3-5-12 7,4 4 12-6,-4-3 4 5,-3 2-1-4,3 2 10 0,-3 6 0 3,3-8 1-3,-3 9 6 5,10-1-1-7,0-1-5 7,-10 1 1-6,10 2-1 8,-7 2 6-11,-3 1 2 7,3 1-7-3,-3-2 11 2,3 1-3 1,-10 1-4-5,11-1 7 7,-12 4 6-5,12-3-7 4,-5 0-3-6,5 1-8 7,-5 0 7-6,5-1-7 1,-5 4 5 3,5 2-4-3,-5-5-2 5,5 7 11-7,-11-4-10 8,-8-1 1-8,12 1-1 6,-11-1 16-6,0-2-9 6,0 3-7-4,3-6 9 2,4 3-9 0,-7 2 1-2,3 1-1 4,-3 2 7-4,0-1-7 3,0 4 6-5,0-3 0 8,-7 3 1-8,3-4-2 3,-3 3-5 2,0-1 0-2,0-2 0 3,0 6 6-6,0-7 4 7,0 1-10-6,7 5 0 7,-7 0 5-9,7 1-5 6,4 0 12-3,-4 2-5 2,-1 0 1 0,1-2 5-2,11 3-2 4,-4 0-10-4,-1 2 5 4,5-3-6-6,-4 1-1 6,3-1 1-4,-3 1 5 4,7-1 0-5,-11-2 0 1,4 3-5 4,0-1 5-3,-4 0 6 1,4 3-6-2,0 0-5 5,-4 0 14-7,4 0-14 4,0-2 5-1,3 2 5 1,-3-3 5 1,10 1-1-4,-10-1-9 5,17 1-6-4,-10-1 1 5,17 1-1-9,-7 0-15 9,7 2-38-6,-10-5-99 9,3 0-200-10,7-1-666-4</inkml:trace>
    </iact:actionData>
  </iact:action>
  <iact:action type="add" startTime="210526">
    <iact:property name="dataType"/>
    <iact:actionData xml:id="d22">
      <inkml:trace xmlns:inkml="http://www.w3.org/2003/InkML" xml:id="stk22" contextRef="#ctx0" brushRef="#br1">20631 15320 385 0,'0'0'104'6,"0"0"-31"1,0 0 21 4,0 0-29-6,0 0 6 3,-7 0-6-2,0 0 23 3,1 0 6-3,-5 0 6 1,4-5-19 2,0 0 4-2,0 0-11 3,0-1-9-6,1 5-34 6,-12-8-14-4,11 8-4 3,-7-10-2-3,-3 4 5 0,3-2-5 3,-6 0 4-1,2 1-5-1,-9 0-1-1,2 2 5 4,5-3-2-3,-5 0-11 0,-2 1-1 0,2 0 1 2,-2 1 0-2,-11-1-1-1,0 1 0 4,0-1-1-4,3 0 0 4,-10 1 0-6,7 2 0 6,0 0 0-4,-7 0-9 4,7 5 3-6,3-8-2 3,-10 6 8 3,7 2 0-2,-7 0-8 0,14 0 8-3,-4 0-5 7,4 0 5-8,7 0-8 5,3 0 2-4,0 10 0 8,-3 3-4-10,3 1-5 3,-3-1 5 4,-7 7-4-4,17-2 5 4,-7 4-6-4,-3 1 7 4,10-5-1-5,-10 3 10 6,10 1-2-6,0-3 1-1,1 4-6 6,-5 0 6-3,4-2 0 3,8 1 0-6,-12-2 0 7,4 1-5-6,7 1 5 7,-6 3 1-9,2-2 0 7,-3 0 0-5,14 0-1 6,-13-1-1-4,13 1 1-2,0 5 0 4,-7-6 1-3,7 1 0 6,0 5 0-10,0-11 0 10,0 6-1-8,0-3 0 2,0-3 1 3,0 6 0-2,0-6 7 2,0 1-5-4,7-1 8 7,6 4 2-8,1-9-4 7,-3 6 5-8,9-2 3 7,-6-1 8-4,10 3-8 4,-3-1-6-4,-3-2 3 0,2 2-4 4,5 1-8-4,2-5 0 4,-3 1-1-6,-3-3 7 7,3 1-6-6,4 1 0 1,3-3 0 3,0 3 14-2,-10 1-1 2,10-6-8-4,-3 2 1 6,10 2 20-6,-7-1 6 5,4-1-8-6,3-3-16 7,0 3 1-6,0-5 9 5,7 6-9-4,-10-4 5 0,10 4 18 5,7-6-5-6,-7 7-16 4,0-5-6-4,6 3 5 6,-6 1 2-6,0-1 1 6,0 3-6-7,-6-7-6 3,5 5 7 3,1 0-8-4,-6-2 6 4,-5 4-6-6,11-3 20 7,0 3 5-6,0-6-18 4,7 9 8-4,-7-7 1 4,7-1-5-2,-7 2 12-1,17 0-9 4,-10-3-3-4,0 3 9 4,0-2-8-6,7 0 10 7,0 4 1-6,-7-5-12 6,10 4-3-7,-10-4 2 3,0 2-5 3,0 2-5-4,0-5 7 3,-7 1-8-4,6-2 2 6,-6 0-1-6,0 1 1 5,-6-1-1-6,-5 0 0 5,4-4 0-2,0 5 1-1,0-1 6 4,0 0-7-4,-10-3 0 4,10 7 0-6,-7-2 0 8,4 0 0-9,3 1-1 9,0 0 1-8,0 2 0 3,7-6 0 3,-10 9 0-4,10-5 1 3,-7 2-1-4,0 0 0 7,0-3 0-8,-3 4 0 5,3-7 1-4,0 1 5 4,0 3-4-2,0-3 3-1,-10 0 1 4,10 0-6-4,0-5 0 5,0 3 20-8,-11-1-14 10,11 1-6-10,-6-1 0 8,2 1 0-6,-3 1-1 1,1-4 2 4,-5 0-1-4,4 0 1 4,-3 0-1-6,-4 0 0 7,-3 0 0-6,3 0 0 6,-3-9 5-8,3 1-5 7,-3 3-1-4,3-3 1 2,-10 1-1 1,0-1 0-4,10-1 0 6,-10-4 0-6,0 3 0 4,3-2-1-4,4 1 0 6,-4-6 0-6,-3-1 0 0,14-3 1 6,-11 4-1-5,4 0 1 4,-4-1-1-6,-3 2 0 8,0 1-9-8,0 1 8 7,-4-2-5-7,-3 3 6 4,7-2 0-1,-7 1-1 1,0-4-5 1,3 5 1-4,-3-7 1 5,0 3 5-4,-7 4 0 2,7-4-1-2,0-6-6 5,-7 5 5-6,0-4 1 1,0 1 0 4,0-1-6-4,0-2 6 4,0 2-6-6,0-6 6 7,0 5-7-6,0-4 8 7,-14 4-1-10,7-4-6 8,-10-4-11-4,3 1 1 2,-7 1 5 1,-3 1-4-4,-4-7 1 6,4 3 3-6,3 2 11 6,-3 3-5-8,3 2 5 8,-3-1 0-6,3-1 1 1,-3 0-1 3,-4-4-7-2,-3-1 0 3,-7-1 2-4,0-2 4 4,3-2-7-6,-3 7 9 8,7 1 0-8,3 3-1 2,-3 4 2 2,0 4 0 0,3-5 5 1,-3 3-6-4,11 3 2 5,-19-1 5-4,8 1-5 5,4-1-2-8,-4 1 2 7,-1 2-2-4,5-2 0 5,-4 5 1-6,3 2 5 1,-3 0-5 4,0 1 1-4,-4-1 7 4,4-1-1-6,-7-2-6 8,-7 3-1-8,0-2 10 4,-7-4-11-2,0 4 1 2,-14-3-1 1,-3 0 1-4,3 0-1 5,-10 2 0-4,3-2 1 5,4 5-1-8,-10-5 1 8,9 3-1-6,-2-1 0 7,-5 3 0-9,12-6 1 4,-5 9 0 2,5-4-1-2,-11 6 0 2,3 4-1-5,-3 1 0 8,3 0 1-7,-3 0-1 2,10 1 1 0,-10 8-1 1,10-2 1 0,-3-2 0-2,10 1 0 4,0-6 0-4,7 2-1 5,7-2-25-8,-13 10-83 8,13-9-154-6,0 8-374-4</inkml:trace>
    </iact:actionData>
  </iact:action>
  <iact:action type="add" startTime="213993">
    <iact:property name="dataType"/>
    <iact:actionData xml:id="d23">
      <inkml:trace xmlns:inkml="http://www.w3.org/2003/InkML" xml:id="stk23" contextRef="#ctx0" brushRef="#br1">12993 11925 527 0,'0'0'143'8,"0"0"-76"-2,0 0 81 5,0 0-36-6,0 0-18 6,0 0-11-8,0 0-15 7,-38 0 10-5,31-8 18 6,-3 1-25-6,-4 0-29 1,0-1 9 4,0 0 13-4,-10 1-39 2,10 2 3-2,-10-2-9 4,-4-1-3-4,4 3 7 2,-4-3-10-1,-10 3-11 0,-7-2 6 2,7 2-2-4,-7-3 3 6,0 3 3-6,-7 0-11 5,7-1 25-6,0 1-8 7,-7 4-17-6,0-3-1 5,0 4 1-5,-6 0-1 2,-5 0 2 3,4 0 11-3,7 0-12 5,-6 9 1-9,13 3 5 9,-7 3-7-8,7 0 0 9,0 1 5-12,7 1 11 7,0 1-15-1,3-1 0 1,4 1-1 1,0 2-6-4,3 3 5 6,-3-1 1-6,3 3-1 4,4 5 1-4,-7-2-3 7,10 5 3-8,0 0 0 2,4 2-1 4,10 0-5-4,0 3-2 4,0 3 1-6,7-1-2 7,0 6 8-6,7-5-10 6,7 8 9-8,10-1-4 7,-3-1 5-4,10-2-5 2,-3 1 6 1,3-3 1-4,7-1-1 5,-10-3 0-4,10-4 1 2,7-2 0-2,0-1 6 5,0-2 3-7,7 0-2 3,0-1-7 2,6-1 5-2,12-4 2 3,-5 2 0-6,5-1-8 7,2 0 1-6,4-3 8 7,-3 1-2-9,3 2-6 6,-3-2 5-3,3-3-5 2,0 0 6 1,-3-5-1-5,3 0-5 7,-3-2 1-5,10-1 5 3,-11-2-5-4,5 0 5 6,-1-4-6-6,-4-1 5 1,5 1-4 3,-5-5-1-2,4-1 0 2,-10 0 0-4,10 0 6 6,-10 0-7-6,10-1 2 7,-3-8-1-8,-4 1 5 4,11 2-4-2,-4-4-1 2,0-1 0 1,-3 1 8-4,3 0-9 6,-4-3 2-6,-2 0-1 7,-11-1-1-10,-8 1 2 10,8 0-1-8,-7 1-1 7,-7-3 1-6,0 0 0 1,-7-3 1 4,0 1-1-4,-10-4 5 4,3 1-6-6,-10-6 1 7,10-1-1-6,-10-6 0 4,3 1-1-3,-10-4 1 1,10 1-1 2,-17 0 0-4,7 2 1 5,-7 2-1-4,10-1 1 5,-10 0 0-8,0-1-2 7,0-2-5-4,0-1-6 5,-7-2 12-7,0 1-1 3,0-1-14 3,0-2 0-4,0 1 4 4,0 5 11-6,0 1 0 9,-7 0 0-10,-7 1 1 4,7-1 0 0,-10-2 0 1,10-4 0 1,-14 2 0-4,4-1 0 5,-4 0 0-4,-10 3 0 4,10 2-6-6,-17 1 4 8,0 1 1-7,3 3-1 5,-10 4 2-6,-6 0 13 3,6 5-7 3,-18-1-5-4,4 2 10 3,-6-2-10-4,-12 0 1 5,5-3-1-4,-4 1 9 5,-7-1-9-7,3 0 0 3,-3 6 1 1,0 1 5 0,0 4-5 1,3 1 20-4,-10 4-8 6,-7 2 4-6,-17 3-1 3,3-1-4-2,1 1 12 5,-5-1 31-6,12 0-7 1,-1 1-3 4,14-1-23-4,10 3-5 4,4 0-17-6,0 0 5 9,10 11-6-10,0-2-1 7,4 1-1-6,10 1 1 4,0-6 1 1,7 0-7-2,7-5-18 2,10 2-20-4,4-2-62 6,-10 3-112-6,9 2-177 6,5-3-509-10</inkml:trace>
    </iact:actionData>
  </iact:action>
  <iact:action type="add" startTime="217971">
    <iact:property name="dataType"/>
    <iact:actionData xml:id="d24">
      <inkml:trace xmlns:inkml="http://www.w3.org/2003/InkML" xml:id="stk24" contextRef="#ctx0" brushRef="#br1">18832 16767 702 0,'0'0'192'10,"0"0"-100"-4,0 0 41 4,0 0-56-5,0 0-26 1,0 0-12 4,0 0 9-4,-7-19 43 4,7 16 1-5,-7-2 1 5,-7 0-9-4,7-3-9 3,-10 3-21-4,3 0-24 5,0 1 0-4,-3-4 5 2,-4 3 3 0,0 0-22-2,-3 0-3 4,-7 5-1-5,-4 0-10 4,-3 0-2-3,0 0-1 4,-14 0 0-5,0 0 1 1,7 0 1 4,-7 0 0-4,0 0 0 5,0-5 1-8,-10 2 0 7,10 1-1-3,0-3 0 2,-13 3-1-3,-5 2-7 4,12 0 1-5,-8 0-6 5,14 0-4-4,-10 0 3 0,3 4 12 5,7 14-14-6,0 4 14 6,-7 1-2-8,7-1 3 9,-10 6-1-8,10 0 1 2,0 0-1 3,7 1 0-2,0-1 0 3,0 6-5-6,17-1 6 7,4-3-1-6,3 8 0 7,-3-3 0-9,10 2 0 5,7 3 0 1,-6 4-6-3,13-10 7 3,0 6-6-3,0-1 6 3,0-2 0-3,0 3 5 3,0-7 3-4,13 7 4 7,1-6-11-9,4 0-1 4,9 0 10 2,4 0 14-2,-3 5-8 3,3-7-4-6,7-4-5 8,0 7 6-8,-3-7-4 7,3 4-7-8,7-7 6 8,0 8 7-6,7-5-7 4,0-5 1-2,0 5 2-1,0-5 14 4,10-1 0-4,4-4 6 5,10 1-6-8,-3-1-8 8,3-5 16-6,-4 2-4 5,4 2-18-5,-3-7-10 2,-4 3 5 2,4 2-5-2,-4-2 1 2,-3 3-1-4,3 0 9 6,-3 8-9-6,0-7 7 3,3 5 5-2,4-4-1 3,3 3-3-2,-3-4-8-1,10-4 10 4,0 2 1-4,0-5 2 5,-11 3 0-8,11-4 2 8,1-1-4-6,-12 2-6 6,11-5 19-7,-10 3-4 3,3 1 6 3,0-3-7-4,-3-1 13 4,3 2-14-6,-10-2-4 7,10-5-3-6,-3 5 5 3,3-5-11-2,-10 5 2 3,3-5-6-1,-4 0-1-3,8 3 0 5,-4-3 5-4,4 0-6 5,-4 5 6-8,-3-5-6 8,3 0 1-6,-3 0-1 5,0 0 0-5,-4 0 0 2,-3 0 1 3,0 0 0-4,0 0 0 3,3 0-1-4,4-13 0 7,-1-1-5-8,-2 0 3 5,-4-3-7-4,-8-6-2 5,1 1 2-3,-7-3-3 0,0-5 0 2,0 2-3-4,-7-5-3 6,-10-2 3-6,10 2 0 4,-14 0 3-4,-3 3-4 6,3 2 3-6,-3 0 1 1,-7 6 1 4,3-1-3-4,-3 1-3 4,-7 2 4-6,0-3 5 7,0 6 1-6,3-6 6 6,4-5 1-8,-7 5-1 8,-7-5-5-5,7-5-16 1,-7 3 0 1,0-2 2-2,0-6 1 4,0 3 4-4,-7 2-7 4,0-2 10-6,-7 2 5 6,-3 0 4-4,3 1 2 0,-17 1 0 3,3-1-6-2,-17-4 6 3,0 4-8-6,-7-8 9 8,1 2 0-8,-12 3 1 8,11 4-1-9,-7 1 1 4,8 7 5 2,-8 0-4-2,7 1 5 2,-11 2-6-4,12 2 6 7,-8 1-6-8,0-1 0 5,-10 3-1-4,-4-2 0 6,4-1 1-6,-4 3-1 2,7 4 1 2,-3 4 10-3,10-4-1 5,7 6-8-9,-6 4 8 10,2-4-1-7,4-1-8 6,0-1 7-8,7-2-7 5,-7 8 0 1,7-10 14-2,-6 4-9 2,-1 2-5-4,0-6 0 6,-7-1 0-6,7 2 1 6,-10-3-1-8,10 3 5 8,7 0-4-6,0 3-1 6,3 1 1-6,-3-3-1 1,0 4 5 4,7-3-5-4,-7 3-1 3,0-5 1-4,-7 2 0 8,0-1 0-10,0-4 6 5,1 3-7-2,6 0 1 2,0 3 0 1,0 1-1-4,0 1 0 5,0 0 0-5,0-2 1 6,0 2 6-7,-7 0-1 7,7-8-4-6,-7 8-1 6,7-7 0-6,0 3 5 1,0 2-6 3,0 2 0-2,0-2 0 1,10 2 0-2,-3 1 0 6,7 3 0-8,10 1 0 3,-3-6-14 0,3 6-8 1,-3 0-48 1,-11 0-73-4,11 0-140 5,-7 0-325-9</inkml:trace>
    </iact:actionData>
  </iact:action>
  <iact:action type="add" startTime="228690">
    <iact:property name="dataType"/>
    <iact:actionData xml:id="d25">
      <inkml:trace xmlns:inkml="http://www.w3.org/2003/InkML" xml:id="stk25" contextRef="#ctx0" brushRef="#br1">7313 13547 230 0,'0'0'216'5,"0"0"-135"3,0 0-45 2,0 0-9-4,0 0-1-1,0 0-13 5,0-38 6-3,0 33 26 3,0 3 8-6,0 2 5 6,0-3 23-4,0 3 5 4,0 0-41-5,0 0-27 2,0 0-1 1,0 0 6-1,0 0 0 2,0 0 8-3,-6 0 6 4,6 0 7-4,0 0-2 2,0 0 4-2,0 0 15 4,0 0 6-4,0 0 11 0,0 0 3 3,0 0-2-2,0 0-13 3,0 0-11-6,0 0-14 6,0 0-9-5,0 0-13 6,0 0-4-7,0 0-3 4,0 0 4 0,0 0 0-1,0 0 7 2,0 0 17-3,0 0 14 4,0 0-3-4,0 0-9 2,0 0-7-2,0 0-7 3,0 0-7-2,0 0-5-2,-7 0 6 5,7 0-5-3,-7 0-9 2,7 0-7-4,-18 5 0 4,11 8 7-2,-6 5-7 4,-12 6-1-8,5 6 0 5,-5 7 7 0,-2-1-6-1,-4 4-1 3,3 4 6-3,-10 2-6 3,7-1 2-4,-7 2-1 6,3 1 2-11,4-3 3 9,0-1-5-5,3-4 0 7,4 2 0-8,3-4-1 2,4-3 1 4,-4-4 1-4,7-11-1 4,4-4 0-6,3-8 0 7,7-2 0-6,0-6 1 1,0 3 7 2,0-3-3-1,0 0 7 3,0 0-3-5,0 0 11 5,0 0 4-4,0 0 0 5,0 0 7-9,0 0 2 9,0 0-7-5,0 0-5 4,0 0-6-5,0 0-4 2,0-3-3 2,-7-3-7-2,0 2-2 2,7-4 0-5,-7 1 1 10,0-1 1-11,7 0-2 4,-7-1 0 2,7-1 0-4,0-6-1 5,-10 1 0-5,10-2-7 5,0-3 1-4,0-3-1 6,0-2-1-9,0-6-4 7,0 2 6-5,10-1 5 6,-3-3 1-7,7 2-5 3,-14 4 0 4,14 0 0-6,-14 3 4 5,7 2 1-6,-7 4 1 9,0 3 1-11,0 4-1 5,0 3 1 2,0 7 0-3,0 1-1 3,0 0-6-4,0 0-9 6,0 0-12-6,0 0-6 5,0 0 1-4,0 5 21 3,0 10 3-2,0 5 8 2,-7 12 0-3,0 6 1 0,-7 10 8 4,0 1-8-4,4-3 5 4,-4-2-5-6,7-4 0 7,0-2-1-6,0-6 1 6,-3-2-1-7,3-3 0 3,7-5 0 2,0-8 0-3,0-4-1 4,0-5-5-6,0-5-3 6,0 4-4-4,0-4-8 3,7 2 9-3,17-2 12 6,7 0 16-8,4 0 5 2,10 0 1 4,7-7-4-4,10-14-4 4,4-2-8-6,-7 1-6 9,3-3-13-10,-3-3-36 8,0 0-20-7,-1 3-89 3,12 0-57 2,9 5-72-2,-16 4-192 3,-18 10-335-10</inkml:trace>
    </iact:actionData>
  </iact:action>
  <iact:action type="add" startTime="231000">
    <iact:property name="dataType"/>
    <iact:actionData xml:id="d26">
      <inkml:trace xmlns:inkml="http://www.w3.org/2003/InkML" xml:id="stk26" contextRef="#ctx0" brushRef="#br1">10065 13572 563 0,'0'0'205'6,"0"0"-105"6,0 0 15-8,0 0 26 8,0 0-65-7,0 0-26 1,0 0 38 1,0-25 59 2,0 25-19-2,0 0-12-1,0 0-11 4,0 0-34-4,0 0-23 4,0 0-28-5,0 0-20 5,0 0-15-5,-7 10 15 5,0 8 4-6,-7 7 43 6,0 10 10-2,-10 6-5-2,3 4-23 1,-3 3 4 0,3 2-8 6,-3 4-8-10,3-3 7 6,-3 2-2-4,3-4-11 5,-3-2-1-4,3-4 0 0,-3-2-1 5,3-6-3-6,8-3 3 6,-12-5-2-7,12 0-6 8,-1-5 0-8,-4-4 0 6,11-1 0-5,-6-5 0 1,6-2 0 3,-4-2 5-2,4-3 0 3,7 0-5-6,0-5 7 8,-7 4 0-8,7-4 3 3,0 0 1 0,0 0 1 4,0 0-1-6,0 0-5 1,0 0 2 5,0 0-7-6,0 0 10 6,0 0-4-8,0 0-2 8,0 0 6-6,0 0-3 5,0 0 2-5,0 0-4 1,0-6 11 4,0-6-5-3,0-6-12 2,0-6-1-4,0-6 0 6,0-2-8-6,0-5-7 4,7 1 8-4,-7 3 0 6,7 4-2-5,4 1 7 5,-11 7-4-6,0 3 5 0,0 9-8 6,0 3 8-6,0 4 0 4,0 2-5-3,0 0-10 6,0 0-11-9,0 0-11 4,0 0-14 1,0 5 5-1,0 7 16 3,0 9 31-6,0 4 0 8,0 5 1-8,0 1 9 8,0 1-8-10,-11-2-1 9,4-3 5-5,7-4-6 1,0-2-1 1,0-4 1-2,0-1 0 4,0-6 9-5,0-1-7 6,0 1-2-8,25-2 1 9,-12 0 7-6,19-2 11 2,2-4 3-2,11-2-1 1,11 0-6 3,2 0-6-6,8-13 4 8,3-3-13-8,4-1-4 8,3 0-58-10,-3 1-114 9,-14 7-335-6,-21-1-504-2</inkml:trace>
    </iact:actionData>
  </iact:action>
  <iact:action type="add" startTime="233027">
    <iact:property name="dataType"/>
    <iact:actionData xml:id="d27">
      <inkml:trace xmlns:inkml="http://www.w3.org/2003/InkML" xml:id="stk27" contextRef="#ctx0" brushRef="#br1">12349 14599 559 0,'0'0'188'7,"0"0"-12"2,0 0-14-1,0 0-34-3,0 0-81 4,0 0-18-2,-169-108 14 4,124 98 17-8,-18 2-21 6,-2 3 26-3,-12 1-12 5,5 4-11-5,-4 0 12 0,10 7 4 4,-3 18-11-5,10 10-6 4,-7 10-12-3,7 9 4 4,-3 9-3-3,17 2 14 2,10 8-11-4,11 2-9 2,24 9-2 2,0-1-10-4,7 7-5 6,38-1 5-6,17 2-12 5,11-1-12-5,17-5 12 5,14-3 2-5,0-10 6 6,38-9 4-6,-14-15-1 1,7-18 25 5,6-9 2-6,-30-19-10 6,24-2-10-8,-24 0-7 10,-7-25-5-10,-7-11 0 4,-21-8 2 1,-17-19 2-1,-14-9 6 2,-14-10-3-4,-17-12-11 6,-14-23-4-6,-45-35 2 7,-45-21-20-7,-21 14-28 3,7 35-44-2,28 46-16 3,17 41-28-3,-31 6 11 0,14 13-55 6,-4 6-458-12</inkml:trace>
    </iact:actionData>
  </iact:action>
  <iact:action type="add" startTime="241870">
    <iact:property name="dataType"/>
    <iact:actionData xml:id="d28">
      <inkml:trace xmlns:inkml="http://www.w3.org/2003/InkML" xml:id="stk28" contextRef="#ctx0" brushRef="#br1">26982 15073 608 0,'0'0'157'10,"0"0"-61"-4,0 0 45 4,0 0 24-5,0 0-48 1,0 0-41 4,14-88-11-3,-14 76-8 1,7 3 12-2,-7 8 13 4,0-7-16-5,7 8-8 3,-7 0-1-2,0 0-13 2,0 0-19 2,0 0-11-4,0 0-14 3,0 0-18-3,0 9 12 5,0 17 6-7,0 12 68 5,0 10-2-3,-7 7-20 3,0 10-13-3,-17 9 2 2,10 11-7 1,0 8-15-3,-3 9 5 5,-4 6 9-8,-3 2-26 9,-4 9 11-8,4-1-12 7,-4 0 12-7,-3-1-6 4,-7-2 0 0,3 0 7-1,-3 4 5 3,0-6 1-5,0 3-13 5,10-8 3-5,-3 4-9 4,11-12 2-4,-5-4-2 6,5-8 2-6,2 2-2 1,-2-10 0 4,6-1 1-4,-11-1 0 4,5-10 0-6,2 2 0 8,-2-7 0-8,2-7 1 9,-2-1 5-10,13-10-7 4,-7 1 1 1,3-6-1-1,4-7 0 2,7-6 0-4,-6-9 0 6,6-1 0-6,0 0-1 5,0-11 1-6,0 10-1 8,0-9 0-8,0 9 1 2,0-6 0 4,0 8 0-4,0-6 0 5,0 8 1-9,0-3-1 11,0-4-1-9,0 2 1 7,0-3 0-8,6-1-1 5,1 1 0 1,-7-7 0-2,11 5-2 2,-4 3 2-4,-7-8 0 6,7 0 0-6,-7 0-5 5,7 2-2-7,-1-2 1 9,8 1-6-7,4-1 5 4,2 2 7-2,18 3 0-1,7-2 1 4,7-3 0-4,14 0 1 4,10 0 1-6,7-5 4 7,-3 0 2-6,3 0-2 2,0 0 3 1,0 0-1-1,-10 0 5 3,3 0-3-6,-10 0-8 7,3 0-1-6,4 0 5 7,-15 0 0-10,12 0-5 10,-5-5 7-8,5-5-6 7,2 2 4-6,4-2 12 1,4-2 9 4,10 1-21-4,0 4-5 4,0-3 6-6,7 0-7 7,0 2 0-6,7-2 1 1,-7 5 0 3,6-2 0-2,-6 2 0 2,0-6 0-4,0 7 0 6,-7-4 7-6,0-2 0 6,0-3 12-8,0 8-8 8,0-9-2-6,0 6 8 7,7-2 1-8,-7-2 1 2,7-4-6 4,-11 4-8-4,11 2 17 4,4-1 12-6,-15 4-21 7,-3 2-14-6,0-1 24 1,-10 0-6 3,3 1-9-2,7-6-2 3,-3 0 5-6,3 5 2 7,0-5-8-6,-4-2-6 6,5 3 1-6,-8-2 0 4,-11 2-1-4,-6-3 0 6,-7-2 1-6,4 2 0 1,-11-1 0 4,6 6 0-4,1-2-1 4,0 0 0-6,0 7-1 7,0-2 0-6,7 5 0 10,0 0-5-13,-4 0 0 3,4 0-6 6,-7 0 3-6,-7 0 3 5,0 0 6-6,0 0-2 9,-10 0 2-10,3 0 0 6,0 5 0-4,0-2-1 7,0 2 1-8,-10 0 0 2,3 0-1 4,-18-5 1-4,12 0 0 5,-11 5-1-8,-14-5-6 7,6 0 7-5,-6 0 0 6,0 0 2-7,7 0 4 3,-7 0-5 2,0 0 0-1,0 0 6 0,0 0-5-2,7 0 7 6,-7-10 0-8,11-3 0 5,-4-7-2-4,-7-2 7 6,7-1-4-6,-7-7-1 1,0-3-1 4,0 0 14-4,0-2-6 4,0-8 1-6,0-3-5 7,0-8-11-6,-14-4 0 7,3-3 1-10,-3-7 5 6,1 0-6 1,-12-10 0-2,12 5 7 2,-8-11-2-4,-3 4 3 7,3 0-3-8,-3 5-6 6,3-3 0-6,4 7 1 6,3 0 6-4,0-2-6 2,-10-3 5 0,10 1-6-2,-10-3 0 4,10-8 0-4,-7 4 0 3,-3 3 1-4,3-4-1 7,-3 7 0-8,10 1 2 2,0 1-2 3,-3 1 1-2,3 6 0 3,0-6 0-6,-3-6-1 7,3 6 1-6,0 0 0 7,-3 8-1-10,10 8 0 9,-7 1 2-6,7 10-1 3,-7 8 1 0,4 8-2-2,3 3 0 5,-7 4 1-6,7-2-1 4,-10 10 0-4,10 0 1 7,0 5 6-8,0 3 1 1,0 2 1 5,-7 5-2-3,-3 0-6 3,-4 0 0-6,-10 0-1 7,3 0 0-6,-10 0 1 6,-7 0-1-8,0 0 6 7,-14 0 3-4,-3 1 0 3,-10 3-8-1,-5-4 7-3,-13 0-1 5,-7 0-6-4,1 0 0 3,-8-4 5-4,-7-2-5 7,-3-5 0-8,-35-1 0 2,-14-4 0 3,-44-2 5-2,2 1-5 3,36 0 0-6,41 5 5 8,55 3-5-8,11 2 0 8,-4 1 0-10,0 0-1 9,-10 0-1-6,10 1 1 3,4 0 0 1,3 0 0-4,-7-3 0 6,-10 3 1-6,4-1-1 6,-18-3 0-8,0 2 0 8,0 1 0-6,7-3 0 6,3 6 0-7,4 1 0 3,10 2-1 3,4-3 1-4,10 3 1 3,0 0-1-4,7-2-1 7,7-1 0-8,-4 3-5 5,-3 0 6-4,0-5-2 4,0 3 2-1,-6-4 0-3,-1 1-6 6,-4 3 6-6,15-3-2 6,-4 2 1-8,7 1 1 8,7 2-6-6,3 0 5 6,-3-2 0-7,6 2 0 3,5 0 1 3,-1-3-1-4,-10 3 1 3,7-2 0-4,-4 2-1 7,4 0 1-8,-4 0-1 5,11 0-1-4,10 0-11 2,0 0-2 2,0 0-12-3,7 0-34 4,0 0-26-5,0 0-58 6,0 0-75-7,0 2-279 8,0 5-596-12</inkml:trace>
    </iact:actionData>
  </iact:action>
  <iact:action type="add" startTime="260724">
    <iact:property name="dataType"/>
    <iact:actionData xml:id="d29">
      <inkml:trace xmlns:inkml="http://www.w3.org/2003/InkML" xml:id="stk29" contextRef="#ctx0" brushRef="#br1">29526 12338 58 0,'0'0'904'6,"0"0"-708"1,0 0-48 4,0 0 25-6,0 0-35 3,0 0-67-2,0-10-18 2,0 8 24 1,0-1 26-4,0 3 11 5,0-3-23-4,0 3 9 4,0 0-15-6,0 0-22 8,0 0-5-8,0 0-21 6,0 0-17-4,0 0-4 1,0 0-16 2,0 0-8-3,0 0-15 3,0 16-6-4,0 11 17 6,0 14 12-6,0 14 32 3,0 13 14-1,-10 11-16 4,-4 6-2-5,7 11 4-1,0 9-4 6,0 3-12-6,0 5 1 6,-3-2-4-8,10-3 6 9,0-8-5-8,0-10-8 7,0-10 13-6,0-6-8 1,0-11 2 4,0-10-1-4,0-8-3 5,0-5-2-8,0-8-6 9,0-4 6-8,0-2-5 8,0-3 5-10,10-6-5 6,-10-1-2 1,0-4 1-2,0-3 5 2,7 0-6-4,-7-3 0 5,0 2 1-4,0 2-1 3,0 1 2-4,0 1-2 6,0 3 1-6,0 0 5 1,0 5-6 4,0 3 0-4,0 0 0 5,-7 0 0-8,-3 1 1 9,10 2-1-8,-7-3 0 7,0 1 1-7,7-3 0 3,-7 2-1 2,7-6 0-2,0 6 0 2,-7-5 1-4,7 1-1 6,0-1 0-6,-7 2 1 5,7-2-1-6,0-1 0 8,0-1 0-8,0-3 0 2,-10-4 0 3,10 1 0-2,0 0 0 3,0-3 0-6,0-2 0 6,0 0 0-4,-7 1 0 4,7-1 1-6,0-3-1 4,0 3 1 1,0-1-1-2,0-3 1 1,0 3 1-2,0-4-1 4,0 1 0-4,0-1 5 4,0 0 0-6,0 0-5 6,0 0 8-4,0 0-1 0,0 0-1 4,0 0 1-4,0 0-1 4,0 0 6-6,0 0 4 6,0 0-1-4,0-5 2 4,-7-7-6-5,7-11-12 2,-7-6 0 2,0-7-1-2,0-4 0 3,-10-5-7-6,17-1 7 7,-7-3-1-6,0-1-7 7,0 5 2-10,7-3 5 10,-7 3 1-7,7 3-7 6,0 3 7-6,0 3 1 0,0 4-6 6,0 4 6-6,0 6 0 5,0 8 1-6,0 0-1 6,0 7 0-4,0 2 1 1,0 0 0 0,0 2-1 1,0 3 1 1,0 0-1-4,0 0 1 5,0 0-1-4,0 0 0 4,0 0 1-6,0 0 0 6,0 0-1-4,0 0 0 4,0 0-1-4,0 0-7 0,0 0 7 4,0 0-13-4,0 0-5 2,0 0-5-2,0 16-1 6,0 6 17-8,0 9 7 2,0 7 1 3,0 6 0-2,0 5 0 3,0 1 0-6,0 0 0 7,0-1 1-5,0-4 0 5,0-4 0-9,0 0 0 9,0 0 0-6,0-6 1 6,0 0 4-6,0-5-6 1,0 0 1 4,0-2-1-3,7 0 6 2,-7-7-4-5,0-4-1 6,7-3 0-4,-7 0-1 0,0-7 1 3,0 0 0-3,7-3 0 4,-7-4 1-3,0 1-2 2,0-1 0-4,0 0 1 8,0 0-1-9,0 0 0 3,0 0 1-1,0 0 0 4,0 0-1-4,0 0 0 0,0 0 1 4,0 0 0-4,0 0 0 4,0 0-1-6,0 0 6 6,0 0-6-4,0 0 1 5,0 0-1-8,0 0 1 5,0 0 0 2,0 0 0-4,0 0 0 2,0 0 7-2,0 0-7 4,0 0 8-4,0 0-8 3,0 0 11-4,0 0-5 5,0 0 4-4,0 0-4 0,0 0 4 4,0 0-1-4,7 0 7 5,0-1 2-8,10-20-4 10,4-7-1-10,17-7-8 9,-7-5 0-8,14-6-5 2,-10-4 5 4,10 0-5-4,0-4 0 4,0 2 0-6,-7 1-1 6,0 6 2-4,-11 5-1 3,5 2-1-4,-12 6 1 6,5 4 0-5,-5 2-1-1,-9 8 0 6,3 4 0-5,-8 4-1 3,1 4 0-5,0 1 0 8,-7 4 1-8,0 1-1 6,0 0 0-6,7 0 1 4,-7 0-1 1,0-4 0-2,0 4 0 1,0 0 1-2,0 0 0 4,0 0-1-4,0 0 2 4,0 0-1-5,0 0 1 4,0 0 0-2,0 0-1 0,0 0 1 1,0 0 0-2,0 0 1 4,0 0-1-4,0 0 5 2,0 0-5-2,0 0 6 6,0 0-6-8,0 0 14 2,0 0-6 3,0 0 12-2,0 0 0 2,0 0 3-4,0 0 3 6,0 0 2-6,-21 0 1 7,1 0-2-9,-11-5-22 7,-7 4-6-4,-7-5 1 1,0 1-1 2,0-1-1-4,-7 1 0 6,0 3-1-6,0-1-5 4,0 1 7-4,7 2-1 6,0 0 0-6,7-1 1 1,10 1 0 4,4-4 0-4,3 2 0 4,-3-1-1-6,3 1-1 8,-3-1-7-8,10 3 2 6,-7-2 6-6,4-1 1 7,3 3 0-6,-7-3 0 4,4 2-1-1,3 1 1-3,7-4 0 5,-10 4 0-4,10-1-2 2,0-3 2-2,7 4 0 4,0 0-1-4,0 0 1-1,0 0-1 5,0 0 0-3,0 0-1 2,0 0-4-5,0 0 5 8,0 0-5-7,0 0-6 5,0 0 3-6,0 0 3 6,0-1 0-4,0 1-1 2,0 0-2 0,0 0 3-2,0 0-3 4,0 0 0-4,0 0-3 5,0 0 1-9,0 0-1 10,0 0 3-8,0 0-1 7,7 0 2-6,0 5 8 2,10 4 0 3,-10 4 0-4,7-1 0 3,-7 4 0-4,10-3-1 6,-10-2 1-6,0 2-1 5,0-3-8-6,0 1-7 3,-7-6-4 2,7 0-10-3,-7-1-12 5,0-4-29-6,0 0-71 5,0 0-80-6,0-4-148 7,-7-19-346-10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09-29T00:54:36.464"/>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definitions>
  <iact:action type="add" startTime="13635">
    <iact:property name="dataType"/>
    <iact:actionData xml:id="d0">
      <inkml:trace xmlns:inkml="http://www.w3.org/2003/InkML" xml:id="stk0" contextRef="#ctx0" brushRef="#br0">1987 3429 977 0,'0'0'293'10,"0"0"-129"-4,0 0 17 5,0 0-21-7,0 0-47 3,0 0-31 2,14 0 17-2,-14 0 12 1,0 0 1-2,0 0-14 4,0 0-11-4,0 0-8 4,0 0-12-6,0 0-13 5,0 0-4-2,0 0-2-1,0 0-3 4,-7 0-11-4,0 0-10 4,-7 0-24-6,-10 0-6 6,-7-7 5-4,-4-2 1 4,4 2 0-5,-7 0 1 2,0-2-1 2,3 2 1-2,-10 0-1 1,7 3 0-2,-7-2-7 4,7 3-2-4,0 1 8 3,-3 2-8-4,3 0 0 10,-7 0 7-13,13 0-5 3,5 0 7 5,2 0 0-4,12 0 2 4,6-3 7-4,0 3-8 2,-4 0 0-2,11 0 5 4,0 0-6-4,0 0 0 1,0 0-11 1,0 0-4-1,0 0-10 2,0 0-18-4,0 0-16 5,18 0-11-4,2 15 51 4,12 6 13-6,-5 3 5 6,11 3 1-4,7 2 0 3,-7 1 0-2,1 3-6-1,5 0-10 4,-9-1-4-4,-4 1-5 2,-10-3-2 1,3 1 1 2,-10-4-11-8,-7 0 2 2,-7 1 10 5,0 4 6-4,0-2 9 4,-28 4 9-5,-3 7 1 6,-14-1 0-6,-7 5 1 6,0 3-1-9,-6 2 0 10,6 4-7-8,0-1 7 7,7-3 1-5,7-5-1-1,0-8 0 6,17-7 1-5,3-9-1 2,12-5-6-2,6-11-4 4,0-1-15-5,13-4-15 4,19 0 40-3,26 0 34 1,12 0 38 3,20 0-12-5,7-9-14 5,-1-5-23-4,1 0-23 5,-17 3-23-9,3 11-120 9,-14 0-184-6,-27 13-558-2</inkml:trace>
    </iact:actionData>
  </iact:action>
  <iact:action type="add" startTime="15070">
    <iact:property name="dataType"/>
    <iact:actionData xml:id="d1">
      <inkml:trace xmlns:inkml="http://www.w3.org/2003/InkML" xml:id="stk1" contextRef="#ctx0" brushRef="#br0">3219 3515 922 0,'0'0'377'10,"0"0"-162"-5,0 0 14 6,0 0-54-8,0 0-34 5,0 0-54 1,0 0-18-2,-76-13 6 1,62 10-9-2,-10 3-6 4,10 0-21-4,-10 0-9 2,10 0-10-2,-7 3-13 4,4 10-7-4,3-2-1 0,0 2-7 3,7 5 0-2,-3 2-9 2,10 5-2-4,0 3-5 5,17 5 8-4,11 2-3 4,3-2 2-5,14-3 10 11,14-9-8-16,-7-7-18 7,-7-9 7 1,7-5 8-1,0 0 9 3,-14-13 9-4,0-11 2 3,-17-12 5-5,3-1-5 7,-10-7-2-5,-14 4 0-1,0-2-2 5,0 2-10-4,-28-4-9 4,-3 8-10-4,-7-1-19 4,0 7-2-5,10 10 37 6,-3 11-26-6,17 5-58 2,7 4-51 0,-3 21-227 0,10 12-174 3,0-6-11-10</inkml:trace>
    </iact:actionData>
  </iact:action>
  <iact:action type="add" startTime="15806">
    <iact:property name="dataType"/>
    <iact:actionData xml:id="d2">
      <inkml:trace xmlns:inkml="http://www.w3.org/2003/InkML" xml:id="stk2" contextRef="#ctx0" brushRef="#br0">3932 3932 1407 0,'0'0'301'7,"0"0"-131"1,0 0-82 2,0 0-32-6,0 0-33 6,0 0-3-3,0 0 11 2,-7 102 4-5,7-80-14 4,0-4-6 1,0-3-5-2,0-2-8 2,7-8-2-4,10 0-5 5,-3-5-47-4,0 0-26 2,17-21-51-2,-7-9-132 5,-3-6-358-11</inkml:trace>
    </iact:actionData>
  </iact:action>
  <iact:action type="add" startTime="16044">
    <iact:property name="dataType"/>
    <iact:actionData xml:id="d3">
      <inkml:trace xmlns:inkml="http://www.w3.org/2003/InkML" xml:id="stk3" contextRef="#ctx0" brushRef="#br0">3918 3602 667 0,'0'0'798'2,"0"0"-546"7,0 0-51 2,0 0-81-8,0 0-107 5,0 0-13-2,0 0-114 4,-7-7-101-4,7 7-160 0,14-2-253 5,3 2 302-11</inkml:trace>
    </iact:actionData>
  </iact:action>
  <iact:action type="add" startTime="16258">
    <iact:property name="dataType"/>
    <iact:actionData xml:id="d4">
      <inkml:trace xmlns:inkml="http://www.w3.org/2003/InkML" xml:id="stk4" contextRef="#ctx0" brushRef="#br0">4292 3688 856 0,'0'0'228'5,"0"0"-137"3,0 0 11 2,0 0 12-6,0 0-31 6,0 0-48-4,156 0-35 4,-111 0-75-4,-14 0-117 0,-10 0-341-3</inkml:trace>
    </iact:actionData>
  </iact:action>
  <iact:action type="add" startTime="16484">
    <iact:property name="dataType"/>
    <iact:actionData xml:id="d5">
      <inkml:trace xmlns:inkml="http://www.w3.org/2003/InkML" xml:id="stk5" contextRef="#ctx0" brushRef="#br0">4984 3769 532 0,'0'0'491'6,"0"0"-440"5,0 0 14-9,0 0 7 8,0 0 2-4,159 0-45 6,-114 0-15-9,0 0-13 8,0-3 8-6,-10-4-9 6,3-4-6-6,-7 0-23 1,-3-6-45 3,-11 0-44-2,-3-3-67 3,-7-5 16-6,-7 2 75 6,0 0 79-5,0 1 15 1,-14 4 71 3,-10 1 82-2,3 4 38 3,-10 6-39-5,-7 2-29 6,3 1 6-6,4 4 14 8,-7 0-27-12,10 19-38 10,-10 3 14-6,14 9-4 5,-4 1-27-5,11 1-17 1,-4 0-14 5,14-1 1-6,7-4 1 4,0-2-7-1,0-4-7 1,0 1 10-4,14 0-9 6,11-1 5-7,2 1-3 2,4-3-7 4,7 0-14-4,-3 0-6 3,3 0-44-4,7 0-74 7,24 6-112-8,-10-4-158 7,-14-4-343-10</inkml:trace>
    </iact:actionData>
  </iact:action>
  <iact:action type="add" startTime="17000">
    <iact:property name="dataType"/>
    <iact:actionData xml:id="d6">
      <inkml:trace xmlns:inkml="http://www.w3.org/2003/InkML" xml:id="stk6" contextRef="#ctx0" brushRef="#br0">5867 4131 1407 0,'0'0'491'8,"0"0"-332"0,0 0-54-3,0 0-28 5,0 0-55-4,0 0-22 4,0 0 0-6,7 28 3 6,0-17 19-4,-7-2-6 4,7 1-14-5,-1 3 5 2,5-3-7 2,3-2-13-2,0 1-49 1,10-4-97-2,3-5-52 4,5 0-113-4,-12 0-328-5</inkml:trace>
    </iact:actionData>
  </iact:action>
  <iact:action type="add" startTime="17242">
    <iact:property name="dataType"/>
    <iact:actionData xml:id="d7">
      <inkml:trace xmlns:inkml="http://www.w3.org/2003/InkML" xml:id="stk7" contextRef="#ctx0" brushRef="#br0">5991 3892 652 0,'0'0'733'6,"0"0"-549"1,0 0-90 2,0 0-44-4,0 0-50 5,0 0-145-4,0 0-206 6,-103-105-493-11</inkml:trace>
    </iact:actionData>
  </iact:action>
  <iact:action type="add" startTime="17760">
    <iact:property name="dataType"/>
    <iact:actionData xml:id="d8">
      <inkml:trace xmlns:inkml="http://www.w3.org/2003/InkML" xml:id="stk8" contextRef="#ctx0" brushRef="#br0">3129 3111 1045 0,'0'0'238'5,"0"0"-39"3,0 0-45 1,0 0-28-4,0 0-60 5,0 0-6-4,-142 0 22 4,104 9 19-6,7 4-19 6,3 10-33-4,-10 9-29 4,7 8-11-4,3 7-1 0,-10 11-7 3,14 5-1-2,17 8 0 1,7 4-13-2,0 6-6 8,24 10-26-11,42 24-40 4,38 36-59 0,38 12-193 0,-14-23-249 3,-17-42-316-10</inkml:trace>
    </iact:actionData>
  </iact:action>
  <iact:action type="add" startTime="18315">
    <iact:property name="dataType"/>
    <iact:actionData xml:id="d9">
      <inkml:trace xmlns:inkml="http://www.w3.org/2003/InkML" xml:id="stk9" contextRef="#ctx0" brushRef="#br0">6151 3092 628 0,'0'0'966'6,"0"0"-857"4,0 0 0-6,0 0 38 6,162 108-6-4,-93-61-40 4,-3 9-46-4,-7 4-9 0,-14 3-14 3,-7 5 2-2,-7 0-16 2,-24 5-7-4,0 2-11 6,-7 7-15-6,-14 0-32 3,-17 2-82-2,0-3-93 9,-21-1-161-13,14-22-351 4,10-23-56-6</inkml:trace>
    </iact:actionData>
  </iact:action>
  <iact:action type="add" startTime="18704">
    <iact:property name="dataType"/>
    <iact:actionData xml:id="d10">
      <inkml:trace xmlns:inkml="http://www.w3.org/2003/InkML" xml:id="stk10" contextRef="#ctx0" brushRef="#br0">6777 2940 912 0,'0'0'521'11,"0"0"-301"-7,0 0-19 7,0 0-10-8,0 0-93 7,0 0-58-4,0 0-16 10,45-40 2-16,-17 35-1 6,10 3-1 4,-7 2-8-4,7 0-14 2,-10 0-1-2,-4 0-1 4,-10 0-8-4,-7 11-8 0,-7 2-25 3,0 8 7-2,0-1 23 2,-7 7 5-4,-31 4 6 5,10 0 12-4,-10 1-3 4,-7-5-8-6,14-1 30 10,10-8-7-11,4-7-15 7,17-2-2-4,0-5-7-1,0-1-1 6,0-1 1-6,17 3 19 6,11 4 21-8,17-1 14 10,7 6-28-10,0-1-17 4,3-1-9 1,-3 3-55-1,-18 0-78 3,-16 11-133-5,-18-7-331 6,0-1-276-11</inkml:trace>
    </iact:actionData>
  </iact:action>
  <iact:action type="add" startTime="19419">
    <iact:property name="dataType"/>
    <iact:actionData xml:id="d11">
      <inkml:trace xmlns:inkml="http://www.w3.org/2003/InkML" xml:id="stk11" contextRef="#ctx0" brushRef="#br0">3247 4521 588 0,'0'0'193'9,"0"0"15"-5,0 0 28 3,0 0 0 2,0 0-71-2,0 0-43 2,0 0-8-4,-38-17-19 5,38 15-31-4,0 2-24 2,10 0-40-2,11 0 8 5,24 0 9-5,45 0 137-1,59 0-18 5,96 2-7-4,60-2-25 5,48 0-32-6,28 0-17 7,-1-10-18-7,15-11-1 7,-28 7-11-11,-31 9-2 5,-70 5-23 5,-72 8-3-6,-66 14-62 4,-45 1-26-3,-24 2-84 5,-7 13-85-7,-7-6-263 9,-18-5-467-12</inkml:trace>
    </iact:actionData>
  </iact:action>
  <iact:action type="add" startTime="20019">
    <iact:property name="dataType"/>
    <iact:actionData xml:id="d12">
      <inkml:trace xmlns:inkml="http://www.w3.org/2003/InkML" xml:id="stk12" contextRef="#ctx0" brushRef="#br0">4472 5330 1051 0,'0'0'250'10,"0"0"-119"-5,0 0-16 0,0 0-85 4,0 0 37-2,0 0 37 2,0 0-9-3,170-2-24 3,-118-12-27-3,-1 2-23 4,-6-3-12-5,0-3-9 3,-13 4 0 0,-12-2-13-1,-2 2 12 3,-11-2 1-6,-7 1 11 6,0 0-5-4,0 0-6 4,-25 2-18-6,-2 1 5 7,-11 4-15-6,0 3 19 5,-7 3 8-4,0 2 1 0,0 0 17 4,0 10 7-4,3 7-1 3,4 6-5-4,0 2-2 5,0 3 1-4,17 2 17 4,-3 0 18-5,3 2-8 2,14 1-13 2,7 6-3-4,0-4-2 5,0-1-3-4,7 0-1 6,14-4 9-10,10-2-10 9,7-5-1-6,7-4-2 6,7-4-3-6,7-2-15 1,0-5-10 4,-1-4-60-3,12 0-78 3,-5-4-88-6,-2 0-299 8,-22 0-267-12</inkml:trace>
    </iact:actionData>
  </iact:action>
  <iact:action type="add" startTime="20528">
    <iact:property name="dataType"/>
    <iact:actionData xml:id="d13">
      <inkml:trace xmlns:inkml="http://www.w3.org/2003/InkML" xml:id="stk13" contextRef="#ctx0" brushRef="#br0">5247 5603 1265 0,'0'0'369'7,"0"0"-106"3,0 0-68-4,0 0-107 2,0 0-61-2,0 0 26 2,0 0-10 1,0 90-15-2,0-67-19 1,0-6-9-2,0 1-13 4,0-6-61-4,0-4-92 2,7-4-61-2,24-4-62 4,4 0-22-4,-4-12-321-5</inkml:trace>
    </iact:actionData>
  </iact:action>
  <iact:action type="add" startTime="20748">
    <iact:property name="dataType"/>
    <iact:actionData xml:id="d14">
      <inkml:trace xmlns:inkml="http://www.w3.org/2003/InkML" xml:id="stk14" contextRef="#ctx0" brushRef="#br0">5247 5603 1013 0,'142'-188'552'6,"-149"178"-327"7,0 1-51-11,7-1-72 7,0-1-102-4,0 1-74 7,0-1-150-7,0 4-418-4</inkml:trace>
    </iact:actionData>
  </iact:action>
  <iact:action type="add" startTime="22817">
    <iact:property name="dataType"/>
    <iact:actionData xml:id="d15">
      <inkml:trace xmlns:inkml="http://www.w3.org/2003/InkML" xml:id="stk15" contextRef="#ctx0" brushRef="#br0">8023 4229 492 0,'0'0'1108'10,"0"0"-894"-4,0 0-63 4,0 0 22-4,0 0-50 0,0 0-76 3,0 0-25-2,7 0 24 1,-7 0 48-2,0 0 2 7,0 0-18-10,0 0-13 5,0 0-17-1,0 0-15 0,0 0-20 2,7 0-13-4,0 0-6 5,0-2-14-4,17-3 3 4,14-1 16-6,14 0-1 8,0-2 1-7,7 3 0 4,-7 0-1-3,-1 2-14 0,-12 1-56 4,-1 2-41-4,-11 0-61 5,-2 0-62-8,-12 0-142 7,-13 10-244-4,0 0-194-5</inkml:trace>
    </iact:actionData>
  </iact:action>
  <iact:action type="add" startTime="23232">
    <iact:property name="dataType"/>
    <iact:actionData xml:id="d16">
      <inkml:trace xmlns:inkml="http://www.w3.org/2003/InkML" xml:id="stk16" contextRef="#ctx0" brushRef="#br0">7964 4656 1113 0,'0'0'516'7,"0"0"-411"2,0 0-14-4,0 0-40 6,0 0 87-6,0 0-20 3,194-9-60-2,-128 0-30 5,10-2-28-6,-10 1 0 1,-1-5-161 4,-2 2-383-4,-29 1-758-4</inkml:trace>
    </iact:actionData>
  </iact:action>
  <iact:action type="add" startTime="26986">
    <iact:property name="dataType"/>
    <iact:actionData xml:id="d17">
      <inkml:trace xmlns:inkml="http://www.w3.org/2003/InkML" xml:id="stk17" contextRef="#ctx0" brushRef="#br0">25913 5671 123 0,'0'0'287'11,"0"0"-137"-9,0 0-10 8,0 0-19-4,0 0-31 2,0 0-24-1,0 0 4 0,0 0 8 3,0 0-3-3,0 0 2 1,0 0 5-3,0 0 4 5,0 0-8-4,0 0-11 0,0 0-7 4,0 0-13-4,0 0-14 3,-7 0-14-4,0 0 6 6,0 0 6-5,0-6-4 3,-3 1 6-4,3 0-19 3,0-1-8 0,0 1-5-1,0 0-1 2,-7 4 0-4,4-5 0 5,3 4 0-4,-7-3 1 2,7 2-1-2,0 1 0 7,-10-1 0-10,10 3-1 3,-7 0 0 4,0 0-8-4,-3 0 7 4,10 0-5-4,-7 0 6 2,-3 0 1-2,3 0 0 4,0 0 0-4,7 0 0 1,-10 0 0 0,10 0 0 1,-7 0 0 1,7 3 0-4,-10 2-1 6,3-3 0-6,0 3 1 6,-3-3-1-8,10 3 1 7,-7-1-2-4,7 1 2 4,-7-1-1-4,-3-1 1 0,10 2 0 4,-7 0-1-4,-3 1 0 3,10 0-7-4,-7 5 6 5,7-4-10-4,-10 0 5 1,10 2 5 0,0 1 1 1,-7-3 0 1,7 3 1-4,1-2 1 5,-5 2 0-4,4-3 0 4,0 1 2-6,0 1-2 6,0-1 10-4,7 2-4 4,-6 1-6-4,-5-1 1 0,11-1 4 3,-7 2-6-2,0-1 1 1,7 0 0-2,-7 2 0 5,0 1 1-6,7-1 5 7,0 1-6-9,-6 2-1 5,6-3 6 1,0 1-4-5,0 2-1 7,0-2 5-6,0-3-5 7,0 0-1-10,0 1 0 11,0-1 1-10,0-3-1 7,0 4 2-3,0-4-2-2,0 3 1 5,0 3 7-4,0-3-7 4,0 2 0-5,0 0 8 4,0 1-7-3,0 0 5 4,0 0-6-4,0-1 5 0,6 0-4 3,-6 1-1-2,7-3 8 2,0 1-8-4,-7 1 5 6,7-1-5-5,-7-2-1 2,7 4 1-3,4-3 0 6,-5-1 0-5,-6 4 7-1,14 1-2 6,-7-3 0-5,0 2 4 4,4 3-8-7,-5-5 4 12,8 0-5-13,-7 1 0 9,0-1 7-8,0-1-7 4,10 0 2 3,-10-1-2-4,7 4 5 4,-7-3-6-6,3 3 1 7,4-5 5-5,-7 1 3 3,0 2-7-5,10-1 7 7,-3 0-3-5,-7 0-4-1,7 0-1 6,-7-3 12-6,10 3-7 6,-3 1-4-8,0-4 5 9,-4 3-4-8,4 1 4 8,-7-4 1-10,7 0-2 7,3 2-5-1,-10-3 6-1,7-1 2 2,-7 3 1-3,10 0-1 4,-3-2 0-4,0 1 1 3,3-1 0-5,-3 3 4 8,0-2-1-7,10 0-7 0,-3 2 1 6,-7-6-5-5,10 6 7 4,-3-4-8-6,-4 0-1 7,-3 0 0-7,0-1 1 7,10 0-1-6,-10-3 3 1,0 3 6 3,3-3-9-2,-3 3 6 2,0-4-5-4,-7 0-1 5,10 2 0-4,-10-2 0 6,7 0 1-10,-7 0 7 8,10 0 8-4,-3 0-3 5,0-2-5-6,3-3-1 1,-3-4-6 5,-7 3 5-6,6-2 0 6,-2 0-5-8,3 1 0 9,-7-4 5-8,0 4-4 3,-1-3-1 2,12-1 5-3,-11 3-5 4,0-3 1-6,6-2 5 8,-6 4-6-8,11-2-1 8,-11-1 0-10,0 1-1 10,6 1 1-7,5-3 2 5,-11 3-1-5,0 1 0 1,-1-4 0 5,1 3 0-6,0-3 0 5,4 3 0-6,-4-3 0 8,0 1 0-8,-1-1 1 2,1 1 5 4,0 0-7-4,4 1 1 4,-4-1 1-6,-7 0 5 8,7-4-7-8,-1-1 0 8,1-1 0-10,-7 2 0 9,7 1 1-6,-7 1-1 6,7 0 1-6,-7 2-1 1,0-1 0 4,11 2 9-4,-11-3-8 4,0-1 5-6,7 0-4 7,-7 0 5-6,0 0 1 2,0 0-2 1,6 0 2-1,-6 3 3 3,0-4 1-4,0 0-2 3,0 2-2-4,0 1-6 7,0 0 6-8,0 4-7 4,0-1 8-2,0 0-8 5,0-3 0-6,0 3 0 1,0-2-1 4,0 1 8-4,-6-1 1 5,-1-1-3-8,7-2-5 9,-11 2 1-8,4-2 6 6,0 0-7-5,-6 0 0 2,6 0 0 3,0 2-1-4,-11-2 0 3,11 0 1-4,-6 0 0 6,-12 0-1-6,12 0 1 3,-12 3-1-2,5-4 0 5,-1 4 1-6,-10 2 0 1,6-3 5 5,-2 3 2-6,-4-2-1 5,10 3-7-6,-10-1 2 7,3 2 5-6,-3 2-5 6,0-2-1-7,10 3 0 3,-10 0 5 2,10-1-5-2,-3 1-1 2,10 0 0-4,-10 0-32 6,10 0-59-6,-7 3-87 4,-10 2-129-4,10 0-253 8,4 0-334-9</inkml:trace>
    </iact:actionData>
  </iact:action>
  <iact:action type="add" startTime="30958">
    <iact:property name="dataType"/>
    <iact:actionData xml:id="d18">
      <inkml:trace xmlns:inkml="http://www.w3.org/2003/InkML" xml:id="stk18" contextRef="#ctx0" brushRef="#br0">24743 7413 582 0,'0'0'216'6,"0"0"-108"1,0 0 47 3,0 0-36-4,0 0-48 2,0 0 7-2,0 0 54 5,7 0 7-6,-7 0-15 1,0 0-8 3,0 0-5-2,0 0-7 2,0 0-26-4,0 0-9 5,0 0-2-4,0 0-2 5,0 0-6-6,7 0 0 3,-7 0-2-2,0-5-15 3,0-6-22-1,0 2-19-3,0-4 0 5,0-2 0-4,0-1-1 4,0-2 0-6,0-1 0 6,0-1 0-4,0-3 0 5,0 0 0-7,0 0 0 3,0 1 0 2,0-1 0-2,0-2 1 4,0 0-1-7,0 2 0 8,0-2-1-8,0 0 0 5,0 3 1-5,0-4-1 7,0 1 1-5,0 3-2 0,7-1 2 4,-7 2 1-4,0 1 0 4,0 3 0-6,0 1-1 6,0 1 0-4,0 3 2 5,0-1-1-8,0-2-1 4,0 3 1 3,0-1-1-4,0-2 0 4,0 2 1-6,0-2-1 8,0 0 1-8,0-1-1 4,0 2 1-2,0-1-1 5,0-1 0-6,0 4-1 1,0 0 0 4,-7 2 1-4,7-1 1 4,0 1-1-6,0 0 0 7,0 1 0-6,-7 0 0 7,7 2 1-8,0 0-1 2,0 1 1 3,0 1-1-2,0 0 0 2,0 0 0-4,0 0 0 5,-7 0 0-4,7 2-1 2,0 1 0-2,0-1 0 5,0 1 0-6,-7 2 1 4,7 0-1-1,0 0 1-3,0-3-1 5,0 3 0-4,0 0 1 3,0-2-1-4,-10 2 0 7,10 0 1-8,0-3-2 2,0 3 2 4,0 0-1-4,-7-2 1 5,7 2-1-8,0 0 0 9,-7 0-7-7,7 0 0 5,-7 0-6-5,0 0-7 3,-7 7 11-1,-3 9 0 1,-4 1 4 0,-3 4-2-3,10-2 8 7,0 2-1-8,-10-2-1 6,10 4 1-6,0 0-1 8,-3-2 1-7,3-4 1 0,0-2-1 5,4-5 1-4,3-2 0 5,7-3-1-8,0-5 1 7,0 0-1-4,0 0 1 4,0 0-2-6,0 0 1 6,0 0 0-4,0 0-5 3,0 0 5-1,0 0 0-3,0 0-1 6,0 0-7-6,0 0 1 3,7-5-1-2,10-5 9 6,-10-2 0-8,7-2 6 2,3 0-5 4,-3-4 6-4,7 3-7 4,-4-3 0-6,-10 1 2 6,7-1-1-4,-7 0-1 6,10 0 0-10,-3 4 0 8,-7-2-1-3,0 4 1 0,0-1 0 3,3 3 0-6,-3 0 1 8,-7 2-1-8,0 1 1 6,7 2 0-5,-7 0 0 6,0 2 0-7,0 1 0 6,0 2 1-5,7-2-2 2,-7 2 0 2,0-3 1-2,0 3-1 3,0 0 1-6,0 0 0 6,0 0 0-4,0-3-1 2,0 3 1-1,0 0-1 0,7-2-2 2,-7 2-4-4,0-3 5 7,0 3-1-8,0 0 1 6,0 0 0-6,0 0 1 8,0 0 0-8,0 0 0 7,0 0 0-7,0 0 0 3,0 0 0 2,0 0-11-2,7 0-4 2,10 11 15-4,-3 6 17 7,7 3-1-8,10 5 15 5,0 2 3-4,-3 0-16 3,-4-5-6 1,-3-4-3-4,3-3-8 5,-10-2 5-4,-7-7-4 5,0 0-1-8,-7-6-1 8,0 0-5-6,0 0-51 5,0-2-57-4,0-19-206 0,-21-2-1185-4</inkml:trace>
    </iact:actionData>
  </iact:action>
  <iact:action type="add" startTime="33984">
    <iact:property name="dataType"/>
    <iact:actionData xml:id="d19">
      <inkml:trace xmlns:inkml="http://www.w3.org/2003/InkML" xml:id="stk19" contextRef="#ctx0" brushRef="#br0">26345 7743 409 0,'0'0'299'5,"0"0"-88"5,0 0 17-4,0 0-23 4,0 0-56-6,0 0-14 6,0 0 20-4,0 0-7 4,0 0-16-5,0-3-31 5,0-2-15-4,0-3-40 1,0-2 7 1,-7 1-1-2,7-5-21 4,-13 0 11-4,6-2-13 2,-4-2 0-2,4-1-3 4,-6-2-2-4,6 1-10 0,0-5-2 4,-11 0-4-4,11-2-6 4,1-1-1-6,-8-2 5 6,7-1-5-2,-4 0-1 3,4 2 1-10,-6-1-1 10,6-1 0-5,7 2 0 1,-14-5 0 2,14 6 0-3,-11 0 1 5,5 4-1-7,-1 1-1 6,7 0-1-5,0 4 1 7,-7 0 0-9,7 2 1 3,0 2 1 4,-7 3-1-4,7 2 0 5,-7-1 2-8,7 4-1 8,0 2 0-6,0-2 0 7,0 2 1-10,-11-1-2 8,11 1 1-3,0 2 0 0,0-2 0 2,0 2 0-4,-6 2 0 6,6-3-1-6,0 3 0 4,-7 1 0-4,7 0 0 6,0 0 0-6,0 0 0 6,0 0-2-7,0 0-8 3,-7 0-1 3,7 0-5-4,-7 0-6 4,0 5-15-6,-17 12 26 7,10 6 11-5,-10 1-1 2,3 5 0-1,-3 1 1-1,10-3 0 4,0 3-1-5,0-4 0 6,4-6 0-6,3-8-1 6,7-2-5-9,-7-6-1 9,7-3 1-6,0-1-2 6,0 0 9-6,0 0 7 1,0 0-1 4,0 0 2-4,7-12-8 5,10-5 4-8,-3-4-4 8,0-4-12-6,10 0-4 4,-17-2 6-2,14-1-10-1,-14 2 1 3,10-1 4-4,-10 1 7 7,0 2 8-8,0 1 0 7,-7 6 1-8,0 1 1 9,0 4-1-8,0 3 0 8,7 5 7-8,-7-1-8 2,0 5 6 4,0 0 3-4,0 0-8 2,0 0-1-2,0 0-15 4,10 0-9-4,4 14 14 3,0 4 10-3,17 2 15 1,-10 0-2 2,3-1-11-4,3-2 4 6,-2-3-6-6,-5-3-19 6,5-6-99-8,-5-5-207 8,-6 0-471-8</inkml:trace>
    </iact:actionData>
  </iact:action>
  <iact:action type="add" startTime="44622">
    <iact:property name="dataType"/>
    <iact:actionData xml:id="d20">
      <inkml:trace xmlns:inkml="http://www.w3.org/2003/InkML" xml:id="stk20" contextRef="#ctx0" brushRef="#br0">29488 1323 557 0,'0'0'252'7,"0"0"-167"-1,0 0 96 4,0 0 7-4,0 0-40 5,0 0-45-8,7 0-29 5,-7 0 15 2,0 0 9-4,0 0-21 2,0 0-14-2,0 0 2 5,0 0 2-6,0 0 5 4,0 0-3-4,0 0 10 5,0 0-2-4,0 0-8 0,0 0 0 4,-14-2-22-4,-10-8-33 4,3-2-13-6,-10-1 0 6,-14-2 0-4,0-1-1 4,0-2-1-6,-14 2 1 4,0 0-1 1,-10-2 1-2,3 1 1 2,-10-1 0-4,3 3 5 5,-10 0-5-4,11 0-1 7,-11-1 2-11,6 2-2 9,5-2 1-7,-4 4 0 7,10 0-1-5,-3-1 0-1,3 0 0 6,0 4 1-6,14-2-1 5,-10 0 0-5,3 5 0 7,7 1 0-8,-7-3-2 1,7 0 1 5,-10 3-18-4,10-2 10 4,0 0 3-6,7-2-2 8,0 2-6-7,0 0-1 6,-7-2 7-8,1 2 7 7,6 2-17-4,0 3-6 4,0-1 11-4,0 3-2 0,-7 0-19 4,0 0 12-4,7 0-1 2,-7 0 0-3,7 10 8 7,-7 1 0-8,0 1-3 3,0 0-4 1,0 1 7-1,-7 2-8 2,-10 6-2-3,-4-4 7 5,-3 6 5-7,4-3-9 7,-5 0 0-8,19-2 1 9,-1-4-14-8,7 5 3 7,7-5 25-6,7-1-24 1,0 2-3 4,7-4 5-4,3-2 28 4,4 1 0-6,3-1-24 7,-3-3 19-6,10 2 6 1,0-3-18 4,-3 0 1-4,10 1 11 3,-7 0 5-4,-7 3-9 6,4 0 1-6,3 1 7 6,-10 1 2-8,10-1 0 9,-7 0-1-8,4 3 2 5,3-4-2-2,0 4 1-1,-3 0 0 4,3 1-1-4,0 2 0 4,-3 1 1-6,-4 1-2 7,14-1 1-6,-7 1-7 7,-3 2 8-8,3 0-1 2,0 6 1 4,-3-2 0-4,-4 3 0 3,-3-3 0-4,10 3 0 7,-7-3 0-8,4-2 0 5,3 1 1-4,0 0-1 6,-3-1 0-6,3-2 0 1,0 3 0 4,-3 3 0-4,10-3 0 5,-7 1 0-8,1 2 0 8,2 2-1-6,-3-2 1 6,7 2 0-7,0 0-1 3,7 2 0 2,-6 1-1-2,6 0 0 3,0 1 2-6,0 0-1 8,0 1 0-8,0 0 0 5,0 2 1-4,6 0 1 6,8 0-1-6,0 1 0 1,3-1 2 4,-3 1-1-4,11-2 6 4,2-4 1-6,-3 2-8 8,4-5-1-8,3-2 0 8,7 3 1-8,-3-3 0 2,3 0 1 3,0 0 0-2,14-2 0 2,-7 2 15-4,0-3-14 7,0 1-1-8,0-1 0 6,7 0 0-5,-7 0-1 5,0-4-1-5,0 2 1 1,0-2 1 5,0-1 0-6,0 1 6 6,-4-4-7-8,4 2 0 8,0 1 11-6,0-1-4 6,0-4 10-6,7 3-2 1,0-5 6 4,0 3 1-4,3-4-12 4,-3-1-3-6,0 2-6 8,0 0 5-8,-7 0-6 8,0 1 1-10,0-2-1 9,0 1 2-6,-10 3 4 4,10-3-5-2,0 0 0-1,7-3 0 5,-7 4-1-6,7-4 6 4,0 2 4-4,-7-4-4 7,6 2-6-8,-6-2 1 2,0-3 6 3,0 3-6-2,0 0 0 3,0-1 6-6,7 0-6 8,-7-1 7-8,7-2-7 7,0-1 13-8,10 0-12 7,-3 4 5-4,0-4 6 3,0 0-12-1,3 0-1-3,-3 0 0 5,0 0 1-4,-7 0 0 4,7 0 6-6,-7 0-6 9,3 0 0-10,-14-4-1 3,15 3 1 3,-11-4 0-2,-4-1 0 3,15 5 0-6,-15-5 0 8,4 1 0-8,0-2 0 8,0 2-1-10,0 0 0 10,0-4 0-8,-7 2 1 4,0 0-1 1,-10-2 1-4,10 2-1 6,-7 1 1-6,-3-3-1 5,3 0 0-6,-10-1 7 7,10-1-1-6,-7 1-5 6,-3 0 6-6,0 1-1 1,10-2 3 4,-17-1-3-4,10 1 1 3,-3-1 3-4,3-1-9 7,-10 1 11-8,10-1-1 5,-3 0 3-3,-7-2 10 2,3 0-8 0,4-1-4-3,3 2-3 6,-10-1 0-6,0 3 4 6,3-4 11-8,-3 0-2 8,0 2-1-6,0-3-13 7,3-2 0-9,-10 1-7 4,14-1 0 3,-4-2 0-4,-3 2 0 3,10-2 0-4,-10-2 0 7,0 4 0-8,-1-4 1 5,5 0 7-3,-11 1-8 1,7-1 9 2,-8 1 2-4,5-3 7 6,-11-2 3-6,7 0-11 6,0-3-2-8,0 2-8 8,-7-2 11-6,0-3-12 6,0 3 12-6,0-3-6 1,0-2 8 4,0-3-5-4,-7-2-8 4,-7-2-1-6,3-2-1 9,-2 2 1-10,-1-4-1 6,-10 3 1-4,10 3 0 4,-7-1 0-1,-3 3 0-3,10 2 1 6,-10 0 1-6,10 3-1 7,-10 3 0-10,3-3-1 9,7 4 1-6,-10-4-1 7,3-1-1-8,-10 1 0 2,10-2 1 4,-3 3 1-4,3 1 0 4,-3 4 8-6,10 2-9 8,0 2-1-8,-10 3-1 7,10 2 0-8,0 1 2 6,4 2 0-1,3 3 0-1,0 1 0 2,0 1 0-4,0 3-1 6,0 2-28-6,-3-4-51 5,3 5-66-6,-14-4-103 8,-3 3-299-7,-4-3-432-5</inkml:trace>
    </iact:actionData>
  </iact:action>
  <iact:action type="add" startTime="58495">
    <iact:property name="dataType"/>
    <iact:actionData xml:id="d21">
      <inkml:trace xmlns:inkml="http://www.w3.org/2003/InkML" xml:id="stk21" contextRef="#ctx0" brushRef="#br0">30890 7865 675 0,'0'0'393'7,"0"0"-239"3,0 0 40-6,0 0-4 6,0 0-40-4,0 0-62 5,7 0-12-5,-7-7 2-1,0-3 33 5,0 2-25-4,0-2 5 2,0 0-19-2,0-2 5 5,0 2-16-6,0-3-15 1,0 1-11 3,0-6-9-2,0-5-14 3,0-1-4-6,6-9-2 6,-6-1-5-3,11-2-1 2,-4-2 1-5,0 3 0 13,0-1 0-17,0 0 9 9,-1 4-8-2,5-3 7-1,-4-1-3 4,0 0 0-4,-7 0-6 4,7-6 1-6,0 6 0 7,-1-5 0-6,1 6-1 7,-7-1 0-9,11 4 0 3,-4 6 1 4,-7 2-1-3,0 2 0 3,0 5 0-7,0 3 1 9,0 0 0-8,0 5 0 5,0-5 0-3,7 2 0 4,-7-3-1-3,0 2 1-3,0 1-1 8,0 2 1-8,0 0 0 7,0 2-1-8,0 3 1 8,0 1 0-6,0-1 0 6,0-1 1-6,0 1-1 1,0 2-1 4,0 1-1-4,0 2 1 4,0 0 2-6,0 0 17 7,-7 0-19-6,0 0-5 5,-11 0-6-6,-2 2 9 6,-11 12-7-2,-8 0 8-4,5 7-4 7,-11 2 5-5,14 1 0 4,-7-1 0-6,17-2 0 9,-10-2 0-11,17-2-1 10,0-1-8-9,4-5 2 4,3-5 1 2,7-2 4-2,0-4-7 2,0 0 0-4,0 0-7 5,0 0 4-4,0 0 5 3,17-14 7-3,4-5 1 3,10-9 0-2,-3-5-1-1,10 0-8 4,-7-2-2-5,-3 3-2 7,3 1 6-9,-11 1-1 8,5 5 6-7,-11-1 0 8,10 7 1-8,-10 1 0 2,-7 5 0 4,-1 6 0-4,1 1 0 4,-7 5 1-6,0 1 0 6,11 0 9-4,-11 0-8 5,0 0 3-8,7 0-5 5,0 7 0 2,13 13 2-4,5 7 28 4,-5 4 5-6,12 1-5 8,-12 4-13-8,5-6-11 5,-12-2-5-4,12-3-1 6,-12-3-29-6,1-4-54 1,17 3-98 4,-17-4-162-4,4-6-508-2</inkml:trace>
    </iact:actionData>
  </iact:action>
  <iact:action type="add" startTime="65313">
    <iact:property name="dataType"/>
    <iact:actionData xml:id="d22">
      <inkml:trace xmlns:inkml="http://www.w3.org/2003/InkML" xml:id="stk22" contextRef="#ctx0" brushRef="#br0">10522 3480 864 0,'0'0'269'5,"0"0"-156"6,0 0-6-6,0 0 12 6,0 0-51-7,0 0-40 3,0 0 21 2,0 0 77-2,0 0-2 1,0 0-13-2,0 0-10 4,0 0-25-4,0 0-37 4,0 0-39-5,0 5 0 4,0 7-31-3,0 11 31 2,0 10 23 0,-7 9 30-2,7 9-10 4,-7-1-17-4,7-3-10 6,0-3-14-9,0-8-2 10,0-8 0-10,0-5-52 3,0-5-50 3,0-8-56-3,14-10-113 4,24-3-110-5,0-22-133 7,-3-4-235-12</inkml:trace>
    </iact:actionData>
  </iact:action>
  <iact:action type="add" startTime="65697">
    <iact:property name="dataType"/>
    <iact:actionData xml:id="d23">
      <inkml:trace xmlns:inkml="http://www.w3.org/2003/InkML" xml:id="stk23" contextRef="#ctx0" brushRef="#br0">11013 3512 436 0,'0'0'709'5,"0"0"-551"5,0 0-71-5,0 0 15 3,0 0-43 1,0 0-45-2,0 0 7 0,-7 45 65-1,0-30 22 4,-6 3-21-4,-5-1-1 2,11-1-40-2,0-4-12 5,7-1-22-6,-6-4-12 1,6 1-6 3,0-4-4-2,0 0-9 2,0-4 3-4,0 1 4 5,0-1-2-4,13 3 12 4,12-3 2-5,2 0 10 4,11 2 9-2,7-2 6 1,-7 0-4 0,0 5-11-3,-10 0-9 6,3 1-1-6,-10 1-7 5,-14 4 1-6,3-1 5 7,-10 4 0-6,0 1 1 5,0 6 0-5,0 4 1 2,-24 3 18 2,-7 1-7-2,3 2-4 4,-3-6-8-8,3-5-35 9,-3-5-16-8,11-4-20 6,-5-9-74-5,5-2-94 3,-5-15-322 0,11-10-167-8</inkml:trace>
    </iact:actionData>
  </iact:action>
  <iact:action type="add" startTime="66229">
    <iact:property name="dataType"/>
    <iact:actionData xml:id="d24">
      <inkml:trace xmlns:inkml="http://www.w3.org/2003/InkML" xml:id="stk24" contextRef="#ctx0" brushRef="#br0">10941 3361 525 0,'0'0'669'5,"0"0"-611"5,0 0-35-3,0 0-1 3,0 0 107-6,0 0-23 3,0 0 15 3,186 15-47-4,-134-15-31 2,0 0-27-2,0 0-16 4,-7-3-49-4,14-7-156 2,-14 0-147-2,-14 0-375-5</inkml:trace>
    </iact:actionData>
  </iact:action>
  <iact:action type="add" startTime="66845">
    <iact:property name="dataType"/>
    <iact:actionData xml:id="d25">
      <inkml:trace xmlns:inkml="http://www.w3.org/2003/InkML" xml:id="stk25" contextRef="#ctx0" brushRef="#br0">11799 3733 1232 0,'0'0'534'5,"0"0"-341"5,0 0-23-4,0 0-47 4,0 0-77-4,0 0-46 0,0 0 2 5,28 0 26-6,3 0 19 3,7 0-21-2,7 0-12 5,0 0-6-6,-11-2-8 1,11-3-40 3,0-1-132-2,-7 1-130 2,-17 0-388-9</inkml:trace>
    </iact:actionData>
  </iact:action>
  <iact:action type="add" startTime="67459">
    <iact:property name="dataType"/>
    <iact:actionData xml:id="d26">
      <inkml:trace xmlns:inkml="http://www.w3.org/2003/InkML" xml:id="stk26" contextRef="#ctx0" brushRef="#br0">12522 3572 123 0,'0'0'864'7,"0"0"-676"4,0 0-102-5,0 0 40-1,0 0-77 5,0 0-47-4,0 0 14 4,45-51 30-6,-24 39 25 6,10 0-12-4,-3 1-26 4,10 5-11-5,-7 2-21 2,-3 4 7 2,3 0-7-2,-10 0-1 1,-4 0-8-2,-10 9 1 4,0 3 1-4,-7 6 6 2,0 2 14-2,0 5 30 4,-21 3-11-4,-10 4-1 0,0 4-1 3,3-1-9-2,-3 0-12 4,3-2 17-8,4-4-8 11,10-2-5-12,7-8-2 11,7-2-5-11,0-1-7 5,0-1-7 2,0-2 6-2,21-4-1 2,10 0 1-3,-3-4-11 5,17-5-48-7,14 0-108 5,31-3-132-4,-14-15-189 9,-10 1-85-14</inkml:trace>
    </iact:actionData>
  </iact:action>
  <iact:action type="add" startTime="67887">
    <iact:property name="dataType"/>
    <iact:actionData xml:id="d27">
      <inkml:trace xmlns:inkml="http://www.w3.org/2003/InkML" xml:id="stk27" contextRef="#ctx0" brushRef="#br0">13522 3650 867 0,'0'0'394'9,"0"0"-193"-3,0 0-4 4,0 0-78-6,0 0-37 6,0 0-48-4,-141-8-18 2,109 27 25 0,1 0 12-2,4 6-18 4,9 7 0-4,4 0 3 3,8 0-23-4,6 7-15 5,0-5 0-4,6-1-2 0,26-3-11 3,6-5 12-2,3-10 1 2,4-4-1-4,7-11-7 5,-7 0 6-4,-7-5-4 4,0-20 5-6,-7-11 1 6,-10-9-11-4,-7-5-39 2,-14-5-12 0,0-3-67-2,-28-21-73 4,-24 16-281-3,-10 11-341-7</inkml:trace>
    </iact:actionData>
  </iact:action>
  <iact:action type="add" startTime="68623">
    <iact:property name="dataType"/>
    <iact:actionData xml:id="d28">
      <inkml:trace xmlns:inkml="http://www.w3.org/2003/InkML" xml:id="stk28" contextRef="#ctx0" brushRef="#br0">10359 3188 98 0,'0'0'666'8,"0"0"-488"-1,0 0-15 1,0 0 37-2,0 0-15 4,-159 102-74-4,124-56-19 2,4 8 16-2,-7 13-22 3,7 6-38-1,17 4-20-3,7 4-7 5,7 4-15-4,7 4-6 4,45 2-2-4,24-1-36 2,42 6-161-1,69 5-108 4,-32-21-221-7,-13-19-245-2</inkml:trace>
    </iact:actionData>
  </iact:action>
  <iact:action type="add" startTime="69142">
    <iact:property name="dataType"/>
    <iact:actionData xml:id="d29">
      <inkml:trace xmlns:inkml="http://www.w3.org/2003/InkML" xml:id="stk29" contextRef="#ctx0" brushRef="#br0">13477 3133 998 0,'0'0'570'7,"0"0"-508"0,0 0-51 2,0 0 40-4,0 0 59 6,0 0-49-6,187 64-30 3,-135-37-11-2,7 7 24 4,0 4 5-4,10 4-17 5,-10 9-4-5,7 1 19-1,-7 4-34 6,-14 2-6-6,-7 2-7 3,0 3-1-2,-24 4-6 8,-7 3-8-11,-7 2-18 4,0 1-15 0,-14-5-21 0,7-5-112 2,-7-15-76-4,-3-16-359 6,17-19-223-11</inkml:trace>
    </iact:actionData>
  </iact:action>
  <iact:action type="add" startTime="69548">
    <iact:property name="dataType"/>
    <iact:actionData xml:id="d30">
      <inkml:trace xmlns:inkml="http://www.w3.org/2003/InkML" xml:id="stk30" contextRef="#ctx0" brushRef="#br0">14478 3033 687 0,'0'0'412'6,"0"0"-268"2,0 0 7-2,0 0-23 4,0 0-57-4,0 0-46 1,0 0-8 1,-11 0 11-1,11 0 23 2,0 0 6-4,11 0-26 6,-4 0-12-6,6 0-6 5,8 0 28-6,10-2-9 6,1-1-11-4,-5 3-8 4,-3 0-13-3,-10 0 0-2,0 0-6 6,-3 0-3-6,-5 3-1 6,-6 9 9-8,0 5 0 8,-6 6 1-6,-19 5 8 5,-6 3 11-6,-3-1-12 4,2-1 0 1,1 3-5-2,4-7 5 4,13-6 12-8,-4-6-8 7,11-3 3-4,7-7-12 2,0-3 24-2,0 0 3 4,0 0-5-4,25 0 4 0,-5 0 68 4,19 0-31-4,-1-5-46 5,3 0-19-8,-3 2-37 9,7 3-121-8,-21 0-157 9,-10 8-434-11</inkml:trace>
    </iact:actionData>
  </iact:action>
  <iact:action type="add" startTime="70336">
    <iact:property name="dataType"/>
    <iact:actionData xml:id="d31">
      <inkml:trace xmlns:inkml="http://www.w3.org/2003/InkML" xml:id="stk31" contextRef="#ctx0" brushRef="#br0">10536 4638 890 0,'0'0'286'8,"0"0"4"0,0 0-30-4,0 0-75 5,0 0-81-2,0 0-55 3,0 0-9-6,97-31 99 6,17 16 46-4,73-2-43 4,86-1-21-6,56 3-18 6,38 8-15-4,-4 1-6 3,-10 6-19-2,-3-2-17-1,-15-4-25 6,-30 4-20-7,-42 2-1 6,-76 0-27-9,-52 0-39 11,-49 0-39-9,-30 0-63 2,-29 0-121 3,-2 0-373-3,-25-2-743-3</inkml:trace>
    </iact:actionData>
  </iact:action>
  <iact:action type="add" startTime="71799">
    <iact:property name="dataType"/>
    <iact:actionData xml:id="d32">
      <inkml:trace xmlns:inkml="http://www.w3.org/2003/InkML" xml:id="stk32" contextRef="#ctx0" brushRef="#br0">11827 4854 932 0,'0'0'309'7,"0"0"-158"3,0 0-1-6,0 0-12 6,0 0-47-4,0 0-42 5,0 0 26-7,7 0 8 5,-7 0-17-3,10-5-28 4,4-6-13-3,7 0-3-2,3-2-11 6,3-2-10-6,11 0-1 3,1 5 0-2,-1 0-2 5,7 3 1-6,-18 3-11 2,4 4-16 1,-10 0-3-1,-3 0 15 2,-12 0 1-4,1 12-5 6,-7 7 4-6,0 1 10 5,-7 10 6-6,-24 3-1 6,-7 5-5-3,-14 2 6 2,0 0 8-3,0 1-7 0,1-6 7 6,13-2-2-7,3-5-5 4,11-9 9-4,10-6-8 6,7-3 6-6,-3-8-8 5,10 1 0-6,0-1 0 3,0 3-22 3,24-2 22-4,7 2 27 4,10-2 39-5,15-3-17 6,10 0-17-6,-8 0-32 4,12 0 0-4,-12-6-112 6,-6 1-46-6,7-7-149 0,-21-1-353 6,-7 1-274-10</inkml:trace>
    </iact:actionData>
  </iact:action>
  <iact:action type="add" startTime="72475">
    <iact:property name="dataType"/>
    <iact:actionData xml:id="d33">
      <inkml:trace xmlns:inkml="http://www.w3.org/2003/InkML" xml:id="stk33" contextRef="#ctx0" brushRef="#br0">12754 4838 502 0,'0'0'509'7,"0"0"-332"-1,0 0 26 4,0 0-19-4,0 0-50 5,0 0-40-8,0 0-12 8,-17 0-21-6,-4 0 13 5,-3 0-28-4,-4 0-2 0,-3 0-2 4,-7 8-4-4,10 0-13 4,-3 2 0-6,10 5 2 6,-10 1-15-4,7 3-5 4,10 4 1-5,-7-1-8 4,14 6-1-3,-3 2-5 2,10 3-7 0,0 1 7-2,10 0-1 6,11 2 5-7,10-6 1 6,14-5 1-9,-3-7-6 9,3-6 5-6,0-4 1 1,-7-8-8 5,-7 0 8-6,-3 0 0 5,-4-10 14-6,-3-13 4 8,-4-4-6-7,-10-6-2 6,-7-3-10-8,0-1-20 8,0-4-22-6,0 6-33 2,-24 0 23 3,10 5-27-6,-7 2-34 7,-3-2-106-5,10 5-128 4,-10 5-431-10</inkml:trace>
    </iact:actionData>
  </iact:action>
  <iact:action type="add" startTime="74051">
    <iact:property name="dataType"/>
    <iact:actionData xml:id="d34">
      <inkml:trace xmlns:inkml="http://www.w3.org/2003/InkML" xml:id="stk34" contextRef="#ctx0" brushRef="#br0">15526 4021 948 0,'0'0'543'10,"0"0"-406"-5,0 0 41 5,0 0-29-5,0 0-70 2,0 0-52 3,0 0 15-4,0 0 34 2,0 2 0-2,0 5-21 5,0 8-22-6,0 8-13 1,0 12 31 3,-7 10-13-2,1 6-2 2,-1 5-18-4,0-4-17 5,7-4 1-4,0-4-2 7,0-6-14-11,0-8-46 12,0-6-35-9,0-3-116 4,0-6-65-5,0-7-272 2,0-6-109-5</inkml:trace>
    </iact:actionData>
  </iact:action>
  <iact:action type="add" startTime="74375">
    <iact:property name="dataType"/>
    <iact:actionData xml:id="d35">
      <inkml:trace xmlns:inkml="http://www.w3.org/2003/InkML" xml:id="stk35" contextRef="#ctx0" brushRef="#br0">15215 4300 1343 0,'0'0'494'5,"0"0"-467"3,0 0-26 2,0 0 125-4,173 2-19 2,-87-2-69-2,4 3-35 7,7 5-3-10,18-1-147 3,-19-2-364 2,-30-3-497-7</inkml:trace>
    </iact:actionData>
  </iact:action>
  <iact:action type="add" startTime="75494">
    <iact:property name="dataType"/>
    <iact:actionData xml:id="d36">
      <inkml:trace xmlns:inkml="http://www.w3.org/2003/InkML" xml:id="stk36" contextRef="#ctx0" brushRef="#br0">31502 4451 793 0,'0'0'180'6,"0"0"-68"4,0 0 54-5,0 0 30 2,0 0-73 3,0-146-54-4,0 111 83 3,0-1-13-4,-7 1-8 5,-10-5-16-4,3 0 3 2,0-4-20-2,-17-1-24 2,3-2-37 1,-10-4-13-4,-20-4-9 5,-12 1-10-4,-13 0-5 4,-41-5-14-5,-56-1 5 6,-52 3-3-6,-21 13-23 6,1 21 26-7,20 23 1 2,31 11 8 5,14 35 8-5,7 21 8 3,17 21 5-4,4 25-5 6,10 21 7-7,14 23-4 7,25 11 5-6,13 13-5 5,31 12-8-5,21 7 0 1,21 17 6 4,24 10-2-4,45 9 3 5,45 9 13-9,45-4 0 10,27-7 11-7,32-19 1 6,24-21-5-7,4-23-9 2,10-21-9 5,-1-13-7-5,-6-22-4 3,-3-14 5-4,-11-20-14 6,-17-24-8-6,-14-22-15 4,-31-24-2-4,-39-11 13 6,-13-24-7-6,-14-30-14 3,35-41 7 0,31-52 16-2,31-44 10 4,-7-15 0-4,-42 14 0 3,-16 19 1-5,-43 21 0 8,-9-9 1-7,-29-8 4 0,-10-12 0 5,-24-18 6-4,-38-17 3 4,-45-21-8-6,-41-10-7 8,-42-4-6-7,-35-1-36 7,-24 23-61-10,3 34-25 7,-3 49-34-2,25 57-36 0,13 35 11 2,45 26-202-4,38 7-633-2</inkml:trace>
    </iact:actionData>
  </iact:action>
  <iact:action type="add" startTime="77835">
    <iact:property name="dataType"/>
    <iact:actionData xml:id="d37">
      <inkml:trace xmlns:inkml="http://www.w3.org/2003/InkML" xml:id="stk37" contextRef="#ctx0" brushRef="#br0">16558 3593 1109 0,'0'0'312'10,"0"0"-131"-4,0 0-28 3,0 0-84-3,0 0-69 0,0 0-45 4,0 0 45-3,45-16 23 0,-24 4 23-1,17 0-1 4,0-2-14-4,0 1-12 2,-4 4-9-2,4 1-2 2,0 3-7 0,-6 3-2-2,-12 2 0 4,5 0-7-3,-18 0-1 3,-1 0-4-7,-6 0-1 8,0 7 7-6,0 5 6 5,0 9 1-5,-24 9 8 2,-3 5 19 3,-5 4-8-3,-6 0-3 0,11-1-6-1,2-2-1 7,5-7 6-9,6-2 3 5,3-8-9-4,11-3-9 6,0-4-6-6,0 0 5 1,0-4-9 3,25-3 3-3,2 0-1 6,18-5 8-10,0 0-9 10,7 0-51-7,11 0-81 6,9-18-156-7,-13 1-283 3,-4-3-313-5</inkml:trace>
    </iact:actionData>
  </iact:action>
  <iact:action type="add" startTime="78332">
    <iact:property name="dataType"/>
    <iact:actionData xml:id="d38">
      <inkml:trace xmlns:inkml="http://www.w3.org/2003/InkML" xml:id="stk38" contextRef="#ctx0" brushRef="#br0">17489 3555 411 0,'0'0'772'6,"0"0"-570"4,0 0-74-6,0 0 21 6,0 0-55-4,0 0-54 4,0 0-15-6,-111 114 11 5,97-100-6-1,7 1 3-1,-3-4-12 2,10-6-15-4,0-4-6 6,0 3-7-6,0-4-11 3,0 0-5-2,24 1 21 4,-3 2 2-3,17 0 10-2,0-1 4 6,0 1 1-6,0 3-14 5,-3 0 11-6,-4 5-12 6,-17 1 1-4,3 0-1 4,-3 6-1-6,-14 3 1 6,0 2 8-3,0 4-7 0,-14 3 11 2,-10 0 3-4,-7-2-15 7,-4 0-17-7,4-8-29 4,-7-2-47-4,10-11-51 5,-10-7-97-4,0-10-242 0,17-18-398-3</inkml:trace>
    </iact:actionData>
  </iact:action>
  <iact:action type="add" startTime="78744">
    <iact:property name="dataType"/>
    <iact:actionData xml:id="d39">
      <inkml:trace xmlns:inkml="http://www.w3.org/2003/InkML" xml:id="stk39" contextRef="#ctx0" brushRef="#br0">17392 3515 867 0,'0'0'381'6,"0"0"-302"5,0 0 104-6,0 0-7 5,159-13-95-4,-100 10-51 0,0 3-21 4,0 0-9-4,-4 0-1 2,-3 0-94-2,-7 0-170 5,-24 0-288-10</inkml:trace>
    </iact:actionData>
  </iact:action>
  <iact:action type="add" startTime="79232">
    <iact:property name="dataType"/>
    <iact:actionData xml:id="d40">
      <inkml:trace xmlns:inkml="http://www.w3.org/2003/InkML" xml:id="stk40" contextRef="#ctx0" brushRef="#br0">18043 3842 954 0,'0'0'595'6,"0"0"-399"5,0 0-38-6,0 0-54 5,0 0-73-6,0 0-14 7,0 0 64-6,89 0-1 7,-61 0-37-9,10-5-22 4,-7 2-20 2,7 1-1-2,-10 2-56 1,10 0-120-1,-7 0-134 4,-10 0-363-11</inkml:trace>
    </iact:actionData>
  </iact:action>
  <iact:action type="add" startTime="79654">
    <iact:property name="dataType"/>
    <iact:actionData xml:id="d41">
      <inkml:trace xmlns:inkml="http://www.w3.org/2003/InkML" xml:id="stk41" contextRef="#ctx0" brushRef="#br0">18714 3547 734 0,'0'0'511'11,"0"0"-315"-9,0 0-23 10,0 0-49-9,0 0-105 3,0 0-6 4,0 0 48-4,59-8 1 4,-28 4-31-4,-3 0-2 4,3 3-10-5,0 1 5 7,-3 0-23-8,-4 0 0 2,-10 1-1 3,0 10-1-2,-4 2-5 3,-10 2 6-6,0 3 0 7,0 4 1-6,-10 3 13 6,-18 5-6-8,-3 1 1 8,3 4 3-6,-10-2-10 4,14-1 4 0,-4-1 2-6,11-3 4 8,10-6-11-6,0-2-1 6,7-2 0-8,0-3-2 11,0 0-4-12,14-2 5 4,10-4-7 5,4 1 8-6,10-4 9 6,7-4-9-7,0-2-63 7,7 0-97-7,17-10-136 8,-24-7-327-10,-4-1-291-1</inkml:trace>
    </iact:actionData>
  </iact:action>
  <iact:action type="add" startTime="80102">
    <iact:property name="dataType"/>
    <iact:actionData xml:id="d42">
      <inkml:trace xmlns:inkml="http://www.w3.org/2003/InkML" xml:id="stk42" contextRef="#ctx0" brushRef="#br0">19603 3560 1237 0,'0'0'385'10,"0"0"-184"-5,0 0-65 4,0 0-67-3,0 0-56 3,-152-3-11-1,118 23 15-3,2 5 4 6,12 8 7-6,-5 1-6 5,18 2-21-6,7 4-1 6,0-2 0-4,14 1 0 4,17-6 0-4,14-6-1 0,0-7 0 4,0-7-2-4,7-8 3 2,-7-5 7-2,-10 0-6 4,3-5-1-4,-14-15 12 2,-10-8-12-2,-7-5-36 2,-7-2-46 1,0-8-34-4,-59-30-109 5,0 8-126-4,7 7-329-4</inkml:trace>
    </iact:actionData>
  </iact:action>
  <iact:action type="add" startTime="80861">
    <iact:property name="dataType"/>
    <iact:actionData xml:id="d43">
      <inkml:trace xmlns:inkml="http://www.w3.org/2003/InkML" xml:id="stk43" contextRef="#ctx0" brushRef="#br0">16551 3368 922 0,'0'0'301'7,"0"0"-196"3,0 0 54-6,0 0-11 5,0 0-56-1,-142 153-22-1,104-94-1 1,0 3-3-2,10-1-8 5,11-3-25-6,10-1-33 3,7-3 0-2,17-4-12 5,35 0 6-6,21-1-47 1,17-3-48 4,65 11-87-4,-13-11-174 4,-14-9-271-10</inkml:trace>
    </iact:actionData>
  </iact:action>
  <iact:action type="add" startTime="81381">
    <iact:property name="dataType"/>
    <iact:actionData xml:id="d44">
      <inkml:trace xmlns:inkml="http://www.w3.org/2003/InkML" xml:id="stk44" contextRef="#ctx0" brushRef="#br0">19752 3235 72 0,'0'0'1133'6,"0"0"-965"3,0 0-110-5,0 0 79 6,0 0 23-3,0 0-56 2,177 154-19-2,-125-107 4-2,-7 7 14 5,0 3-4-4,0 1-40 2,-7 2-28-2,-7 1-12 5,-3 1-12-6,-11 0 1 2,-10-2-8 1,-7 0-31-1,0-5-63 3,-31 16-91-4,-7-15-140 5,-14-16-457-10</inkml:trace>
    </iact:actionData>
  </iact:action>
  <iact:action type="add" startTime="81807">
    <iact:property name="dataType"/>
    <iact:actionData xml:id="d45">
      <inkml:trace xmlns:inkml="http://www.w3.org/2003/InkML" xml:id="stk45" contextRef="#ctx0" brushRef="#br0">20503 3212 689 0,'0'0'517'7,"0"0"-380"1,0 0-13 0,0 0-33-2,0 0-78 4,0 0-12-4,0 0 19 2,45-5 18-2,-27 5 0 5,2 0 1-5,5 0-7-1,-12 0-7 5,1 0-10-4,0 0-15 5,-4 5-1-7,-10 7-1 6,0 4 1-5,0 2 1 6,0 1 1-7,-24 4 16 3,3 0-15 3,-10-1 17-4,0 1-9 4,3-2 3-5,4-2 12 6,10-4 0-7,7-2 4 9,1-4-14-12,6-6-15 12,0 1 0-9,0-3-9 1,13 3 9 6,19 1 68-5,2-3 2 4,11 1-41-6,7-1-16 7,-7 1-13-6,0 5-70 7,0-2-87-8,-28 10-76 1,-10-3-133 5,-7-3-259-10</inkml:trace>
    </iact:actionData>
  </iact:action>
  <iact:action type="add" startTime="82492">
    <iact:property name="dataType"/>
    <iact:actionData xml:id="d46">
      <inkml:trace xmlns:inkml="http://www.w3.org/2003/InkML" xml:id="stk46" contextRef="#ctx0" brushRef="#br0">16610 4529 546 0,'0'0'283'4,"0"0"-31"4,0 0-39 2,0 0 19-4,0 0-52 3,0 0-73-4,0 0-60 6,0-35-40-6,45 32 40 5,13 3 98-5,57-2 26 2,54 2-47 2,70 0-2-2,52 0-15 1,6 0 4-2,5 0-27 4,-12 0-20-2,1 0-22 4,7 7-21-11,-8 4-12 7,-6 1-8 1,-31 1-1-4,-28-1 0 7,-45 1-49-9,-63-3-45 10,-40-2-36-11,-26-1-32 10,8-2-54-9,-21-3-178 8,-6-2-483-7</inkml:trace>
    </iact:actionData>
  </iact:action>
  <iact:action type="add" startTime="84204">
    <iact:property name="dataType"/>
    <iact:actionData xml:id="d47">
      <inkml:trace xmlns:inkml="http://www.w3.org/2003/InkML" xml:id="stk47" contextRef="#ctx0" brushRef="#br0">17946 4846 48 0,'0'0'642'5,"0"0"-395"3,0 0-21 2,0 0 1-4,0 0-32-1,0 0-52 5,0 0-10-4,-7 0 16 4,7 0-12-6,0 0-31 6,0 0-34-4,0 0-30 5,7-2-38-7,6-4-2 3,19-3-2 3,-5 1 19-4,18-2-11 2,0 0-7-2,0 6 0 4,-7-1-1-4,-7 5-6 2,-3 0-10-2,-11 0-2 4,-3 0-7-3,-14 0 0-2,0 5-8 5,0 7 18-4,0 8 14 4,-7 5 1-6,-24 7 6 7,4 1 3-6,-12 6-3 5,8-5-4-6,-7 1 7 4,11-5-8 1,9-3 0-1,4-5 0 2,8-4 0-6,6-3-1 8,0 0-11-9,0-3 10 7,13-2-5-5,12 1 6 7,2-1 1-8,18-5 0 6,7-1-1-4,0-1-9 0,10-3-131 3,18 2-112-2,-11-2-226 3,-10 0-172-10</inkml:trace>
    </iact:actionData>
  </iact:action>
  <iact:action type="add" startTime="84721">
    <iact:property name="dataType"/>
    <iact:actionData xml:id="d48">
      <inkml:trace xmlns:inkml="http://www.w3.org/2003/InkML" xml:id="stk48" contextRef="#ctx0" brushRef="#br0">19029 5003 1113 0,'0'0'483'11,"0"0"-320"-8,0 0-17 7,0 0-43-5,0 0-60 1,0 0-35 3,-180-5-7-2,135 23 23 3,7 4 7-6,0 6-11 6,3 1-5-4,11 2-6 4,3 5-9-5,21-4-10 4,0 1-1-3,0 0 4 3,35-4 0-2,10-4 7-1,7-7 1 4,10-8 0-4,-3-6 17 2,0-4-12-2,-7 0 7 5,-1-5-4-5,-19-13-3-1,-1-3 1 5,-17-3 0-4,-7-5-7 4,-7-4-1-6,0-4-15 6,0-3-24-4,-21-4-19 4,-10 3-39-4,-21-3-114 2,7 10-158-2,7 11-591-4</inkml:trace>
    </iact:actionData>
  </iact:action>
  <iact:action type="add" startTime="87747">
    <iact:property name="dataType"/>
    <iact:actionData xml:id="d49">
      <inkml:trace xmlns:inkml="http://www.w3.org/2003/InkML" xml:id="stk49" contextRef="#ctx0" brushRef="#br0">2008 7171 1038 0,'0'0'394'7,"0"0"-175"4,0 0-13-8,0 0-13 8,0 0-67-6,0 0-64 6,7 0-28-7,3 0-3 3,-3 0-15 2,14 0 12-2,3 0 24 2,11-3-34-4,3-2-8 5,7 0-10-4,7-2-4 2,0 1-81-2,-1 1-54 4,-6 0-140-4,-6 3-112 0,-26-3-356-5</inkml:trace>
    </iact:actionData>
  </iact:action>
  <iact:action type="add" startTime="88057">
    <iact:property name="dataType"/>
    <iact:actionData xml:id="d50">
      <inkml:trace xmlns:inkml="http://www.w3.org/2003/InkML" xml:id="stk50" contextRef="#ctx0" brushRef="#br0">2025 7578 977 0,'0'0'283'7,"0"0"-249"0,0 0-14 0,0 0 41-1,0 0-10 5,201-6-51-7,-111-12-31 3,-11 0-162 3,-16 5-436-10</inkml:trace>
    </iact:actionData>
  </iact:action>
  <iact:action type="add" startTime="91787">
    <iact:property name="dataType"/>
    <iact:actionData xml:id="d51">
      <inkml:trace xmlns:inkml="http://www.w3.org/2003/InkML" xml:id="stk51" contextRef="#ctx0" brushRef="#br0">3963 6937 172 0,'0'0'163'6,"0"0"-77"1,0 0 10 3,0 0-3-3,0 0-29-2,0 0-27 5,0 0 21-4,-52 0 74 4,45 0 40-6,1-3-13 6,6 1 12-4,-7-1 5 5,7 1-9-8,0 2-26 6,0-4-42-1,0 4-40-1,0 0-30 2,0-2-25-4,0 2-4 6,13-5-26-6,25 0 26 3,7-2 29-2,14 2-8 3,7-3-15-1,3 8 0 2,-10 0-6-5,-7 0-7 1,-7 0-8 4,-14 13 0-4,-10 1-23 2,-7 7-2-2,-14 1 16 4,0 12 23-4,-7 1 0 0,-21 7 0 3,-10 4 1-2,-7 2 0 4,-7-2 0-7,0 1 2 6,0 1-1-4,-3-3 0 5,13-2-1-8,11-5 0 8,0-8 0-7,17-5-1 8,7-4-5-7,7-7-7 1,0-1-5 3,7 0 4-2,24-1 1 2,4-5 11-4,27-2-8 8,11-5-3-10,3 0-39 4,59-19-110 0,-24-7-201 0,-14-6-275 1</inkml:trace>
    </iact:actionData>
  </iact:action>
  <iact:action type="add" startTime="92358">
    <iact:property name="dataType"/>
    <iact:actionData xml:id="d52">
      <inkml:trace xmlns:inkml="http://www.w3.org/2003/InkML" xml:id="stk52" contextRef="#ctx0" brushRef="#br0">5098 7047 1064 0,'0'0'207'6,"0"0"-82"0,0 0 3 4,0 0-70-4,0 0-39 4,0 0-18-6,0 0 10 6,-90 121 2-4,84-105-5 4,6-6 0-4,0-1-8 0,0 4-6 3,0-3 5-2,13 5-1 1,19 1 2-2,2-2 2 6,11 4 4-8,0 3-5 7,0-1 6-8,0 0-6 5,-7 2 0 1,-17-1 0-2,3-1 0 1,-10 0 0-2,-14 0 0 4,0 0 6-3,0 0 6 2,-14 3 0-5,-17-1-3 7,-4 1-10-6,-10-2-44 1,0-7-49 4,-31-14-108-4,17 0-207 5,1-10-418-10</inkml:trace>
    </iact:actionData>
  </iact:action>
  <iact:action type="add" startTime="92734">
    <iact:property name="dataType"/>
    <iact:actionData xml:id="d53">
      <inkml:trace xmlns:inkml="http://www.w3.org/2003/InkML" xml:id="stk53" contextRef="#ctx0" brushRef="#br0">4932 7023 667 0,'0'0'319'4,"0"0"-222"6,0 0 29-4,211 0-3 5,-114 0-62-8,0 0-33 7,0 0-17-4,-7 0-11 4,-10 7-36-5,-11 13-101 2,-24 0-185 2,-17-2-55-9</inkml:trace>
    </iact:actionData>
  </iact:action>
  <iact:action type="add" startTime="93057">
    <iact:property name="dataType"/>
    <iact:actionData xml:id="d54">
      <inkml:trace xmlns:inkml="http://www.w3.org/2003/InkML" xml:id="stk54" contextRef="#ctx0" brushRef="#br0">3738 8135 494 0,'0'0'773'5,"0"0"-716"3,0 0 56 1,173 0 93-4,-52 0-48 5,35-9-70-4,0-4-27 0,-21 3-20 3,-17 2-26-2,-21 5-15 2,10-2-16-4,-3 5-81 5,-7 0-62-4,-18 0-144 5,-17 0-233-6,-34 0-226-5</inkml:trace>
    </iact:actionData>
  </iact:action>
  <iact:action type="add" startTime="93423">
    <iact:property name="dataType"/>
    <iact:actionData xml:id="d55">
      <inkml:trace xmlns:inkml="http://www.w3.org/2003/InkML" xml:id="stk55" contextRef="#ctx0" brushRef="#br0">4233 8622 537 0,'0'0'501'7,"0"0"-492"1,0 0 17 1,0 0 37-4,0 0 17 6,149-28-15-6,-97 17-42 3,-7 6-22-2,-7 5 0 3,-10 0-1-1,-4 0-3-2,-10 0 3 4,-7 0 8-5,-7 10 13 5,0 6 28-6,0 3 13 7,0 9-27-6,-28 5 2 6,-10 5-20-6,0 3 11 1,-14-1-9 4,7-3 10-3,0 2 16 3,14-6 2-6,3-9-1 8,11-1-12-8,3-8-9 5,14-2-11-4,0-3-6 4,0-3-7-2,0-2 6-2,24 0-7 5,4 1 16-3,17-6 18 4,14 0-4-8,10 0-18 8,4-6-12-6,10-7-66 6,14-4-128-7,-14 2-158 2,-18-1-370 0</inkml:trace>
    </iact:actionData>
  </iact:action>
  <iact:action type="add" startTime="93919">
    <iact:property name="dataType"/>
    <iact:actionData xml:id="d56">
      <inkml:trace xmlns:inkml="http://www.w3.org/2003/InkML" xml:id="stk56" contextRef="#ctx0" brushRef="#br0">5164 8538 770 0,'0'0'558'10,"0"0"-388"-7,0 0-8 6,0 0-25-1,0 0-57-1,0 0-43 2,0 0-22-4,-90 26-7 5,56-2 50-3,-4 7-13 1,-1 1-3-2,8 7 1 3,11-2-24-2,6 1-4-2,14 2-15 5,0 0 0-4,7-1-8 4,31-3 6-6,14-4-5 6,6-10 7-4,8-7-1 5,10-15-10-8,-3 0 11 5,-4-5 0 1,-10-20 0-2,-14-5 0 2,-14-3 0-4,-10-2-6 6,-14-4 6-6,-7-1 0 4,0-2-13-4,-14-3-33 5,-17-1-37-4,3 6-97 0,-3 2-54 4,0 8-5-4,17 9-80 4,7 6-178-9</inkml:trace>
    </iact:actionData>
  </iact:action>
  <iact:action type="add" startTime="94437">
    <iact:property name="dataType"/>
    <iact:actionData xml:id="d57">
      <inkml:trace xmlns:inkml="http://www.w3.org/2003/InkML" xml:id="stk57" contextRef="#ctx0" brushRef="#br0">6417 7645 1362 0,'0'0'333'10,"0"0"-140"-7,0 0-101 7,0 0-74-4,0 0-10 4,-14 145 0-4,7-82 6 0,0 5-13 4,0 0 10-4,7-2-10 2,-10-6-1-2,10-7-69 4,0-10-98-4,0-13-167 0,0-9-235 3,10-20-115-9</inkml:trace>
    </iact:actionData>
  </iact:action>
  <iact:action type="add" startTime="94656">
    <iact:property name="dataType"/>
    <iact:actionData xml:id="d58">
      <inkml:trace xmlns:inkml="http://www.w3.org/2003/InkML" xml:id="stk58" contextRef="#ctx0" brushRef="#br0">6248 7921 1018 0,'0'0'497'9,"0"0"-439"-6,0 0-58 10,0 0 0-10,0 0 67 4,0 0-32 1,169-12-25-1,-107 1 3 3,4 1-13-6,10-4-22 8,11-12-94-8,-11 3-157 8,-10-2-358-12</inkml:trace>
    </iact:actionData>
  </iact:action>
  <iact:action type="add" startTime="94902">
    <iact:property name="dataType"/>
    <iact:actionData xml:id="d59">
      <inkml:trace xmlns:inkml="http://www.w3.org/2003/InkML" xml:id="stk59" contextRef="#ctx0" brushRef="#br0">7345 7208 149 0,'0'0'1004'9,"0"0"-777"-2,0 0-162 0,0 0-11 1,0 0-20-3,162-65-8 5,-110 57-12-3,-7 4 18 2,0 4 2-5,-7 0-17 6,-17 0-17-4,-4 0-11 6,-10 7 11-10,-7 13 17 6,0 6 72 1,-24 6 3-2,-14 9-24 1,-4 6-27-2,-13 4-21 4,3 2-13-2,0-3 1 5,18-3 4-13,2-6 14 10,8-9-6-4,17-5-2 0,7-13-17 3,0-1 0-3,0-9 5 6,25 0 29-10,2-4 27 11,18 0-7-9,18-4-21 7,-5-13-12-8,8-1-22 4,3-1-83 3,11-14-155-4,-11 7-157 4,-24-1-511-10</inkml:trace>
    </iact:actionData>
  </iact:action>
  <iact:action type="add" startTime="95316">
    <iact:property name="dataType"/>
    <iact:actionData xml:id="d60">
      <inkml:trace xmlns:inkml="http://www.w3.org/2003/InkML" xml:id="stk60" contextRef="#ctx0" brushRef="#br0">8289 7158 1328 0,'0'0'524'6,"0"0"-405"4,0 0-49-5,0 0 8 5,0 0-26-5,0 0-11 6,-58 157 21-7,44-124 12 5,14-6-20-2,-7-5-26 1,7-6-27 0,0-9-1-2,0 1-1 4,0-3-12-5,21-3 13 3,3 3 6-2,4-2 0 5,10-1 4-6,7 4 5 1,0-4-15 4,-7 3 0-4,-4 2 1 4,4 3-1-6,-6 3 0 6,-12 4-12-4,-2 5 12 5,-11 2-1-7,-7 7 1 5,0 6 2-3,0 8 8 3,-32 0-7-1,5 3-3-3,-11-5-34 6,-7-8-57-6,0-9-36 7,-14-24-102-10,14-2-107 12,0-5-294-14</inkml:trace>
    </iact:actionData>
  </iact:action>
  <iact:action type="add" startTime="95706">
    <iact:property name="dataType"/>
    <iact:actionData xml:id="d61">
      <inkml:trace xmlns:inkml="http://www.w3.org/2003/InkML" xml:id="stk61" contextRef="#ctx0" brushRef="#br0">8096 7135 889 0,'0'0'283'8,"0"0"51"-2,193 0-101 3,-96 3-74-4,0 4-68 6,11 1-57-6,-18 0-12 1,-4-1-22 3,-17 3-29-2,-10 6-95 3,-21-2-138-4,-17-1-374-5</inkml:trace>
    </iact:actionData>
  </iact:action>
  <iact:action type="add" startTime="96036">
    <iact:property name="dataType"/>
    <iact:actionData xml:id="d62">
      <inkml:trace xmlns:inkml="http://www.w3.org/2003/InkML" xml:id="stk62" contextRef="#ctx0" brushRef="#br0">7054 8312 1106 0,'0'0'721'9,"0"0"-526"-4,0 0-70 5,0 0-19-4,0 0-48 0,0 0 51 3,239-54 47-2,-77 19-32 1,46 1-11-2,24 3-26 4,-14 14-45-4,-24 11-27 2,-59 4-15-1,-31 2 0 1,-32 0-81-1,-9 0-44-1,-5 2-82 5,-13 25-77-6,-10 1-303 6,-35-2-279-11</inkml:trace>
    </iact:actionData>
  </iact:action>
  <iact:action type="add" startTime="96531">
    <iact:property name="dataType"/>
    <iact:actionData xml:id="d63">
      <inkml:trace xmlns:inkml="http://www.w3.org/2003/InkML" xml:id="stk63" contextRef="#ctx0" brushRef="#br0">7642 8669 378 0,'0'0'751'7,"0"0"-502"3,0 0-45-6,0 0-59 6,0 0-48-4,0 0-71 4,0 0-11-6,14-7 62 5,10-4 36-1,11 1-34-1,10-3-27 1,0 7-11-2,0-2-26 5,0 5-13-5,-7 3-2 2,-7 0 0-3,-10 0-6 5,-7 0-6-4,-4 8-2 0,-10 10 1 4,0 4 13-4,-17 9 13 4,-11 6 0-6,-10 7 4 6,-7 1-4-4,-7 2-3 10,7-2-9-16,0-5 0 9,14-4 5-2,10-8 0 0,4-3-5 2,17-7 0-4,0-6-1 4,0-2-1-3,0-2-4 5,31-3 5-8,7-5 12 8,21 0 3-5,10 0-5 5,4-3-10-7,17-12-100 3,21-5-118 3,-14 5-118-5,-7 0-409-3</inkml:trace>
    </iact:actionData>
  </iact:action>
  <iact:action type="add" startTime="96988">
    <iact:property name="dataType"/>
    <iact:actionData xml:id="d64">
      <inkml:trace xmlns:inkml="http://www.w3.org/2003/InkML" xml:id="stk64" contextRef="#ctx0" brushRef="#br0">8902 8679 1129 0,'0'0'483'8,"0"0"-274"0,0 0-35 0,0 0-64-2,0 0-63 4,-163 0-34-4,125 23 1 2,0 7 21-1,0 5 27 0,4 5-9 2,9 0-14-4,18 3-21 5,1-2-13-4,6-3-5 5,13-3 0-8,19-2 1 7,12-10 0-4,15-6 8 4,7-7-7-4,3-10 0 0,-3 0 7 4,-7-10-8-4,3-12 5 3,-27-6-6-4,-4-5-6 6,-17-2-3-6,-4-4-5 2,-10-2 5 2,-10-8-21-3,-25-4-23 3,-10 3-34-2,-31-8-73 4,17 16-65-6,7 9-466-5</inkml:trace>
    </iact:actionData>
  </iact:action>
  <iact:action type="add" startTime="98055">
    <iact:property name="dataType"/>
    <iact:actionData xml:id="d65">
      <inkml:trace xmlns:inkml="http://www.w3.org/2003/InkML" xml:id="stk65" contextRef="#ctx0" brushRef="#br0">9882 7702 977 0,'0'0'582'7,"0"0"-536"1,0 0-27 1,0 0 51-4,0 0 19 5,162 0-46-3,-103-5-23-2,3 2-13 4,-10 3-7-2,-7 0-9 4,-3 0-73-7,-4 14-126 7,-14 8-149-7,-17-4-335-3</inkml:trace>
    </iact:actionData>
  </iact:action>
  <iact:action type="add" startTime="98284">
    <iact:property name="dataType"/>
    <iact:actionData xml:id="d66">
      <inkml:trace xmlns:inkml="http://www.w3.org/2003/InkML" xml:id="stk66" contextRef="#ctx0" brushRef="#br0">9909 8073 504 0,'0'0'388'8,"0"0"-281"-2,0 0 45-1,194-21-78 5,-104 1-64-4,7 3-10 3,38-11-132-5,-24 6-144 9,-14-1-102-13</inkml:trace>
    </iact:actionData>
  </iact:action>
  <iact:action type="add" startTime="99241">
    <iact:property name="dataType"/>
    <iact:actionData xml:id="d67">
      <inkml:trace xmlns:inkml="http://www.w3.org/2003/InkML" xml:id="stk67" contextRef="#ctx0" brushRef="#br0">11723 7261 317 0,'0'0'493'7,"0"0"-222"1,0 0 4 1,0 0-9-4,0 0-37 7,0 0-69-8,0 0-26 6,-14-27-34-6,14 24-30 6,0-2-48-4,28 0-22 4,10-3 26-4,14 3 6 0,6 4-26 4,5 1-5-4,-4 0-1 2,-8 0 0-2,-6 6 0 4,0 10-10-4,-24-2-7 1,3 7-5 1,-24 2 10-1,0 6 4 3,0 7 7-6,-24 5 1 7,-21 3-7-6,4 5-2 7,-22-2 2-9,5-2 6 8,-1-4 1-6,21-3-1 8,0-9 1-9,24-6-1 1,7-5-5 5,7-2-2-5,0-4-5 6,14 0 13-8,17-1 0 9,21-4 15-7,7-2-5 2,6-5-4 0,18 0-6 0,7 0-59 3,0-5-159-5,21-20-129 6,-14 0-203-6,-14-2-194-5</inkml:trace>
    </iact:actionData>
  </iact:action>
  <iact:action type="add" startTime="99706">
    <iact:property name="dataType"/>
    <iact:actionData xml:id="d68">
      <inkml:trace xmlns:inkml="http://www.w3.org/2003/InkML" xml:id="stk68" contextRef="#ctx0" brushRef="#br0">12886 7375 1273 0,'0'0'342'8,"0"0"-100"0,0 0-96 0,0 0-62-2,0 0-50 4,0 0-14-4,0 0 13 3,-66 78 2-4,66-66-2 5,0-2-17-3,0 1-7-2,0-1-2 5,14 3 1-4,10-1 2 5,4 0 8-8,17 4 2 7,0-2-8-4,0 5-10 5,7-1 8-8,-7 1-8 5,0 3-1 1,-7 1 8-2,-7-1-9 1,-17 7 0-2,-7-1 2 5,-7 7 5-4,0 0 2 0,-32 5-9 0,-2 4-1 2,-11-4-50-4,0-5-30 1,0-5-81 4,-31-13-80-4,17-7-121 5,7-10-280-11</inkml:trace>
    </iact:actionData>
  </iact:action>
  <iact:action type="add" startTime="100068">
    <iact:property name="dataType"/>
    <iact:actionData xml:id="d69">
      <inkml:trace xmlns:inkml="http://www.w3.org/2003/InkML" xml:id="stk69" contextRef="#ctx0" brushRef="#br0">12796 7483 660 0,'0'0'597'10,"0"0"-377"-5,142-65 12 3,-59 40-83-1,0 4-73-1,7 6-48 4,-11 10-21-4,4 5-7 2,-7 0-39-2,-17 3-93 5,-7 31-106-6,-21 0-294 1,-17-4-174-4</inkml:trace>
    </iact:actionData>
  </iact:action>
  <iact:action type="add" startTime="100332">
    <iact:property name="dataType"/>
    <iact:actionData xml:id="d70">
      <inkml:trace xmlns:inkml="http://www.w3.org/2003/InkML" xml:id="stk70" contextRef="#ctx0" brushRef="#br0">11148 8435 1443 0,'0'0'164'4,"253"-15"-25"6,-21-10 42-4,38-5-42 5,-4 4-12-8,-34 3-16 7,-38 6-15-3,-45 4-32 1,-35 8-42-1,-41 3-22-1,-4 2-36 5,-3 0-70-6,-8 2-70 4,-6 16-75-4,-27-3-287 7,-25-4-357-12</inkml:trace>
    </iact:actionData>
  </iact:action>
  <iact:action type="add" startTime="100712">
    <iact:property name="dataType"/>
    <iact:actionData xml:id="d71">
      <inkml:trace xmlns:inkml="http://www.w3.org/2003/InkML" xml:id="stk71" contextRef="#ctx0" brushRef="#br0">12515 8690 418 0,'0'0'1238'8,"0"0"-949"3,0 0-164-8,0 0-55 8,0 0 3-6,0 0-44 6,-31 155-19-7,17-104-1 3,-3 0-9 3,10-6-34-4,7-8-63 3,0-6-157-4,45-27-116 5,0-4-4-4,7-2-435-5</inkml:trace>
    </iact:actionData>
  </iact:action>
  <iact:action type="add" startTime="100915">
    <iact:property name="dataType"/>
    <iact:actionData xml:id="d72">
      <inkml:trace xmlns:inkml="http://www.w3.org/2003/InkML" xml:id="stk72" contextRef="#ctx0" brushRef="#br0">13045 8657 697 0,'0'0'955'1,"0"0"-721"5,0 0-7 6,0 0-87-8,-173 100-71 6,142-46-49-6,10 3-14 9,-3 4-5-10,24 2 17 7,0-3 3-5,10-5-2 4,25-9-6-2,20-8-2-2,4-15-4 6,14-20-7-6,-4-3 0 7,-3-8-15-8,3-25-2 6,-28-13 7-6,-3-5-5 7,-13-6-29-6,-19-4-26 1,-6-4-14 4,-24-3-50-4,-41-33-43 5,-1 20-182-8,-3 9-439 0</inkml:trace>
    </iact:actionData>
  </iact:action>
  <iact:action type="add" startTime="101487">
    <iact:property name="dataType"/>
    <iact:actionData xml:id="d73">
      <inkml:trace xmlns:inkml="http://www.w3.org/2003/InkML" xml:id="stk73" contextRef="#ctx0" brushRef="#br0">14872 8073 1217 0,'0'0'588'8,"0"0"-380"-3,0 0-89 5,0 0-42-4,0 0-11 4,187-36-24-4,-114 36-26 0,10 0-15 4,-17 0-1-3,-4 15-80 0,-17 11-114-1,-24 23-154 4,-14-5-345-4,-7-2-106-5</inkml:trace>
    </iact:actionData>
  </iact:action>
  <iact:action type="add" startTime="101701">
    <iact:property name="dataType"/>
    <iact:actionData xml:id="d74">
      <inkml:trace xmlns:inkml="http://www.w3.org/2003/InkML" xml:id="stk74" contextRef="#ctx0" brushRef="#br0">14886 8415 1187 0,'0'0'193'4,"0"0"-59"4,173-15-56-3,-76-6-78 9,59-11-115-12,-28 4-214 8,-17-2-386-10</inkml:trace>
    </iact:actionData>
  </iact:action>
  <iact:action type="add" startTime="101891">
    <iact:property name="dataType"/>
    <iact:actionData xml:id="d75">
      <inkml:trace xmlns:inkml="http://www.w3.org/2003/InkML" xml:id="stk75" contextRef="#ctx0" brushRef="#br0">16208 7577 1386 0,'0'0'318'7,"0"0"-160"1,0 0-39 1,149-54-43-4,-83 52-38 6,10 2-25-6,-3 0-13 6,-11 12 0-8,-21 14-1 7,-9 6-12-3,-19 9 2 3,-13 4 11-4,-13 13 8-1,-26 7 6 5,-26 9 16-4,-4 6-12 4,-11 1 1-6,-3-1 3 10,17-6 30-11,4-11 39 8,27-13 12-7,11-15-26 2,10-10-34 4,14-10-28-3,0-8-14 0,14-2-1 0,17-5-1 4,21 0-8-6,0 0-31 4,24 0-103-4,42-7-99 6,-21 2-360-6,-7 3-259-4</inkml:trace>
    </iact:actionData>
  </iact:action>
  <iact:action type="add" startTime="102221">
    <iact:property name="dataType"/>
    <iact:actionData xml:id="d76">
      <inkml:trace xmlns:inkml="http://www.w3.org/2003/InkML" xml:id="stk76" contextRef="#ctx0" brushRef="#br0">17208 8410 886 0,'0'0'1071'2,"0"0"-747"6,0 0-109-3,0 0-77 5,0 0-126-4,0 0-12 2,0 0-139-2,59-26-93 4,-38 7-302-4,3-4-603-5</inkml:trace>
    </iact:actionData>
  </iact:action>
  <iact:action type="add" startTime="102402">
    <iact:property name="dataType"/>
    <iact:actionData xml:id="d77">
      <inkml:trace xmlns:inkml="http://www.w3.org/2003/InkML" xml:id="stk77" contextRef="#ctx0" brushRef="#br0">17693 7788 1855 0,'0'0'524'8,"0"0"-290"-1,0 0-63 2,0 0-75-3,0 0-96 0,0 0-3 3,0 0-18-2,-24 5 10 3,17 20 11-4,0 0 1 4,0 1 0-6,7-2 4 6,0-3-5-4,0-2-14 0,21-3 9 3,17 0 5-2,14-4 2 3,7 0-2-6,10 4 0 6,-3 1-9-4,-1 6 0 4,4 2 1-6,-10 2 7 6,-7 2-1-4,-14 0-11 3,-7 1 13-1,-17 1 0-3,-7 2 21 6,-7 2 3-6,-7 3-1 6,-31 2-8-8,-14 0-15 8,-7 0-37-6,-17-4-45 1,4-9-69 4,-4-7-51-4,-28-20-129 5,21-20-263-7,10-17-427-3</inkml:trace>
    </iact:actionData>
  </iact:action>
  <iact:action type="add" startTime="102786">
    <iact:property name="dataType"/>
    <iact:actionData xml:id="d78">
      <inkml:trace xmlns:inkml="http://www.w3.org/2003/InkML" xml:id="stk78" contextRef="#ctx0" brushRef="#br0">17707 7743 633 0,'0'0'1066'9,"0"0"-779"-4,270-79-39 1,-76 44-94 3,13 6-87-2,-27 11-67 2,-55 8-56-4,-11-1-146 6,-41 6-380-6,-21-5-782-4</inkml:trace>
    </iact:actionData>
  </iact:action>
  <iact:action type="add" startTime="107929">
    <iact:property name="dataType"/>
    <iact:actionData xml:id="d79">
      <inkml:trace xmlns:inkml="http://www.w3.org/2003/InkML" xml:id="stk79" contextRef="#ctx0" brushRef="#br0">2582 10754 1079 0,'0'0'530'5,"0"0"-376"6,0 0 12-6,0 0-17 5,0 0-33-4,-14 0-64 0,14 0-12 4,-13-4 12-4,6-5 22 2,-11 2 8-2,5 0-2 4,-1-1-6-4,-10 0-10 2,3 1-13-2,-10-1-20 3,-1-2-10 0,-2 2-7-5,-4-1 4 6,0-1-11-4,-7 2-6 5,-7 0 7-7,0 3-7 6,-14-2-2-4,-3 2-5 3,-4 0 6-3,-10 3 0 0,7-1 1 4,3 0 7-3,4 3-8 3,10-3 0-6,14 3 0 8,18 0 2-9,2 0 24 7,18 0 0-4,1 0-23 1,6 0-3 1,0 0-27-1,13 0-24 2,12 0-34-4,16 3 64 7,14 15 21-7,11-1 15 5,10 1-3-6,4-1-12 7,3 1 8-7,-17 3-8 3,3-2-8 3,-24 4-5-4,0-2-7 4,-24 2-13-7,-7-1-4 9,-14 1 1-8,0 1 14 8,0 10 22-9,-28 6 2 7,-10 5 17-4,-21 8-9 1,0 4 0 2,-17 7-10-4,0 1 0 6,10 3-2-6,0 2-8 4,4 2 2-4,17-7 7 6,0-4-4-6,24-9 5 1,1-15-2 4,9-5 0-4,11-13-8 4,0-7-14-6,18 2 3 8,16-2 21-8,28-1 42 8,18-6 34-10,41-5 12 7,42 0-30-1,41-23-9-1,-21-5-16 2,-30 6-20-4,-67 6-7 6,-23 9-6-6,-5-2-44 5,-6 2-87-6,0 0-122 7,-28 2-458-6,-17-3-769-4</inkml:trace>
    </iact:actionData>
  </iact:action>
  <iact:action type="add" startTime="109731">
    <iact:property name="dataType"/>
    <iact:actionData xml:id="d80">
      <inkml:trace xmlns:inkml="http://www.w3.org/2003/InkML" xml:id="stk80" contextRef="#ctx0" brushRef="#br0">4171 10562 827 0,'0'0'513'5,"0"0"-310"7,0 0-18-8,0 0-49 6,0 0-27-6,0 0-47 6,0 0-40-3,-177-11 11 1,125 30 15-1,1 7 0-1,-19 9 5 5,5 11-9-6,-5 9-7 3,12 8-4-1,6 9-14 3,7 4-6-4,7 2 6-1,24 0-10 5,14-3-4-3,14-1-5 3,31-4 0-6,31-7 0 7,14-8 1-7,14-11 5 9,13-14-1-11,4-15-5 9,-3-13-1-6,3-2 1 5,-17-17 0-4,-14-23 2-1,-7-11 5 6,-31-12 1-6,-7-10 2 7,-24-10-9-10,-14-6 0 11,-7-3 5-10,-28-1-6 4,-27 2-6 2,-11 6-29-2,-7 12-16 3,-3 17-14-7,10 15-9 10,4 22-26-9,10 9-54 7,7 10-85-8,17 0-287 9,4 11-208-11</inkml:trace>
    </iact:actionData>
  </iact:action>
  <iact:action type="add" startTime="111051">
    <iact:property name="dataType"/>
    <iact:actionData xml:id="d81">
      <inkml:trace xmlns:inkml="http://www.w3.org/2003/InkML" xml:id="stk81" contextRef="#ctx0" brushRef="#br0">4963 11504 512 0,'0'0'891'10,"0"0"-626"-4,0 0-15 4,0 0-48-5,0 0-71 1,0 0-76 4,0 0-30-3,-6 34-2 1,-1-15 0-3,0 12 10 6,-4 4 3-6,11 0-2 2,0-5-23 0,0-2-11 1,0-6-1 2,0-4-29-6,18-6-67 8,-5-1-83-8,19-8-61 8,2-3-28-10,4-17-113 8,-7-6-489-9</inkml:trace>
    </iact:actionData>
  </iact:action>
  <iact:action type="add" startTime="111330">
    <iact:property name="dataType"/>
    <iact:actionData xml:id="d82">
      <inkml:trace xmlns:inkml="http://www.w3.org/2003/InkML" xml:id="stk82" contextRef="#ctx0" brushRef="#br0">4912 11228 1337 0,'0'0'267'6,"0"0"-85"5,0 0-112-7,0 0-70 5,0 0-135-3,0 0-267 4,0 0 80-3,65-18-86-7</inkml:trace>
    </iact:actionData>
  </iact:action>
  <iact:action type="add" startTime="111526">
    <iact:property name="dataType"/>
    <iact:actionData xml:id="d83">
      <inkml:trace xmlns:inkml="http://www.w3.org/2003/InkML" xml:id="stk83" contextRef="#ctx0" brushRef="#br0">5538 11286 1008 0,'0'0'397'7,"0"0"-278"-2,0 0-25 5,0 0 32-4,163 5-60 4,-101-5-56-6,4 0-10 6,-1 0-76-4,12-3-79 5,-12-2-212-8,-20-5-477-1</inkml:trace>
    </iact:actionData>
  </iact:action>
  <iact:action type="add" startTime="111749">
    <iact:property name="dataType"/>
    <iact:actionData xml:id="d84">
      <inkml:trace xmlns:inkml="http://www.w3.org/2003/InkML" xml:id="stk84" contextRef="#ctx0" brushRef="#br0">6382 10713 1766 0,'0'0'387'7,"0"0"-254"3,0 0-92-4,0 0-39 2,0 0-2-2,7 145 9 5,7-63-2-6,-14 7 1 3,7 4 8-2,0-5-10 4,0-7-6-3,3-10-32-2,4-14-67 5,0-12-129-4,10-28-107 4,-3-8-186-6,-4-9-179-3</inkml:trace>
    </iact:actionData>
  </iact:action>
  <iact:action type="add" startTime="111966">
    <iact:property name="dataType"/>
    <iact:actionData xml:id="d85">
      <inkml:trace xmlns:inkml="http://www.w3.org/2003/InkML" xml:id="stk85" contextRef="#ctx0" brushRef="#br0">6358 10837 235 0,'0'0'993'1,"0"0"-668"9,0 0-120-3,0 0-69-3,0 0-36 6,156-121-45-4,-87 99-10 4,4 5-20-4,-4 4-14 2,-3 8-10-2,-7 5-1 5,3 0-57-6,-17 2-91 1,-10 31-134 3,-11-3-327-2,-17 0-119-6</inkml:trace>
    </iact:actionData>
  </iact:action>
  <iact:action type="add" startTime="112202">
    <iact:property name="dataType"/>
    <iact:actionData xml:id="d86">
      <inkml:trace xmlns:inkml="http://www.w3.org/2003/InkML" xml:id="stk86" contextRef="#ctx0" brushRef="#br0">6434 11066 1139 0,'0'0'212'5,"0"0"-72"5,0 0 36-5,156 0-81 5,-90-7-61-5,-4-1-24 6,-3 4-10-7,-7 0 0 7,-7 4-48-8,-24 4-139 9,-4 14-109-7,-17 4-351-4</inkml:trace>
    </iact:actionData>
  </iact:action>
  <iact:action type="add" startTime="112399">
    <iact:property name="dataType"/>
    <iact:actionData xml:id="d87">
      <inkml:trace xmlns:inkml="http://www.w3.org/2003/InkML" xml:id="stk87" contextRef="#ctx0" brushRef="#br0">6372 11445 377 0,'0'0'1017'3,"0"0"-862"8,0 0-14-8,0 0-30 7,211-44-74-4,-145 27-28 3,10 0-9-2,-10 4-11-1,31 0-83 4,-28 7-166-4,-17 2-368-5</inkml:trace>
    </iact:actionData>
  </iact:action>
  <iact:action type="add" startTime="112578">
    <iact:property name="dataType"/>
    <iact:actionData xml:id="d88">
      <inkml:trace xmlns:inkml="http://www.w3.org/2003/InkML" xml:id="stk88" contextRef="#ctx0" brushRef="#br0">7262 11557 1106 0,'0'0'343'5,"0"0"-152"3,0 0 6 0,0 0-62-3,0 0-79 5,0 0-29-4,0 0-1 4,-25 108-2-6,25-97-8 7,18-4-15-6,-5-3 9 6,19-4 21-6,2 0-21 1,11-14-10 5,11-6-66-6,16-18-152 5,-6 3-144-6,-11 3-410-1</inkml:trace>
    </iact:actionData>
  </iact:action>
  <iact:action type="add" startTime="112802">
    <iact:property name="dataType"/>
    <iact:actionData xml:id="d89">
      <inkml:trace xmlns:inkml="http://www.w3.org/2003/InkML" xml:id="stk89" contextRef="#ctx0" brushRef="#br0">7403 11235 851 0,'0'0'269'2,"0"0"-85"5,0 0-65-2,0 0-119 1,-155-65-18 3,103 46-232-2,7 2-412-6</inkml:trace>
    </iact:actionData>
  </iact:action>
  <iact:action type="add" startTime="113162">
    <iact:property name="dataType"/>
    <iact:actionData xml:id="d90">
      <inkml:trace xmlns:inkml="http://www.w3.org/2003/InkML" xml:id="stk90" contextRef="#ctx0" brushRef="#br0">3652 10087 441 0,'0'0'108'7,"0"0"-7"3,0 0-7-6,0 0-42 3,0 0-36 2,0 0 3-2,-159 116 70 2,114-51 72-4,0 8-14 5,-7 11-6-4,7 7 4 3,10 6-5-4,4 26-35 4,31 29-22-1,7 30-27-3,62 6-25 6,28-6-31-6,21-16-12 6,17-28-153-8,-25-35-143 9,-20-28-406-12</inkml:trace>
    </iact:actionData>
  </iact:action>
  <iact:action type="add" startTime="113612">
    <iact:property name="dataType"/>
    <iact:actionData xml:id="d91">
      <inkml:trace xmlns:inkml="http://www.w3.org/2003/InkML" xml:id="stk91" contextRef="#ctx0" brushRef="#br0">7313 10318 912 0,'0'0'520'6,"0"0"-436"5,0 0 86-6,0 0 66 2,142 53-74 2,-76-15-28-3,10 9-42 5,-3 9-10-8,10 5 13 8,-7 12-24-6,-10 5 21 5,-7 11-22-6,-4 6-31 7,-20 5-8-6,-4 3-14 5,-10 1-17-4,3-5-15 1,-17-10-75 3,-7-7-78-5,0 1-99 5,-21-26-344-6,-10-18-365-2</inkml:trace>
    </iact:actionData>
  </iact:action>
  <iact:action type="add" startTime="113975">
    <iact:property name="dataType"/>
    <iact:actionData xml:id="d92">
      <inkml:trace xmlns:inkml="http://www.w3.org/2003/InkML" xml:id="stk92" contextRef="#ctx0" brushRef="#br0">8082 10432 487 0,'0'0'1043'3,"0"0"-732"5,0 0-52 2,0 0-107-4,0 0-91 2,0 0-61-1,0 0-7 2,59-35 0-3,-28 32-4 0,0 3 0 5,-10 0-9-6,10 0-5 6,-17 0 6-8,0 0-13 7,3 13-24-4,-17 1-3 5,0 8 9-8,0 2 16 5,0 3 34 1,-31 7 11-2,-7 0 10 1,0 2-14-1,3-1 25 2,-3-2 12-1,0-5 33 0,17-3-15-3,11-4-33 6,10-5-27-6,0-3-2 0,0-1-15 6,17 2 15-5,11-5 2 5,3 1-2-8,7 1-24 7,0-1-38-4,-3 1-89 5,-11 2-69-7,-3 3-161 3,-21-3-347-7</inkml:trace>
    </iact:actionData>
  </iact:action>
  <iact:action type="add" startTime="114798">
    <iact:property name="dataType"/>
    <iact:actionData xml:id="d93">
      <inkml:trace xmlns:inkml="http://www.w3.org/2003/InkML" xml:id="stk93" contextRef="#ctx0" brushRef="#br0">3544 12507 45 0,'0'0'1157'6,"0"0"-894"5,0 0-156-5,0 0 10 1,149-17 95-1,4 9-56 5,61 0-5-6,49 3-30 5,28 3 17-3,7-6-16-2,6-1-12 5,25-14-4-4,31-8-2 3,21-4-12-4,-4-8-39 5,-24 3-29-2,-56 9-24 5,-51 17 0-13,-73 14-68 9,-62 0-65-1,-52 0-44-3,-28 7-29 5,-24 11-88-4,-7-6-395 4,0-2-279-9</inkml:trace>
    </iact:actionData>
  </iact:action>
  <iact:action type="add" startTime="115234">
    <iact:property name="dataType"/>
    <iact:actionData xml:id="d94">
      <inkml:trace xmlns:inkml="http://www.w3.org/2003/InkML" xml:id="stk94" contextRef="#ctx0" brushRef="#br0">5320 12904 1413 0,'0'0'368'6,"0"0"-145"4,0 0-37-5,0 0-78 6,0 0-72-7,0 0-12 6,0 0 30-6,10 63 18 7,-10-12 6-6,0 11-2 5,0 7-28-4,0-1-26 0,0-5-10 4,0-7-12-4,0-9-22 4,0-14-50-6,0-10-96 6,14-13-55-4,-7-10-111 5,7-21-204-8,-4-16 202 7,4-8-533-9</inkml:trace>
    </iact:actionData>
  </iact:action>
  <iact:action type="add" startTime="115484">
    <iact:property name="dataType"/>
    <iact:actionData xml:id="d95">
      <inkml:trace xmlns:inkml="http://www.w3.org/2003/InkML" xml:id="stk95" contextRef="#ctx0" brushRef="#br0">5330 12852 955 0,'0'0'512'2,"0"0"-319"0,0 0-48 9,0 0-53-7,0 0-13 5,156-60 16-3,-90 45-15 5,17 2-23-7,-7 3-17 5,-10 3-18-3,0-2-22 2,3 9-17 0,-17 0-84-2,-14 0-137 4,-17 16-153-4,-15 9-321 3,-6-2-99-9</inkml:trace>
    </iact:actionData>
  </iact:action>
  <iact:action type="add" startTime="115722">
    <iact:property name="dataType"/>
    <iact:actionData xml:id="d96">
      <inkml:trace xmlns:inkml="http://www.w3.org/2003/InkML" xml:id="stk96" contextRef="#ctx0" brushRef="#br0">5417 13187 593 0,'0'0'659'8,"0"0"-605"-1,0 0 65 1,0 0-10-3,180-5-66 7,-121 0-25-8,-4 5-18 3,-3 0-37 2,-17 12-143-3,-11 14-164 5,-10-1-216-11</inkml:trace>
    </iact:actionData>
  </iact:action>
  <iact:action type="add" startTime="115918">
    <iact:property name="dataType"/>
    <iact:actionData xml:id="d97">
      <inkml:trace xmlns:inkml="http://www.w3.org/2003/InkML" xml:id="stk97" contextRef="#ctx0" brushRef="#br0">5365 13602 804 0,'0'0'496'8,"0"0"-431"-1,0 0 13-2,0 0 15 4,166-48-66-2,-100 29-19 1,-7 1-8-2,10 3-1 4,-3 2-58-4,24 3-117 1,-21 5-135 1,-17 0-259-8</inkml:trace>
    </iact:actionData>
  </iact:action>
  <iact:action type="add" startTime="116104">
    <iact:property name="dataType"/>
    <iact:actionData xml:id="d98">
      <inkml:trace xmlns:inkml="http://www.w3.org/2003/InkML" xml:id="stk98" contextRef="#ctx0" brushRef="#br0">6189 13481 819 0,'0'0'653'1,"0"0"-483"-1,0 0 9 0,0 0-35 9,0 0-84-5,0 0-28 6,0 0 28-4,0 112 14 2,0-79-19-1,0-3-20 0,0-3-33 3,0-4-2-6,14-5-42 7,6-7-80-6,5-5-101 6,26-6-92-8,-6 0-83 11,-7-20-455-14</inkml:trace>
    </iact:actionData>
  </iact:action>
  <iact:action type="add" startTime="116306">
    <iact:property name="dataType"/>
    <iact:actionData xml:id="d99">
      <inkml:trace xmlns:inkml="http://www.w3.org/2003/InkML" xml:id="stk99" contextRef="#ctx0" brushRef="#br0">6358 13315 1160 0,'0'0'305'9,"0"0"-99"-2,0 0-76 1,0 0-130-2,0 0-99 4,0 0-195-4,0 0-409-5</inkml:trace>
    </iact:actionData>
  </iact:action>
  <iact:action type="add" startTime="117051">
    <iact:property name="dataType"/>
    <iact:actionData xml:id="d100">
      <inkml:trace xmlns:inkml="http://www.w3.org/2003/InkML" xml:id="stk100" contextRef="#ctx0" brushRef="#br0">9238 12363 502 0,'0'0'250'5,"0"0"-87"5,0 0 44-4,0 0 13 4,0 0-30-6,0 0-18 7,0 0 3-6,0 3 10 6,0-3-25-7,0 0-31 5,0 0-19-2,0 0-25 1,7 0-26 0,-7 0-7-3,10-12-22 6,4-9-18-6,0-9-12 3,10-13-1-1,4-7-9 3,3-3-5-5,-3 3-1 3,-4 5 7 0,7 6-5-2,-17 9 13 4,7 8-7-3,-15 4 2 2,12 5-5-4,-4 9-4 6,-7 1-6-7,17 3-4 6,-10 0 8-6,-1 5-1 6,12 15 6-3,-5 11 4-1,12 5 7 4,-1 8 1-5,-4 1 6 6,5 1-4-8,6-6-1 9,7-5 0-8,-4-10 0 7,15-7 8-7,2-10 0 3,1-8 2 3,0 0-1-4,3-16-10 4,4-17-29-6,0-27-112 9,-4 8-341-10,-20-2-381-1</inkml:trace>
    </iact:actionData>
  </iact:action>
  <iact:action type="add" startTime="117780">
    <iact:property name="dataType"/>
    <iact:actionData xml:id="d101">
      <inkml:trace xmlns:inkml="http://www.w3.org/2003/InkML" xml:id="stk101" contextRef="#ctx0" brushRef="#br0">9740 10756 829 0,'0'0'503'6,"0"0"-227"3,0 0-27-3,0 0-47 3,0 0-88-3,0 0-83 0,0 0-24 4,0 29 8-4,0 11 78 4,0 16 8-6,0 6-31 7,0 6-38-6,7 3-15 5,-1-3-7-5,-6-8-10 3,7-10-23 0,7-12-64-1,-3-13-48 5,2-13-113-8,19-12-62 7,-5-17-19-6,4-15-161-4</inkml:trace>
    </iact:actionData>
  </iact:action>
  <iact:action type="add" startTime="118057">
    <iact:property name="dataType"/>
    <iact:actionData xml:id="d102">
      <inkml:trace xmlns:inkml="http://www.w3.org/2003/InkML" xml:id="stk102" contextRef="#ctx0" brushRef="#br0">9843 10551 684 0,'0'0'708'5,"0"0"-598"3,0 0-101 3,0 0 120-6,0 0-28 4,39 190-11-3,-19-113 10 3,5 3-24-3,-12 6 9 0,1 1-24 4,0-3-39-4,-4-1-22 3,-3-5-3-4,-7-8-111 6,7-7-101-6,-7-2-63 6,0-19-256-7,0-19-50-4</inkml:trace>
    </iact:actionData>
  </iact:action>
  <iact:action type="add" startTime="118304">
    <iact:property name="dataType"/>
    <iact:actionData xml:id="d103">
      <inkml:trace xmlns:inkml="http://www.w3.org/2003/InkML" xml:id="stk103" contextRef="#ctx0" brushRef="#br0">9618 11258 863 0,'0'0'355'9,"0"0"-349"-4,0 0 7 5,0 0-13-4,0 0 12 1,0 0-12 0,174 2-12 1,-123 3-44 1,-6 0-124-4,21 6-52 6,-14-4-24-6,-7-2-73-4</inkml:trace>
    </iact:actionData>
  </iact:action>
  <iact:action type="add" startTime="118465">
    <iact:property name="dataType"/>
    <iact:actionData xml:id="d104">
      <inkml:trace xmlns:inkml="http://www.w3.org/2003/InkML" xml:id="stk104" contextRef="#ctx0" brushRef="#br0">10155 11306 149 0,'0'0'657'0,"0"0"-330"0,0 0-129 20,0 0-101-20,0 0-56 0,0 0-23 6,0 0-9 1,-66 92-9 2,66-65-1-1,0-3-14-3,7-2 14 6,17-1 1-6,4-3-25 6,3-6 10-8,-10-4 15 8,3-5 0-6,-10-3 0 6,-7 0 6-6,-7-6 19 1,0-11-5 4,0-6-20-4,-21-15-52 4,-3 8-131-6,-11 6-325-2</inkml:trace>
    </iact:actionData>
  </iact:action>
  <iact:action type="add" startTime="119769">
    <iact:property name="dataType"/>
    <iact:actionData xml:id="d105">
      <inkml:trace xmlns:inkml="http://www.w3.org/2003/InkML" xml:id="stk105" contextRef="#ctx0" brushRef="#br0">9760 11356 85 0,'0'0'138'7,"0"0"-22"0,0 0-14 0,0 0-8 3,0 0 0-5,0 0 46 4,0 0 26-3,-7-61-3 4,7 59-27-6,0 2 6 7,0 0-27-4,0 0-28 1,-6 0-4-1,6 0 13-2,0 0 1 6,0 0-5-6,0 0 18 4,-7 0-16-4,7 0-26 5,0 0-34-4,0 0-34 2,-11 5 0-1,11 13 7 1,0 10-5-1,0 9 20-1,0 8 3 5,0 4-6-6,11-4-17 8,2-5-2-11,8-7-11 11,3-11-47-11,21-22-133 9,-17-15-130-6,3-28-554-5</inkml:trace>
    </iact:actionData>
  </iact:action>
  <iact:action type="add" startTime="122389">
    <iact:property name="dataType"/>
    <iact:actionData xml:id="d106">
      <inkml:trace xmlns:inkml="http://www.w3.org/2003/InkML" xml:id="stk106" contextRef="#ctx0" brushRef="#br0">11498 11993 1197 0,'0'0'305'5,"0"0"-201"3,0 0-50 4,0 0-41-8,0 0-13 4,0 0-1-2,45-138 0 3,-21 97 1-1,-3 6 6-3,3 2 7 6,-3 8 44-6,-7 8 4 5,3 1-16-4,-3 4-17 3,0 1-9-4,3 4-3 5,-3 0-4-4,10 2-5 0,-10 5 2 4,0 0 3-4,0 0 6 4,10 0 24-6,-10 18 24 6,3 6-1-4,-3 11-18 5,7 9 15-8,-15 6-12 6,12 6-8-1,-11 7-5 0,7 2-12 1,-8 5 3-4,19 1-3 6,-12-3 5-6,12-8-15 3,2-4-5-2,5-9 5 4,13-7 9-4,0-1 15-1,13-11-4 6,8-9-9-5,10-9 23 4,7-10-1-6,7 0-26 7,-3-7-1-6,-4-23-11 6,0-8-5-7,-17-7-5 5,-4-6-53-3,-20-1-76 2,-4-4-65 0,-21-27-121-3,-10 12-228 7,-7 3-510-12</inkml:trace>
    </iact:actionData>
  </iact:action>
  <iact:action type="add" startTime="122975">
    <iact:property name="dataType"/>
    <iact:actionData xml:id="d107">
      <inkml:trace xmlns:inkml="http://www.w3.org/2003/InkML" xml:id="stk107" contextRef="#ctx0" brushRef="#br0">12612 11681 1435 0,'0'0'581'5,"0"0"-462"3,0 0 3 2,0 0-11-3,-211 187-14 0,93-52-20-1,-30 44-4 4,-19 12 0-4,33-29 9 2,37-44-19-1,45-45-33 0,14-16-12 3,10-3-18-6,14-9-24 7,-3-9-129-6,17-23-123 6,45-32-220-8,7-26 216 8,0-11-463-11</inkml:trace>
    </iact:actionData>
  </iact:action>
  <iact:action type="add" startTime="123402">
    <iact:property name="dataType"/>
    <iact:actionData xml:id="d108">
      <inkml:trace xmlns:inkml="http://www.w3.org/2003/InkML" xml:id="stk108" contextRef="#ctx0" brushRef="#br0">12993 11349 933 0,'0'0'504'8,"0"0"-407"-1,0 0 5 2,0 0-39-3,0 0-52 0,0 0-11 4,0 0-1-4,52-16 1 5,-38 6 18-7,6 1 10 7,12 1 13-7,-12 2-15 6,5 4-14-6,-5-1-11 4,-9 3 0 1,3 0-1-2,-7 0-16 1,-7 0-5-2,0 3 20 5,0 13 1-6,0 1 89 3,-7 6 5-2,-18 2-20 4,5 3-31-4,-12 0-18 0,19-4 15 4,-8-3 0-4,4-6-20 4,10-6-3-6,7-3-14 7,0-4-3-5,0-2-15 4,0 0 7-6,0 0 1 3,13 0 7 2,19 0 20-2,-1 0 1 3,3 0-21-6,11 0-21 6,38 0-170-4,-17-2-182 3,-4-5-389-9</inkml:trace>
    </iact:actionData>
  </iact:action>
  <iact:action type="add" startTime="124041">
    <iact:property name="dataType"/>
    <iact:actionData xml:id="d109">
      <inkml:trace xmlns:inkml="http://www.w3.org/2003/InkML" xml:id="stk109" contextRef="#ctx0" brushRef="#br0">14616 11490 1530 0,'0'0'624'6,"0"0"-512"2,0 0-3 2,0 0-18-5,0 0-58 4,0 0 27-3,0 148 21 4,0-80-7-4,0 8-8-1,-7 5-27 4,0-1-21-2,7-3-13 4,0-5-5-7,0-7-31 5,0-10-53-3,0-12-65 4,7-16-79-5,0-19-99 4,10-8-243-3,-17 0-405-5</inkml:trace>
    </iact:actionData>
  </iact:action>
  <iact:action type="add" startTime="124371">
    <iact:property name="dataType"/>
    <iact:actionData xml:id="d110">
      <inkml:trace xmlns:inkml="http://www.w3.org/2003/InkML" xml:id="stk110" contextRef="#ctx0" brushRef="#br0">14239 11373 1242 0,'0'0'545'5,"0"0"-384"3,0 0 62 3,0 0-67-6,0 0-86 5,0 0-37-3,0 0-2-2,-90 79 24 5,45-46 28-4,7 2-14 2,-7 8-19-2,7 2-17 4,0 7-16-4,3 7-12 2,4 6-5-2,10 6-1 3,-3 4-13-1,24 7 2-2,0-1-21 4,7 3-19-4,24-3-25 4,14-8-23-6,14-10-27 9,52 5-58-10,-21-18-167 9,0-15-336-12</inkml:trace>
    </iact:actionData>
  </iact:action>
  <iact:action type="add" startTime="124813">
    <iact:property name="dataType"/>
    <iact:actionData xml:id="d111">
      <inkml:trace xmlns:inkml="http://www.w3.org/2003/InkML" xml:id="stk111" contextRef="#ctx0" brushRef="#br0">15118 11208 1232 0,'0'0'566'7,"0"0"-396"4,0 0-16-8,0 0-37 8,0 0-80-6,0 0-37 5,0 0 49-3,104 15 21-2,-52 13 31 5,0 7 7-4,10 10-17 6,11 13 16-10,-8 10-13 8,5 8-8-4,-5 6-38 5,-13 9 29-8,-7 4-11 11,-14 7-37-10,-17 1-11 2,-14-2 0 3,0-3-18-3,-21-10-16 4,-10-10-34-4,-14-15-50 3,7-15-63-4,-7-10-64 6,4-13-55-6,3-10-265 1,7-10-325-4</inkml:trace>
    </iact:actionData>
  </iact:action>
  <iact:action type="add" startTime="125437">
    <iact:property name="dataType"/>
    <iact:actionData xml:id="d112">
      <inkml:trace xmlns:inkml="http://www.w3.org/2003/InkML" xml:id="stk112" contextRef="#ctx0" brushRef="#br0">16357 12423 221 0,'0'0'702'11,"0"0"-449"-9,0 0-30 8,0 0-22-4,0 0-51 4,0 0-42-4,0 0 30 0,0 5 26 4,0-5-13-4,0 0-12 2,0 0-14-2,0 0-23 4,0 0-23-4,0 4-21 1,0-4-18 1,0 0-10-1,0 0-3 2,0 0 0-4,0 0 7 5,0 0 22-4,0-5-13 5,0-9-19-7,0-5-23 5,7-2-1-3,7-2-13 4,-7 4 1-3,-7 3 2-2,10 6 9 5,-10 5 0-3,0 3 1 2,0 2 0-5,0 0-7 7,0 0-6-5,0 0-2 0,0 2-2 2,-10 12 1-1,3 0 15 2,-7 1 1-4,14-4-1 6,-7-2 0-6,0-4 1 6,7-5 9-7,0 3-3 6,0-3 9-4,0 0-2 3,0 0-7-4,0 0-6 2,0 0-52 3,0 0-60-4,0 0-84 2,0 0-153-1,0 0-644-7</inkml:trace>
    </iact:actionData>
  </iact:action>
  <iact:action type="add" startTime="129243">
    <iact:property name="dataType"/>
    <iact:actionData xml:id="d113">
      <inkml:trace xmlns:inkml="http://www.w3.org/2003/InkML" xml:id="stk113" contextRef="#ctx0" brushRef="#br0">2084 15528 1440 0,'0'0'339'7,"0"0"-207"3,0 0-75-4,0 0 85 0,0 0-15 4,0 0-66-4,0 35-35 2,0-3 112-2,0 13-29 5,-7 13-44-6,-10 10-4 3,10 4-26-2,0 5-23 3,7-4-11-1,0-6-1-3,0-12-14 5,0-12-60-4,7-10-59 4,17-12-76-5,-3-16-88 5,24-16-33-5,0-22-61 6,-14-12-283-11</inkml:trace>
    </iact:actionData>
  </iact:action>
  <iact:action type="add" startTime="129552">
    <iact:property name="dataType"/>
    <iact:actionData xml:id="d114">
      <inkml:trace xmlns:inkml="http://www.w3.org/2003/InkML" xml:id="stk114" contextRef="#ctx0" brushRef="#br0">2084 15333 1242 0,'0'0'245'9,"0"0"-12"-3,0 0-56-1,0 0 4 4,0 0-83-2,0 0-54 2,0 0-10-4,-14-16 10 5,14 9-4-4,14-9-16 2,7-3 1-2,10-9-16 3,14 1-7-1,0 0-2-1,7 8 0 1,0 3-7-2,-7 11-34 5,0 5-11-6,-7 0-9 3,-11 13 23-2,-2 12 1 4,-18 5-1-4,-1 8 10 0,-6 8 26 3,-6 4 2-2,-26 5 6 3,5 1 1-5,-18-4-5 8,7-7 5-9,0-7-7 9,10-8-35-12,-3-8-95 6,7-11-88 1,10-3-142-1,7-8-232 2</inkml:trace>
    </iact:actionData>
  </iact:action>
  <iact:action type="add" startTime="130182">
    <iact:property name="dataType"/>
    <iact:actionData xml:id="d115">
      <inkml:trace xmlns:inkml="http://www.w3.org/2003/InkML" xml:id="stk115" contextRef="#ctx0" brushRef="#br0">2814 15758 1202 0,'0'0'338'6,"0"0"-105"5,0 0-62-6,0 0-24 5,0 0-90-5,0 0-26 5,0 0 10-5,69-40 4 2,-41 25-27 1,17-3-10-1,0 5-7 3,7 0-1-6,0 7-68 6,17 6-166-4,-17 0-249 5,-7 0-253-11</inkml:trace>
    </iact:actionData>
  </iact:action>
  <iact:action type="add" startTime="130433">
    <iact:property name="dataType"/>
    <iact:actionData xml:id="d116">
      <inkml:trace xmlns:inkml="http://www.w3.org/2003/InkML" xml:id="stk116" contextRef="#ctx0" brushRef="#br0">3589 15514 1403 0,'0'0'495'4,"0"0"-423"6,0 0-31-6,0 0 11 5,0 0-44-3,0 0 68 5,0 0 16-7,97 150 1 3,-65-99-28 3,-12 2-29-4,18-3-17 4,-6-7-13-6,-5-5 0 9,4-16-5-10,-6-9 1 5,-12-13-1-1,8 0 14 0,3-28 19 2,-3-17 15-4,10-13-49 6,-10-5-80-6,10 3-111 7,0-20-118-7,-3 16-332 4,-4 16-298-8</inkml:trace>
    </iact:actionData>
  </iact:action>
  <iact:action type="add" startTime="130746">
    <iact:property name="dataType"/>
    <iact:actionData xml:id="d117">
      <inkml:trace xmlns:inkml="http://www.w3.org/2003/InkML" xml:id="stk117" contextRef="#ctx0" brushRef="#br0">4770 15514 1081 0,'0'0'543'6,"0"0"-396"3,0 0-23-4,0 0 14 5,0 0-47-4,0 0-44 0,-149-26 18 4,97 26 6-4,7 0-28 4,0 0-6-6,7 3-10 6,7 12-18-4,3 7-9 4,14-4-1-6,-3 5-13 4,17 4 3 1,0 2-6-2,0-1-5 2,0 1 4-4,24-3 3 5,4-3 8-4,17-6 1 2,0-4-1-1,0-11 1 2,7-2 0-3,7 0-7 0,-4-18-45 4,-3-15-42-4,-7-7-18 4,-11-2-59-6,-2-9 5 8,-19 6 92-8,-6-1 80 7,-7 13 1-8,0 6 94 5,0 9 44 1,0 14-6-2,0 4-29 1,0 0-59-2,-7 4-37 4,0 27-8-4,1 11 10 2,-1 3 10-1,0 6-11 2,-4 0-3-3,11-9-5 3,0-2-1-2,0-12-31-1,11-10-67 5,16-18-105-6,11-32-8 4,1-26-284-4,-1-9-454-4</inkml:trace>
    </iact:actionData>
  </iact:action>
  <iact:action type="add" startTime="131251">
    <iact:property name="dataType"/>
    <iact:actionData xml:id="d118">
      <inkml:trace xmlns:inkml="http://www.w3.org/2003/InkML" xml:id="stk118" contextRef="#ctx0" brushRef="#br0">5427 14658 1605 0,'0'0'234'2,"0"0"-155"-1,0 0 44 10,0 198-56-6,-10-104-30 3,10 6-25-2,0 3 9 5,0-2-2-6,0-8-10 1,0-7-9 3,10-13-52-2,11-17-80 2,3-11-73-4,11-34-158 5,-4-10-229-4,0-1-145-5</inkml:trace>
    </iact:actionData>
  </iact:action>
  <iact:action type="add" startTime="131468">
    <iact:property name="dataType"/>
    <iact:actionData xml:id="d119">
      <inkml:trace xmlns:inkml="http://www.w3.org/2003/InkML" xml:id="stk119" contextRef="#ctx0" brushRef="#br0">5770 15343 1324 0,'0'0'485'1,"0"0"-367"-1,0 0-13 3,0 0-21 6,0 0-29-4,0 0-8 5,-7 133 9-4,7-91 0 4,0-2-14-6,0-3-10 5,0-9-19-2,14-6-13 1,7-9-1 1,10-12-11-4,0-1 5 5,14-1-25-4,0-32-37 5,-4-7-74-8,4-11-83 7,-7 0-40-4,-6 1 5 4,-19 0 90-3,-6 6 109-2,-7 15 62 5,0 7 88-3,0 5 124 2,0 12 37-5,0 5-74 7,0 0-75-6,0 16-56 7,-7 14-18-9,1 13 8 4,-1 8 18 3,7 6-32-5,0 2-9 5,0-2-4-4,0-6-7 5,0-13-1-9,0-3-42 12,13-12-82-12,19-18-98 10,-5-5-122-8,-2 0-346-3</inkml:trace>
    </iact:actionData>
  </iact:action>
  <iact:action type="add" startTime="131883">
    <iact:property name="dataType"/>
    <iact:actionData xml:id="d120">
      <inkml:trace xmlns:inkml="http://www.w3.org/2003/InkML" xml:id="stk120" contextRef="#ctx0" brushRef="#br0">6455 15383 1596 0,'0'0'322'1,"0"0"-127"-1,0 0-81 0,0 0-101 14,0 0-13-12,0 0 0 8,0 0 6-4,69 45-4 0,-48-32 9 3,17-6-3-2,0 0-1 2,-3-7-7-4,3 0-28 7,7-12-91-8,-14-8-63 4,-10-5 12-1,-7 0 21 0,-14-1 55 1,0 4 94-2,-14 0 0 5,-24 7 80-6,-7-3-2 6,-7 7 7-6,0 11 13 3,0 0 18-2,7 2 2 4,7 30-51-4,17 9-13 0,7 10-8 4,4 10-6-4,10 2-19 4,0 0-9-6,17 0-3 6,11-3 0-3,3-7-9 5,14-10-39-9,7-8-43 3,7-13-101 3,55-22-146-2,-24-17-358 2,-3-16-53-8</inkml:trace>
    </iact:actionData>
  </iact:action>
  <iact:action type="add" startTime="132269">
    <iact:property name="dataType"/>
    <iact:actionData xml:id="d121">
      <inkml:trace xmlns:inkml="http://www.w3.org/2003/InkML" xml:id="stk121" contextRef="#ctx0" brushRef="#br0">7514 15271 1781 0,'0'0'478'10,"0"0"-402"-6,0 0-20 4,0 0-25-1,0 0-20 1,156-5-10 1,-94 5-1-4,-10 0-18 5,-7 16-69-4,0 5-129 3,-17-2-160-4,-11-2-421-4</inkml:trace>
    </iact:actionData>
  </iact:action>
  <iact:action type="add" startTime="132468">
    <iact:property name="dataType"/>
    <iact:actionData xml:id="d122">
      <inkml:trace xmlns:inkml="http://www.w3.org/2003/InkML" xml:id="stk122" contextRef="#ctx0" brushRef="#br0">7403 15506 1704 0,'0'0'324'1,"0"0"-197"-1,0 0-106 2,0 0-20 8,187 39 24-5,-97-22-25 7,35 7-78-10,-21-3-214 10,-14-9-614-9</inkml:trace>
    </iact:actionData>
  </iact:action>
  <iact:action type="add" startTime="132841">
    <iact:property name="dataType"/>
    <iact:actionData xml:id="d123">
      <inkml:trace xmlns:inkml="http://www.w3.org/2003/InkML" xml:id="stk123" contextRef="#ctx0" brushRef="#br0">9812 14950 1288 0,'0'0'400'5,"0"0"-213"4,0 171-34-1,7-56-13-3,4-4-48 6,-11 8-52-5,0 5-21 0,0-21-9 3,0 7-10-3,0-14-11 5,0-23-72-8,13-40-106 8,8-23-194-5,-3-10-501-6</inkml:trace>
    </iact:actionData>
  </iact:action>
  <iact:action type="add" startTime="133063">
    <iact:property name="dataType"/>
    <iact:actionData xml:id="d124">
      <inkml:trace xmlns:inkml="http://www.w3.org/2003/InkML" xml:id="stk124" contextRef="#ctx0" brushRef="#br0">9722 14740 1264 0,'0'0'268'2,"0"0"-208"7,142-17 7-1,-52 17 0-4,7 0-42 7,0 0-15-6,-14 15-1 3,-17 8 18-1,-21 4 36 2,-21 6 2-2,-24 7-2-2,-7 13 5 5,-48 11 53-4,-18 8-106 5,-17 4-15-7,-52 0-197 6,14-19-177-5,24-23-634-2</inkml:trace>
    </iact:actionData>
  </iact:action>
  <iact:action type="add" startTime="133463">
    <iact:property name="dataType"/>
    <iact:actionData xml:id="d125">
      <inkml:trace xmlns:inkml="http://www.w3.org/2003/InkML" xml:id="stk125" contextRef="#ctx0" brushRef="#br0">11574 14222 973 0,'0'0'688'7,"0"0"-444"3,0 0-70-6,0 0-52 7,-156 67-33-6,87-9-37 1,-21 36 16 4,3 46-10-4,-9 50 24 4,12 24-24-5,46 5-8 4,32-10-11-3,19-26-20 8,57 1-13-14,26-9-6 12,29-25-56-7,17-8-69 4,-28-52-147-2,-27-27-454-5</inkml:trace>
    </iact:actionData>
  </iact:action>
  <iact:action type="add" startTime="134049">
    <iact:property name="dataType"/>
    <iact:actionData xml:id="d126">
      <inkml:trace xmlns:inkml="http://www.w3.org/2003/InkML" xml:id="stk126" contextRef="#ctx0" brushRef="#br0">11879 15252 1267 0,'0'0'410'6,"0"0"-286"5,0 0-25-7,0 0 48 6,0 0-59-6,0 0-59 7,83-134 30-5,-25 66-1 3,12-8-28-3,9 3-14 0,4 5-9 4,-7 16-6-4,-3 11-1 2,-21 18 0-2,0 22-5 5,-21 1-14-5,-10 20 2 1,-4 28 17-1,-3 17 2 3,-7 20 50-2,-7 17-5 1,7 6-23 1,17 7-6-3,-3-8-2 5,10-7-3-9,7-10 8 11,7-16-3-10,14-14-6 12,17-17 6-13,4-15 5 4,23-21 0 4,12-7-7-4,9-10-7 4,4-30-9-6,28-36-124 8,-35 13-163-8,-31-5-578-2</inkml:trace>
    </iact:actionData>
  </iact:action>
  <iact:action type="add" startTime="134454">
    <iact:property name="dataType"/>
    <iact:actionData xml:id="d127">
      <inkml:trace xmlns:inkml="http://www.w3.org/2003/InkML" xml:id="stk127" contextRef="#ctx0" brushRef="#br0">13626 14811 1458 0,'0'0'526'9,"0"0"-413"-4,0 0 37 7,-225 184-15-10,97-43-28 7,-34 48-51-2,-18 20-20 1,24-12-9 0,38-41 2-2,42-51-14 5,31-34-15-5,14-21-4 3,10-5-63-5,14-12-100 8,21-33-189-8,31-5-293 2,14-41-107-4</inkml:trace>
    </iact:actionData>
  </iact:action>
  <iact:action type="add" startTime="134792">
    <iact:property name="dataType"/>
    <iact:actionData xml:id="d128">
      <inkml:trace xmlns:inkml="http://www.w3.org/2003/InkML" xml:id="stk128" contextRef="#ctx0" brushRef="#br0">14073 14658 133 0,'0'0'924'6,"0"0"-669"2,0 0-171 0,0 0-4-2,0 0-32 5,0 0-32-5,0 0-5 2,104-60 16-2,-87 56 45 3,-10 4-6-3,0 0 3 4,-7 0 21-4,0 0 6 0,0 4-18 4,-14 18 6-4,-10 11 49 3,-4 7-54-4,-10 0-30 6,7 3-21-6,10-8-4 2,4-5-4 2,10-10-5-3,7-4-15 4,0-9-1-6,0-2-8 6,7-2 4-3,17-3 5 3,21 0 1-6,0 0-1 8,45-8-76-8,-17-5-191 9,3 3-383-12</inkml:trace>
    </iact:actionData>
  </iact:action>
  <iact:action type="add" startTime="135760">
    <iact:property name="dataType"/>
    <iact:actionData xml:id="d129">
      <inkml:trace xmlns:inkml="http://www.w3.org/2003/InkML" xml:id="stk129" contextRef="#ctx0" brushRef="#br0">13893 14941 403 0,'0'0'153'6,"0"0"-39"5,0 0 7-6,0 0-31 1,0 0-22 4,0 0 30-3,0 0 42 2,0-17-9-5,0 12-4 7,0-2-7-6,0 1-30 6,0 1-33-5,0-2-14-1,0 2 12 4,0-2-4-2,0-1 10 4,0 0-2-8,0-2-15 8,0-2-8-6,0-3-11 5,10-3 0-5,-10-2 3 4,7-3-9-3,0-1-7 2,0-4 10 1,7-3-5-4,-7 6-10 6,3 1 0-4,-3 2 5 1,0 6 7-4,0-2-8 9,0 1-10-9,10 0 5 2,-3 2-6 4,0 3 0-4,-7 4-8 3,0 1 7-5,10 4-5 8,-10 3-4-8,0 0-2 7,0 0-1-8,10 0 6 7,-10 0 6-2,7 0-1 0,0 0 2-1,3 0-1-1,-3 3 1 4,-7-1 0-4,0 0 0 2,-7 1 0-3,0 0-1 6,0 2-5-6,0-5-1 1,0 0-5 4,0 5-1-3,0 0 13 2,0 2 0-5,0 1 19 7,0-3-7-6,0 3-5 6,0-6-6-7,0 3 1 7,0 0-1-6,0-3 0 3,0 7 0 0,0-2-1-3,0 9 2 6,0 1 13-6,-7 6 0 6,0-3 3-7,0 2-8 8,-7-1-4-8,4-2-5 7,3 2 0-8,0-1 8 4,-7 0-8 3,7 0 5-3,-10 0-5 3,10-2 5-7,-7-2-5 9,7-5 5-8,-3 0-5 7,3-4 0-7,7-4 0 3,0 1 0 2,0-4 0-4,0 4 0 6,0-4 8-6,0 0-9 6,0 0 9-8,0 1-9 9,0-1 0-8,0 0 1 6,0 0-1-4,0 0-1 0,0 0 0 4,0 4 0-4,0-3-1 2,0 3 1-2,0 0 1 4,0 1 0-4,0 4 0 4,0-3 1-6,0 1-1 5,0 2 0-1,0-2 0-3,0 0 0 6,0-2 2-5,0-1-2 3,0-3 2-5,0-1-1 7,0 4 0-5,0-4-1 3,0 0 8-4,0 0 2 2,0 0 3 3,0 0-1-4,0 0 3 3,0 0 12-4,0 0-11 6,0 0 0-6,7 0-8 5,10-4 2-6,4-2 18 6,3 1-14-3,4-8-8-2,10 3 0 6,0-6-5-5,7-2 8 5,0 1-3-9,-7-3-6 10,-4 2 1-8,-9 5-1 8,-5 4 1-8,-13 1 1 2,4 6-2 4,-4-1 0-3,-7 3 0 3,0 0 0-7,0 0-1 7,0 0 0-4,0 0 1 4,0 0-1-6,0 0 0 6,0 0 1-4,0 0 0 2,0 0 0 1,0 0 2-4,0 0-2 6,0 0 0-5,0 0 0 1,0 0 0-1,0 0 1 4,-18 0 6-3,4 0-6-2,1 8 8 4,-12-1-1-2,5 0-7 4,-12 4-1-7,12-4 1 7,-18 6-1-7,7-3 0 9,3 0 0-11,-3 1 5 9,10-1-5-6,-3-3 0 2,3 0 0 2,-3 2 0-4,3-2 0 6,4-2 0-5,10 0-1 3,-7 2 1-5,0-1 0 7,7-5-1-6,-3 4 1 1,3-1 0 4,7-4 0-4,0 1 1 4,0-1 7-6,0 0-8 7,0 0 6-6,0 0-6 6,0 0 0-7,0 0 0 5,0 0 1-2,0 0 0 0,0 0 0 3,0-5 8-6,0-7-8 8,0-4 0-8,7-3-1 5,10 2 0-4,-10-4 0 8,0-2-1-10,0 3-14 3,-7-2 8 5,7-1 7-6,-7 1-2 7,7-1 2-10,-7 2-1 9,0 2 1-6,0 1-9 9,10 2 0-11,-10 4-1 3,0 0-2 3,7 2 6-3,-7-1 5 4,0 4 1-6,0-1 1 7,0 4-1-6,0 0 1 7,0 3-2-10,0 1-4 8,0 0 4-4,0 0-5 4,0 0 0-3,0 0 6-2,0 0-1 6,0 0-5-6,0 0 6 4,0 0 0-4,0 0-1 7,0 0-1-8,0 0 2 3,0 0-1 0,-7 0-7 1,-10 0 6 2,10 0 1-6,-7 0-8 7,7 5 3-6,-10 4 4 6,3 1-4-8,0 1 5 9,-3 4-6-8,10-1 5 6,-7-1-5-4,0 0 7 1,14-3 0 3,-7-2 0-5,7-7 0 3,0 3 1-2,0-4-1 4,0 0 0-4,0 0-25 1,0 0-44 1,0 0-132-1,7 0-124 2,14-10-29-4,-7-3-375-3</inkml:trace>
    </iact:actionData>
  </iact:action>
  <iact:action type="add" startTime="138357">
    <iact:property name="dataType"/>
    <iact:actionData xml:id="d130">
      <inkml:trace xmlns:inkml="http://www.w3.org/2003/InkML" xml:id="stk130" contextRef="#ctx0" brushRef="#br0">13775 14894 646 0,'0'0'312'7,"0"0"-196"1,0 0 49 3,0 0 13-8,0 0-52 7,0 0-8-4,0 0-20 4,31-53-18-5,-24 33-9 4,7-3-26-1,-7 1 6-1,0 2 8 1,10 0-6-3,-3 1-11 7,0-3-14-8,3 3-11 6,-3-4-7-6,7 0 0 7,3 2-2-5,-10 4-7-1,0 1 1 5,10 4 14-4,-10 5-10 4,-7 2-1-6,0 2-4 6,10 0-2-4,-10 3 1 4,0 0 0-6,0 0-2 6,-7 0 1-4,7 0-5 3,3 0 5-2,-10 13 1-1,7 2 0 5,-7 5 28-6,0 6 0 4,0 2 0-4,0 1-4 6,0 5-8-6,-7 1-8 1,-10 0 1 3,3 0 4-2,-10 3-3 3,10 0-1-4,-7-1 0 2,-10-2 4-1,17-4-5 4,-3-3 1-6,3-10-2 5,7-6 1-6,0-7-7 7,7 0 5-6,0-5 0 0,0 0 3 6,0 0 3-6,0 0 1 6,0 0-1-8,0 0-5 8,7 0-7-6,24-13 0 7,4-1 11-8,10-14 4 2,7-1-13 4,10 0-1-3,-10-4-1 2,0 5 1-5,0 0 0 8,-7 5 1-7,0 4-1 4,-18 1 0-4,-2 5-1 4,6 4 1-2,-17 1-1-2,-1 3 0 6,1 0 0-6,-3 0 0 7,-11 2-1-10,0 3 0 9,0 0 1-6,0 0 0 5,0 0 9-4,0 0 1 0,0 0 2 4,0 0-2-4,-18 0 3 4,-2 0-13-6,-12 3-1 8,5 9 0-8,-18 1 0 6,7 4-1-5,-7 1 1 5,7 4 0-4,0 0 1-1,3-5 0 6,11 0 0-5,-4-1 0 5,11-4 0-9,-4-1 0 10,4-3 0-7,3 3 0 6,0 0 1-7,-3-5-1 2,3 4 0 4,7 1 0-4,0-9-1 4,0 1 1-6,7-3 0 7,0 2 1-6,0-2-1 6,0 0 2-8,0 0-1 6,0 0 11-2,0 0 0 1,0 0-4 1,0 0 1-4,0-7-9 6,0-10-9-6,0-4-3 6,0-2-2-8,7-1-9 9,0-2 12-8,0-2-1 2,0 1-3 4,0-1 8-3,-7-2 1 3,10 2 4-7,-10 6-8 9,0-6 1-8,0 5-1 8,0 6 8-10,0-1 2 9,0 5 1-5,0 0-1 1,0 7 0 2,-10 0 1-4,3 1 0 6,-7 3-1-6,0 2 0 5,-3 0-1-6,-4 0 0 8,-10 7-1-8,3 10 2 2,-3 4 0 4,10 4 1-4,-3 1-1 4,3-4 6-6,4-2-6 8,10-5-2-8,0-2 2 9,7-6-32-11,0-7-146 6,0 0-380-1,0-20-491-6</inkml:trace>
    </iact:actionData>
  </iact:action>
  <iact:action type="add" startTime="141006">
    <iact:property name="dataType"/>
    <iact:actionData xml:id="d131">
      <inkml:trace xmlns:inkml="http://www.w3.org/2003/InkML" xml:id="stk131" contextRef="#ctx0" brushRef="#br0">15288 15333 85 0,'0'0'1525'8,"0"0"-1220"0,0 0-236 2,0 0 11-7,0 0 40 7,-35 163-57-3,35-101-23 3,-7 5-7-6,7-2-2 3,0-2-18 2,0-13-13-2,0-10-58 3,7-7-69-5,7-10-94 5,0-23-86-5,3 0-347 8,-3-18-281-13</inkml:trace>
    </iact:actionData>
  </iact:action>
  <iact:action type="add" startTime="141271">
    <iact:property name="dataType"/>
    <iact:actionData xml:id="d132">
      <inkml:trace xmlns:inkml="http://www.w3.org/2003/InkML" xml:id="stk132" contextRef="#ctx0" brushRef="#br0">14962 15014 1562 0,'0'0'269'10,"0"0"-132"-7,0 0-20 7,0 0-63-5,-107 160-21 6,86-82 20-6,0 9-18 2,-3 10-21 2,10 1-1-2,7-7-3 0,7-6-10-1,0-10-68 4,35-7-67-3,27-17-97-2,11-16-7 4,76-32-89-2,-21-3-181 3,0-13-128-10</inkml:trace>
    </iact:actionData>
  </iact:action>
  <iact:action type="add" startTime="141587">
    <iact:property name="dataType"/>
    <iact:actionData xml:id="d133">
      <inkml:trace xmlns:inkml="http://www.w3.org/2003/InkML" xml:id="stk133" contextRef="#ctx0" brushRef="#br0">16049 14841 1232 0,'0'0'204'7,"0"0"-166"-1,0 0 90 3,121 133 37-3,-55-65 4 1,3 6-15 3,-3 3-14-4,-7 5-48 4,-14-2-40-6,-7 3-33 6,-17 1-16-3,-11 1-3 2,-10-2-46-4,-10 30-94 1,-25-28-182 4,-3-13-442-10</inkml:trace>
    </iact:actionData>
  </iact:action>
  <iact:action type="add" startTime="143057">
    <iact:property name="dataType"/>
    <iact:actionData xml:id="d134">
      <inkml:trace xmlns:inkml="http://www.w3.org/2003/InkML" xml:id="stk134" contextRef="#ctx0" brushRef="#br0">17669 14736 186 0,'0'0'100'8,"0"0"-6"-1,0 0 2 3,0 0 2-5,0 0 32 4,0 0 28-3,0 0 34 4,0 0-13-7,0 0-25 5,0 0-28 1,0 0-14-2,0 0 8 1,0 0-15-2,0 0-4 5,0 0 16-6,0 0-8 4,0 0-8-4,0 0-17 5,0 0-8-2,0 0-5-4,0 0-16 6,0 0-10-4,0 0-5 5,0 0 7-8,0 0 0 8,0 0-3-6,0 0 4 5,0 0-6-5,0 0 9 2,0 0-9 2,0 0-5-2,0 0-5 2,0 0-7-3,0 0-3 3,0 0-4-3,0 0 5 2,0 0-4-2,0 0 1 5,0 0-2-6,0 0 1 1,0 0-7 4,0 0 0-4,0 0 5 5,0 0-10-8,0 0 7 7,0 0-13-4,0 0 10 4,0 0-5-4,0 0-5 0,0 0 5 3,0 0 0-2,0 0-5 2,0 0 5-4,0 0-4 6,0 0 4-6,0 0 1 7,0 0-1-10,0 0-5 8,0 0 1-4,0 0 9 3,0 0-10-2,0 0-1 0,0 0 0 2,0 0 0-3,0 0 0 4,0 0-10-5,0 0 9 5,0 0 1-4,0 0-2-1,0 0 2 4,0 0-6-2,0 0 4 3,0 0-7-6,0 0 0 7,0 0-7-6,31 2-2 6,14 11 15-8,7 2 3 7,14 7 6-4,17 6-6 5,-11-3 1-5,18 8-1-1,-7-1 1 6,-7 2 6-5,4-1-6 2,-11-5 1-2,-10-1 7 6,-7-2-9-9,-7-5 9 3,-14-3-8 4,-10-3-1-4,-7-2 1 4,-4-5-1-6,-10 1 0 7,0 2-2-6,0 7 2 7,-31 14 5-9,-14 11 23 8,-14 15-7-6,-24 10-12 5,0 11 4-5,-7 0-4 1,-7 2-3 4,18-3-4-4,9-10-2 5,12-14 0-8,13-10-24 9,24-21-71-8,14-4-87 2,7-8-90 3,0-4-60-2,21-5-218 3,10-1-156-9</inkml:trace>
    </iact:actionData>
  </iact:action>
  <iact:action type="add" startTime="144348">
    <iact:property name="dataType"/>
    <iact:actionData xml:id="d135">
      <inkml:trace xmlns:inkml="http://www.w3.org/2003/InkML" xml:id="stk135" contextRef="#ctx0" brushRef="#br0">19451 14703 430 0,'0'0'988'7,"0"0"-707"1,0 0-128-2,0 0-7 6,0 0-73-8,0 0-54 4,0 0 44-1,173-3 54 2,-97-4-31-2,4 2-5 0,10 0-26 2,-7 3-24-4,0 2-13 6,-24 0-16-6,-14 0-2 3,-17 17 0-2,-11 8-8 6,-17 10 8-8,0 16 3 4,-31 14 27 0,-21 13-9 0,-24 6-3 2,3 1-12-7,-3-2-5 9,3-5 9-7,11-13-10 6,10-6 1-8,17-19 0 8,11-8 0-6,17-9-1 2,7-8-1 2,0-3-14-4,0-4 7 5,31-3 8-4,14-5 13 4,14 0 2-6,21 0-15 9,20-13-42-10,39-16-167 2,-11 1-323 6,-31 0-561-11</inkml:trace>
    </iact:actionData>
  </iact:action>
  <iact:action type="add" startTime="144769">
    <iact:property name="dataType"/>
    <iact:actionData xml:id="d136">
      <inkml:trace xmlns:inkml="http://www.w3.org/2003/InkML" xml:id="stk136" contextRef="#ctx0" brushRef="#br0">20773 15446 1646 0,'0'0'572'1,"0"0"-474"7,0 0 24-3,0 0-122 1,0 0-24 4,0 0-121-4,0 0-101 4,59-48-152-6,-42 20-676-3</inkml:trace>
    </iact:actionData>
  </iact:action>
  <iact:action type="add" startTime="144971">
    <iact:property name="dataType"/>
    <iact:actionData xml:id="d137">
      <inkml:trace xmlns:inkml="http://www.w3.org/2003/InkML" xml:id="stk137" contextRef="#ctx0" brushRef="#br0">21109 14854 1612 0,'0'0'537'7,"0"0"-443"0,0 0 22 4,0 0-66-6,0 0-49 3,0 0 41-2,0 0 7 2,7 125 16 1,-7-86 2-4,0-7-19 6,0-1-23-6,7-6-20 5,0-5-5-6,17-2-1 7,-3-9 1-6,17-4 7 5,7-5 2-5,7 0-1 2,6 0-4 3,-6 0-4-4,-7 0-12 3,0 0 3-4,-7 0 0 6,-13 16 2-5,-5 8 7 1,-13 14 0 1,-7 3 24-2,0 15-8 3,0 7-2-2,-27 7-14 2,-11 5 0-3,-7-2-62 5,-7-7-57-8,0-15-81 9,-10-39-129-9,10-10-285 12,17-2-693-15</inkml:trace>
    </iact:actionData>
  </iact:action>
  <iact:action type="add" startTime="145365">
    <iact:property name="dataType"/>
    <iact:actionData xml:id="d138">
      <inkml:trace xmlns:inkml="http://www.w3.org/2003/InkML" xml:id="stk138" contextRef="#ctx0" brushRef="#br0">20967 14882 476 0,'0'0'1064'1,"0"0"-918"-1,142-38 70 3,-45 23-40 5,7 5-79-2,-1 7-36 4,5 3-42-3,-11 0-12-2,-25 10-7 5,5 20-87-4,-19 3-210 5,-27-10-360-11</inkml:trace>
    </iact:actionData>
  </iact:action>
  <iact:action type="add" startTime="146083">
    <iact:property name="dataType"/>
    <iact:actionData xml:id="d139">
      <inkml:trace xmlns:inkml="http://www.w3.org/2003/InkML" xml:id="stk139" contextRef="#ctx0" brushRef="#br0">17856 16375 540 0,'0'0'303'6,"0"0"-129"4,0 0 4-6,0 0-6 7,0 0-41-6,0 0 16 6,0 0 45-8,-7 0 7 7,7 0-38-3,0 0-41 2,0 0-30-2,-7 0-11-2,7 0-17 6,0 0-2-6,0 0-2 4,0 0 6-4,0 0 4 6,0 0-3-5,0 0 6-1,0 0-9 4,0 0-10-2,0 0-10 2,0 0-15-4,7 0-11 5,31 0-16-4,28 0 24 5,24 0 65-8,20 5-22 8,11-2-19-4,-3-3-23 1,3 0-14-2,-10 0-11 1,-7 0-30 3,-7-8-162-4,-21 3-328 5,-38-5-601-11</inkml:trace>
    </iact:actionData>
  </iact:action>
  <iact:action type="add" startTime="149454">
    <iact:property name="dataType"/>
    <iact:actionData xml:id="d140">
      <inkml:trace xmlns:inkml="http://www.w3.org/2003/InkML" xml:id="stk140" contextRef="#ctx0" brushRef="#br0">21960 14013 77 0,'0'0'34'6,"0"0"-21"1,0 0-11 5,0 0-2-8,0 0-9 2,0 0-15 5,28-15-31-6</inkml:trace>
    </iact:actionData>
  </iact:action>
  <iact:action type="add" startTime="150992">
    <iact:property name="dataType"/>
    <iact:actionData xml:id="d141">
      <inkml:trace xmlns:inkml="http://www.w3.org/2003/InkML" xml:id="stk141" contextRef="#ctx0" brushRef="#br0">21884 13666 133 0,'0'0'79'8,"0"0"6"1,0 0-24-3,0 0-6 0,0 0 11 4,0 0-10-3,0 0 11 1,-21-28 38-3,21 25-10 6,-7 1-8-6,7-2 42 1,0 4 7 3,-10-2 1-2,10 2 20 3,0 0 1-4,0 0 6 2,-7 0-24-2,7 0-1 4,0 0-26-4,0 0-17 2,0 0-23-2,0 0-17 4,0 0-4-2,0 0 5-4,0 0-10 7,0 0-4-5,0 0 0 3,0 0-2-5,0 0-3 7,0 0 3-6,0 0 2 7,0 0-4-9,0 0-11 4,0 0-1 2,0 0-5-2,0 0-7 1,0 0-9-2,0 0 0 4,0 0-6-4,0 0-11 2,7 0-8-1,31 11 11 1,14 17 8 0,7 14 9-3,17 14 6 5,14 17 6-4,-7 14 6 6,4 32 0-8,3 32 3 6,-21 38-8-5,-10 20 14 7,-21-5-7-9,-17-3 1 3,-4-22-3 5,-10-17 13-5,-7-34-13 3,0-31-25-4,0-24 4 6,0-6-6-7,0-4 1 7,-7 5-1-7,-10 2-10 7,3-19-32-6,-11-6-52 1,5-8-63 4,-11-1-63-5,-4-18-68 6,4-6-244-8,17-12-338 0</inkml:trace>
    </iact:actionData>
  </iact:action>
  <iact:action type="add" startTime="151938">
    <iact:property name="dataType"/>
    <iact:actionData xml:id="d142">
      <inkml:trace xmlns:inkml="http://www.w3.org/2003/InkML" xml:id="stk142" contextRef="#ctx0" brushRef="#br0">23182 15979 1071 0,'0'0'370'8,"0"0"-213"0,0 0 35 0,0 0-44-3,0 0-67 8,0 0 11-10,0 0 49 3,7 0 3 4,-7 0-15-4,0 0-25 4,0 0-13-6,0 0-7 7,0 0-21-6,0 0-17 6,0 0-19-6,0 0 1 3,0 0-1-2,0 0-9 2,0-2-1 1,0-19-16-4,0-1-1 6,0-1-6-6,10 0 5 5,-3 1-6-6,0 4 6 7,-7 1 0-6,7 4 1 5,-7 6-1-5,0 2 0 2,0 2 1 4,0 3-6-6,0 0-3 5,0 0-6-6,0 0-5 8,0 0 1-8,0 3 2 4,0 6 14-1,0 7 3 0,-14-4 12 2,7 1 2-4,-3-3-4 6,10 0-4-6,-7-10 0 5,7 0-5-6,0 0-1 7,0 0-9-6,0 0-33 5,0 0-105-4,0 0-113 0,0-5-271 5,7-8-902-11</inkml:trace>
    </iact:actionData>
  </iact:action>
  <iact:action type="add" startTime="159844">
    <iact:property name="dataType"/>
    <iact:actionData xml:id="d143">
      <inkml:trace xmlns:inkml="http://www.w3.org/2003/InkML" xml:id="stk143" contextRef="#ctx0" brushRef="#br1">18043 14381 185 0,'0'0'392'7,"0"0"-232"3,0 0-63-5,0 0 39 2,0 0-33 3,0 0-40-4,0 0-12 2,0 0 8-2,0 0-2 5,0 0-5-6,0 0-11 7,0 0 11-10,0 0 9 9,6 0 3-6,-6 0 0 4,0 0-3-1,0 0 3-3,0 0 1 6,0 0 18-6,0 0 12 4,0 0-14-4,0 0-12 6,0 0 5-6,0 0-6 1,0-2 0 2,0-4-32 0,0 1-11 1,0-2 3-4,-6-2-1 5,6 4-7-4,-14-1 6 4,3 0 2-6,-3 1-4 6,1-2-5-4,-1 2-10 3,-4-2-1-2,-2 2-7-1,-5-1-1 4,5 3 1-4,-11 1 0 3,3 2-1-4,-3 0-1 6,0 0 1-6,3 0-1 1,-3 0 1 3,0 0 0-2,-4 0-1 3,4 0 1-6,10 2 0 6,-17 7 0-4,14-3-1 5,-4 5 1-8,-3-4-1 7,10 4 1-4,-10-1 0 5,10-4-1-6,-3 5 1 1,-7 2-1 4,10 2-7-4,0-5 8 3,-3 4 0-2,3 2-1 3,4-1 0-5,-4 2-5 3,7 2 6-2,-3 0 0 2,10 2-1 1,-7-2 0-5,-3 6 0 8,3 2-1-8,0 0 2 8,-3 3-1-10,10 3 0 10,-7 2 0-7,0 3 0 6,8 2 1-6,-5 6-1 0,4 1 0 6,-7 4 1-6,14 1 0 6,-7 4 0-7,1 4-1 7,6-5-1-7,0 2 1 8,0 0 0-8,0-5-8 2,0 4 7 4,6 0 1-4,8-3-1 4,0-1 1-6,-3 4 0 8,2-4-1-8,1 4 2 6,0 4 0-6,3-4 0 7,4 1-1-5,3 5 1-1,-3-5-1 5,3 1 1-4,4 0 0 5,3-3 0-8,7-7 1 9,-10 2-1-8,10 0 1 7,0-1 0-6,-10-4 0 1,10 0 0 4,-7-5 0-4,0 4 0 3,4-4 0-3,3 3 10 6,-7 0-5-9,4-1-6 7,-4-6 1-5,0 1-1 3,-3-6 1 2,3-4 0-7,-11 0-1 8,12-4 0-5,-8-2 8 6,4 2 7-10,-4-6-1 11,-3-5-13-10,3 9 8 9,3-11-3-9,-2 7-5 4,2-4 0 3,-2 0 0-5,2 1 6 5,-3 0-5-5,4 0-1 6,3-6 7-6,7 2-2 4,0 0 0-3,-3-3 1 1,3 3 1 2,0-4-7-5,7-1 11 7,-7 2-11-6,7-2 6 6,-10 0-6-6,3-5 5 4,0 0-5-4,-7 0-1 7,4 0 8-8,-4 0-2 2,0 0 0 4,-3 0-6-3,-4 0 0 2,-3 0 1-5,3-5 0 7,-10-1 1-6,0-5-1 8,3-2 0-11,4-2 5 9,-14-8-4-6,17 1-1 4,-10-1 5-2,0-4-5-1,3-1-1 4,-3 0 1-4,0 1-1 4,-8 3-1-7,12 2 0 9,-11-6 1-8,0 5-1 2,6 1 1 4,-6-6-1-4,11 1 1 4,-11-1 0-6,0 0-1 8,-1-1 0-8,1 1-5 8,11 5 6-10,-18-5-1 6,7 6 0 2,0-1 0-4,-1 2 0 4,1 2-1-6,0-4 1 8,4-3-7-8,-4 3 7 8,-7-4-1-10,7 2 1 13,-1-3-5-13,-6 1 6 3,7-1 0 5,-7 1-1-4,0-1 1 4,0-1-1-6,0 0 0 8,0-2 0-8,0-4 1 9,0 0 0-12,0-3 0 10,0 3 0-5,0-3 0 1,0 0 0 2,0 3 0-4,0-5 1 6,-7 2-1-6,7-3 1 6,-13 4-1-8,13 1 0 11,-7-1 0-12,-11 4 1 10,11-2-1-8,7 7 0 2,-13-5 1 4,13 3-1-3,-7 5 0 3,-11-3 1-7,11 3-1 10,1-3 0-10,-1 3 1 6,-7 1-1-2,3-3 1 0,4 5-1 1,-6-1 0-3,6 4 0 6,-7-2 1-6,3 2 0 6,-2-2-1-8,6 1 0 10,0-1 0-10,-10 2 0 9,3-2 0-8,7 2-1 2,-7-2 1 4,-3 1 0-4,3 0 6 4,0 3-5-6,7-1-1 8,-10 2 0-8,3-2 1 5,-10 3 5-4,10-2-6 3,-7-2 0 2,-3-3 0-6,3 5 1 7,-3-3-1-6,3 0 1 7,7 4-1-9,-10 4 0 8,10 0 0-7,-3-1 1 8,-4 1 5-8,-3-1-6 2,3-2 0 5,0-1 1-6,-3-1 0 4,-7 0 0-4,10-1-1 8,0 1 1-10,-3 1 0 6,3 4-1-2,4-1 1 1,-4 3 0-1,-3-2-1-1,3-4 1 4,-10 0 0-5,3 3 6 6,-3-9-7-8,0 5 0 9,3-3 1-8,-3 0 5 8,11 4-4-7,-5-3-2 0,11 3 2 6,1 7-2-6,2-1 0 5,4 2 0-6,0 3 0 7,1 0-1-6,6 5-14 6,0-5-4-8,-7 5-20 5,7-3-36 1,-7 1-64-2,-4-3-119 3,4 3-513-10</inkml:trace>
    </iact:actionData>
  </iact:action>
  <iact:action type="add" startTime="167608">
    <iact:property name="dataType"/>
    <iact:actionData xml:id="d144">
      <inkml:trace xmlns:inkml="http://www.w3.org/2003/InkML" xml:id="stk144" contextRef="#ctx0" brushRef="#br1">18877 12328 791 0,'0'0'372'7,"0"0"-245"-1,0 0 43 5,0 0 0-6,0 0-85 5,10 0-42-5,-10-2 11 5,0 2 28-5,0-3 14 9,0 3-20-13,0 0-13 6,0 0-7 3,0 0-18-4,0 0-11 2,0 0-9-2,0 0 1 6,0 0 0-8,0-3 6 5,0 3-2-2,0 0 5 2,7 0 7-4,-7 0 7 1,0 0-5 4,0 0 2-4,0 0-10 5,0 0-8-8,0 0-4 8,0 0-1-5,0 0-4 4,0 0-2-6,0 0 1 3,0 0 2 2,0 0-4-2,0 0 0 1,0 0 0-2,0 0 0 5,0 0-3-6,0 0 0 3,0-2 1-2,0-1 4 4,0 3 5-3,0-1-2-2,0 1-1 5,0 0-3-4,0 0-1 5,0 0-3-8,0 0-5 8,0 0 5-6,0 0 6 7,0 0 2-9,0 0-13 4,0 0-1 2,0 1-1-2,0 10-8 1,0 4 9-2,-7 7 9 4,-10 5 2-4,10 10 4 5,-14-1-3-8,4 10-11 7,3 0 0-3,0 6 0 3,-10 2 0-4,10 0 10 0,0 5-10 4,-3-6 0-5,3 2-1 5,7-2 7-6,0-3-7 9,-10 4-1-10,10-4 1 3,0 3 2 4,0 2-1-4,-7 0 8 5,4 0-8-7,-4-2 8 8,7-3 2-9,-7-1-11 10,4-4 1-11,-4-2 5 10,7-1-5-8,0-4-1 4,0 1 6 0,0-7-6-2,-3-5 1 5,3-1-1-7,0-2 0 6,0 0 1-6,0-2 0 9,7 1 1-10,-7-2-1 3,-3-4 0 5,3-2 0-6,7-5 0 5,-7 1-1-5,7-5 1 7,0 0 0-9,0-4-1 8,-7 3 1-8,7 0-1 7,-7 2-1-4,7 3 1 2,0 1 1 1,-7 1-1-4,0-2 0 7,7 3 0-8,-10-5 0 7,10 1 0-8,0 1 0 9,-7-2 0-7,7 1 1 0,0-4 0 4,0 0-1-2,-7-1 0 3,7 1 0-6,0-2-1 7,0-1 1-6,0 1 0 7,0-1 0-10,0 1 0 10,0-3 0-7,0 3 0 2,0-3 0 2,0 0 0-4,0 2 0 6,0-2 0-6,0 0 0 6,0 0 0-8,0 0 0 8,0 3-1-6,0-3 1 5,0 2 0-5,0-2 0 2,0 0 0 3,0 3 0-4,0-3 0 3,-7 2-1-4,7 3 0 5,0 2 1-4,0 1-1 2,0 2 1-1,-7 0 0 1,7 0-1 1,0 3 1-5,-7-1 0 7,7 1 0-6,-10 0 0 6,10-1 0-8,0-1 0 9,-7 1 0-8,7-1 1 9,0-3-1-10,-7 3 0 3,7-1 0 4,-7 1 0-3,7-1 0 0,0 3 0-1,-7-7 1 7,7 5-1-10,0-6 0 6,0 0 1-4,0 0-1 3,0-2 0 0,0-1 0-2,0-2 1 5,0 3-1-6,0-3 0 5,0 0 0-6,0 0 0 7,0 0 6-6,0 0-5 5,0 0-1-5,0 0 6 2,0 0-5 3,0 0 5-4,0 0 0 4,0 0-5-6,0 0 8 8,0 0 4-8,0 0-1 4,0-3-1-1,0-2-2 0,0 0 0 2,0-4-1-2,0 1-2 3,0-6-6-6,0 1 0 7,0-2 0-6,0-2-1 5,0 3 0-6,-7-7-1 8,7 1 2-8,0-3-1 2,0 1 0 4,0-6 0-3,0 0-7 2,0 0 8-5,0 1-1 8,0 0 1-7,0 0 0 6,0 3 0-8,0 2 0 6,0 0 0-1,0 3 0-2,0-2 0 3,0 4-1-4,-10 1 1 7,10-1-6-8,0 2 6 5,0-2 0-3,0 1 0 5,0-1-1-7,-7-1 1 2,7 1 0 4,0-1-1-4,-7 0-4 5,7 0 4-8,-7 4 1 10,7 0-1-10,0 2 1 8,0 1 0-8,0 8 0 5,-7-6 0 1,7 8 0-2,0-3 0 2,0 2-1-4,0 2 1 5,0 0 1-4,0 0-1 3,0-3 1-4,0 3-1 5,0 0 0-4,0 0 0 0,0 0 0 3,0 0 1-2,0 0-1 3,0 0-1-6,0 0-1 6,0 0-4-4,0 0 6 5,0 0-8-8,0 0 2 6,0 0 0-1,0 0 0-1,0 0 5 2,0 0-10-4,0 0 5 6,0 0-1-6,0 3-8 7,0 3 1-9,0 0-4 6,0 5 11-2,0 4 5 4,0 4 2-6,0 4 0 1,0 6 0 4,0 0 1-4,0 4-1 4,-7 2 1-6,7 3 0 8,0 0-1-9,0 0 1 5,0 0 0 0,0-1 0-2,0-2 5 4,0-2-6-6,0 0 0 7,0-5 0-6,0-3-1 6,0 0 1-7,0-2 1 7,0-3-1-6,0 0 0 5,0-2 5-4,7-4-5-1,-7 2-1 6,0 0 0-6,0-4 0 5,0-2 1-6,7 0-1 10,-7-2 1-11,0 2 1 2,0-3-1 4,0-2 1-2,0 3-1 3,0-6-1-6,7 3 1 6,-7-2 0-2,0 2 0 1,0-3 0-6,0 1 0 7,7-1 0-4,-7 3 0 4,0-2-1-3,0 0 0-2,0 2 1 5,0-4 0-4,0 3 0 3,7-2-1-3,-7 0 0 4,0 1 1-5,0-3-1 1,0 2 0 3,0-2 0-2,0 0-1 3,0 0 1-6,0 0 0 6,0 0-5-4,10 0 5 5,-10 0 1-6,0 0 0 4,0 0-2-3,0 0 2 3,0 0-1-2,0 0 1-2,0 0 0 6,0 0-1-6,0 0 1 6,0 0-1-8,0 0 1 8,7 0 2-6,-7 0-2 7,0 0-1-10,7 0 0 6,0-5 0 2,7-4 1-4,3-7 0 4,11-1 8-6,-4-1-8 8,4-3 1-7,3-2-1 4,0 5 1-3,4-9-1 2,-4 3 1-1,0-2-1-2,-3-4 0 6,-4 2 0-6,4-2-1 6,-4 2 1-7,-3 4 0 8,3 3-1-9,-3 2 1 11,-4 1-1-11,4 0 1 2,-14 3-1 5,10-1 0-4,-3 2 0 3,0 4 1-3,-7-1 0 4,0 1 0-4,3 5 0 4,-3 3 0-6,-7-1-1 7,0 0 0-6,7 3-1 0,-7 0 2 5,0 0-1-4,0 0 0 5,0 0 1-8,0 0 0 8,0 0 0-6,0-1-1 8,0 1 1-11,0 0 0 5,0 0 0 2,0 0 1-2,0 0 0 1,0 0-1-2,0 0 0 5,0 0 6-6,0 0-5 3,0 0 0-1,0 0 0 2,0 0 7-2,0 0-7 1,0 0 5 0,0 0 0-3,0 0 0 6,0 0 3-6,0 0 0 6,0 0 4-8,0 0 7 9,0 0 4-8,0 0 3 2,-14 0 8 4,-3-4-28-3,-4 3-7 2,-10-3 0-5,3 3 0 8,-3 1 0-7,-7 0 1 7,10-4 0-10,-10 4 5 9,0-4-4-6,7 1-1 3,-4-4 5 0,-3 1-5-2,7-1 0 4,3-1 0-4,-3 1 0 3,0 2 0-4,3-3 0 7,4 3 0-8,3 0-1 1,-3 0 1 6,10 0 0-6,-7 0 5 6,4 0-6-8,10 0 2 9,0 0-1-8,-7 2 5 9,14-2-5-12,-10 3 0 9,10 2 1-3,0-2-1 1,0 2 5 0,0 0-5-3,0 0 6 6,0 0-6-6,0 0-1 4,0 0 1-4,0 0 0 6,0 0 0-6,0 0-1 1,0 0 0 4,0 0 0-4,0 0 0 4,0 0 0-6,0 0-1 7,0 0 0-6,0 0-5 6,0 0 0-7,0 0 0 5,0 0-21-2,0 0-42 1,0 0-34 0,0 0-73-3,0 0-76 7,0 0-252-8,0 0-499-3</inkml:trace>
    </iact:actionData>
  </iact:action>
  <iact:action type="add" startTime="184380">
    <iact:property name="dataType"/>
    <iact:actionData xml:id="d145">
      <inkml:trace xmlns:inkml="http://www.w3.org/2003/InkML" xml:id="stk145" contextRef="#ctx0" brushRef="#br1">1329 9609 317 0,'0'0'117'7,"0"0"-65"5,0 0 29-8,0 0-5 5,0 0 31-4,0 0 1 5,-6-28-14-4,6 22-42 0,0 5 5 4,-7-3 21-4,7 3-3 4,0 1-4-6,0 0-7 8,0 0 5-8,0 0-11 8,0 0-13-8,0 0-10 5,0 0-14-3,0 0-5 1,-7 0-6 3,7 0-10-5,0 0-12 4,0 0-16-2,0 12 28 0,0 8 12-1,0 7 20 5,0 6-3-6,0 5-10 1,-7 5-10 4,7 7 5-3,0 6 8 2,0 7-3-2,-11 5-10 3,11 8 4-6,-7 3-1 8,7 5-10-8,-6 4 4 5,-1 0 10-4,7 1 0 3,0 3 4 1,0 2-6-5,0 1-13 7,0 0 14-6,0 2-14 7,0 1 0-10,0-1 6 10,7 0-5-7,-7-1 4 7,6 0-6-9,1 2 0 4,-7 0 1 2,0 4-1-2,11 2 1 2,-4 4 0-4,-7 4-1 7,7-4 0-8,0 0 1 4,6-8-1-2,-6-1 1 2,4-6 0 0,-4-2 6-3,0-5-5 6,-1-4 8-5,1-1-1 4,0-1-9-6,-7-3 11 6,11-5-10-5,-11-6 0 7,7-4 0-7,0-5 6 1,-7-7-5 4,6-8-1-4,1 1-1 4,-7-5 0-6,7-6 6 8,-7-2-5-8,7-7-1 5,4-3 0-4,-11-1 0 3,0-5 0 0,7-1 0-2,-7-4 0 4,6 5 0-4,-6-5 0 5,7 1 1-9,-7 1-1 9,0-4 0-5,0-2 0 4,0-2 0-5,0-3 1 1,0 0-1 4,0 0 0-4,0 0 16 4,0 0-8-6,0 0 2 7,0 0-3-6,0 0-6 6,7 0 14-7,-7 0-3 4,0 0 1 0,0 0 0-1,0 0 3 2,0 0 1-4,0 0 0 7,7 0-7-8,4 0-10 5,-4 0 0-3,-1 0 0 4,8 0 13-4,11 0-4-1,-5 0-3 5,4 0 6-3,4-3 2 3,3-2-3-7,-3-1 5 10,3 2-6-9,7 0-4 8,0-5-4-10,-3 2 5 7,3 2-1-2,7-2-6 1,0 2 6 1,0 0-5-4,0 1 0 5,0 4-1-4,0 0 0 3,7 0 0-4,0 0 1 7,0 0 0-7,0 0-1 0,0 0 1 5,6 0 0-4,5 0 0 4,-5 0 0-7,1 0 0 9,0 0 5-8,10 4-6 10,-10-3 3-13,10 3-2 7,-10-4 1 0,7 1-1-1,3-1 0 3,4 0 11-6,-4 0-10 8,4 0-1-8,3 0 5 7,-3 0-6-8,3 0 1 9,3 0 0-8,-2 0-1 2,6 4 1 4,-4-3 0-4,4 5 1 5,0-1-2-8,7-3 0 10,-10 3 0-10,3-1 0 9,7-3 0-8,0 3 0 3,-7-2 0 1,-3 0 0-1,3 2-2 3,0 2 2-6,-4-1 0 7,-3 1 0-6,1 0 0 6,-12 3 0-8,1-2 2 9,3 3-1-8,-3-2-1 7,10-1 1-5,-10 1-1-1,10-1 0 6,-3-2 1-5,-4 1 0 4,4-1-1-7,3-3 1 10,-3 3 0-10,-4-3-1 4,3 3 1 1,-2-2 1-1,2-1-2 3,5-2 0-6,-12 3 0 7,4 2 0-6,4-2-1 6,3-1 1-8,-10 1-1 9,10-1 1-8,-3-2-1 7,3 0 0-6,-3 0 1 2,3 0 0 3,7 3 0-5,-3-3 0 4,-4 2 0-4,-11 1 0 7,12-1 1-8,-12-2-1 3,11 0 0 1,-10 0 0-1,3 0 0 3,4 0 1-5,-4 0 0 6,4 0 0-7,-4 0-1 8,-3 0 0-10,0 0 0 11,-4 0 0-10,4 2 0 9,-7 1 0-8,-7-1 0 2,-7 1 0 4,6 0-1-4,-6-1-4 5,-6-2 4-8,6 3 1 9,-7 2 0-8,-11 1-1 4,11-2 0 0,-6 1-1-1,-5-1 0 2,4-1 1-3,-6 3-5 3,-5-1 5-3,-6-3-4 5,-7-2 4-7,3 3 1 4,-10-3-1-2,7 0 0 4,-7 0 1-4,0 0 6 0,0 0-5 4,0 0-1-4,0 0 2 4,7 0-1-6,-7-5 11 9,0-13-11-10,0-5 5 10,7-7-4-11,-7-2-1 5,7-1 0 3,0-6-1-4,-7 4-2 4,10-3-7-5,-3 3-5 6,-7 0-4-7,7-3-3 7,-7 3-13-8,7-5 8 8,-7-1 18-5,0-4 1 0,0-1 0 4,0-4-1-4,0-5 7 4,0-2 1-7,0-1-1 9,-7-3-6-8,7 4 7 8,-7 0-1-9,7 5 0 4,-7 1 1 3,7 4-1-3,0-2 0 1,-10-1 0-3,10 2 1 7,-7-2 0-8,0 0 0 6,7 0 0-6,-7 1 0 7,0-1 0-5,0-1 0-1,7-1-1 6,-10-4 1-6,3 4 1 7,0-3 0-10,0 1 0 10,0 1 0-7,0 6-1 6,1-4 0-5,6 3-1-2,-18 1-7 6,18-1 1-4,-7 3-2 5,7-4 2-8,-7 4-4 8,7-3-3-6,-7 1-8 8,7-2 6-11,-6 2 1 8,6 3 8-4,0 3-8 2,-11 0 5 0,4 3 9-3,7 1-8 6,-7 1 9-6,7-1-6 5,-7-2 6-6,1 5-1 9,-1-1 0-10,7 1 0 3,-11 4-7 4,4-3 7-4,7 0 0 5,0 1 0-8,0-1-14 10,-7 0 8-10,7 0-1 9,0-2 1-10,0 2-2 10,0 3 0-8,0 0 8 5,0 3-15-1,0 2 14-3,0-1-5 6,0 1 7-6,0 0 0 7,0 2-1-10,0-2-6 10,0-3 6-8,0 4 0 3,0-3 0 3,0 3 0-5,0-2 1 5,0 3 1-5,0 4 0 6,0-2-1-7,-7 2 5 9,7 1-5-11,-6-2-1 8,6 0 1-5,-7-1 0 5,7 3 0-3,0 1 0-2,-7-4 0 6,-4 4 0-6,11-2-1 7,0 1 1-10,0 0 0 10,0 3 0-7,-7-2 0 0,7 1 0 5,0 1 1-4,0-2-1 4,-7 1 1-6,7 1 0 8,-6 0-1-8,6 2 1 9,0 1-1-10,0 5 0 6,-7-1 0-3,7 3 9 2,0 1 4 0,-7 3-3-2,7-2-10 4,-11 1 8-5,11-1-7 6,0 1 1-8,-7 0 9 8,7 2-5-6,-7-4-4 7,7 3-1-8,-6-3 0 2,6 4 0 4,-7-2 8-4,0 2-8 4,7-3 0-6,-7 3 1 6,-4-2-1-4,4 2 8 3,-6 0-8-3,6-2 7 2,0 2 3 0,-11 0 2-2,5-4-6 4,-1 4 6-5,7 0 2 7,-10-1-6-10,-4 1-8 10,3-4 8-8,5 4-7 8,-8-1-1-8,-3 1 7 2,3 0 9 4,-3 0-16-4,3 0 10 5,-10 0 13-8,3 0-23 10,-3 0 1-10,0 0-1 6,-4 0 0-4,4 0 5 4,-7 0 0-1,0 0 4-3,3 0 8 6,-3 0-3-5,0 0 4 4,-7 0-10-7,7 0-9 10,0 0 11-10,-4 0-10 8,4 0 6-6,-7 0-1 1,7 0-4 4,-7-5 4-4,7-3-6 4,-7 0 1-6,0 1 0 9,4 2 0-10,-4-1 0 8,0 1-1-7,0-2 1 4,-7 2 0 0,0-2 5-1,7-2-6 3,-7 4 0-6,-10-2 0 8,10 2-1-7,0 0 0 5,0 0 1-7,7 2-6 9,-7 1 6-8,0 2 1 2,0-3 6 4,7 3-7-4,0 0 1 5,0-1 0-7,0-3 1 7,0-1-1-6,0 3-1 6,0-3 1-8,0 3 0 6,11-1-1-2,-11-2 0 0,0 3 1 3,7-2 0-6,-7 2-1 8,0 0-1-8,0 2 0 8,7 0 1-9,-7 0-1 9,0 0 0-9,10 0 0 3,-3 0-2 4,-7 0 2-4,7 0 0 5,0 0 1-8,3 0 0 10,-3 0 0-10,7 0 0 9,-7 0 0-9,10 0 0 6,-10 0 0-2,7 0 1 0,-4 0-1 2,4 0 0-3,0 0-1 4,-4 0 1-4,4 2 0 3,-7-2 0-5,11 0-1 8,-12 2 1-8,1 2-1 2,0-2 1 4,-7 3-1-3,0-2-1 2,11-1 1-5,-18 3-1 8,7-3 2-8,0-2-1 9,0 4 1-11,-7-4-2 6,7 1 1 0,0-1 1-1,-7 4-6 3,7-3 5-6,-7-1-5 8,0 3 6-8,-3-1 0 8,13 1-2-10,-13-3 2 10,3 3-1-8,0 2 0 7,-7-3-1-5,7 3 1-1,0-2-5 6,-6-1 0-5,6 0 5 2,-11 2-10-3,11-3 5 7,1 3 5-7,-8-4-4 1,7 1 5 2,0 3-1-1,0-4 0 3,-3 0 1-6,13 0-1 8,-13 0 0-7,13 0-5 6,-3 0 6-9,0 0-6 10,0 0-1-7,0-5 1 5,0 1 5-4,0-1-5-1,0 3 0 6,0 0 5-6,0-1-1 6,0 1 1-8,7-1 0 10,-7-2 0-10,4 3 1 3,3-1 1 4,-1 0-1-4,1 1 0 4,11-1 0-6,-11 2 0 8,7-4-1-8,3 1 0 8,4-1-1-9,-8 1 1 8,12 1 1-7,-11-2 0 8,10-1 0-7,-3 4 0 0,-4 0 0 6,-3-1 0-5,3 1-1 4,4-1 0-6,-7 3 1 8,3-2-1-9,-3 2-1 4,10-3 1 1,-3 3 0-1,3 0 1 3,-3-2 0-6,3 2-1 8,7 0 1-8,-3 0 0 8,10 0 0-8,0 0-7 6,0 0 7-6,7 0 0 6,-7 0 0-3,7 0-12-2,0 0-13 6,0 0-49-6,0 0-124 6,0 19-350-8,0 8 13 10,7-5-122-12</inkml:trace>
    </iact:actionData>
  </iact:action>
  <iact:action type="add" startTime="190296">
    <iact:property name="dataType"/>
    <iact:actionData xml:id="d146">
      <inkml:trace xmlns:inkml="http://www.w3.org/2003/InkML" xml:id="stk146" contextRef="#ctx0" brushRef="#br1">5382 10072 519 0,'0'0'212'8,"0"0"-94"1,0 0-7-3,0 0-51 4,0 0-30-6,0 0-23 6,14 0 2-1,-14 0 0-3,0-5-7 2,0-1-2-3,0 0-20 5,0-2 20-4,7 0-13 2,-7 3-42-2,0 0 24 4,0 0 24-3,0 2 7-2,0 1 1 4,0 2 6-2,0 0 22 3,0 0 14-5,0 0-7 5,0 0-5-4,0 0-1 5,0 0 5-8,0 0 2 6,0 0 13-2,0 0 9 2,0 0-2-1,0 0-1-4,0 0 5 7,0 0 10-5,0 0 2 2,0 0-3-2,0 0-4 4,0 0 7-5,0 0-6 1,0 0-7 3,-7 0-10-2,7 2-12 3,-7 1-10-6,7-3-10 6,0 2 1-4,-7 1 0 4,0 2-1-6,-3 3 14 6,-4 1 6-4,0 4-14 4,-3 6 9-3,-4-2-13-2,0 1-8 6,4 1 0-6,-4 3 3 6,-3-1 0-8,3 2-8 9,-3 0 14-6,3-4 1-2,-3 0-9 7,3-2 5-5,8-2 0 3,-12 0-5-4,11 0-2 5,1 0 1-4,-12 1-6 5,12-2 2-9,-5-1-2 10,4 2 5-7,-6-2-10 6,2-4 8-6,11 2-3 1,0-4-5 3,-6 2 1-2,6-3-1 3,-4 0 1-7,4-1-1 11,0 0 6-12,1 0-7 10,6-3 1-9,-7-2 0 4,7 4 0 3,0-4 8-4,0 0-9 2,0 0 6-2,0 0-4 5,0 0 10-6,0 0 1 4,0 0-2-4,0 0 3 6,0 0-5-5,0 0 0-1,0 0-3 5,0 0 2-4,0 0 2 4,0 0 5-6,0 0-7 7,0 0 2-6,0 0-9 7,0 0 5-9,0 0-5 4,7 0-1 3,-7-4 0-4,0-1 0 2,0 0 0-1,0-6-6 2,0-1-9-2,0 0 2 0,6-6-7 1,1 3-8 1,0-3 1-2,11-1 11-2,-11 1-9 6,-1 0 7-6,1 3 3 5,0 3 4-7,4-1 1 11,-4 3 3-12,0 0-4 11,-1 3 4-11,-6-4-13 5,7 4 1 4,-7-1 1-6,0 6 5 5,0-1-3-6,7 3 10 9,-7 0 5-10,0 0 0 7,0 0 0-5,0 0-11 6,0 0 1-6,0 0 10 0,0 0 0 5,0 0 0-4,0 0-1 5,0 0 1-6,0 0-9 4,0 0-2-4,0 0-3 6,0 5-6-6,-7 3 2 1,0 2 19 5,-6 5 7-5,-5 0 3 4,4 5-1-6,-6 0 5 7,2 0-1-7,5-2-4 9,-1 3-3-10,-4-2-5 7,5 2 0-5,6-7 0 4,-7 0 0-2,14-6-1-2,0-2 0 6,0-6 0-6,0 0-2 5,0 0-4-6,0 0-3 8,0 0-1-8,7 0 10 2,14 0 0 4,10 0 16-4,-4 3 12 4,11-3 2-5,7 0-10 6,0 0-8-7,-7 0-12 8,7 0-53-10,-17 0-114 10,-4 0-305-7,-10 0-481-5</inkml:trace>
    </iact:actionData>
  </iact:action>
  <iact:action type="add" startTime="192332">
    <iact:property name="dataType"/>
    <iact:actionData xml:id="d147">
      <inkml:trace xmlns:inkml="http://www.w3.org/2003/InkML" xml:id="stk147" contextRef="#ctx0" brushRef="#br1">7365 9642 730 0,'0'0'246'7,"0"0"-96"4,0 0 5-7,0 0 2 5,0 0-41-3,0 0-17 3,0 0 19-3,0-3 3 3,0 3-9-2,0 0-38-2,0 0-21 6,0 0-16-6,0 0-37 6,0 5 5-7,-7 15-5 6,-17 10 50-4,3 5-4 4,1 8-2-7,-5 2-10 5,-6 5-7 1,4 1-6-1,-4 2 2 1,-8 5-5-4,12-3 3 6,-11 3-6-6,7-8-2 5,3-5 6-6,-3-6-8 8,17-9-4-8,0-7-5 2,-3-3 4 4,3-7-5-4,14-6 0 3,-7-2 0-4,7-3 0 5,0 2 0-5,0-4 0 6,0 1 0-7,0-1 5 3,0 0-5 2,0 0 1-2,0 0 5 2,0 0 5-4,0 0-2 7,0 0 10-8,0 0-5 5,0 0 1-4,0 0-6 5,0 0-8-4,0 0 4 4,0 0-6-4,0 0 1 0,0 0 0 4,0 0 0-4,0 0 0 3,0 0 5-4,0 0 0 5,0 0 3-4,0 0 8 1,0-1 14 1,0-10 9-1,0-7-14 3,0-7-26-5,0-5-11 5,0-6-1-4,-7 2-3 5,7 0 6-9,-10 1-2 11,10 8 5-10,-7 1 0 9,7 5 6-7,0 7-6 0,0 5 4 5,0 2 2-4,0 5-1 2,0 0-1-2,0 0-12 5,0 0-16-6,-7 0-6 1,7 0-4 3,0 0 0-2,0 0-6 2,0 10 8-4,0 4 25 6,0 5 13-6,0 0 0 7,0 4 1-10,7 3-1 10,0 1 2-8,3 1 4 9,-3-2-6-10,-7-2 2 3,7 1 4 5,0-4 0-5,0-4-6 4,-7-4 2-7,7-5-1 8,3-4-1-6,-10-4 0 1,7 3-1 3,7-3 1-2,0 0 1 3,17 0 20-5,7 0 5 5,7-3-6-5,7-9-15 7,0-3-5-10,-7 0-36 10,0 2-30-8,7 8-68 7,-14 5-184-5,-18 0-526-5</inkml:trace>
    </iact:actionData>
  </iact:action>
  <iact:action type="add" startTime="213963">
    <iact:property name="dataType"/>
    <iact:actionData xml:id="d148">
      <inkml:trace xmlns:inkml="http://www.w3.org/2003/InkML" xml:id="stk148" contextRef="#ctx0" brushRef="#br0">7379 10443 324 0,'0'0'169'7,"0"0"-87"2,0 0-46-4,0 0-36 6,0 0-1-7,0 0 1 3,11-4 9 3,-11 4 48-5,0-2 56 6,0 2 11-8,0 0-2 7,0 0-11-3,0 0-8 2,0 0 1-4,0 0-1 2,0 0-4 3,0 0-9-4,0 0 5 2,0 0-3-1,0 0-22 2,0 0-7-2,0 0 1 3,0 0 7-5,0 0 3 4,0-3-3-3,0 3-29 3,-18-2-16-3,11 0-25 0,-13-3 15 6,2 1-5-8,-2-1-10 5,-5 3 7-3,-2 0-7 5,-5-3 9-6,5 2-1 0,-4 1 1 4,-7 2 7-2,0-3-10 3,3 1 3-5,-3-1 22 4,0-2-10-3,0 0-6 5,-7 1-10-7,10-5-4 6,-3 2 4-4,-7-4-5 3,0 4 9-2,0 0-4-1,0-1 3 6,0 1 1-8,0 1 2 7,0 1 1-7,-7 0-5 6,7 1-7-5,-7 1 0 1,7 1 5 4,-7-1 8-4,7 1 5 3,0-1-7-4,0 0-12 6,7 1 1-7,-3 2 6 8,-4 0-7-9,0-3 0 8,0-2 0-7,0 3 0 9,0-3 0-10,-7 0 1 3,7 3-1 5,-7-3 0-5,0 2 0 2,7 0 2-2,0 1 4 5,0-1-5-7,0 0 10 3,7 1-4 1,0 0-1 0,3-2-6 1,-3 0 0-4,0 2-5 7,0-3-3-8,0 3 7 8,3-2-8-10,-10 2 8 9,-6-1 0-6,6 1-5 6,-7-1 0-6,0 3 6 0,-11 0-1 7,12-2-7-8,6 2 2 8,0-3 5-10,10 1 0 12,-10 0-8-12,7 2 0 10,0-4-3-8,0 4-6 3,-7 0 1 2,10 0-4-3,-3 0 9 5,-7 0-7-7,7 0 5 8,-7 0 13-8,7 0 1 5,3 0-1-5,-10 0 0 9,7 0 1-9,7 0-1 1,3 0 0 6,-3 0 0-6,10 4-8 7,-3-2-10-9,3 0 13 8,-3 1-4-6,4-3 9 5,-5 2-5-6,5-2 6 3,2 3 0 3,4-3 0-4,1 0-1 2,-1 2 1-2,3-2-1 4,-3 0-15-4,8 0 7 3,-1 0 0-3,-11 0 7 4,11 0-17-4,-6 0 0-1,6 0 17 6,-11 0-7-6,11 0 8 6,7 0-9-8,-7 0 10 8,1 0-2-6,-1 0 2 9,7 0-2-12,-7 0-7 4,0 0-7 3,7 0 3-2,-11-2 12 2,4-1-1-4,1 1-14 5,-1-1 3-4,-7 1-2 3,3 2-6-4,-2 0 3 5,6 0-4-3,-7 0 5-2,7 0-1 6,-10 0-13-6,10 0-10 6,-7 0 14-8,7 0 4 10,-10 0 22-10,10 2-6 9,0 3 7-8,0 0 0 2,0 0 1 4,0 3-1-3,-3 1-1 2,3 5-6-4,7 1 6 5,-7 2-6-4,0 6 6 6,0 2 1-10,0 3-1 8,-3 7-5-4,10 5 6 2,-7 3 5 0,0 8-5-2,0 1 0 4,7 4 0-5,-7 2 1 4,0 4 0-4,-3 1 7 7,3 4-7-8,0 0 6 2,0 1-5 4,0 0-2-4,7 0 6 4,-7-2-6-6,7-1 0 8,0-4 0-8,0-2-1 7,-7-3 1-7,7-3-8 7,0-2 8-6,0-6-8 3,0-2 8 0,0-3 0-2,0 1-1 4,0-6-9-5,0-2 10 7,0-3-1-10,0-2 1 11,0-6 0-10,0-4 0 3,0-6 0 4,0 1-6-4,0-5-1 4,0-1 0-6,0 0-4 7,7 1 9-6,-7 0 1 6,7-1-1-8,-7 0-5 8,7-3-8-5,-7 1 2 1,0-4 1 2,7 2-7-3,0-1 7 4,-7 1-2-4,7 0 12 3,10 2-11-5,-10-3 12 8,14 3-1-8,3-1 1 8,-3-3 0-8,17-1 0 2,0 0 1 4,0 0 0-4,14 0 9 4,7 0-7-6,-1 0 6 7,12 0-7-5,-5-1 5 3,1-3-5-4,10-1-1 3,-10 0 1 1,17 0-1-5,-7 0 0 7,-3-3-1-5,10 1 1 4,0 0 1-6,-10-1-1 7,10 3 0-7,0 0 0 8,-10 2 0-8,-4 1 0 3,-4 2 0 2,-6 0 0-3,4 0 1 4,-5 0 0-6,-6 0-1 8,7 0 0-7,0 0 0 3,3 0 0-2,-3 0 0 1,7 0 1 2,-7 0-1-3,3 0 0 4,-3 7 0-5,0 1 2 6,0 0-2-8,3-1 0 9,-3 0 0-8,0 1 0 12,10-6 0-15,-10 4 0 4,-1-4 1 5,12 1-1-4,-11-1 0 5,-1 3 0-7,-6-1 0 7,0-1 0-7,7 0 0 6,-4-1 0-5,4 2 0 3,7-4-1 0,-7 2 1-3,10 1 1 6,-3 2-1-6,3-3 0 6,-3 4 8-8,0-1 9 9,3 0-3-8,-17 0-14 9,6 2 7-10,-6-2-6 3,-7 0 0 4,0 2 1-3,0-1 4 3,-7-1-6-7,7 0 1 8,0 0 0-5,-10 2-1 5,10 0 2-8,-7 2-1 5,0-2 1 0,0 0-2-1,0-2 6 3,-10 3-5-6,3-3-1 8,-3-1 0-8,3 2 0 8,-17-1 0-10,10-3 1 11,-10 4-1-10,-7-4 1 3,10-2-1 4,-10 2 0-4,0-2 0 4,0 0-1-6,0 0 1 7,0 0 0-6,3 0 0 6,-10 0-7-7,7 0 0 5,-7 0-1-2,0 0 7 0,0 0 1 2,0 0-1-4,0 0 1 5,0 0 0-4,0 0 1 3,0 0-1-4,0 0 1 5,0 0-1-4,0 0 1 0,7 0 8 4,-7 0-8-4,0 0 9 4,0 0-9-6,0-4 5 6,0-4 1-4,7-4 0 7,-7-1-1-11,0-7-5 6,0 0-1 0,0-2 1-1,0-6 0 3,0 2-1-6,0 2 1 8,0-4-1-8,0-3 0 7,0 0-1-7,0-1-9 7,0-1-3-7,0-5 5 2,0 1 8 5,0-1 0-5,0 0-1 3,0 1 1-2,-7-2 0 2,7 2 0-5,-7-1-1 8,7 0 1-8,0 1 0 3,0-2 0 1,-7-1 0-1,-3-3 2 3,3 1-2-6,0-1 1 7,0 0 0-6,0 3 0 7,0 5-1-10,-17 0-28 10,3 7-125-8,4 6-422-3</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09-29T00:54:36.464"/>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FF0000"/>
    </inkml:brush>
  </inkml:definitions>
  <iact:action type="add" startTime="16816">
    <iact:property name="dataType"/>
    <iact:actionData xml:id="d0">
      <inkml:trace xmlns:inkml="http://www.w3.org/2003/InkML" xml:id="stk0" contextRef="#ctx0" brushRef="#br0">14945 1016 776 0,'0'0'308'7,"0"0"-157"3,0 0 1-4,0 0-8 0,0 0-61 4,0 0-43-3,7-10-3 0,-7 8 31 0,0 2 1 2,0-2-6-2,0 2 15 1,0 0 20-2,0 0 3 4,0 0-2-4,0 0-10 0,0 0-21 4,0 0-14-4,0 0-14 3,0 0-10-5,0 0-7 7,0 0-3-6,-7 0-1 5,0 0 6-4,-7 0-11 0,-10 0-14 5,-4-6 0-6,-3-2 0 4,-7 4 1-4,-7-5-1 5,4 4 0-4,-15 1 0 3,-3 2 1-3,0 2 0 3,1 0 0-2,-5 0 0-1,11 0 7 4,0 0-1-4,8 0 1 4,-1 0 2-4,0 0-1 6,3-3-9-9,-3 3 6 7,0-3 3-5,0 1-3 1,0-1-4 3,0 1 17-2,7-3 1 3,0 2-11-6,10-1-2 7,4 0 18-6,10-1-10 5,0 4-3-6,4-3-3 5,3 2-2-1,7 2-7-2,0 0 0 3,0 0-1-4,0 0 0 6,0 0 0-6,0 0-5 4,0 0-5-3,0 0-1 4,0 0-9-4,0 0-4-1,0 0 0 5,7 0-4-3,10 11 20 2,4 6 8-4,10 6 1 9,7 7 0-12,-3 3 1 11,10 7-1-12,7 2 1 8,-7 3 0-1,17 6-1-1,-10-2-14 2,0-2-7-4,0-4-6 6,-7-3 11-6,0-5-6 5,-11-4-14-6,-3-3 9 6,1-6 11-4,-12-3-4 0,-2-1-3 3,-4-2-7-2,-8-4 5 2,1-1 5-4,-7-1 4 5,0 0 1-5,0 4 2 7,-7 4-5-9,-13 8 18 7,-18 6 18-4,-14 8-8 2,-11 5-8 1,-2 6 7-4,-1 5-9 6,-10 1 6-6,10 6-5 4,4 0-1-5,10 0 0 8,0 0 1-7,0-5-1 6,24-5 0-6,-10-10 0 1,14-10 0 4,17-10 0-4,-7-13 0 4,14-6-8-7,0-4 7 8,0 0-10-6,0 0 4 2,14 0 7 1,17 0 34 1,28 0 48 0,7 0-23-5,31-2-28 7,17 0-13-6,4-1-4 6,3 3-13-8,-4 0-1 7,-13 3 0-5,-14 10-19 7,-21 1-32-8,-17 1-60 3,-14 2-74 2,-24-1-187-3,-7-9-280-4</inkml:trace>
    </iact:actionData>
  </iact:action>
  <iact:action type="add" startTime="18327">
    <iact:property name="dataType"/>
    <iact:actionData xml:id="d1">
      <inkml:trace xmlns:inkml="http://www.w3.org/2003/InkML" xml:id="stk1" contextRef="#ctx0" brushRef="#br0">16014 1056 426 0,'0'0'750'4,"0"0"-547"4,0 0 9 3,0 0-20-5,0 0-53 0,0 0-74 5,0 0-17-6,-69-32 31 5,41 19 11-6,-3 4-28 6,-7-2-14-4,0 4 11 3,-7 2-12-4,4 1-11 2,-4 4-17 3,0 0-7-4,0 5 4 2,0 19-10-1,-7 6 0 2,0 8 0-2,0 4-6 0,7 3 0 0,0 6 0 2,14 3-1-2,17-2-6-1,14 3-5 4,0 3 4-4,14 1 8 5,31 0 0-6,7-5 10 6,31-4-1-8,7-10 1 8,-4-12-2-6,22-11 4 1,-18-9-12 3,-18-8 0-2,-3 0-21 3,-27-5 13-5,-4-18 3 6,-7-4 5-7,-10-8 12 8,-14-8-3-10,-7-7-9 11,0-9-8-10,0-1-23 5,-28-6-28 0,-10 3 10-2,7 0 12 5,3 10-20-6,4 10 4 4,10 13-25-5,7 11-64 8,7 5-195-7,0 7-417-4</inkml:trace>
    </iact:actionData>
  </iact:action>
  <iact:action type="add" startTime="18980">
    <iact:property name="dataType"/>
    <iact:actionData xml:id="d2">
      <inkml:trace xmlns:inkml="http://www.w3.org/2003/InkML" xml:id="stk2" contextRef="#ctx0" brushRef="#br0">16461 1754 1460 0,'0'0'610'5,"0"0"-452"3,0 0-58 1,0 0-18-4,0 0-20 6,0 0-38-6,0 0-6 5,-45 104 3-4,38-90-11 0,7 0-9 4,0-5-1-4,0 1-11 2,0-3-54-2,14-2-81 4,0-1-91-4,17-4-55 2,0-4-99-1,-10-15-327-7</inkml:trace>
    </iact:actionData>
  </iact:action>
  <iact:action type="add" startTime="19205">
    <iact:property name="dataType"/>
    <iact:actionData xml:id="d3">
      <inkml:trace xmlns:inkml="http://www.w3.org/2003/InkML" xml:id="stk3" contextRef="#ctx0" brushRef="#br0">16506 1528 1126 0,'0'0'324'9,"0"0"-151"0,0 0-90-6,0 0-83 7,0 0-144-4,0 0-117 1,0 0-94-1,73-58-504-4</inkml:trace>
    </iact:actionData>
  </iact:action>
  <iact:action type="add" startTime="19371">
    <iact:property name="dataType"/>
    <iact:actionData xml:id="d4">
      <inkml:trace xmlns:inkml="http://www.w3.org/2003/InkML" xml:id="stk4" contextRef="#ctx0" brushRef="#br0">16835 1538 939 0,'0'0'655'4,"0"0"-492"7,0 0-17-6,0 0-50 4,0 0-44-3,0 0-18 3,142 14-17-2,-91-5-17-1,1-7-16 3,7 3-85-3,10-5-89 4,-10 0-152-5,-14 0-471-5</inkml:trace>
    </iact:actionData>
  </iact:action>
  <iact:action type="add" startTime="19611">
    <iact:property name="dataType"/>
    <iact:actionData xml:id="d5">
      <inkml:trace xmlns:inkml="http://www.w3.org/2003/InkML" xml:id="stk5" contextRef="#ctx0" brushRef="#br0">17641 1334 1759 0,'0'0'576'8,"0"0"-398"-1,0 0-84 1,0 0-91-2,0 0-3-1,0 0-1 6,7 140 1-5,-7-85 0 4,0 7 8-6,0-5-8 8,0-1-41-8,0-9-81 7,0-9-72-8,0-13-94 7,0-23-95-2,7-2-214-3,7-2 2-1</inkml:trace>
    </iact:actionData>
  </iact:action>
  <iact:action type="add" startTime="19822">
    <iact:property name="dataType"/>
    <iact:actionData xml:id="d6">
      <inkml:trace xmlns:inkml="http://www.w3.org/2003/InkML" xml:id="stk6" contextRef="#ctx0" brushRef="#br0">17676 1351 1096 0,'0'0'522'3,"0"0"-246"7,0 0-26-4,0 0-100 6,0 0-102-8,0 0-36 3,0 0-1 1,148-60-3-1,-92 55-8 2,-4 2 0-4,7 3-29 5,-14 0-39-4,0 0-102 3,6 0-116-3,-23 3-212 4,-4 5-164-10</inkml:trace>
    </iact:actionData>
  </iact:action>
  <iact:action type="add" startTime="20107">
    <iact:property name="dataType"/>
    <iact:actionData xml:id="d7">
      <inkml:trace xmlns:inkml="http://www.w3.org/2003/InkML" xml:id="stk7" contextRef="#ctx0" brushRef="#br0">17430 1648 681 0,'0'0'309'6,"0"0"-16"6,0 0-15-9,180 0-95 6,-114 0-75-4,3 0-62 6,-3 0-26-6,-8 0-20 4,-6 6-22-4,-20 1-74 3,-8 13-161 2,-10-2-85-5,-14-1-256-4</inkml:trace>
    </iact:actionData>
  </iact:action>
  <iact:action type="add" startTime="20315">
    <iact:property name="dataType"/>
    <iact:actionData xml:id="d8">
      <inkml:trace xmlns:inkml="http://www.w3.org/2003/InkML" xml:id="stk8" contextRef="#ctx0" brushRef="#br0">17385 2078 742 0,'0'0'631'9,"0"0"-446"-4,0 0-34 5,0 0-13-6,0 0-39 8,173-18-69-8,-114 12-30 8,7 1-35-8,-4 2-66 4,11 3-99-1,-4 0-192 5,-24 0-355-12</inkml:trace>
    </iact:actionData>
  </iact:action>
  <iact:action type="add" startTime="20504">
    <iact:property name="dataType"/>
    <iact:actionData xml:id="d9">
      <inkml:trace xmlns:inkml="http://www.w3.org/2003/InkML" xml:id="stk9" contextRef="#ctx0" brushRef="#br0">18257 2049 1045 0,'0'0'735'8,"0"0"-536"2,0 0-75-7,0 0-26 6,0 0-69-4,0 0-28 6,0 0 7-5,-14 80 26 0,0-49 4 4,7-1-16-4,7 3-14 5,0-3-8-8,0-2-13 10,0-3-51-9,7-5-67 7,21-8-114-8,17-12-32 4,0 0-107 3,-7-12-317-10</inkml:trace>
    </iact:actionData>
  </iact:action>
  <iact:action type="add" startTime="20721">
    <iact:property name="dataType"/>
    <iact:actionData xml:id="d10">
      <inkml:trace xmlns:inkml="http://www.w3.org/2003/InkML" xml:id="stk10" contextRef="#ctx0" brushRef="#br0">18378 1853 750 0,'0'0'525'6,"0"0"-266"4,0 0-53-6,0 0-40 6,0 0-102-4,0 0-64 4,0 0-19-5,-52-84-104 2,38 82-209 2,4 2-630-9</inkml:trace>
    </iact:actionData>
  </iact:action>
  <iact:action type="add" startTime="21298">
    <iact:property name="dataType"/>
    <iact:actionData xml:id="d11">
      <inkml:trace xmlns:inkml="http://www.w3.org/2003/InkML" xml:id="stk11" contextRef="#ctx0" brushRef="#br0">17586 1822 39 0,'0'0'234'8,"0"0"-51"0,0 0 10 0,0 0 66-3,0 0 10 6,0 0-7-6,0 0-10 6,10-6-46-7,-10 6-26 7,0 0-49-6,0 0-36 0,0 0-30 5,0 0-33-4,0 11-32 4,0 6-30-4,0 11 30 2,0 8 6-1,0 12 17 3,0 2-10-4,0 4-4 1,0-3-9 2,7-2-64-2,0-9-93 0,0-17-119-1,0-11-276 5,0-12-397-11</inkml:trace>
    </iact:actionData>
  </iact:action>
  <iact:action type="add" startTime="22004">
    <iact:property name="dataType"/>
    <iact:actionData xml:id="d12">
      <inkml:trace xmlns:inkml="http://www.w3.org/2003/InkML" xml:id="stk12" contextRef="#ctx0" brushRef="#br0">15312 560 986 0,'0'0'319'8,"0"0"-51"1,0 0-26-5,0 0-82 6,0 0-100-4,0 0-41 5,0 0 0-6,-121 89 44 2,79-37-4 1,-3 11 0-1,7 11-11 1,14 13-14-1,10 32-2 2,14 40-23-2,24 35-9 0,35 11-1 1,14-33-73 7,41-25-141-14,-24-65-286 5,-10-31-126-6</inkml:trace>
    </iact:actionData>
  </iact:action>
  <iact:action type="add" startTime="22493">
    <iact:property name="dataType"/>
    <iact:actionData xml:id="d13">
      <inkml:trace xmlns:inkml="http://www.w3.org/2003/InkML" xml:id="stk13" contextRef="#ctx0" brushRef="#br0">18354 807 1260 0,'0'0'529'10,"0"0"-424"-5,0 0-52 1,0 0-25 2,0 0 36-1,0 0 3 2,0 0-12-3,173 179 31 4,-128-118-14-4,14 10-1 3,3 5-41-4,-10 8-17 4,0 7-8-2,-24 5-5 2,3 9-1-3,-24 9 1 0,-7 1 0 6,0-2-26-7,-7-4-17 5,-17-14-32-6,17-14-93 7,0-15-140-6,7-26-327 7,0-22-412-8</inkml:trace>
    </iact:actionData>
  </iact:action>
  <iact:action type="add" startTime="22930">
    <iact:property name="dataType"/>
    <iact:actionData xml:id="d14">
      <inkml:trace xmlns:inkml="http://www.w3.org/2003/InkML" xml:id="stk14" contextRef="#ctx0" brushRef="#br0">18998 825 152 0,'0'0'806'6,"0"0"-549"0,0 0-77 4,0 0-81-4,0 0-54 4,0 0-13-5,0 0 0 1,155-18 10 3,-110 18 21-2,-13 15-5 2,-5 1-11-3,-2-2-16 3,-12 5-31-2,-13 0-11 0,0 2-12 0,0 3 23 2,-7 5 13-1,-24 3 11-4,-3 1-7 7,-11-1 4-5,0-2-7 4,7-7-6-7,13-5-8 12,5-8 0-13,13 0 7 11,7-4-7-11,0 0-7 5,0 2-24 2,20 7 31-2,12 3 27 2,6 3 14-4,14 3-41 6,0-2-8-6,-1 1-71 3,1 11-141-2,-14-7-95 6,-17-2-366-11</inkml:trace>
    </iact:actionData>
  </iact:action>
  <iact:action type="add" startTime="23627">
    <iact:property name="dataType"/>
    <iact:actionData xml:id="d15">
      <inkml:trace xmlns:inkml="http://www.w3.org/2003/InkML" xml:id="stk15" contextRef="#ctx0" brushRef="#br0">15447 2426 757 0,'0'0'226'9,"0"0"-14"-4,0 0 46 4,0 0-4-3,0 0-106 2,0 0-68 0,0 0-21-2,21-23-1 3,30 23 28-3,53 22 110 3,69 5 2-4,80 8-32 6,76 3-18-5,31-6-25-1,3 1-50 4,4-12-9 0,-17-7-34 1,-36-3-19-7,-54 1-11 7,-73 3-8-4,-59 3-64 5,-62-3-53-6,-21 5-104 5,-14 13-77-5,-10-3-288 2,-14-9-545-1</inkml:trace>
    </iact:actionData>
  </iact:action>
  <iact:action type="add" startTime="24632">
    <iact:property name="dataType"/>
    <iact:actionData xml:id="d16">
      <inkml:trace xmlns:inkml="http://www.w3.org/2003/InkML" xml:id="stk16" contextRef="#ctx0" brushRef="#br0">16855 3016 1018 0,'0'0'494'7,"0"0"-311"-1,0 0 3 5,0 0-48-6,0 0-124 6,0 0 6-7,0 0 48 5,0 116 47-3,0-66-28 5,0 5-36-6,-7 6-32 2,1-4-10 1,-8 5-9-1,3-10-6 2,4-4-60-4,7-8-101 6,0-14-155-6,0-26-76 6,0 0-294-6</inkml:trace>
    </iact:actionData>
  </iact:action>
  <iact:action type="add" startTime="24882">
    <iact:property name="dataType"/>
    <iact:actionData xml:id="d17">
      <inkml:trace xmlns:inkml="http://www.w3.org/2003/InkML" xml:id="stk17" contextRef="#ctx0" brushRef="#br0">16810 3039 123 0,'0'0'839'6,"0"0"-549"0,0 0-112 3,0 0-34-2,0 0-32 2,142-38-33-5,-72 30-16 6,-5 3-12-4,1 0-12 4,10 2-17-3,-17 1-22-2,0 2-14 6,-14 0-76-6,-7 0-129 4,-14 12-142-3,-17-1-323-6</inkml:trace>
    </iact:actionData>
  </iact:action>
  <iact:action type="add" startTime="25145">
    <iact:property name="dataType"/>
    <iact:actionData xml:id="d18">
      <inkml:trace xmlns:inkml="http://www.w3.org/2003/InkML" xml:id="stk18" contextRef="#ctx0" brushRef="#br0">16731 3378 778 0,'0'0'276'13,"0"0"-85"-12,0 0 18 8,207 0-105-3,-134 0-60 0,-4 0-31 3,-3-2-13-4,-14 2-42 6,-14 0-141-6,-14 13-319 7,-10 4-89-12</inkml:trace>
    </iact:actionData>
  </iact:action>
  <iact:action type="add" startTime="25347">
    <iact:property name="dataType"/>
    <iact:actionData xml:id="d19">
      <inkml:trace xmlns:inkml="http://www.w3.org/2003/InkML" xml:id="stk19" contextRef="#ctx0" brushRef="#br0">16655 3796 646 0,'0'0'361'4,"0"0"-270"4,0 0 16 4,218-42-63-8,-139 21-44 4,4 3-12-2,28 1-112 4,-28 7-129-4,-7 2-85-5</inkml:trace>
    </iact:actionData>
  </iact:action>
  <iact:action type="add" startTime="25520">
    <iact:property name="dataType"/>
    <iact:actionData xml:id="d20">
      <inkml:trace xmlns:inkml="http://www.w3.org/2003/InkML" xml:id="stk20" contextRef="#ctx0" brushRef="#br0">17506 3754 844 0,'0'0'533'7,"0"0"-388"4,0 0-36-10,0 0-20 10,0 0-64-4,0 0-12-2,0 0 26 4,-38 40 21-2,31-33-17 3,7 2-28-6,0-1-15 9,0 3-9-10,0 2-3 7,14 0-7-5,17-1 2 2,-3-5-42 2,3-1-76-2,21-6-126 2,-21 0-141-3,4-13-552-6</inkml:trace>
    </iact:actionData>
  </iact:action>
  <iact:action type="add" startTime="25751">
    <iact:property name="dataType"/>
    <iact:actionData xml:id="d21">
      <inkml:trace xmlns:inkml="http://www.w3.org/2003/InkML" xml:id="stk21" contextRef="#ctx0" brushRef="#br0">17565 3502 1242 0,'0'0'405'6,"0"0"-179"5,0 0-85-6,0 0-122 1,0 0-19 3,0 0-176-2,0 0-211 3,31-99-469-10</inkml:trace>
    </iact:actionData>
  </iact:action>
  <iact:action type="add" startTime="26816">
    <iact:property name="dataType"/>
    <iact:actionData xml:id="d22">
      <inkml:trace xmlns:inkml="http://www.w3.org/2003/InkML" xml:id="stk22" contextRef="#ctx0" brushRef="#br0">20050 2584 931 0,'0'0'314'7,"0"0"-163"3,0 0-5-4,0 0-41 0,0 0-57 4,0 0-23-3,0 0 30 2,-7 6 30-4,7-4 10 5,0-2 17-5,0 0-12 8,0 0-13-11,0 0-23 5,0 0-8 2,0 0-9-2,0 0-4 1,7-2 18-1,7-8-28 2,10-5-20-3,-3 0-7 3,10-5-6-3,-3 1-8 3,3 2 7-2,-11 5-5-2,5 0-10 5,-5 1 5-3,-2 1 5 2,3 2-4-5,-8 1 2 6,5 4-1-3,-11 2-1 3,0 1-2-5,-1 0-10 2,1 0 7 1,4 8 15-1,-4 8 2 1,7 6 11-2,-1 6-1 6,-6 2-2-8,11 9-2 8,-5-5-7-10,12 5 7 9,-5-9 3-5,1-2 7 4,10-9-4-4,0-9 8 0,8-4 12 3,2-6 5-3,4 0-21 2,7-18-18-2,10-7-75 8,-10-20-112-11,-14 7-300 8,-17 0-593-7</inkml:trace>
    </iact:actionData>
  </iact:action>
  <iact:action type="add" startTime="27966">
    <iact:property name="dataType"/>
    <iact:actionData xml:id="d23">
      <inkml:trace xmlns:inkml="http://www.w3.org/2003/InkML" xml:id="stk23" contextRef="#ctx0" brushRef="#br0">20406 1321 1169 0,'0'0'517'6,"0"0"-384"1,0 0-16 2,0 0-50-2,0 0-36 1,0 0 44-1,-27 167 44 3,9-98-12-4,-2 12-30 2,-12 5-33-2,19 3-23 3,-1-4-10-2,7-5-11-2,7-12-7 5,0-13-80-4,0-15-82 4,28-19-112-3,23-26-91 1,1-28-147-2,-7-15-317-6</inkml:trace>
    </iact:actionData>
  </iact:action>
  <iact:action type="add" startTime="28236">
    <iact:property name="dataType"/>
    <iact:actionData xml:id="d24">
      <inkml:trace xmlns:inkml="http://www.w3.org/2003/InkML" xml:id="stk24" contextRef="#ctx0" brushRef="#br0">20773 1295 1258 0,'0'0'481'8,"0"0"-412"0,0 0 29-3,0 0 53 6,-45 165-73-5,31-96-18-1,-3 8-5 5,-4 3-27-4,-3 6-12 5,10-5-10-8,0-4-6 7,1-4-28-4,-5-10-70 4,11-7-126-6,-7-16-156 6,-3-15-207-2,10-17-164-8</inkml:trace>
    </iact:actionData>
  </iact:action>
  <iact:action type="add" startTime="28469">
    <iact:property name="dataType"/>
    <iact:actionData xml:id="d25">
      <inkml:trace xmlns:inkml="http://www.w3.org/2003/InkML" xml:id="stk25" contextRef="#ctx0" brushRef="#br0">20258 1797 886 0,'0'0'264'7,"0"0"-213"2,0 0 60-5,0 0 0 6,0 0-56-4,179 84-37 3,-120-67-18-1,0 1-30-3,3-1-37 6,-10 1-90-6,14-1-117 6,-21-1-74-8</inkml:trace>
    </iact:actionData>
  </iact:action>
  <iact:action type="add" startTime="28636">
    <iact:property name="dataType"/>
    <iact:actionData xml:id="d26">
      <inkml:trace xmlns:inkml="http://www.w3.org/2003/InkML" xml:id="stk26" contextRef="#ctx0" brushRef="#br0">20832 1998 720 0,'0'0'315'6,"0"0"-104"2,0 0-66-2,0 0-85 3,0 0-31-2,0 0-9-2,0 0-11 6,-83 143-9-5,83-115-8 5,0-2-1-8,24-7 9 8,-3-5 25-6,3-5 9 5,-3-5-7-5,3-4-4 2,-3 0 16 2,-4-6 14-2,-10-15-14 2,0-1-36-4,-7-8-3 6,0-22-92-6,-7 6-178 7,-17 3-461-12</inkml:trace>
    </iact:actionData>
  </iact:action>
  <iact:action type="add" startTime="29490">
    <iact:property name="dataType"/>
    <iact:actionData xml:id="d27">
      <inkml:trace xmlns:inkml="http://www.w3.org/2003/InkML" xml:id="stk27" contextRef="#ctx0" brushRef="#br0">21988 1882 801 0,'0'0'360'6,"0"0"-223"3,0 0 30-2,0 0-27 3,0 0-57-4,0 0-31 2,0 0 49-2,38-5 69 4,0-7-51-4,7-5-33 0,7-4-38 2,7 3-28-1,10 1-12 3,-3 5-8-6,-14 6 0 8,0 4 0-8,-14 2-1 6,-7 0-12-6,-10 4-5 6,-7 19 9-3,-8 10 9 3,5 11 26-4,-11 8 5 0,0 16 6 4,0 12-14-4,-11 6 6 4,-2 0 0-6,-1-3-5 7,7-11-5-6,7-10-4 3,0-12-5-2,0-10-10 2,21-7 0 1,3-10 0-4,10-6 31 5,11-7 33-4,7-7-27 5,18-3-25-8,2 0-12 8,11-26-11-6,7-5-82 7,7-19-93-8,-7 5-151 2,-31-3-467-4</inkml:trace>
    </iact:actionData>
  </iact:action>
  <iact:action type="add" startTime="29955">
    <iact:property name="dataType"/>
    <iact:actionData xml:id="d28">
      <inkml:trace xmlns:inkml="http://www.w3.org/2003/InkML" xml:id="stk28" contextRef="#ctx0" brushRef="#br0">23154 1928 765 0,'0'0'958'8,"0"0"-752"1,0 0-18-3,-166 161 30 4,100-86-71-6,-10 16-84 6,-14 8-32-4,4 4-16 4,-15-3-6-6,5-6-9 3,16-9 0 3,4-9-21-4,17-16-85 3,21-19-52-3,38-27-121 3,0-14-274-2,14 0-304-7</inkml:trace>
    </iact:actionData>
  </iact:action>
  <iact:action type="add" startTime="30340">
    <iact:property name="dataType"/>
    <iact:actionData xml:id="d29">
      <inkml:trace xmlns:inkml="http://www.w3.org/2003/InkML" xml:id="stk29" contextRef="#ctx0" brushRef="#br0">23667 1684 195 0,'0'0'848'5,"0"0"-597"6,0 0-64-8,0 0-65 8,0 0-84-6,0 0-30 3,0 0-8-1,-7 0 24 2,14 0-13-2,3 0-9-2,-3 0 4 6,7 0 7-5,0 7 12 4,10 3-3-6,-10 2-6 6,10 4-8-4,-10 1-8 5,-7-1 0-6,-7 2 20 0,0-4-19 4,0 5 27-2,0-5 7 3,0 2 19-5,-21 0 18 5,-3 2 19-4,10 0-13 3,-4-2-13-4,5-5-18 4,6 0-11 0,0-4-16 5,7-4-13-13,0-3-7 4,0 2-12 5,0-2-10-5,14 0-12 7,10 4 34-9,10-2 8 8,18 0-8-6,11 1-97 0,16-3-150 5,-3 0-380-4,-17 0-656-1</inkml:trace>
    </iact:actionData>
  </iact:action>
  <iact:action type="add" startTime="30826">
    <iact:property name="dataType"/>
    <iact:actionData xml:id="d30">
      <inkml:trace xmlns:inkml="http://www.w3.org/2003/InkML" xml:id="stk30" contextRef="#ctx0" brushRef="#br0">24705 1646 1371 0,'0'0'510'9,"0"0"-346"-4,0 0-45 4,0 0-39-2,-163 113-18 0,94-50-3 2,-4 10 33-4,-3 16 15 6,10 9-49-6,4 12-30 5,10 6-14-6,18 2-7 6,2 0-7-4,26-2-21 4,6-8-70-3,13-12-81-2,39-10-127 6,76-11-90-5,-10-19-19 4,3-22-547-10</inkml:trace>
    </iact:actionData>
  </iact:action>
  <iact:action type="add" startTime="31652">
    <iact:property name="dataType"/>
    <iact:actionData xml:id="d31">
      <inkml:trace xmlns:inkml="http://www.w3.org/2003/InkML" xml:id="stk31" contextRef="#ctx0" brushRef="#br0">27294 1565 675 0,'0'0'408'9,"0"0"-82"-2,0 0-35-1,0 0-74 3,0 0-56-2,0 0-72-2,0 0-36 5,-7 5-28-3,28 22-15 3,17 17 113-7,14 21-16 8,6 21-3-5,32 34-2 4,7 44-10-7,11 28-16 6,-29 6-24 0,-34-13-20-3,-45-24-13 4,-7-18-19-6,-45 3-7 8,-13-5-80-7,-5-11-98 4,11-40-142-4,14-32-560-4</inkml:trace>
    </iact:actionData>
  </iact:action>
  <iact:action type="add" startTime="51800">
    <iact:property name="dataType"/>
    <iact:actionData xml:id="d32">
      <inkml:trace xmlns:inkml="http://www.w3.org/2003/InkML" xml:id="stk32" contextRef="#ctx0" brushRef="#br1">16468 619 854 0,'0'0'305'8,"0"0"-172"-2,0 0 19 4,0 0-19-5,-38-9-20 5,38 3-19-5,-7-2-26 6,-7 0-5-6,7 1 27 4,-17-4-13-5,3 5-19 6,-3-5-33-3,-4 0-7 3,-3 5 7-4,-7-2 15-1,10 0-2 5,-10-2-13-4,0 2-4 5,-7 2 11-7,7-5 0 6,-7 3-10-5,-7 0-21 6,0 1-1-6,-7 5 1 1,-6-3-1 3,-12 2 2-2,12-2-2 1,-11 3 1-1,10-4 1 4,3 1-1-5,-2 0-1 5,6-2 6-9,0 0-5 9,-10-1-1-6,10 0 0 1,0 3 0 4,-3 3 0-4,-4-1 1 5,7 3-2-8,0 0 2 10,-3 0-2-10,3-2 1 10,7 2 0-11,0-3-1 5,7 1 0 3,7 2 0-4,-7 0-1 3,0 0 1-4,0 0-7 6,-13 0 8-6,6 10-6 3,-7 2 0-3,-10 9-3 7,3-1 8-7,0 8-8 1,-10 0-5 4,17 1 13-4,0 1 0 5,-3 3-1-7,10 0 1 7,0 0-4-7,7 2 4 8,0 0-7-8,7 3 7 2,10 5-9 3,-3 2 1-2,10 2 3 3,-3 4-3-6,3 5-4 9,4-1 2-10,3 3-2 5,7 0 3-2,0-1 1 6,1 1 0-8,6 1 7 2,0-2-6 4,0 2 2-4,0-1 4 4,0 2-5-6,6 0-8 7,8 3 8-6,0 6 1 8,3 0 5-10,4 3 0 3,3 3 1 3,4 0-1-3,3 4-4 5,-10-1 4-8,10-6 2 9,0-1-2-7,-3-8 1 6,3-8-10-8,0-5 9 7,-3-1 1-4,3-4 1 4,7-2 0-4,-10-1 7 0,10-1 0 4,0 1 1-4,0 4-8 4,4-3 9-6,3 0-3 7,0 2-1-6,-7 1-5 1,7-1 5 3,0 1-4-2,-7-5-2 3,0 3 1-6,3-4 0 7,-3 0 6-6,1-2-5 7,-1 2 4-10,0-2-5 10,-4 2-1-8,4 0 1 7,7 1 1-6,-7-1-1 1,7 1 1 4,0-1-2-4,-6 0 6 3,12-4-5-4,-6 0 0 6,7 1 0-7,-7-2 0 3,14 0 0 2,-14-2 5-2,7-3-5 2,0 0-1-4,0 0 0 6,0-3 2-6,0 1-1 5,0 0 0-7,0 0 1 9,10 0-1-7,-3 0 0 4,0 0 0-2,6-1 5-1,4-2 4 4,-3 0-1-4,10 1 0 4,7-2 0-6,-3-1 0 7,-4 2-3-6,7 1-6 7,-10-3 1-9,3-4 1 4,-3 2 6 2,3-6 4-2,-10-1 6 2,3-3-11-4,-10-4-6 5,0-2 5-4,6 0 0 3,-9-5 2-4,3 0-7 5,-8 0 0-4,-6 0 11 0,7 0-10 4,0 0 8-4,0 0 8 4,7-7 6-6,3-1-18 7,4 0 1-7,-7-2-1 7,0 1-6-6,3 0 2 2,-3-3-1 3,-7 2 0-4,7-4 8 3,-7-1 9-4,10-7-12 6,-10 3-5-6,0-7 0 4,0 1 6-4,-7 1 2 4,0-2-8-2,6-2-1-1,-6 1 2 4,-6 0 5-4,6 0-1 4,-4-1-5-7,4-1 0 9,0-1 6-7,-7-3-2 6,7 0-4-7,-7 1 0 2,0-1 0 4,-3-2 1-3,3 0-1 1,0-3 7-2,0-1-8 4,0 3 1-4,-3-3 0 3,-4 1 0-4,7-2 0 5,-10 0 0-4,10 0 1 0,-7-3-2 3,4-1 0-2,-4 4 1 3,-7-2-1-6,4-1 2 7,3 3-1-6,-11-3-1 5,5 3 0-5,-5 0 0 2,5-2 0 2,-5 1-1-2,5 1 1 3,-5-4 0-6,12 1 0 7,-12 0-1-6,5 3 1 6,-5-1 0-7,5 5 0 4,-12-1 0 0,8 2 1-1,-3 3-1 2,-5-1 0-4,1 3 0 5,-7-2 1-4,10 2 0 3,-10-2-1-4,7-1 2 5,-7 3-2-4,10 1 0 0,-10-4 0 3,7 3 1-2,-7-3-1 3,-7-2 1-6,7 0-1 7,3 0 0-7,-3-3 0 9,0-1 0-10,0 4 1 5,0-3 0-1,0 3-1 1,3 0 1 0,-10 0-1-2,7 2 0 5,-7 1 0-6,7-1 0 5,0-2 2-6,-7-1-2 7,0 0 0-6,7 4 1 1,-7-3-1 3,0 5 0-1,0 0 2 2,0 2-2-6,0 3 0 8,0 2 0-8,0 1 1 8,7-1 5-11,-7-3-6 9,0 3 0-4,10 1 1 2,-10-1 5 0,0 3 6-2,0-2 0 4,0 1-11-4,0 2 7 3,0-2-8-5,0 1 0 7,0-2 1-5,0 1 0 0,0-2-1 3,0-1 0-2,0 1 1 2,0-3-1-4,0 3 0 6,0 1 0-6,0-3 0 7,0 0 0-8,0-3-1 4,0 1 1-2,0 1 0 2,-10 0 0 1,3 4 0-4,0 3 2 5,0-2 12-4,0 4-2 4,0-1-4-6,-10 1-2 7,10-1 3-6,0 0-8 6,-7 0 1-7,4 0-2 3,-4-1 0 3,-7 1 0-4,4 0 11 3,-4 1-10-4,-3 2 5 6,3-1 1-6,-10 3 1 3,4 1-7-1,-5 0 0 0,-6 0 5 2,4-2-6-4,-4 0 1 6,-7-1 0-6,0-1 0 6,0-2-1-8,-7 3 0 7,0-3 0-4,0 1 0 5,-10-1 0-7,10-2 0 3,-7 3 0 3,0 2 0-4,0-1 0 3,7 4 0-4,-10-1-1 7,3 1 1-8,0 2 0 3,0 0 0 0,-3 0 0 1,3 1 0 1,-6 0-1-4,2-1 1 4,4-3 0-2,1 0 0 4,-1 1 0-8,-4 0 1 7,12-1-1-4,-8 0-1 5,-7 5 0-7,4 2 0 3,-11 1 1 3,-3 5-1-4,-4 0 1 3,-3 0 0-4,0 0-1 6,10 6 0-6,4 5 0 6,-3-1 1-8,9 1 1 5,11-3-1 1,0 1 0-2,7-2 0 2,0 0 0-4,0 4-1 6,4-1 0-6,-14 3 1 4,3 2-8-4,0 0 8 6,0 0 0-6,-7 5-1 1,14-2 1 4,0 2-1-4,7-3 1 5,0 1-1-9,10-1 0 10,-3-4 0-7,10 2 0 6,-3 1 1-8,3-4 0 5,7 0-1 0,-3 0-5 0,10-1 0 1,0-3 5-5,0 0 0 7,0-2-7-5,-3-1-7 3,10-1-7-4,0-2-11 4,-7-2-22-2,0 0-46-2,-14 0-55 6,-3-12-225-5,-4-4-788-4</inkml:trace>
    </iact:actionData>
  </iact:action>
  <iact:action type="add" startTime="72754">
    <iact:property name="dataType"/>
    <iact:actionData xml:id="d33">
      <inkml:trace xmlns:inkml="http://www.w3.org/2003/InkML" xml:id="stk33" contextRef="#ctx0" brushRef="#br1">22504 11527 532 0,'0'0'267'7,"0"0"-153"5,0 0 32-8,0 0-24 4,0 0-44-1,0 0-23 1,0 0 28-1,0 0 41 1,0 0 0 0,0 0-20-3,0 0-6 5,0 0-11-4,0 0-6 5,0 0-17-8,0 0-24 7,0 0-15-4,0 0-6 3,-7 0-7-3,0-2-10 0,0-3 7 4,-10-3 4-3,3 4 3 1,0-1-3-2,-3 0-1 4,-4-1-6-4,7 1 3 3,-10-1-9-4,10 5 6 4,-10-3-5-2,3 3-1-1,7 1 1 4,-3 0-1-4,-4 0 0 4,4 0 0-6,3 0 0 6,-7 0-1-4,-10 0 0 4,17 0 0-5,-10 0 0 2,3 6 1 2,-3 3-1-2,3 0-1 1,-3 2 1-2,10-1 0 3,-7 0 0-2,-3 0 0 0,3 0 0 0,4 0 1 1,3 3-1 0,-7 2-2-3,4 0 2 6,3 2-5-5,0-1 5 4,-3 1 0-7,3 1 0 8,0 3-5-5,-3-2 5 3,3-2 1-3,7 4 0 0,-6-2-1 6,6 0-1-7,-4-1 1 5,4-4-5-6,7 2 4 5,-7-1 0-2,7 0-7 2,0 0 7-4,0 0-7 2,0 5 3 3,0 1 6-3,0-2-1 1,0 4 1-3,7 0 0 7,0 1-1-7,11-1-1 5,-5 3 1-5,1-3 0 4,-7 0 1-2,10-1-1-2,-3-2-1 5,0 0 1-4,3-2 1 4,4 2 0-7,-7-3 0 10,3-2 0-10,4 3-9 9,-4-2 8-9,4-2-1 7,0 4 1-3,3 0 0 0,-3-4 1 1,3 2 1-3,-3-4-1 8,3 0 0-8,-10 2 0 6,10-5 0-10,-3 5 0 9,-7-7-1-3,10 0 0-1,-10 2 0 4,10-5 0-4,-10 1 0 4,0-1 1-7,10 0 0 8,-10-4 0-6,7 2 0 7,3-2 1-9,-10 0-1 4,10 0 2 2,-10 0-1-1,0 0 0-1,3-2 0-1,-3-3 7 6,-7-3-7-7,7 0-1 1,3 1 0 1,-10-4 0 2,7 0-1-1,-7-2 0-3,10-2 0 6,-10-1-14-6,7-2 3 6,-7 1-1-8,10-1 3 9,-10 1-1-8,7 0 10 7,-7-1 0-7,-1 2-1 3,5-1-4 2,-4 2-1-2,7 0 6 2,-7-3-16-4,-7 3-5 6,17-2 9-7,-17-4 3 9,7 1-3-10,0-2 13 6,-7-7-8-3,0 2 2 2,0-1 6 0,0-2-1-1,0 0 1 3,0-1-1-5,0-1 1 5,-7-1-1-5,0-2 1 7,-10 0 0-9,3-3 1 3,-11 0 0 3,5 3 7-1,-5 2-8 1,5 3 0-5,6 2 0 7,-10 5 0-6,3 1-24 6,4-1-84-8,-4-4-146 7,7 4-299-3,-3 6-500-7</inkml:trace>
    </iact:actionData>
  </iact:action>
  <iact:action type="add" startTime="74510">
    <iact:property name="dataType"/>
    <iact:actionData xml:id="d34">
      <inkml:trace xmlns:inkml="http://www.w3.org/2003/InkML" xml:id="stk34" contextRef="#ctx0" brushRef="#br1">22497 12658 350 0,'0'0'166'7,"0"0"-63"1,0 0 15-1,0 0-4 0,0 0-37 1,0 0 1 0,0 0 45-3,-24-58-9 6,17 51-4-5,0-1 6 5,0 3-16-8,0 0-30 7,0 2-23-4,0 1-27 3,-10-1-4-3,3 3 0 1,0 0-14 3,-10 0 17-4,3 0-9 1,-3 0 5 0,3 0 1 3,-10 8-7-4,10 2 7 4,-3 3-3-6,3 0-7 3,-10 1 1 3,10 1-7-4,4 1 1 4,-4 2 9-5,-3-1-9 4,10 0 1-2,0 4 6 2,-10-3-6-4,17-1 3 6,-7 1-5-6,-3 2-1 1,10 0 1 5,0 3 0-5,0-4 0 4,7 2 0-7,0-2 1 7,-7 2-1-4,7-1 0 5,0 0-5-7,0 0 5 5,0 0 0-2,0 3 1 0,7-1 1 3,0 4-2-6,7-3 0 8,-4 2 5-7,4 0-3 3,0-2 5-3,-7 2-7 6,10-2 0-5,-3-3 0-1,10 0-1 5,-10-2-1-4,7 0 0 4,3-4 1-6,-10 1 1 8,10 1-6-8,-3-4 5 7,10 4 0-8,-10-4 1 5,3-2-1 1,-3 0 1-2,0-1-1 2,3-1-8-4,-3 0 8 6,3-1 0-6,-3 1 1 4,-4 0-1-4,-3-3 1 5,0 0 0-4,10-2 0 1,-10-1 0 2,0-2 0-4,3 3 0 6,4-3-1-7,-8 0 1 8,12 0 1-8,-11 0 0 8,10 0-1-10,-10 0 0 6,-1-3-1 1,5-2 1-2,3-3-1 2,-15 3-11-4,12-2 2 6,-4 0-12-6,-7-1-14 6,6-6 1-8,-2 5 3 8,3-6-17-6,-8-1-16 6,1 1 1-6,0-3-31 2,0 5 23 2,11-4 1-3,-12 2 26 4,1 3 22-5,0-4 13 5,0 4 9-5,4-3 0 1,-4 2 0 2,-1-1-1 0,-6-2 2 1,7 2 0-4,0-2 0 6,0-1 0-6,11 1-1 5,-18 2-6-6,6-1 5 8,1 2 2-8,0-2-1 10,-7 2 1-11,7 1 7 2,-7 2 2 5,0-3 4-3,0 0-3 2,0 4 3-5,0-5 1 8,7 5-6-8,-7-5-7 2,0 5 9 3,0-1 6-2,0-3 7 2,0 0 2-4,0-1-5 5,0 1 6-4,0-5-7 5,-7 3-3-8,0-2 3 8,0-1 0-6,0-2 9 4,-10 1 1-2,3-3 0-1,0 3 0 5,8-2 0-6,-12 2-12 6,-3-4-5-8,8 2 1 8,-5 3-4-6,-2-2-4 1,-5 6-4 3,-9-2 6-2,3 1-7 2,-14 2-2-4,-7 1 2 7,0-4 0-8,7 4-9 7,-14 0-41-7,14 1-88 5,7 2-263-6</inkml:trace>
    </iact:actionData>
  </iact:action>
  <iact:action type="add" startTime="76695">
    <iact:property name="dataType"/>
    <iact:actionData xml:id="d35">
      <inkml:trace xmlns:inkml="http://www.w3.org/2003/InkML" xml:id="stk35" contextRef="#ctx0" brushRef="#br1">24196 11335 340 0,'0'0'276'6,"0"0"-145"3,0 0 5 1,0 0-6-5,0 0-62 3,0 0-38-2,0 0 31 2,0 0 32 0,0 0 12-3,0 0 4 6,0 0-7-6,0 0-12 5,0 0-12-6,0 0-8 7,0 0-15-6,0 0-9 6,0 0-1-5,0 0-1-1,0 0-10 5,0 0-11-4,0 0-7 2,0 0-10-2,0 0 3 4,0 0 0-3,0 0 1 1,0 0 1-2,0 0 0 2,0 0 4 0,0 0 4-3,0 0 0 6,0 0-1-5,0 0 0 3,0 0-5-4,0 0-1 5,0 0-11-4,0 0 7 4,0 0-7-5,0 0 0 2,0 0 5 2,0 0-4-2,0 0 5 1,0 0 5-3,0 0-2 6,0 0-4-5,0 0 0 1,0 0-4 0,0 0-1 1,0 0 1 0,0 0 5-3,0 0-6 6,0 0 5-5,0 0 0 4,0 0-6-4,0 0 6 2,0 3 0-2,0 3 2 3,-7-1-1-2,-7 2 0-1,1 0-1 4,-5 3 5-4,4 1-4 4,-6 0 3-5,2-3 2 5,-2 6-6-4,2-1-4 2,-3-2-1-3,1 5 0 2,2-3 5 2,-2-2-5-2,-5 6-1 3,5-3 0-5,-5 1 0 4,5 1 1-2,-5-2 0 1,5 2-1-1,-5-4 0 3,5 3 0-4,6-4 1-1,-4-2 0 5,12 1-1-4,-1-4 1 4,0-1-1-6,0 0 0 8,0-3 0-8,7 1 0 6,0-1-1-6,0-2 1 4,0 3-1 1,0-3 1-3,-11 0 0 3,11 0 1-3,0 0-1 5,0 0 0-6,0 0 1 4,0 0-1-5,0 0 0 7,0 0 0-5,0 0 1 0,0 0-1 3,0 0 0-2,0 0-1 3,0 0 1-6,0 2 0 6,0 4-1-4,-6 1 1 6,-1-2 0-9,7 0 0 4,-7-3 0 1,7-2 0-1,0 0 0 3,0 4 1-6,0-4-1 6,0 0 0-4,0 0 1 5,0 0-1-7,0 0 0 6,0 0 1-4,0 0 9 3,0 0-8-2,0 0 4-1,0 0 1 4,0 0 2-4,0 0 2 2,0 0-1-2,0 0 2 5,0-6-6-6,0-4 1 1,7-1-6 2,0 2 0 0,-1-4 0 2,-6 3-1-7,11-3 1 9,-4 1-1-8,0-1 0 9,-7-2 0-11,7 3-6 8,-7-1 4-4,7 1 1 3,-7-1-7-2,0 3 2-2,6-1 6 6,-6 5 0-6,0-2 0 4,11 3 0-3,-11-4 0 4,0 4-1-5,0-2-1 3,0 2 1 0,7 0-4-2,-7-2 4 4,0 0 1-5,7 2-1 6,-7-4 1-7,0 5 0 8,7-1 0-9,-7 0 0 6,0 0 0-2,0-1 0 2,0 3 0-3,0 3 0 1,0-2 0 3,0 2 0-5,0 0 1 4,0 0-1-3,0 0 1 4,0 0-1-4,0 0 0 0,0 0 0 2,0 0-2-1,0 0 1 2,0 0-7-3,0 0 7 4,0 0-5-5,0 0 5 6,0 0-10-8,0 2 2 9,0 7 8-7,0 3 1 5,-7 0 0-4,0 6 0 0,0 1 0 4,-10 0 0-4,10 2 0 5,0-2 0-8,0 4 0 8,0 0 0-6,-4-3 0 7,5 0 0-9,-1 0 0 4,7-5 0 3,-7 1 0-4,0-2-1 3,7 0 1-4,-7-5 0 7,7 1 1-8,-7 0-1 4,7 1 0-2,-10-1 0 6,10-1 0-8,-7 1 0 2,7-4 0 4,0-1 0-4,0-3 0 5,0-2 0-8,0 0 0 7,0 0 0-4,0 0 0 4,0 3 0-6,0-3 0 3,0 0 1 3,0 0-1-2,0 0 0-1,0 0 0-1,0 0 0 4,0 0 1-4,0 0 0 2,0 0 1-2,0 0 5 4,0 0-5-4,0 0 4 0,0 0 3 3,0 0 0-3,0 0 4 5,0 0-4-7,0 0 1 6,0 0 1-5,0 0 1 6,0 0 2-7,0 0 0 3,0 0-2 3,0 0-2-3,17 0 7 2,-3 0 8-5,13 0 3 8,5-3-10-7,6 3 6 5,7 0-9-6,7 0-2 6,0 0 1-4,6 0-7 2,1 0 7 0,-3 0 9-2,-15 0 4 5,4 0-12-6,-14 0-3 4,-7 0-11-4,-10 3-1 6,0-1-1-6,-14 1 1 0,0-3 0 5,0 0-1-4,0 2-12 4,0-2-17-6,0 0-24 8,-28 0-49-7,-3 0-139 7,0 0-519-12</inkml:trace>
    </iact:actionData>
  </iact:action>
  <iact:action type="add" startTime="81822">
    <iact:property name="dataType"/>
    <iact:actionData xml:id="d36">
      <inkml:trace xmlns:inkml="http://www.w3.org/2003/InkML" xml:id="stk36" contextRef="#ctx0" brushRef="#br1">3918 4953 616 0,'0'0'151'7,"0"0"-58"3,0 0 31-4,0 0-7 3,0 0-43-4,0 0-15 4,0 0 51-3,0 0 43 5,0 0-12-7,0 0-30 3,0 0-24 3,0 0-27-4,0 0-30 3,0 0-29-4,0 0-1 6,0 9-14-6,0 6 14 3,-7 11 45-1,7 9 31 2,-7 5-24-2,1 8-14-2,6 7 3 5,0 6-2-2,-7 7-8 2,7 8 16-7,0-2-26 9,-11 7-20-8,11 0 10 7,-7-1-10-8,7-2 1 6,0 3-1-1,-7-6-1-1,7 2 3 2,-7-8-2-4,7-2 0 6,-6-7 0-6,6-4 0 7,0-11 0-10,0-10 0 9,0-7-1-6,0-11-1 1,0-1 1 5,0-9-1-6,0-2-1 6,0-3-6-8,0-2 7 7,0 0-5-4,0 0 4 4,0 0-4-5,0 0 5 2,0 0 0 2,6 0-8-3,-6 0 2 3,0 0 6-3,7 5 1 4,0-2 1-4,-7 2 9 2,7-2-9-3,4 2-1 7,-4-3 0-7,6 1-1 1,-6 1 0 4,17-1 0-4,-3 2 1 5,3 0 0-6,11-2 18 5,3 0 1-6,7-3-4 8,7 0 3-8,0 0-11 2,17 0 2 3,-3 0-8-2,10 0 5 2,-3 0-6-4,3 0 1 6,14 0-1-6,-10 2 0 6,10 3-1-8,-7 0 1 9,0 0 1-8,3 0 0 5,-3-3-1-2,0 4 8-1,7-4-8 4,-10-2 0-4,3 3 1 5,0-3-1-8,-10 0 0 7,3 0 0-4,-10 0 1 1,3 0 0 1,-3 0 0-1,-15 0 6 2,12 0-6-4,-22 0-1 6,4 0 0-6,0-3 1 6,7-2 0-8,-7-3 0 8,-7 3 0-6,7 0-1 6,-7 0 0-6,7 1 0 1,-7 1 0 4,-3 0-2-4,-4-2 2 4,0 2-1-6,-3 3 1 9,-4-2 0-10,-3 2-1 4,-7 0 0 1,10 0-6-1,-3 0 7 2,-4 0-1-5,4 0 1 8,3 0 0-7,-10 0-1 6,0 0 1-9,3 0 1 9,-10 0-1-5,0 0 0 4,0 0 1-4,0 0 6 0,-7 0-5 4,7 0-1-4,-7 0-1 2,10-3 1-3,-10 3 0 6,7-2 0-5,0 0 0 4,-7-1 1-6,7 1-1 3,0-1 5 2,-7 1-5-1,7-3 0 0,0-1 5-3,3 1-5 7,-10 3 0-7,0-1 0 3,7 1-1-2,-7 2-1 3,0 0 1-2,7 0-6-1,-7 0 0 4,7-3 4-5,0 3 1 6,-7 0-7-8,17-2 8 9,-10 2-1-8,-7 0 1 7,7 0 0-7,0 0-1 3,0 0-6 2,0 0 6-1,0 0-8 0,10 0 0-2,-10 0 9 3,0 0-1-3,7 0 1 4,-4 0 0-5,-10 0 0 5,7 0 1-4,-7-2 7-1,0 2-2 5,0-4 0-4,0 4 5 5,0-5 1-8,0 1 3 8,0-6-7-5,0-5-6 7,0-6 4-11,0-3-6 5,-7-6 1 2,-3-9-1-2,-4-6 1 3,14-6-1-6,0-3-1 7,0-7-17-6,0-5 8 4,0 3-2-4,0-2-1 8,0 0 7-10,0-3-8 3,0 1-1 4,0 0-19-4,0 2 3 4,0 2 5-6,0 5 11 7,0 4 14-6,0 7-5 6,0 4 5-8,0 2 0 5,0 6-6 1,0 0 1-2,0 2-2 2,0 9 7-4,0 1 0 6,0 2 1-6,0 8-6 5,0 3-1-6,-7 3-2 5,-7 0-3-2,-3 4 11 1,3-2 1 0,-7 5 7-2,-17 0-1 4,0 0-5-4,-14 0 13 4,-17 0 17-6,3 0 15 8,-17 0 3-8,-4 0 2 2,-20-6-7 3,-4-7-20-2,-37-5-2 2,13-3 9-4,-7 3 6 6,-7-1-19-6,31 5 8 6,-17 0 32-8,0 1 1 8,7 5-11-6,10 6 7 4,4 2-23-2,-3 0-22-1,13 0-5 4,0 0-5-4,14 13-1 3,7-1 1-4,7 0-52 6,3-1-100-6,-10-11-63 1,17 0-416 4,14-15-720-10</inkml:trace>
    </iact:actionData>
  </iact:action>
  <iact:action type="add" startTime="84946">
    <iact:property name="dataType"/>
    <iact:actionData xml:id="d37">
      <inkml:trace xmlns:inkml="http://www.w3.org/2003/InkML" xml:id="stk37" contextRef="#ctx0" brushRef="#br1">12013 5189 22 0,'0'0'241'7,"0"0"-88"0,0 0-41 2,0 0-35-3,0 0-7 4,0 0 3-4,-6-5-6-1,6 5-6 4,-7-3 10-2,7 3-28 3,0-2-15-5,-7-1 8 4,7 3 4-2,-7-2 2 2,7-1 12-4,-11 3 15 4,11-2-12-2,0 2-8 2,0-3-1-2,0 3 4-1,0 0-2 4,0 0-13-4,0 0 0 2,0 0-1-2,0 0 2 4,0 0 3-4,0 0-13 0,0 0-20 2,-7 0-8-1,7 8 0 3,-13 15 28-3,6 7 57 1,-11 10-19-2,5 11-24 3,-1 4 7-2,-4 10 11 5,-2 8-10-10,6 6-16 9,-10 10 2-6,10 6-6 1,-10 2 5 5,10 0-15-6,7-7-6 6,0-4 4-8,0-9 3 9,7-5-14-8,0-10-1 8,0-7-5-9,0-7 0 4,0-10-1 3,0-8 0-4,0-5 0 3,0-7-1-5,0-6-1 8,7-2 1-7,0-2 1 3,-7-3-2-3,0-2 1 6,0-3 0-5,0 0 1-1,0 0 0 5,0 0 1-4,0 0 5 4,7 0-5-6,-7 0 8 7,0 0-8-6,0 0 0 7,0 0 1-9,0 0 9 4,0 0-2 3,0 0 3-3,0 0-1 1,0 0 0-3,0 0 0 6,7 0-4-5,-7 0-6 1,0 0 11-1,0 0-5 4,0 0-1-4,7 0 2 0,-7 0-7 5,10 0 0-6,-3 0 15 6,7 0-1-8,10 0-5 10,-3 0 4-9,10 0-4 10,3 0-1-13,4 0-8 6,7 0 5 3,7 0-5-4,7 0 0 4,4 0 1-6,2 0 5 7,5 0 2-4,2 0 3 5,11 0-5-12,-3 0 5 13,3 5-3-10,0-3-3 5,7 3 6 1,0-3-11-4,0-2 0 6,7 0 0-6,0 0 0 5,-11 0 1-6,4 0-1 7,0 0-1-6,-7 0 1 1,-10 0 1 4,-4-2-2-4,-3-3 0 4,-4 3 0-6,4-1 0 8,-14 3 0-8,7 0-1 8,0 0 0-10,-4 0 0 8,4 0 1-4,0 0 0 3,0 0 0-2,3 0 0-1,-10 0 0 5,7 0 0-6,-8 0 0 6,1 0 1-8,-7 0 5 9,0 0-6-8,0 0 0 2,-13 0 0 3,-5 0-1-2,-3 0 1 3,-3 0 0-6,3 0 0 7,-10 0 1-7,7 0-1 9,-4-2 1-11,4-1-1 8,3 1 1-4,-10-4-1 2,7 4 1 1,3-2-1-4,-10 0-2 5,10-1 2-4,-3 0-2 6,3 3-5-10,-3 2 6 9,10 0-14-6,-10-2 9 1,10 2-1 4,-10 0-13-4,17-3 20 4,-17 3-9-6,10-2 8 8,-10-1 1-8,3 1-1 8,-10-2 0-8,-7 2 1 5,10 0 0-4,-3 2 0 3,0-3 0 0,-4 1-1-2,11-1-5 6,-1 1 4-8,5-3-5 7,-5 2-5-8,5-2 11 8,-5 0 0-7,5 2 0 8,-11-2 0-8,-1 3-1 3,5 2 2 2,-11-3-6-3,0 1 5 2,-1 2-1-1,1-2 1 3,0 2-1-5,4 0 2 4,3-3 0-3,-1 1 0 3,5-1 0-2,-5-2 0-2,-6 2 0 6,7-2 2-6,-3 0 4 7,-4 0 1-9,-1-2 4 8,-6-9 0-6,0-1 0 5,0-8-11-5,0-8 0 2,0-4-1 2,-6-10-5-2,-19 0 0 2,11-5 5-4,1-4 1 7,-5 3 0-8,11-4 0 5,7 0-1-4,0 0-9 4,0-4-4-2,0 3-1-1,0-2 5 5,0-1 1-6,0 1-1 6,0 5-11-8,7-1-1 8,0 5-1-6,11 4 13 6,-12 7 0-7,1 2 4 3,-7 5 5 3,7 8 1-4,0 8 0 3,-7 1 0-4,0 9 0 5,0 0 0-5,0 1-9 3,0 1-1-2,-7 2 1 2,0-2 9 1,-6 3 11-1,-5-3-1 1,-2 3-8-4,-5-3-1 6,5 2 11-6,-12 1-9 5,5 2 6-6,-18 0-3 7,0 0 0-6,-14 0 3 1,-10 0 16 4,-4 0 14-4,-3 0-4 4,-7 2 2-6,3-2 4 7,-10 0-13-6,-7 0-15 6,0 0 2-8,7 0-4 6,7 0 3-2,4 0-3 1,-4 0-2 1,0 0 7-4,0 0 19 5,3 0-9-4,-10 0-15 4,7 10-1-6,-7-3 1 7,10-2 1-6,-3 0 10 1,7-5-11 3,10 0 1-2,7 0 2 3,4 0-5-6,3 0-7 8,0-7-2-8,0-3 0 9,0 0-8-12,1 0-11 9,-8 0-5-3,0 3-4 0,-3 2-4 2,17 2-21-4,-7 3-13 6,-21 0-80-6,11 3-193 6,3 6-598-11</inkml:trace>
    </iact:actionData>
  </iact:action>
  <iact:action type="add" startTime="98039">
    <iact:property name="dataType"/>
    <iact:actionData xml:id="d38">
      <inkml:trace xmlns:inkml="http://www.w3.org/2003/InkML" xml:id="stk38" contextRef="#ctx0" brushRef="#br1">24764 12462 243 0,'0'0'178'7,"0"0"-100"3,0 0-3-6,0 0 12 7,0 0-26-5,0-50-27 4,0 42-9-6,0 3 9 6,0 0-5-4,0 0 13 3,0-1 39-3,0 5 36 1,0-3 5 2,0 3 7-2,0-3 11 1,0 2-15-3,0-1-40 6,0 3 0-5,0 0 5 3,0 0 5-3,0 0-11 0,0 0-17 3,0 0 16-3,-7 0-6 4,7 0-31-5,-14 0-18 6,-3 10-3-8,-4 8-6 8,-10 4 23-5,3 1-5 3,-3 5-3-3,-14 0-3 1,7 2-1 2,-7 3 1-2,-7 0-8 1,7-1-4-1,3-1 2 7,-3-2-2-13,14-6-7 7,0-2 3-2,10-7-8 3,-3-3-1-1,3-1-4-2,8-3 7 5,-5 1-8-7,-3-4 0 8,8 5 6-10,2-5-6 10,-3-1 0-8,7 2-1 6,-6 1 1-4,2-5-1 0,4 3 0 4,0 0 0-4,-6-1 0 4,13-1-1-6,-7 1 1 7,0-1-1-6,7 1 1 3,0-3-1-2,0 0-10 2,0 0-1 0,0 0 6-2,0 0 0 4,7 0 6-4,0 0 2 4,-1-10 8-4,15-5-4 3,-3-4-6-4,-5 0-5 6,12-3-3-6,-5-1-2 1,-6 0 1 4,4 1-7-4,2-1 1 5,-6 2 6-8,3 4 7 10,-10-1-5-10,0 6 6 10,0 1-1-12,0 6 1 8,-7 0 0-1,10 5 0-1,-10 0-1 1,0 0 1-2,0 0-8 4,0 0 2-4,0 0-8 3,0 0-5-4,0 0-3 5,0 0 17-4,0 8 6 0,-10 7 16 4,3 1-1-5,0 1-6 7,-7 2 3-9,-3 4-11 9,3 3 7-8,-6 3-7 7,2-1 0-8,-3 3 7 5,-3-6-8 0,10-2 1 0,1-5-1 1,6-6 0-4,7-5-1 5,0-2-11-5,0-2-5 5,0-3-1-6,0 3 2 6,20-3 16-3,5 0 10-1,-5 0 2 4,12 0-2-4,2 0-10 4,-3-3-34-6,0-7-73 8,-10 5-88-8,3 3-151 7,-10 2-320-7,-7 0-269-4</inkml:trace>
    </iact:actionData>
  </iact:action>
  <iact:action type="add" startTime="99241">
    <iact:property name="dataType"/>
    <iact:actionData xml:id="d39">
      <inkml:trace xmlns:inkml="http://www.w3.org/2003/InkML" xml:id="stk39" contextRef="#ctx0" brushRef="#br1">24369 13433 185 0,'0'0'672'5,"0"0"-423"5,0 0-29-4,0 0-20 4,0 0-89-5,0 0-50 5,0 0 2-5,0 0 11 6,0 0 14-7,0 0 6 5,0 0-13-2,-7 4-18 2,-7 5-3-2,-3 4 1-1,-4 5-2 4,-10-1-10-4,-7 6-7 3,3 0-10-4,-9-1-5 5,5 3 7-4,1 0-7-1,-7 1-5 4,0 2 1-2,0 2-8 4,11-1-2-7,-11 5-12 7,0 1 9-6,0-2-4 7,7 2-5-10,-7-2 1 9,7-5 7-5,10-4 0 1,4-3 0 2,10-7-9-4,7-4-1 5,-10-2 1-4,17-3-1 4,0-2-6-6,0-3 1 6,0 0 6-4,0 0 10 5,0 0-5-8,0 0-5 4,17-10-1 4,-3-7 1-5,7-6 1 4,3-5 0-6,-10-5-1 8,10 1-11-8,-10-4 1 5,0 1-8-4,3 2-12 6,-10 2 9-5,7 3-1 0,-7 9 1 3,-7 2 11-3,6 7 9 6,5 2 0-10,-11 3 0 8,0 5 1-5,0 0-8 6,0 0 1-6,0 0-17 1,0 0-1 3,0 0 7-2,-17 13 2 3,3 2 9-5,-11 8 7 6,5 2 0-6,6-1 1 5,-10 4 6-6,10 0-1 6,7 0 0-4,-10-1-6 0,17 1 1 4,0-3 1-4,0-2 12 4,0-4-3-6,10-3-11 7,11 0 0-6,3-6-1 7,4-1 1-9,10-4 0 4,7 0 0 2,7-2-41-2,0-1-110 2,13 5-157-4,-2-2-241 6,-18 0-256-11</inkml:trace>
    </iact:actionData>
  </iact:action>
  <iact:action type="add" startTime="100188">
    <iact:property name="dataType"/>
    <iact:actionData xml:id="d40">
      <inkml:trace xmlns:inkml="http://www.w3.org/2003/InkML" xml:id="stk40" contextRef="#ctx0" brushRef="#br1">24532 14373 582 0,'0'0'222'6,"0"0"-21"4,0 0-4-5,0 0-49 5,0 0-48-5,0 0 36 3,0 0 36-1,-21 68-24 1,7-41-15 0,-3 1-8-2,-4 3-29 4,-3 5-32-4,3-1-21 2,-3 3-16-2,-4-2-7 5,-3 0 1-6,10 0 3 0,-3-6-3 7,3-6-11-7,-3-3-4 4,17-7 4-4,-7-3-8 7,7-4 10-8,0-2 0 6,-3-5-2-5,3 4 5 3,7-4-5-1,-7 0-1 0,0 0-1 2,7 0-8-4,0 0 1 6,0-11-2-5,0 0-7 4,0-1-10-6,0 2-4 7,0 3 11-6,0-1 10 5,0 3 1-3,0 0 0-2,0 0 1 4,0 3 0-2,0-3-1 1,0 0 0-2,0 2-7 4,0-2 5-4,0-5-4 1,0 2 5 0,0-4-5 0,0-1 4 3,7 1 1-5,0-4-2 5,10-2 3-5,-10 1-1 6,7 0 0-7,-7-1-7 6,0 2 2-4,10 5 6 4,-17 5-1-5,7-1 0 2,-7 3 1 3,0 4-1-4,0 0-11 4,0 0-11-6,0 0-4 6,0 6 11-4,0 11 16 1,-7 6 13 0,-10 8-4 1,10 4 4 0,-7-5 5-2,7 5-17 4,-10-5 1-4,17-2-1 4,-7-6 0-6,7-6-1 6,0-4-5-3,0-1 5 3,17-6 26-6,-3-3-17 3,17 3-3 3,4-5 8-4,3 0-6 4,14 0-8-6,-7-12-14 7,14-4-36-6,3-7-109 4,-17 4-410-4,-10-2-665-4</inkml:trace>
    </iact:actionData>
  </iact:action>
  <iact:action type="add" startTime="113783">
    <iact:property name="dataType"/>
    <iact:actionData xml:id="d41">
      <inkml:trace xmlns:inkml="http://www.w3.org/2003/InkML" xml:id="stk41" contextRef="#ctx0" brushRef="#br1">28280 11593 348 0,'0'0'158'8,"0"0"-60"3,0 0 45-7,0 0 7 3,0 0-48 2,0 0-5-2,0 0 9 1,0 0-6-2,0 0-13 4,14 0-18-5,7-5-22 4,3 0 4-3,-3-3 11 3,10 4-27-2,0-4-20-1,-3 2-8 4,-4 4-5-4,-3-1-1 4,-8 1 0-6,-2 2 0 6,-4 0-1-4,-7 0 0 5,0 0-1-8,0 0-5 4,0 0-8 3,0 10 14-3,-7 5 9 1,-10 5 8-2,3 3 13 4,-11 2 0-5,5-3-1 4,-1 5-4-3,-3-3 0 3,3-2-12-1,4 0-4-3,-4-3-2 5,7-2-5-4,4-3-1 6,3-5 5-10,0 0-4 10,0-5-1-8,7-1 0 6,0-1-1-5,0 1-6 2,14 4 5 3,10 1 1-4,-3 2 32 5,17 0 13-8,7 0-11 9,0-2-34-8,0-3-22 5,-7-3-54-4,-4-2-75 8,11 0-89-10,-20 0-119 3,-5-13-376-2</inkml:trace>
    </iact:actionData>
  </iact:action>
  <iact:action type="add" startTime="114511">
    <iact:property name="dataType"/>
    <iact:actionData xml:id="d42">
      <inkml:trace xmlns:inkml="http://www.w3.org/2003/InkML" xml:id="stk42" contextRef="#ctx0" brushRef="#br1">28810 11441 312 0,'0'0'186'8,"0"0"-106"0,0 0 21 0,0 0-22-2,0 0-27 4,0 0 30-4,0 0 28-1,34 0-6 4,-16 0-15-1,2 0-21 2,-2 0-23-7,2 0-18 9,-6 4-5-8,-7 0-15 7,10 1-6-7,-17 0 12 5,0 0 3-2,0 2-16 1,0 3 0 0,0 7 10-2,-17 0 22 5,-4 3 9-6,-10 2-2 3,-3 1-13-2,2 0-1 4,1-6-6-4,11-1 4-1,6-4 6 5,-4-7-7-3,18-2-15 2,0-1-6-2,0-2 10 1,0 0-1-2,0 0 0 4,18 0 16-4,2 0 25 2,12 0-7-2,2 0-20 1,4 0-24 2,0-2-12-3,0-1-74 4,-17 3-75-4,3 0-90 3,-17 0-243-4,0 0-48-5</inkml:trace>
    </iact:actionData>
  </iact:action>
  <iact:action type="add" startTime="115209">
    <iact:property name="dataType"/>
    <iact:actionData xml:id="d43">
      <inkml:trace xmlns:inkml="http://www.w3.org/2003/InkML" xml:id="stk43" contextRef="#ctx0" brushRef="#br1">28121 12422 191 0,'0'0'157'10,"0"0"-32"-4,0 0 24 4,0 0-21-5,0 0-8 1,0 0 9 3,0 0 17-2,0 0-13 2,0 0-5-3,7 0 11 4,10 0 18-4,11 0 11 2,3 0-25-2,21-13-14 4,24-9-41-4,14-10-17 0,14-8-23 3,31-17-16-2,27-19-2 2,32-16-8-3,7-9-6 5,-28 12-15-7,-48 21 0 9,-49 20 1-10,-10 8-2 3,10-6-8 4,-17 1-9-4,10 0-18 3,-24 10-16-3,-18 12-24 4,-13 11-67-5,-3 12-131 3,-4 0-219-1,-7 0-260-7</inkml:trace>
    </iact:actionData>
  </iact:action>
  <iact:action type="add" startTime="116698">
    <iact:property name="dataType"/>
    <iact:actionData xml:id="d44">
      <inkml:trace xmlns:inkml="http://www.w3.org/2003/InkML" xml:id="stk44" contextRef="#ctx0" brushRef="#br1">29419 12142 771 0,'0'0'224'5,"0"0"-36"3,0 0 29 2,0 0-69-4,0 0-53 2,0 0 5-2,0 0 4 4,0-5-4-4,0 5-7-1,-14 2-16 5,0 14-39-3,-10 3-17 2,3 7-8-4,-3 4-4 4,3 3-8-3,-3 0 5 5,3-3-5-7,7-2-1 5,7-9-15-2,7-3-46 1,0-4-69 0,0-7-62-2,0-5-88 4,42 0 35-4,3-12-73 3,0-9-358-8</inkml:trace>
    </iact:actionData>
  </iact:action>
  <iact:action type="add" startTime="117020">
    <iact:property name="dataType"/>
    <iact:actionData xml:id="d45">
      <inkml:trace xmlns:inkml="http://www.w3.org/2003/InkML" xml:id="stk45" contextRef="#ctx0" brushRef="#br1">29713 12116 1077 0,'0'0'241'8,"0"0"-42"3,0 0-39-9,0 0-106 8,0 0-40-5,0 0-2 1,0 0 30 4,-107 94 17-3,93-64-17 3,14 3-20-6,0 3-9 8,0 0-5-8,0-3-7 7,21-2 7-6,17-8-8 4,-7-9 0-4,7-3-1 3,-17-9-5 0,10-2 6-2,-10 0 1 4,-4-9 5-4,-3-14 4 5,0-3-10-8,-8-2 0 8,-6-4-28-6,0-4-35 6,0-4-22-7,-13 0-59 3,-1 0-57 2,-10 7-22-2,3 13-105 3,3 9-196-10</inkml:trace>
    </iact:actionData>
  </iact:action>
  <iact:action type="add" startTime="122943">
    <iact:property name="dataType"/>
    <iact:actionData xml:id="d46">
      <inkml:trace xmlns:inkml="http://www.w3.org/2003/InkML" xml:id="stk46" contextRef="#ctx0" brushRef="#br1">26958 12658 16 0,'0'0'13'9,"0"0"-13"-4,0 0 0 4,0 0-13-2,0 0-3 2</inkml:trace>
    </iact:actionData>
  </iact:action>
  <iact:action type="add" startTime="123039">
    <iact:property name="dataType"/>
    <iact:actionData xml:id="d47">
      <inkml:trace xmlns:inkml="http://www.w3.org/2003/InkML" xml:id="stk47" contextRef="#ctx0" brushRef="#br1">26958 12658 14 0,'-21'0'16'1,"21"0"-16"1,-10 0 0 13,10 0-30-14,0 3 30 4</inkml:trace>
    </iact:actionData>
  </iact:action>
  <iact:action type="add" startTime="123124">
    <iact:property name="dataType"/>
    <iact:actionData xml:id="d48">
      <inkml:trace xmlns:inkml="http://www.w3.org/2003/InkML" xml:id="stk48" contextRef="#ctx0" brushRef="#br1">26927 12661 23 0,'0'0'70'1,"0"0"-4"-1,0 0-11 0,0 0 10 0,0 0-12 8,0 0 0-3,-7 0 4 2,7 0 15 3,0 0 9-4,0 0 5 1,0 0-32-1,0 0 15 5,0-5-6-5,0 0-2 1,0-1 17 0,0 1-4 0,0 3-28 3,0-1-8-6,0-2-1 6,0 3-5-3,0-1 4 3,0-2 9-7,0 3 10 7,0-4 19-4,0 5-7 4,0-4 0-4,0-1-13 0,0 4-7 5,0-3-14-5,0 2-1 1,0 3 5-1,0-2 2 5,0 2 2-5,0 0-1 4,0 0-9-6,0 0-1 3,0 0 1 2,0 0-4-2,0 0-1 2,0 0-4-3,0 0 1 4,0 0-7-4,0 0-1 1,0 0-6-1,0 0-9 5,0 0 0-5,0 0 0 0,0 5-7 3,0 8 7-2,0 1 8 3,0 4 11-6,0 5 12 6,-7 1-12-4,7 5 11 4,0-1-12-5,0-1-2 2,0 3-6 2,0-2-9-2,0 0 7 1,0-6-8-3,0-2 0 9,0-7 0-10,0-5 0 8,0-4-60-11,0-4-40 8,7 0-60-2,10 0-129-1,-3-14-9 5,7-4-484-11</inkml:trace>
    </iact:actionData>
  </iact:action>
  <iact:action type="add" startTime="123980">
    <iact:property name="dataType"/>
    <iact:actionData xml:id="d49">
      <inkml:trace xmlns:inkml="http://www.w3.org/2003/InkML" xml:id="stk49" contextRef="#ctx0" brushRef="#br1">26719 13220 139 0,'0'0'287'7,"0"0"-163"-1,0 0 9 4,0 0-6-4,0 0-57 4,0 0 0-6,0 0 47 5,0 0 1-2,0 0-15 1,0 0 13 0,7 0 9-2,0 0-30 4,10 0-34-4,4 0 31 2,10-8 4-2,-3 1-24 5,17-4-29-6,0-1-4 0,7-6-2 5,10-2-18-3,4 0-7 3,10-2-11-6,-3-1 0 6,-4 0 1-4,4 6-2 4,-15 1 1-6,-6 6-1 9,-14 4-27-9,-6 4-55 3,-12 2-34 2,-2 0-65-4,-11 0-128 6,-7 0-286-6,0 6-195-4</inkml:trace>
    </iact:actionData>
  </iact:action>
  <iact:action type="add" startTime="124595">
    <iact:property name="dataType"/>
    <iact:actionData xml:id="d50">
      <inkml:trace xmlns:inkml="http://www.w3.org/2003/InkML" xml:id="stk50" contextRef="#ctx0" brushRef="#br1">27211 13370 230 0,'0'0'597'6,"0"0"-425"1,0 0-49 3,0 0-23-4,0 0-78 3,0 0-15-3,0 0 25 2,0 40 32 0,0-13-11-2,-7-2-8 4,7-1-23-4,-7-3-13 4,7-4-9-6,0-4-7 6,0-6-88-4,0-2-44 4,21-5-58-5,3 0-45 2,7-2-30-7</inkml:trace>
    </iact:actionData>
  </iact:action>
  <iact:action type="add" startTime="124859">
    <iact:property name="dataType"/>
    <iact:actionData xml:id="d51">
      <inkml:trace xmlns:inkml="http://www.w3.org/2003/InkML" xml:id="stk51" contextRef="#ctx0" brushRef="#br1">27598 13240 170 0,'0'0'736'14,"0"0"-516"-13,0 0 26 4,0 0-118 4,0 0-73-2,0 0-32 3,0 0-4-7,-59 11 26 10,46 2 6-9,-1 6-16 7,-4 3-16-8,5 2-6 6,6 0-7-2,7 1-5 1,0-2-1 1,0-6-1-4,0-2-12 5,7-2 12-4,13-5 1 3,5-6 9-4,6-2 1 7,-4 0 3-7,5 0 2 0,-5 0-8 4,-3-10-6-2,-10-4 1 3,11-2-2-6,-19-1 1 8,-6-6 1-8,0-2-2 7,0-8-18-8,0-2-37 6,-6 3-70-1,-26-4-57-1,1 10-30 3,10 9-291-10</inkml:trace>
    </iact:actionData>
  </iact:action>
  <iact:action type="add" startTime="126855">
    <iact:property name="dataType"/>
    <iact:actionData xml:id="d52">
      <inkml:trace xmlns:inkml="http://www.w3.org/2003/InkML" xml:id="stk52" contextRef="#ctx0" brushRef="#br1">28668 13721 348 0,'0'0'176'7,"0"0"-24"3,0 0 8-6,0 0-36 8,0 0-17-9,0 0 15 8,0 0 7-6,0 0-13 4,0 0-28-3,0 0-43 0,0 4-14 4,0 10 51-3,-7 0-17 1,-4 4-15-2,-2 3-18 4,6-4-6-4,0-2-2-1,0 0-12 5,-4-3-10-3,11-4 0 1,0 0-1-2,0-2 1 4,0-6-2-4,0 1-2 4,0-1-8-6,0 5 10 6,18 0 10-5,-4 0 16 6,10 3-7-5,-3 2-8 0,10 1 0 3,-11 1-9-2,5 4-1 1,-11-3-1-2,-1 5 1 4,-6 1 0-4,4 4 40 8,-11-2-15-14,0 5-6 9,0 2-5-1,-11 2-3-1,-9-3-11 2,-12 3-1-4,5-4-19 6,-11-6-20-6,6-4-23 4,-6-8-24-4,18-4-6 6,-12-4-99-6,12-8-92 1,6-15-360-3</inkml:trace>
    </iact:actionData>
  </iact:action>
  <iact:action type="add" startTime="127387">
    <iact:property name="dataType"/>
    <iact:actionData xml:id="d53">
      <inkml:trace xmlns:inkml="http://www.w3.org/2003/InkML" xml:id="stk53" contextRef="#ctx0" brushRef="#br1">28598 13694 626 0,'0'0'286'8,"0"0"-204"2,0 0 129-7,0 0-44 8,180-11-39-6,-121 6-41 6,4 0-46-7,-5-1-30 3,-13 5-11 3,0-3-11-4,-17 4-120 3,-4 0-116-4,-3-1-326-4</inkml:trace>
    </iact:actionData>
  </iact:action>
  <iact:action type="add" startTime="127606">
    <iact:property name="dataType"/>
    <iact:actionData xml:id="d54">
      <inkml:trace xmlns:inkml="http://www.w3.org/2003/InkML" xml:id="stk54" contextRef="#ctx0" brushRef="#br1">29159 13638 443 0,'0'0'311'10,"0"0"-211"-3,0 0 1-3,0 0-23 7,0 0-4-6,0 0-31 5,0 0-4-6,118 0 18 7,-108 0-8-6,-3 0-10 4,-7 0-8-1,0 0-18-3,0 12 4 4,0 4 22-2,-17 7 6 3,-4-1-7-6,0 1 19 7,4-1-14-6,3-4-6 2,0-6 1 0,4-1-13 1,3-4-8 1,7-2-8-4,0-3-9 5,0-2-1-5,0 3-12 7,7-3 13-9,10 0 1 8,11 0-1-6,3 0-30 5,28 0-102-4,-7 0-119 0,-7-8-364-5</inkml:trace>
    </iact:actionData>
  </iact:action>
  <iact:action type="add" startTime="127958">
    <iact:property name="dataType"/>
    <iact:actionData xml:id="d55">
      <inkml:trace xmlns:inkml="http://www.w3.org/2003/InkML" xml:id="stk55" contextRef="#ctx0" brushRef="#br1">29810 13753 666 0,'0'0'333'9,"0"0"-204"-3,0 0 96 3,0 0-29-3,0 0-65 0,-142 147-23 4,80-95-29-4,-4 4-6 2,7 2 2-1,-3-2-46 3,10-4-22-5,17-6-7 1,4-11-62 3,17-11-98-2,14-3-153 3,0-10-61-6,14-10-181-3</inkml:trace>
    </iact:actionData>
  </iact:action>
  <iact:action type="add" startTime="128235">
    <iact:property name="dataType"/>
    <iact:actionData xml:id="d56">
      <inkml:trace xmlns:inkml="http://www.w3.org/2003/InkML" xml:id="stk56" contextRef="#ctx0" brushRef="#br1">29896 13981 1172 0,'0'0'258'7,"0"0"-140"3,0 0 32-3,0 0-67 1,-58 135-60-2,44-92-14 3,0-3-9-2,-3-5-3-1,10-7-48 4,7-7-73-4,0-11-104 5,0-6-107-9,13-4-229 0</inkml:trace>
    </iact:actionData>
  </iact:action>
  <iact:action type="add" startTime="128440">
    <iact:property name="dataType"/>
    <iact:actionData xml:id="d57">
      <inkml:trace xmlns:inkml="http://www.w3.org/2003/InkML" xml:id="stk57" contextRef="#ctx0" brushRef="#br1">30135 14068 113 0,'0'0'1023'8,"0"0"-800"1,0 0 16-6,0 0-73 8,0 0-108-8,0 0-12 8,0 0 3-5,-156 131 17 6,143-98-29-10,-5 0-2 6,11-5-26 2,7-3-8-4,0-5-1 3,25-6 0-4,2-3 0 6,4-9-6-6,7-2-2 7,1 0-6-10,-12 0-5 9,4-13 18-6,-3-6 0 3,-4-3-1 0,-17-6-29-2,7-4-35 4,-14 1-43-4,0-8-39 5,0-3-13-8,-35-19-74 8,-10 10-102-6,7 10-184-4</inkml:trace>
    </iact:actionData>
  </iact:action>
  <iact:action type="add" startTime="129378">
    <iact:property name="dataType"/>
    <iact:actionData xml:id="d58">
      <inkml:trace xmlns:inkml="http://www.w3.org/2003/InkML" xml:id="stk58" contextRef="#ctx0" brushRef="#br1">28830 14900 522 0,'0'0'631'7,"0"0"-495"-1,0 0 20 6,0 0-20-8,0 0-87 6,0 0-24-4,0 0 13 0,128 0-12 4,-100 0 16-4,-4 0-12 2,-3 0-19-2,-4 0-5 5,-10 0-5-6,-7 0 2 2,0 10-3 0,0 2-3 1,0 6-1 0,0 6 4-3,-24 7 16 6,-4 5-5-6,-17 1 1 6,-7 4-5-5,1-6 7 6,-1-3 9-9,-4-4 9 7,22-2 3-3,9-9-10-3,12-5-16 6,13-5-9-4,0-2-11 5,0 1-2-8,13-1 13 9,19-5 16-8,13 0 19 9,0 0 1-11,13 0-20 5,8 0-16 2,3-7-71-2,-10-2-80 2,7-5-144-4,-14 1-315 6,-14 0-266-11</inkml:trace>
    </iact:actionData>
  </iact:action>
  <iact:action type="add" startTime="129879">
    <iact:property name="dataType"/>
    <iact:actionData xml:id="d59">
      <inkml:trace xmlns:inkml="http://www.w3.org/2003/InkML" xml:id="stk59" contextRef="#ctx0" brushRef="#br1">29360 14844 859 0,'0'0'234'8,"0"0"-124"0,0 0 0 2,0 0-88-6,0 0-15 6,0 0-6-5,0 0 0 6,83-25 5-7,-76 25 14 3,7 0 9 2,-14 0-20-1,10 0 1 0,-10 2-10-2,0 10-10 4,0 4 10-4,0 1 7 4,-17 6 7-6,-4 2-3 5,-3 1 5-2,3-3 20 2,4-3 6-3,10-6-4 1,0-3 0 4,0-5-22-6,7 0-16 3,0-3-9-2,0-3 2 4,14 0 7-4,3 0-1 0,11 0 1 3,10 0-57-3,14 0-88 4,-7-9-127-5,0 8-319-5</inkml:trace>
    </iact:actionData>
  </iact:action>
  <iact:action type="add" startTime="130280">
    <iact:property name="dataType"/>
    <iact:actionData xml:id="d60">
      <inkml:trace xmlns:inkml="http://www.w3.org/2003/InkML" xml:id="stk60" contextRef="#ctx0" brushRef="#br1">30062 14952 618 0,'0'0'523'7,"0"0"-413"0,0 0 146 3,0 0-50-7,0 0-72 7,-141 141-20-4,71-88-4 5,5 3-11-6,-1 3-14 1,-3-3-27 5,10-3-40-6,14-8-18 4,14-9-12-4,10-11-77 8,7-10-110-10,14-10-92 3,0-5-106 2,28-13-108 0,3-7 193-4</inkml:trace>
    </iact:actionData>
  </iact:action>
  <iact:action type="add" startTime="130616">
    <iact:property name="dataType"/>
    <iact:actionData xml:id="d61">
      <inkml:trace xmlns:inkml="http://www.w3.org/2003/InkML" xml:id="stk61" contextRef="#ctx0" brushRef="#br1">30107 15163 595 0,'0'0'194'7,"0"0"-51"3,0 0 12-4,0 0-70-1,0 0-34 6,0 0 55-5,0 0 32 4,7 0-28-6,-7 0-14 6,7 0-23-4,-7 0-23 4,0 0-24-5,0 0-19 1,0 0-7 4,0 0 0-3,0 3 9 0,7 10 71 0,-7 4 0 3,0 3-27-4,0 6-8 2,0 2-7-2,-7 1-17 3,0 0-7-2,0 4-13-1,1-11-1 4,-5 1-34-3,11-4-95 3,0-6-101-7,0-8-108 7,11-2-173-4,9-3 101-5</inkml:trace>
    </iact:actionData>
  </iact:action>
  <iact:action type="add" startTime="130963">
    <iact:property name="dataType"/>
    <iact:actionData xml:id="d62">
      <inkml:trace xmlns:inkml="http://www.w3.org/2003/InkML" xml:id="stk62" contextRef="#ctx0" brushRef="#br1">30481 15181 142 0,'0'0'877'9,"0"0"-638"-4,0 0 21 2,0 0-81-1,0 0-93 5,0 0-9-6,0 0 35 1,-114 101-11 3,93-68-38-2,-3 4-23 2,10-1-23-4,7-1-9 5,0-3-8-4,7-4-1 4,0-2-8-6,14-7 9 6,17-2-1-3,-3-6-28 0,10-11 11 1,7 0-1-2,-7 0 9 5,-10 0-11-6,-4-20 1 4,-3-2 0-4,-4-4-13 7,-17-1-45-8,0-11-17 2,0 3-73 3,-17-3-27-2,-28-2-69 3,0 5-285-5,0 9-73-4</inkml:trace>
    </iact:actionData>
  </iact:action>
  <iact:action type="add" startTime="132944">
    <iact:property name="dataType"/>
    <iact:actionData xml:id="d63">
      <inkml:trace xmlns:inkml="http://www.w3.org/2003/InkML" xml:id="stk63" contextRef="#ctx0" brushRef="#br1">28889 16035 446 0,'0'0'592'7,"0"0"-414"0,0 0-10 2,0 0-104-3,0 0-32 4,0 0 8-4,0 0-16 0,142-43 19 4,-118 43 11-4,-10 0-1 4,-7 0-31-6,10 0-6 6,-17 13-10-4,0 5-5 4,0 4-1-4,-17 10 18-1,-4-1-2 5,-10 6-10-3,-14-2 0 1,7-2-6-2,10-5 2 5,-10-5-1-5,18-6 0 2,-5-1 0-3,18-3-1 4,7-3 0-2,0-5-6-1,0 0-3 4,0-1-3-4,32 5 12 5,-5-9 7-8,11 0 5 9,7 0-12-8,14-6 0 7,-7-6-54-7,10-11-98 3,4-4-108 3,-7 4-295-4,-21 0-152-2</inkml:trace>
    </iact:actionData>
  </iact:action>
  <iact:action type="add" startTime="133325">
    <iact:property name="dataType"/>
    <iact:actionData xml:id="d64">
      <inkml:trace xmlns:inkml="http://www.w3.org/2003/InkML" xml:id="stk64" contextRef="#ctx0" brushRef="#br1">29457 16136 603 0,'0'0'355'10,"0"0"-184"-4,0 0 5 4,0 0-71-4,0 0-52-1,0 0-2 5,0 0 32-3,-52 76-3 3,45-70-24-6,0 2-24 6,7-5-24-4,0-1-7 4,0 1-1-6,0-1-9 7,0 3 7-6,14 1 2 3,0-1 1 1,17 0 9-4,-7 2-1 5,4 4-9-4,3-5 6 3,-10 10-5-4,-4-6 0 5,-3 3 31-4,-7 1 0-1,-7 5-5 5,0-2-10-3,0 1 1 3,-14 1-18-7,-17 2-37 10,0-1-24-9,3-8-25 9,-10-2-70-11,-14-10-35 7,14 0-40-3,0-5-339-5</inkml:trace>
    </iact:actionData>
  </iact:action>
  <iact:action type="add" startTime="133710">
    <iact:property name="dataType"/>
    <iact:actionData xml:id="d65">
      <inkml:trace xmlns:inkml="http://www.w3.org/2003/InkML" xml:id="stk65" contextRef="#ctx0" brushRef="#br1">29436 16095 660 0,'0'0'110'9,"0"0"56"-4,0 0-43 3,149 0-78-1,-97 0-31 1,7 0-14 0,-7 0-44-3,17-18-119 6,-24 6-107-5,0-3-371-5</inkml:trace>
    </iact:actionData>
  </iact:action>
  <iact:action type="add" startTime="133921">
    <iact:property name="dataType"/>
    <iact:actionData xml:id="d66">
      <inkml:trace xmlns:inkml="http://www.w3.org/2003/InkML" xml:id="stk66" contextRef="#ctx0" brushRef="#br1">30270 16050 553 0,'0'0'548'8,"0"0"-418"3,0 0 98-10,0 0-38 9,-97 151-79-4,59-105-57 5,4 4-24-7,-11 1-8 3,0-2-9 3,13-11-13-4,1-3-23 4,17-7-60-6,7-17-162 6,7-4-125-4,0-7-296-4</inkml:trace>
    </iact:actionData>
  </iact:action>
  <iact:action type="add" startTime="134408">
    <iact:property name="dataType"/>
    <iact:actionData xml:id="d67">
      <inkml:trace xmlns:inkml="http://www.w3.org/2003/InkML" xml:id="stk67" contextRef="#ctx0" brushRef="#br1">30436 16252 652 0,'0'0'256'9,"0"0"27"-3,0 0-19 0,0 0-52 3,0 0-76-2,0 0-22 2,0 0-18-4,-10-16-44 5,-4 33-24-4,0 10-6 4,-10 5-10-5,3 9 1 1,7-6-12 3,-3 2 0-2,3-9-1 3,14-1-32-5,0-4-89 4,0-5-36-2,0-11-95 1,21-7-53-3,10 0-229 7,0-2-120-12</inkml:trace>
    </iact:actionData>
  </iact:action>
  <iact:action type="add" startTime="134673">
    <iact:property name="dataType"/>
    <iact:actionData xml:id="d68">
      <inkml:trace xmlns:inkml="http://www.w3.org/2003/InkML" xml:id="stk68" contextRef="#ctx0" brushRef="#br1">30710 16275 494 0,'0'0'604'4,"0"0"-361"10,0 0 46-12,0 0-99 6,0 0-101-2,0 0-52 4,0 0-17-5,-66 11 4 2,45 13 33 2,-10 0-10-2,7 2-12 3,10 7-4-6,7-6-16 8,0 1-15-8,7 2 0 8,0-3-1-8,14-4-8 3,10-2 8 1,11-4-17-1,-4-6-7 3,7-10-10-6,-10-1 20 7,10 0 14-6,-14-5 0 7,-3-12 1-10,-7-7 0 9,-4-8-1-6,-3-3-13 8,-7-2-31-9,0-6 0 1,-7 6-49 5,-17-7 3-4,10 15-52 4,-24-5-78-6,7 16-262 9,10 3-281-13</inkml:trace>
    </iact:actionData>
  </iact:action>
  <iact:action type="add" startTime="136682">
    <iact:property name="dataType"/>
    <iact:actionData xml:id="d69">
      <inkml:trace xmlns:inkml="http://www.w3.org/2003/InkML" xml:id="stk69" contextRef="#ctx0" brushRef="#br1">29225 17065 990 0,'0'0'275'7,"0"0"-77"1,0 0-10 1,0 0-111-3,0 0-55 3,0 0-4-3,0 0 27 3,0 5 21-2,0 7-19 1,0 16 77-2,0 5-45 4,0 0-28-4,-7 7-19-1,0-7-11 5,7 2-20-3,-7-12-1 3,7 0 0-6,0-11-44 6,0-2-85-4,7-10-67 4,17 0-35-6,18-17 64 4,-4-6-245 1,0-5-507-9</inkml:trace>
    </iact:actionData>
  </iact:action>
  <iact:action type="add" startTime="137000">
    <iact:property name="dataType"/>
    <iact:actionData xml:id="d70">
      <inkml:trace xmlns:inkml="http://www.w3.org/2003/InkML" xml:id="stk70" contextRef="#ctx0" brushRef="#br1">29786 17122 1023 0,'0'0'291'6,"0"0"-204"2,0 0 80 0,0 0-62-3,-111 129-67 6,73-81-5-6,-14 5 5 5,-7 2 2-6,-3 0 1 7,10-2-15-5,7-4-17-1,0-9-9 5,17-12-24-4,11-6-87 5,10-4-132-8,7-13-310 8,0 0-117-11</inkml:trace>
    </iact:actionData>
  </iact:action>
  <iact:action type="add" startTime="137358">
    <iact:property name="dataType"/>
    <iact:actionData xml:id="d71">
      <inkml:trace xmlns:inkml="http://www.w3.org/2003/InkML" xml:id="stk71" contextRef="#ctx0" brushRef="#br1">29948 17425 725 0,'0'0'565'9,"0"0"-385"-3,0 0 85 4,0 0-111-4,0 0-105 0,0 0-31 4,0 0-9-4,-41 90 10 2,10-51 6-2,6-1-7 5,12 2-7-6,-1-8-11 1,7-6-8 3,0-2-79-3,7-6-96 4,7-18-158-5,20 0-197 6,-2 0-17-11</inkml:trace>
    </iact:actionData>
  </iact:action>
  <iact:action type="add" startTime="137593">
    <iact:property name="dataType"/>
    <iact:actionData xml:id="d72">
      <inkml:trace xmlns:inkml="http://www.w3.org/2003/InkML" xml:id="stk72" contextRef="#ctx0" brushRef="#br1">30204 17498 952 0,'0'0'403'4,"0"0"-116"5,0 0-29-2,0 0-142 2,0 0-72-2,0 0-7 3,0 0 29-6,-128 111-7 7,114-79-6-6,8 9-31 6,6-1-13-7,0-7-9 7,6-1 0-6,22-3 0 1,10-12-18 4,7-10-18-5,0-7-8 7,0 0 0-10,0-7 13 9,-14-16 0-6,-10-5 13 6,-14-5 11-7,0 6 7 3,-7-3-1 3,-7-2 1-4,-14-1 0 2,-17-2 0-2,0-3-11 6,0 3-56-8,10 7-54 5,-10-1-92-3,18 7-284 5,2 2-507-11</inkml:trace>
    </iact:actionData>
  </iact:action>
  <iact:action type="add" startTime="139723">
    <iact:property name="dataType"/>
    <iact:actionData xml:id="d73">
      <inkml:trace xmlns:inkml="http://www.w3.org/2003/InkML" xml:id="stk73" contextRef="#ctx0" brushRef="#br1">29308 11003 481 0,'0'0'213'8,"0"0"-178"1,0 0-5-4,0 0 6 5,0 0 32-4,-149-80-32 2,118 62 36-2,3 3 5 4,-3 0 4-5,10-1 17 1,-10 7-27 3,0-4-23-2,3 3 13 3,-10 1-17-6,7-1-2 7,4-1 7-6,-5 4-17 6,5-2-8-8,-4 6-24 8,-1-6 0-6,5 4-5 5,-11 0 5-3,6 2 13-2,5 1 6 6,-4-2 3-6,10 0-1 3,-3 3 4-2,10 1 22 5,-4 0-11-6,5 0-36 1,-1 0 0 3,-4 17-11-2,-2 6 9 2,-1 1-4-3,-3 7 6 4,3-1 1-4,-3 3 0 4,3 4 6-5,-3 1-6 4,3 5 8-3,-3 1-8 7,10 1 10-9,0 2-10 2,-3 2 8 4,3 3-3-5,7 1 2 6,-7 3 3-8,4 2-3 8,-4 2-6-6,0 0 5 7,-3-2-5-9,3-3-1 4,-7-2 1 2,4 1-2-2,3 0 1 2,0 7 0-4,-3 2 17 7,-4 7-4-8,7 3-1 6,-3-2-2-6,-4 0-10 9,7-6 6-10,-3-8-5 4,3-1-1 2,0-3 5-3,-3 0 5 5,3 0 2-8,7 0-2 8,0 4 6-6,0-1 2 7,-3 1 3-9,3 2-4 4,0-2-12 2,7 4-4-2,0-3 5 2,0 5 2-4,0 5-2 6,0 6 4-5,-7 3 0 2,7 9 7-3,-7 4-17 6,0 6 13-6,7 7-8 1,-10 6-5 4,3 2 9-4,7 2-4 5,-7 0 1-8,7-7-5 11,0-3 4-12,-7-5-6 10,7-2 2-9,0 0 4 4,0-5-6 2,0-1 1-2,0 0 1 2,0 4 23-4,0-6-18 6,0 2-5-6,0 1-1 4,0-7 0-4,0 6 0 6,0-7 1-6,7 8-2 4,-7-8 1-2,0 2 9-1,7 1-7 4,-7-5-2-4,7 0 0 5,3-9 1-8,-10-6-1 8,0-4 8-6,7 0-9 1,0-4 1 3,0-8-1-2,7 0-1 2,-4 0 0-4,11 0 1 7,-7 1 0-8,3-5 0 8,-3 4 0-10,0-5 1 10,10 5 1-8,-10 0-1 5,0 1 1-2,10 5-1-1,-3-4 1 5,3 4-1-6,-3-1 1 5,3 5-1-6,4-7 8 7,3 3-8-6,0 0 0 1,-10-6 0 3,17 0 5-2,-10 0 3 2,3-5-8-4,0 6 5 6,4-8 1-6,10 5 7 6,-7-1 1-7,14-1-5 5,-1 4-1-3,1 1-3 3,4-1 0-1,3 0 1-3,-14-5 12 6,7 1-2-6,-7-6-5 4,-18-2 1-4,4-3-4 7,0-7-2-8,-10 0 4 2,3 0 5 3,-3 0-3-2,0-1-7 3,3-5-5-6,-3 6 1 7,10-11-1-6,-7 6 5 6,-3-5-5-8,10 2-1 9,-10-2 0-8,17 4 18 4,-10-4 4 0,17-2 4-2,-7 1-3 5,14 1-11-6,0-3 0 6,0-2-1-8,3 4 3 8,-3-7-2-6,0 0-6 6,0-2 8-7,-7-3 10 3,7-5 4 2,0 5-10-2,-1-5 0 2,8 0-6-4,-7 0 4 6,11 0 2-6,-12-5-12 4,-6 0-5-4,7-3 0 4,-7-2 8-2,-10 0-9-1,3-2 0 4,-7-6 6-4,7 3-4 5,-10-8 5-8,10 0-5 10,-7-5 5-10,-3 0-6 8,10 1 5-6,-7-3 6 1,-3 2-4 4,3 0-7-4,0-4 7 3,-3 4-8-4,-4-5 1 5,-3 9 0-4,3-4-1 2,-3 5 1-2,-7-5 5 3,10 5-4-1,-10 1-2-3,-1-6 0 5,12 0 1-4,-11 1 1 4,10-6-1-6,-3 3 0 8,3-3-1-8,-3 6 1 7,-8-2 0-7,12 1 0 3,-12-4-1 3,12 5 7-4,-18 1-7 4,6-2 2-6,-6 1-1 8,0 5 0-8,4-1 5 6,-4 3-5-6,0 2-1 5,-1-5-5-2,1 6 5-1,7-6 1 4,-3 2 0-4,-4-2 0 5,-1 6 0-6,1-6 0 5,0-4 0-6,11 4-1 6,-12-7 1-4,1 5 1 0,7 2 7 3,-7 1-3-2,4-1-5 3,-11 1-1-6,13-1 1 7,-13 0 8-6,7-5-1 6,-7 5 2-8,7-5 2 6,0-4 2-2,-7 2-13 1,7-2 10 1,3-1 14-4,-3-1-17 6,0 5-7-6,-7-5 4 7,7 0-4-10,-7 0-1 9,7 2 1-6,-7-3 0 1,7 2-1 4,-7-5 0-4,10 3 0 4,-3 0 0-6,0 2 1 7,0-5 1-6,-7 5-2 7,7-2 0-10,-7-2 1 7,0-3 0-1,0-1 0-1,0-4-1 2,0 0 1-4,0 0 0 6,0-6-1-6,-7-2 0 4,0 0-2-4,0-2 1 6,0-12 0-6,-10 5-10 1,10-3 10 4,-7-3-5-4,7-3-9 4,-10 6 6-6,10-2-11 6,0 10 10-4,0-3 2 5,7 7-2-8,-7-1-2 6,1 4 0-2,-5-3 0 1,4-2 0 1,-7-5-7-4,7-3 4 6,-10-5-3-6,3 0 1 6,1 2 11-8,6 3 5 9,-11 0 0-8,11 5-1 6,-6 3-5-4,6 1-1 0,0-3-2 5,-11 5-1-6,11-6 4 4,-6 0 0-4,6-2 6 6,-11-9 0-6,-2-1-5 1,-5-8-3 2,5-1-6 0,-5 4 0 1,5 5 3-4,6 4 3 5,-4 6 8-4,5 1 0 5,-1 5-6-8,7 0 7 8,-10 1-2-6,10 3 2 5,-7-3 0-4,7-3 0 0,-10 2 0 4,-4-9 0-4,-3-3-6 3,-4-4-18-4,-3-2-13 8,10 2-3-10,-3 8 6 3,3 4 20 3,4 7 1-2,3 5 7 2,7 10 6-4,-7-3 0 6,-3 6 1-6,10 3 1 6,-7 1-1-8,7-2 0 8,0 0-1-6,-10-1 0 5,10 0-9-4,-7-1-6 0,14 2 5 4,-7 4-1-4,7 0 4 3,0 0 7-4,0 3 0 6,0-1 0-6,0-1 0 1,0 1 6 2,-10 0-6 0,3-2 1 1,0-1-1-4,7 2 1 6,-7 3 0-6,0 1 5 6,0 3 2-8,7 0 5 8,-7 2-6-6,-3-1-5 7,3-2-1-8,0-1 5 2,0-1-5 4,0 0 5-4,0-4 0 4,-10 1 5-6,10 3-10 7,0-4 12-6,0 1-4 6,0 3-8-7,0-4 0 3,-10 1 0 2,10 0 0-2,0-1 0 2,-7 1 1-4,4 3 5 6,3 1-1-6,-7 2-5 4,7 1 0-3,-10-3 0 3,10 3 8-3,-7 1-9 0,0 0 0 4,-3 0 1-4,-4-5-1 5,-10 0 0-8,3-2-1 8,-10-5-5-6,0-4 6 7,-7-4 0-9,0-2 0 4,0 5-1 2,11 1 0-2,3 5 0 3,-1 4 0-6,5 3 0 8,3 7-9-8,-4-5 2 5,4 6 7-4,-4-1-11 5,-3 1 11-4,7 3-6 0,3 2-5 4,-10 4-6-4,10 1-33 5,-10 3-39-8,3 0-49 8,-24 0-95-6,7 3-88 8,0 1-361-13</inkml:trace>
    </iact:actionData>
  </iact:action>
  <iact:action type="add" startTime="153030">
    <iact:property name="dataType"/>
    <iact:actionData xml:id="d74">
      <inkml:trace xmlns:inkml="http://www.w3.org/2003/InkML" xml:id="stk74" contextRef="#ctx0" brushRef="#br2">27913 12430 1162 0,'0'0'315'7,"0"0"-114"3,0 0-22-3,0 0-8 0,0 0-100 0,0 0-43 2,-64-150 22-2,45 115 33-2,-4 9-2 5,-3-3-7-4,3 5 1 4,-11 2-26-4,-7 0-18 2,3 6-18-2,-11-3-7 5,-8 1-5-5,-11 0 5 0,-4-1-6 2,-11 1 1-1,11 5 7 2,-18 6-2-4,18-2 5 6,-11 6 3-5,11 1-8 3,0 2 1-5,4 0 1 10,4 0-3-11,0 19-5 8,-12 8-1-7,5 6 1 2,-1 5 0 5,-4 9 0-5,12-1 18 3,0 8 3-4,15 2 1 5,0 11-5-4,7 4-1 6,8 6-4-10,4 2-4 6,4-1-7 1,18-2 0-5,8 1-1 7,0 3 1-6,0 2 1 6,26 3 5-8,12 4-5 8,11 4 7-6,27 0-2 6,3 1 2-6,12-3 2 1,15-2-1 4,-8-4 16-4,8-6-2 4,-8-5-7-6,0-7-15 8,0-11 5-7,-3-8-1 3,3-13 3-1,0-12-1-1,0-11-2 5,8-8 7-8,-8-4-2 8,-7 0 1-6,7-19-3 7,-11-10-8-10,-4-6 7 11,-4-4-8-10,-3-7 0 8,-12-9 0-6,-7-5-1 1,-8-11 1 5,-8-9 5-6,-18-8-5 5,-4-9 0-6,-11-2 1 9,-1 0-1-10,-7 3 1 9,-7 6 0-9,-35 5 18 4,-7-1 2 3,-15 6-14-4,-1 6-6 3,5 3 5-4,-4 4-6 7,15 8-16-8,0-5-75 5,-16-33-130-3,16 16-271 4,0 3-624-10</inkml:trace>
    </iact:actionData>
  </iact:action>
  <iact:action type="add" startTime="160936">
    <iact:property name="dataType"/>
    <iact:actionData xml:id="d75">
      <inkml:trace xmlns:inkml="http://www.w3.org/2003/InkML" xml:id="stk75" contextRef="#ctx0" brushRef="#br2">32895 15605 324 0,'0'0'336'7,"0"0"-164"2,0 0 23 0,0 0-6-3,0 0-55 1,0 0-50 0,15-31-12 1,-15 26 7 0,0-1 14-2,0 3 31 6,0-2-13-8,0 0 20 5,0 1-15-3,0-1-53 3,0 0 8-3,0-4-11 0,0 4-16 4,0-1-5-4,0 1 5 4,-7 0-5-6,-1-1-20 5,1 6 12-1,-1-5-16 1,0 5-8-5,-10-3-7 4,-5 3-6 1,-4 0 6-2,-3 0 6 1,-4 0 5-2,-15 14 1 4,8 7-5-4,-5 7 5 2,-3 5 7-2,0 3-13 4,0 2 9-4,7 0-1 0,-7 6-6 4,8-6-7-4,-1 5 1 4,12-5 11-4,-4 5-12 4,4 5 0-5,-4-2 0 6,7 3 8-7,12 3-9 4,0-3 1-1,0 5-1 0,4-5 2 4,3-3-1-8,8 1 0 8,0-6 1-5,0 1-2 4,0 2 1-7,8-8 0 11,18 2-1-11,-3 4 2 8,11 2-1-7,0-9 7 2,4 0-7 4,11 4 0-4,-8-9-1 3,1-5 0-3,-1-1 0 4,-3-4-1-4,4-1 1 0,-8-2 0 3,7-10 1-3,-11 3 0 3,12-2 7-4,-8-3-8 7,4 1 1-8,-4-4 0 7,0-2-1-7,-4 0 1 6,4 0 0-4,0 0 0 6,-4-8 0-9,-3-11-1 3,-12-4 1 4,7 5 0-3,-3-8-1 1,-11-4 1-3,-1 5 0 6,1 1 0-6,-1-7-1 3,-7 7 0-1,0 2 2 1,0-2-2 1,0 1 1-4,-7 2 0 5,-8 2-1-4,-12-6-1 4,5 0-9-6,-20 2 2 7,1 2 2-7,-9 4 6 8,1-2-1-8,4 2 1 2,-4 3 0 4,7 2 1-4,-7 0 5 5,8 6-5-7,7 1-1 9,4 5 0-11,-4 0-8 9,3 0 6-6,-10 11 1 2,-8 8 1 2,0 4 0-3,-1 9 2 3,9-1 11-4,11 1-1 7,-4 7-4-8,19 0-8 5,-4-4 0-3,19 9-42 6,0 0-221-8,34-3-399 2,-12-16-523-6</inkml:trace>
    </iact:actionData>
  </iact:action>
  <iact:action type="add" startTime="165298">
    <iact:property name="dataType"/>
    <iact:actionData xml:id="d76">
      <inkml:trace xmlns:inkml="http://www.w3.org/2003/InkML" xml:id="stk76" contextRef="#ctx0" brushRef="#br2">789 11965 1035 0,'0'0'251'7,"0"0"-55"2,0 0-10-4,0 0-12 4,0 0-64-2,0 0-54 1,0 0-13-2,0 0 46 4,0 0 4-4,0 0-10 0,0 0-29 4,0 11-24-4,0 14-17 3,0 17 27-4,0 18 38 5,0 14-28-4,0 12-7 4,0 7-14-3,0 6-13-2,0-5-10 5,8-13-6-4,11-8 0 4,-12-22-31-6,-7-15-51 7,15-14-76-5,-15-17-81 1,8-5-27-1,11-19-37 6,-12-17 2-8,1-8-563-3</inkml:trace>
    </iact:actionData>
  </iact:action>
  <iact:action type="add" startTime="165735">
    <iact:property name="dataType"/>
    <iact:actionData xml:id="d77">
      <inkml:trace xmlns:inkml="http://www.w3.org/2003/InkML" xml:id="stk77" contextRef="#ctx0" brushRef="#br2">732 11883 958 0,'0'0'233'4,"0"0"-15"6,0 0-54-4,0 0 11 4,0 0-64-6,0 0-75 8,0 0-28-8,16-99-7 6,10 83 12-6,16-1-13 7,-5 9 1-5,12 3 10 1,8 5-4 0,0 0-7 0,3 16-19 3,-15 12-17-4,-3 7-2 2,-16 6-2-2,-18 6 17 4,-8 6 23-3,0-2 34-1,-15 4-28 3,-27 0 11-3,1-3-9 3,-1-2-8-4,-14-8-39 6,14-16-75-5,-15-20-77 4,27-6-176-7,4 0-273-1</inkml:trace>
    </iact:actionData>
  </iact:action>
  <iact:action type="add" startTime="166094">
    <iact:property name="dataType"/>
    <iact:actionData xml:id="d78">
      <inkml:trace xmlns:inkml="http://www.w3.org/2003/InkML" xml:id="stk78" contextRef="#ctx0" brushRef="#br2">1548 12190 1038 0,'0'0'168'7,"0"0"10"1,0 0-40-2,0 0-66 2,193-15-72 1,-136 1-24-4,11-5-140 5,-19 2-238-4,-19 3-464-5</inkml:trace>
    </iact:actionData>
  </iact:action>
  <iact:action type="add" startTime="167092">
    <iact:property name="dataType"/>
    <iact:actionData xml:id="d79">
      <inkml:trace xmlns:inkml="http://www.w3.org/2003/InkML" xml:id="stk79" contextRef="#ctx0" brushRef="#br2">2134 12087 846 0,'0'0'357'7,"0"0"-108"3,0 0-13-3,0 0-33-2,0 0-45 6,0 0-55-5,0 0-13 1,0-11-3-1,0 11-39 4,0 13-48-4,0 15-34 1,15 13 34 0,0 14 26 1,4 13-5 2,4 1-5-5,-5-1-10 4,5-10 2-2,0-14-7 1,-4-15-1-2,3-19-1 5,-3-10-1-6,4 0 2 6,11-39 31-7,4-18-1 3,3-20-30 2,8-10-45-2,-7-2-51 3,-8 10-58-7,-4 7-38 10,4 7-98-10,-11 17-105 3,-4 17-326 5</inkml:trace>
    </iact:actionData>
  </iact:action>
  <iact:action type="add" startTime="167468">
    <iact:property name="dataType"/>
    <iact:actionData xml:id="d80">
      <inkml:trace xmlns:inkml="http://www.w3.org/2003/InkML" xml:id="stk80" contextRef="#ctx0" brushRef="#br2">3044 12166 1008 0,'0'0'337'10,"0"0"-136"-7,0 0-8 5,0 0-24 2,0 0-77-4,0 0-51 3,0 0 0-4,-147-35 13 4,117 35-15-2,-12 19-13 1,0 11-11-2,12 3-6 5,-4 5-9-5,19 0-1-1,-4 2-9 4,12-7 0-2,7-3-4 3,0 0-8-6,19-5-9 6,3-4 3-4,12-7 27 4,15-8-12-5,0-6-15 2,-3 0 10 1,3-20-13 0,0-7 9-1,-7-9-6 0,-8-2-25 4,-4-6-17-6,-11 2-2 4,-4 1 22-4,-8 6 27 5,-7 7 23-4,0 9 2 0,0 11 43 4,0 8 34-4,-7 0-45 4,-1 2-34-6,-11 26 6 6,4 13-5-4,8 8 6 4,-8 10-7-6,7-2-2 4,8-2-15 2,0-8-87-4,8-17-142 4,14-17-251-6,5-13-102-3</inkml:trace>
    </iact:actionData>
  </iact:action>
  <iact:action type="add" startTime="167950">
    <iact:property name="dataType"/>
    <iact:actionData xml:id="d81">
      <inkml:trace xmlns:inkml="http://www.w3.org/2003/InkML" xml:id="stk81" contextRef="#ctx0" brushRef="#br2">3550 11490 1373 0,'0'0'309'5,"0"0"-229"6,0 0 3-8,-49 187 18 7,15-82-26-4,11 38-17 3,-3 29-2-4,3-10 34 4,16-19-51-2,7-27-24 1,0-36-15 2,7-6-52-6,27-11-133 7,23-38-118-6,-8-19-186 4,0-6-79-9</inkml:trace>
    </iact:actionData>
  </iact:action>
  <iact:action type="add" startTime="168163">
    <iact:property name="dataType"/>
    <iact:actionData xml:id="d82">
      <inkml:trace xmlns:inkml="http://www.w3.org/2003/InkML" xml:id="stk82" contextRef="#ctx0" brushRef="#br2">3796 12300 62 0,'0'0'1020'1,"0"0"-766"1,0 0-66 5,0 0-100 0,0 0-37 0,0 0 14 2,0 0-24-2,-34 136 3 1,34-92-2-2,0-6-15 4,0-6-24-4,0-8-3 0,15-12-22 2,11-9 6 0,5-3-43 2,2-5 12-6,1-20-10 7,4-8-42-6,-4-5-30 4,-11 2-10-4,3 6 29 5,-18 8 66-4,-1 8 44 2,-7 9 41 0,0 5 91-2,0 0 0 4,0 11-116-4,0 19-2 2,0 16 46-2,-7 15 15 4,7 8-24-4,0 1-18 0,0 3-20 3,0-13-12-2,0-11-1 3,15-15-43-4,19-20-131 3,8-14-95-4,-12-29-52 7,4-9-168-12</inkml:trace>
    </iact:actionData>
  </iact:action>
  <iact:action type="add" startTime="168549">
    <iact:property name="dataType"/>
    <iact:actionData xml:id="d83">
      <inkml:trace xmlns:inkml="http://www.w3.org/2003/InkML" xml:id="stk83" contextRef="#ctx0" brushRef="#br2">4347 12378 720 0,'0'0'514'1,"0"0"-411"4,0 0-67 5,0 0 73-4,0 0-47 1,0 0-44 0,0 0-18 3,106 66-7-4,-72-66-49 2,-4 0-18-2,4-3-37 2,0-20-6 1,-11-6-39-4,3-4-57 5,-18 0 26-4,-8-1 86 3,0 1 101-4,0 6 16 5,-19-1 73-4,-19 4 67 4,4 8 46-5,-7 7 8 2,-8 9 28 2,11 0-30-2,-4 30-71 0,1 22-26 0,7 18 2 2,19 7-38-2,-1 5-25 1,16 0-31-2,0-10-19 2,16-5-10 1,25-16 4-4,8-12-92 6,0-17-147-6,50-22-99 7,-20 0-146-9,-4-22-71-3</inkml:trace>
    </iact:actionData>
  </iact:action>
  <iact:action type="add" startTime="168949">
    <iact:property name="dataType"/>
    <iact:actionData xml:id="d84">
      <inkml:trace xmlns:inkml="http://www.w3.org/2003/InkML" xml:id="stk84" contextRef="#ctx0" brushRef="#br2">5106 12422 1298 0,'0'0'576'5,"0"0"-469"6,0 0-25-7,0 0-60 4,0 0-22-2,0 0 0 4,204 5-134-4,-147 15-80 0,-19-1-128 4,-19 3-422-10</inkml:trace>
    </iact:actionData>
  </iact:action>
  <iact:action type="add" startTime="169128">
    <iact:property name="dataType"/>
    <iact:actionData xml:id="d85">
      <inkml:trace xmlns:inkml="http://www.w3.org/2003/InkML" xml:id="stk85" contextRef="#ctx0" brushRef="#br2">5050 12787 1367 0,'0'0'318'1,"0"0"-191"3,0 0-33 6,0 0-27-4,0 0-33 0,185-30-34 4,-110 14-21-4,5-2-43 4,25-12-90-6,-6 4-171 8,-16 1-391-12</inkml:trace>
    </iact:actionData>
  </iact:action>
  <iact:action type="add" startTime="169322">
    <iact:property name="dataType"/>
    <iact:actionData xml:id="d86">
      <inkml:trace xmlns:inkml="http://www.w3.org/2003/InkML" xml:id="stk86" contextRef="#ctx0" brushRef="#br2">6319 12103 1553 0,'0'0'556'7,"0"0"-485"-1,0 0 19 3,-49 211 29-2,41-100-64 3,1 18-41-4,7 9-14 1,0-26-72 0,0 12-67 1,22 5-176 1,5-36-332-4,3-30-472-4</inkml:trace>
    </iact:actionData>
  </iact:action>
  <iact:action type="add" startTime="169533">
    <iact:property name="dataType"/>
    <iact:actionData xml:id="d87">
      <inkml:trace xmlns:inkml="http://www.w3.org/2003/InkML" xml:id="stk87" contextRef="#ctx0" brushRef="#br2">6073 12150 1385 0,'0'0'267'6,"0"0"-102"3,0 0-56-4,114-143-37 5,-39 94-47-4,5 1-23 4,18 10-2-6,0 7-7 5,-7 12 1-1,-5 14-28 2,-18 5-6-5,-18 4 15 1,-20 22-67 4,-30 12 50-4,0 12 42 2,-30 5 78-2,-27 8 5 3,-19 6-43-2,-3-3-40 3,-12-3-41-5,-22-8-113 2,30-13-214 4,19-26-411-11</inkml:trace>
    </iact:actionData>
  </iact:action>
  <iact:action type="add" startTime="169831">
    <iact:property name="dataType"/>
    <iact:actionData xml:id="d88">
      <inkml:trace xmlns:inkml="http://www.w3.org/2003/InkML" xml:id="stk88" contextRef="#ctx0" brushRef="#br2">7596 11260 1780 0,'0'0'375'8,"0"0"-168"1,0 0-60-2,-235 131-18 0,145-46-53 0,-16 41-43 3,-7 54-4-4,-1 56 3 2,24 27 1-2,41-5-12 4,49-26-19-3,15-41-2-2,41-19-24 6,20-33-78-6,3-3-102 5,-11-41-144-6,-19-31-410-2</inkml:trace>
    </iact:actionData>
  </iact:action>
  <iact:action type="add" startTime="170734">
    <iact:property name="dataType"/>
    <iact:actionData xml:id="d89">
      <inkml:trace xmlns:inkml="http://www.w3.org/2003/InkML" xml:id="stk89" contextRef="#ctx0" brushRef="#br2">7524 12270 544 0,'0'0'630'6,"0"0"-420"4,0 0-17-5,0 0-25 6,0 0-22-8,0 0-26 8,0 0-14-6,0-21-5 5,15-3-46-4,19-13-45 4,-4-5-10-6,19-4-1 4,19-1 0 1,-4 3-1-4,1 5-7 6,-1 13 2-6,-7 7-20 4,-16 13-35-4,-7 6 2 5,-11 0-1-4,-16 21 3 4,5 19 23-5,-12 14 35 2,0 15 6 2,0 16 8-2,-12 11 3 4,-10 1-6-7,7-4-3 6,-4-13 9-5,19-21 27 5,0-9-13-5,0-14-17 4,19-12-14-3,11-4 0 0,19-6 28 5,0-11 14-6,15-3-24 6,12 0-18-8,-5-19-1 8,5-15-63-6,3-25-119 6,-3 4-209-6,-38 1-472-5</inkml:trace>
    </iact:actionData>
  </iact:action>
  <iact:action type="add" startTime="171207">
    <iact:property name="dataType"/>
    <iact:actionData xml:id="d90">
      <inkml:trace xmlns:inkml="http://www.w3.org/2003/InkML" xml:id="stk90" contextRef="#ctx0" brushRef="#br2">8631 12040 995 0,'0'0'363'6,"0"0"-196"2,0 0 27-1,-235 131-10 1,130-57-30 1,-13 15-35-3,5 10-8 2,0 5-22-1,15-3-15 1,7-7-29-1,34-14-29 1,20-17-16 0,10-19-58-2,27-16-135 4,0-17-195-4,57-20-199 2,-1-24 234-2,-6-10-579-5</inkml:trace>
    </iact:actionData>
  </iact:action>
  <iact:action type="add" startTime="171724">
    <iact:property name="dataType"/>
    <iact:actionData xml:id="d91">
      <inkml:trace xmlns:inkml="http://www.w3.org/2003/InkML" xml:id="stk91" contextRef="#ctx0" brushRef="#br2">9390 11553 1041 0,'0'0'486'7,"0"0"-247"1,0 0-71 1,0 0-50-4,0 0-4 7,-174 141 1-8,125-81-14 6,0 8-9-6,0 12-30 6,11 6-13-4,11 10-28 2,5 2-19 1,22 8-2-3,0-2-6 3,7-5-12-3,35-9-86 2,22-10-60-1,57 0-127 4,4-23-208-6,-20-15-144-5</inkml:trace>
    </iact:actionData>
  </iact:action>
  <iact:action type="add" startTime="172475">
    <iact:property name="dataType"/>
    <iact:actionData xml:id="d92">
      <inkml:trace xmlns:inkml="http://www.w3.org/2003/InkML" xml:id="stk92" contextRef="#ctx0" brushRef="#br2">11343 11591 464 0,'0'0'400'6,"0"0"-118"2,0 0-17 2,0 0-29-4,0 0-61 4,0 0-49-6,0 0 5 5,0 0 4-2,0 0-4 1,0 0-9-2,0 0-30 5,0 0-38-5,0 0-35-1,7 0-19 4,27 18-2-2,4 8 2 2,3 10 15-4,16 12-4 5,-8 9-4-4,0 14 1 9,-15 14-7-15,-4 36 10 8,-18 36 3 2,-12-5-5-5,0-19 1 5,0-20-10-5,-19-28-28 6,-4 4-67-6,-3 13-94 3,3-32-288-1,8-26-452-6</inkml:trace>
    </iact:actionData>
  </iact:action>
  <iact:action type="add" startTime="173654">
    <iact:property name="dataType"/>
    <iact:actionData xml:id="d93">
      <inkml:trace xmlns:inkml="http://www.w3.org/2003/InkML" xml:id="stk93" contextRef="#ctx0" brushRef="#br2">12581 11792 232 0,'0'0'1146'7,"0"0"-871"1,0 0-173 1,0 0 6-3,0 0-35 3,0 0-59-2,0 0-4-2,72 3 27 7,-30-3 39-8,7 0 24 6,15 0-22-6,0 0-43 6,1 0-2-4,10 0-14 7,-18 6-10-12,-1 2-7 7,-14 0-2 1,-12 3-1-2,-3 0 1 1,-20 1 10-2,-7 3-9 5,0 2 7-6,0 7 12 3,-15 9 6-2,-19 7 11 3,-23 4-11-1,-7 1-8-2,-11 3-2 3,10-10-16-2,1-5-7 4,15-8-55-8,15-12-57 7,19-7-123-5,15-4-150 6,0-2-425-11</inkml:trace>
    </iact:actionData>
  </iact:action>
  <iact:action type="add" startTime="174112">
    <iact:property name="dataType"/>
    <iact:actionData xml:id="d94">
      <inkml:trace xmlns:inkml="http://www.w3.org/2003/InkML" xml:id="stk94" contextRef="#ctx0" brushRef="#br2">12725 12798 1521 0,'0'0'390'7,"0"0"-284"2,0 0-39-4,0 0 35 5,238-11 26-3,-125-2-78 2,8 1-36-3,4-2-14 0,22 12-72 4,-41 2-258-4,-27 0-575-5</inkml:trace>
    </iact:actionData>
  </iact:action>
  <iact:action type="add" startTime="175614">
    <iact:property name="dataType"/>
    <iact:actionData xml:id="d95">
      <inkml:trace xmlns:inkml="http://www.w3.org/2003/InkML" xml:id="stk95" contextRef="#ctx0" brushRef="#br2">14549 11597 85 0,'0'0'244'8,"0"0"-114"1,0 0 43-4,0 0 39 4,0 0-15-2,0 0-16 0,0 0 29-1,42-39-7 3,-42 39-7-2,0 0-14-1,0 0-27 4,0 0-25-3,0 0-41 2,-8 0-56-5,-7 3-33 6,-19 16-7-3,-7 15 7 2,-16 10 6-3,-15 17 6 0,4 10-1 5,4 11 2-4,7 9-4 2,16 8 3-6,18 0-2 8,16 4-10-5,7-5-6 5,15-11-9-8,34-12 3 4,15-18-1 3,12-21-32-4,10-16 7 3,-2-20 3-3,-13 0 18 4,-3-18-14-7,-22-12 4 9,-12-9 3-8,-8 1 19 7,-26 0 5-7,0 0 6 3,-19-1-6 3,-22 0 0-4,-16 4-22 2,-15 1 6-2,0 4-2 5,-11 5 12-6,12 4 5 5,14 8-6-5,8 3-20 4,15 6-108-3,19-2-87 0,-4 3-163 5,19-3-261-11</inkml:trace>
    </iact:actionData>
  </iact:action>
  <iact:action type="add" startTime="176334">
    <iact:property name="dataType"/>
    <iact:actionData xml:id="d96">
      <inkml:trace xmlns:inkml="http://www.w3.org/2003/InkML" xml:id="stk96" contextRef="#ctx0" brushRef="#br2">15112 11050 1308 0,'0'0'329'7,"0"0"-113"3,0 0-53-6,0 0-68 6,0 0-95-4,0 0-2 4,0 0 2-6,83 97 92 6,-26-40-7-4,15 23 16 4,11 35-9-5,11 51-1 3,4 56-14 0,-7 39-31-1,-34 16 41 4,-31-9-35-7,-26-27-13 7,0-10-12-5,-41-19-14 3,-1-23-13-5,1-41-47 6,-9-26-97-4,20-45-158 0,-11-39-288-5</inkml:trace>
    </iact:actionData>
  </iact:action>
  <iact:action type="add" startTime="199715">
    <iact:property name="dataType"/>
    <iact:actionData xml:id="d97">
      <inkml:trace xmlns:inkml="http://www.w3.org/2003/InkML" xml:id="stk97" contextRef="#ctx0" brushRef="#br2">25413 11523 136 0,'0'0'225'7,"0"0"-121"4,0 0-28-8,0 0-18 6,0 0-32-3,0 0-12 8,0 0 11-14,0 0 12 8,0 0 1 1,0 0-8-2,0-2 19 2,0 2 6-4,0 0 7 5,0 0 13-4,0-4-2 2,0 4-5-2,0 0 0 5,0 0-12-5,0 0-8-1,0 0 3 6,0-2 0-6,0 2-8 6,0-4-12-8,0 2-4 7,-8 0-6-4,0-2-11 4,1 2 6-5,-4-3 4 3,3 1 6-1,-7 4-15 1,0 0-4 0,-4 0-1-2,-4 0 1 4,-3 0-6-4,-4 0-1 2,-4 9 9-2,0 1-8 4,11 6 8-4,0-7 1 0,-3 2-8 3,3 0 0-2,4-3-1 3,4 4 5-6,0 0-6 5,7-1 0-2,-3-2 0 3,4 1 0-6,-1 1-1 4,8-1 0 1,0 1 0-2,0 2-6 1,0 2 5-2,0-5-5 3,0 2 1-2,0 1 3 1,0-1-6-2,0-1 9 4,8-1 0-4,10-1 2 0,-2 2 5 3,-1-1-4-1,11-1-2 2,-11-1 7-5,8 0-8 5,3-2 1-6,-3-1 1 7,11 2 6-6,-11-6-7 2,11 2 1 1,0 0-1-1,-12-3 0 3,5 0 0-6,-5 0 1 7,5 0 4-6,-12 0-6 6,0 0 2-8,0-3-1 9,-3-1 0-8,3-8 0 8,-8 0 5-6,1 2-6-1,11-4 0 5,-12-2-1-5,1 2-12 3,-1-2 6-2,1-1-8 6,-8 2 4-8,0 0 0 2,0 0 10 4,0 2 0-4,0 0 1 3,0-5-1-4,-8 6-6 6,1-2 6-6,-8 3-5 6,-4-1-4-8,11 1 1 8,-7 3-1-5,-4 2-19 4,12 1-25-5,-8-1-46 1,-1 1-58 5,-2 2-81-6,2-4-18 4,1 1 15-4,-4 2-102-3</inkml:trace>
    </iact:actionData>
  </iact:action>
  <iact:action type="add" startTime="201268">
    <iact:property name="dataType"/>
    <iact:actionData xml:id="d98">
      <inkml:trace xmlns:inkml="http://www.w3.org/2003/InkML" xml:id="stk98" contextRef="#ctx0" brushRef="#br2">25715 11773 107 0,'0'0'343'10,"0"0"-201"-4,0 0 5-1,0 0-23 4,0 0-65-2,0 0-27 2,0 0 40-3,0 0 31 3,0 0-5-3,0 0-19 4,0 0-8-5,0 0 3 4,0 0-9-2,0 0-8 1,0 0-12-1,0 0-4-1,0 0 0 4,0 3-21-4,0 3-19 2,0 2 10-2,-8 5 6 5,-11 5-2-5,4 0-8-1,8 1 0 4,-1 0 1-2,-11-1-7 4,19-3-1-8,0-4 0 7,0 0-9-4,0-3-6 4,0 2 1-5,0-5 14 4,19-1 0-3,-4 0 0 2,0-4 0 1,12 0-46-4,-5 0-76 6,12 0-96-6,-11-8-129 4,-4-7-156-9</inkml:trace>
    </iact:actionData>
  </iact:action>
  <iact:action type="add" startTime="201728">
    <iact:property name="dataType"/>
    <iact:actionData xml:id="d99">
      <inkml:trace xmlns:inkml="http://www.w3.org/2003/InkML" xml:id="stk99" contextRef="#ctx0" brushRef="#br2">25715 11773 510 0</inkml:trace>
    </iact:actionData>
  </iact:action>
  <iact:action type="add" startTime="201804">
    <iact:property name="dataType"/>
    <iact:actionData xml:id="d100">
      <inkml:trace xmlns:inkml="http://www.w3.org/2003/InkML" xml:id="stk100" contextRef="#ctx0" brushRef="#br2">25715 11773 510 0,'30'-127'169'1,"-30"125"-118"-1,0 2-51 0,0 0-15 0,11 0-143 0,-3 0-78 0</inkml:trace>
    </iact:actionData>
  </iact:action>
  <iact:action type="add" startTime="201969">
    <iact:property name="dataType"/>
    <iact:actionData xml:id="d101">
      <inkml:trace xmlns:inkml="http://www.w3.org/2003/InkML" xml:id="stk101" contextRef="#ctx0" brushRef="#br2">26040 11727 392 0,'0'0'392'8,"0"0"-276"-2,0 0-82-2,0 0-16 8,0 0-2-8,0 0-9 7,0 0-7-8,0 0-10 7,147 0-58-4,-124 0-111 8,-5 0-117-13</inkml:trace>
    </iact:actionData>
  </iact:action>
  <iact:action type="add" startTime="202260">
    <iact:property name="dataType"/>
    <iact:actionData xml:id="d102">
      <inkml:trace xmlns:inkml="http://www.w3.org/2003/InkML" xml:id="stk102" contextRef="#ctx0" brushRef="#br2">26583 11639 582 0,'0'0'222'5,"0"0"-91"3,0 0 7 1,0 0-66-2,0 0-52 1,0 0-11-1,0 0 23 3,0 0 49-5,0 0 26 3,0 0 11-2,0 0-28 4,0 0-26-4,0 0-22 0,0 0-10 4,0 0-13-4,0 0-7 4,0 0 3-6,0 0 7 6,0 0 10-4,0 0-7 4,0 0-6-6,0 0-12 4,0 0-7 1,12 0-9-2,-5 2-1 1,8 3 3-1,1 4 7 2,2 0 1-2,5-2 1 1,4-1 8-3,3 0-9 5,4-4 5-4,-12-2-6 0,12 0-1 4,-18 0-24-4,10 0-16 4,-11 0 5-6,-7-5-5 7,-1-10 3-6,5 2-13 5,-12-4 6-4,0-2-16 1,0 4-22 1,0-6 0-1,-12 2 9 3,-3 4-17-6,-19 0 36 7,19 1 27-5,-8 6 17 3,-11 2 11-4,12 4 11 4,-12 2 12-3,7 0 13 4,5 0 5-4,-12 16-9 0,11 9-16 3,-11-1 2-1,4 5 3-1,3-3 0-1,12 5-6 5,8 0 4-6,-1-1-9 1,-3 0-3 4,11 0 9-4,0-2-16 3,11-1 0-4,4 1 0 7,8-1 16-8,3-5-5 8,4 0-9-9,4-3-2 7,8-2-32-4,0 0-71 5,14-3-84-6,-26-3-135 1,4-7-255-5</inkml:trace>
    </iact:actionData>
  </iact:action>
  <iact:action type="add" startTime="203032">
    <iact:property name="dataType"/>
    <iact:actionData xml:id="d103">
      <inkml:trace xmlns:inkml="http://www.w3.org/2003/InkML" xml:id="stk103" contextRef="#ctx0" brushRef="#br2">27082 11914 618 0,'0'0'578'7,"0"0"-451"3,0 0 41-4,0 0-41 2,0 0-88-2,0 0-39 5,0 0-11-5,0 17 11 0,0-13 8 2,0 1-7 1,0 1 4-2,0 3-5-1,0-5-6 3,0 6-42-3,0-5-67 4,0 1-41-5,8-1 2 4,18-5-54-3,-3 0-65 6,-8 0-355-11</inkml:trace>
    </iact:actionData>
  </iact:action>
  <iact:action type="add" startTime="203284">
    <iact:property name="dataType"/>
    <iact:actionData xml:id="d104">
      <inkml:trace xmlns:inkml="http://www.w3.org/2003/InkML" xml:id="stk104" contextRef="#ctx0" brushRef="#br2">27173 11702 788 0,'-12'-8'260'2,"5"-1"-143"1,7 4-55 8,0 2-62-10,0 3-95 9,0 0-305-4,0 0-266-3</inkml:trace>
    </iact:actionData>
  </iact:action>
  <iact:action type="add" startTime="213309">
    <iact:property name="dataType"/>
    <iact:actionData xml:id="d105">
      <inkml:trace xmlns:inkml="http://www.w3.org/2003/InkML" xml:id="stk105" contextRef="#ctx0" brushRef="#br2">26942 11191 593 0,'0'0'231'7,"0"0"-63"3,0 0-14-3,0 0-38-2,0 0-32 5,0 0-20-3,-79-105-19 2,60 88-10-4,4 1 16 4,0 3-13-3,-12 2 7 4,5-3 12-6,-5 3-24 4,-10-3-2 2,3 3-17-4,0-2-6 3,-4 1 8-4,-4-1 6 5,1-1-14-3,-1-1-7 0,-7 6 5-1,11-2-6 4,-11-1 9-3,0 0-2-2,-8 5-5 5,-3-2 4-4,3 5-6 5,1-2 1-7,-1 1-1 6,-7-2 2-5,0 2 5 9,-4-1-7-11,11 4 1 3,0-2-1 2,8 4 0-1,-8 0-2 4,1 0 2-8,14 0-1 8,-7 0 1-5,-7 4 0 4,18 7-1-7,-11-2 0 9,0 3-1-7,-1 0-4 4,-6 5 0-3,-1-2-1 0,0 3 6 4,8-2 0-3,0 0 1 2,8 1-1-5,-8 2 0 7,7 3 1-6,12 0-8 1,-4-1 7 4,-8 2-13-4,20-1-11 4,-12 0 15-6,0 0 9 8,11-3-7-8,-11 3 7 7,11-3 0-8,8 4 0 9,-4-4-2-7,-3 6-4 7,3-1-3-8,11 3-4 1,1 3 7 6,-1 7 1-6,8-2-5 4,0 6 5-3,0 1 0 4,0-4 6-5,0 0 0 2,0-4 0 1,0-1-7-1,0-3 1 3,0 0-3-5,8-2-1 5,7 2 8-5,11-3 2 6,-3 1 1-6,11 1 5 5,0 0-5-6,-4 1 6 6,4-3-6-4,0 4-1 0,4-4 1 5,-4 2 1-6,7 1-1 4,-3 2 5-4,4-2-6 8,-1 0 0-10,1 0 0 9,-1-6 0-8,8 5 1 2,-3-8 0 4,-5 2 7-4,16-2 1 3,-8-1 1-3,-7-1-4 4,7 1-4-5,-8-1 5 4,8 0-6-3,-11 0 0 5,11-2 1-7,0-1 7 3,0 3-1 3,8-5 10-4,11 2-5 4,-4-5 12-7,1 0-2 8,-1-3-1-6,-8 0-3 7,12 1-10-9,-18-3-9 4,6-2 1 4,-7 0 0-6,0-2 5 4,1 2-4-4,-5-4-1 6,4 0 5-6,-8 0-5 4,9 0 7-4,-9-4-7 4,8-4 0 0,0-3 0-5,-7 3 0 6,3-6 0-4,4 3 0 5,0-2 0-8,-7-1 1 8,0-3-1-6,-1 4 1 8,-3-5-2-9,-4 2 1 1,7 0 0 6,-10-1 2-4,3 2-2 3,0-2 1-8,-4-2-1 11,4 0 1-10,-12 0-1 4,12-5 5 1,-7 2-6 1,-4 1 1-2,-1-2 0-1,5-4-1 4,-5 0 1-5,5-3 1 7,-12 2-2-9,0-2 0 7,11 2 0-5,-10-2 0 10,-9 3 2-15,12-1-2 7,-11-5 1 4,-8 3-1-6,7-5 0 6,-7-1 0-8,0 0 0 10,0 0-1-9,0 1 1 8,0-1-2-9,0 3 1 3,-15-1 1 4,-4 4-1-4,4 0 0 3,-8 2-5-3,-3-2 0 3,-4-2-1-3,-12-4 7 4,-7-3 10-6,7 1-9 7,-7-6 1-5,8 6-2 0,-8-2 0 6,11 8 0-6,4 1 0 6,0 7 0-11,11 4-1 9,-3 5-57-5,-12 3-90 6,4 7-82-7,0 2-403-2</inkml:trace>
    </iact:actionData>
  </iact:action>
  <iact:action type="add" startTime="215427">
    <iact:property name="dataType"/>
    <iact:actionData xml:id="d106">
      <inkml:trace xmlns:inkml="http://www.w3.org/2003/InkML" xml:id="stk106" contextRef="#ctx0" brushRef="#br2">26017 12562 415 0,'0'0'184'7,"0"0"-70"3,0 0 13-5,0 0-30 2,0 0-43 3,0 0-25-4,0 0 34 4,0-12 41-6,0 11-4 6,0-3-11-4,0-2-12 3,0 2 1-4,-11-2-18 5,-5-3-11-3,9 1-15-2,-20-3-12 5,12 3-9-4,-7 0-12 4,-5-1 33-6,-3 4-20 6,4 2-3-4,-8 1 3 4,3 2-1-4,-10-3-12 0,7 0 7 3,-4 0-7-2,-4 1-1 1,8-1 2-2,-15 0-1 4,0 1 0-4,0-1-1 3,4 3 2-4,-4 0-1 5,0 0 0-4,-8 0-1 0,8 0 0 5,0 0-1-6,-8 11 0 6,16 2-1-7,-1 4-5 7,-7 2 1-6,7 3 4 6,12 2 1-7,-11 1-6 2,7 4 7 4,3-4 0-3,-3-5-1 2,12 5 1-4,-5 0-7 6,12-1 5-7,-11 5 1 10,11-2 0-12,0 0-6 8,-12 1 7-5,20-1-1 0,-9 1 0 6,1-4-1-5,4 5 1 4,3-5 0-7,1 1-8 9,7 0 8-7,-8 0 1 5,8-4 1-6,0-2-1 3,0 1 0 2,0-1-2-2,0 0-4 3,0-3 6-6,15 3 0 7,12-4 2-6,-4 1-1 6,3 0 7-7,-3-2-7 6,11 3 5-5,-4-4-5 6,4 1 0-5,7-1 5-1,-3-2 3 6,4 3-3-6,-1-3 1 5,1 3 0-6,-1-3-6 8,-10 2 5-8,10 3 4 2,-7-3-8 4,4-2 4-4,-4 0 1 4,7 3 6-6,-10-6 2 7,10 3-1-6,1-3 7 7,-1 0 11-10,-10 1-10 10,10-1-7-8,-7-3-14 7,-4 3 5-6,-3-2-5 1,-5 2-1 5,12-3 0-5,-11 1 0 3,3 2 2-5,-3-5-2 8,4 3 2-8,3-1 0 2,4-2 8 4,0-1-2-4,-4 2-7 4,4-2 6-6,8-2-6 7,-1 0 1-6,-3 0-1 7,3 0 8-10,1 0-8 10,7 0 6-7,-19 0-5 4,4 0-1-3,0-2-1 0,-3-4 1 4,-5 3 0-4,-3-5 1 3,11 2 5-4,-12-2-5 8,5-3 4-10,-5-3-6 3,5 3 3 4,-5-5 2-4,12-1-4 4,-18 4-1-6,10-5 1 6,-3 3 0-3,3-1-1 3,-11-4 0-5,0 3-1 4,0-2-6-3,12 0-2 4,-20 0 8-5,9-4-7 2,2 2 1 3,-10 2 5-5,0-4 2 6,7 2-1-8,-15-4 0 9,7 3 1-8,-7-5 0 9,12 2 0-11,-12-5 0 5,0 3 1 3,0-4-1-4,0 1 0 4,0 1 1-6,0 2-1 7,0 0 2-6,-12 2 0 4,5 3 4-4,-8 1-4 4,-1-2 5-1,-10 4 5-3,-4-3-2 5,-12 0-1-3,1 0 3 3,-8-3-11-6,7 4 10 7,4 2 11-7,-3 1-8 7,-1 7-8-6,8 0-5 1,4 3 0 4,-4 6-1-4,11-2 0 3,-11 4 0-4,12 0 0 7,-5 0-18-8,5 0-50 5,-5 0-28-3,4 0-135 4,-3 0-258-4,3 0-233-5</inkml:trace>
    </iact:actionData>
  </iact:action>
  <iact:action type="add" startTime="224737">
    <iact:property name="dataType"/>
    <iact:actionData xml:id="d107">
      <inkml:trace xmlns:inkml="http://www.w3.org/2003/InkML" xml:id="stk107" contextRef="#ctx0" brushRef="#br2">23199 11320 392 0,'0'0'147'6,"0"0"-56"1,0 0 10 3,0 0-13-4,0 0-19 0,0 0-18 3,0-14 1-2,0 11 56 3,0 1 15-6,0-4-16 6,0 3-5-4,-7-3-5 4,-5-1-50-5,5 0-18 8,-1 2 7-10,1-2-17 4,-9 0-10 2,-2 2-8-4,2-1 0 6,-10 1 0-5,-4-1-1 2,-4 2 0-3,4 0 0 5,-12 2 0-3,-7-2 0-2,7 3 0 5,-7-5 1-4,0 2 0 4,0 2-1-4,0 0 2 2,11 2-2-2,-3 0 0 4,-1 0 0-4,1 0 0 0,10 0 0 4,-10 0-1-4,-1 0 1 3,1 0-1-3,3 0 1 3,-4 0-1-3,8 4 1 6,-7 2-1-9,11-1 1 8,-4 1 0-6,0 2-2 5,11 2 2-4,-11 1-7-1,4-2 6 7,-4 2 1-7,11 1 0 4,-11-1 0-4,0 3-1 6,11 3 0-7,-11-2 1 3,-3 2 0 1,3 3-1-1,0 1-7 3,3 1 8-6,-3 0 0 8,12 3-1-7,-12-1 1 6,19 1 0-8,-12-2-2 8,20-2-5-7,-1 2-2 5,1-5 9-2,-1 0-1-1,-3-3-1 4,11 0 1-4,0-1 0 2,0 2 0-2,0 3-5 6,0 1 4-8,0 4-5 5,0 3 7-3,0 4 0 1,11-1 0 2,4-3-2-3,0 0 1 5,-7 2-9-7,18-4 9 8,-3 1-5-9,11-1 6 7,0 3 1-4,-4 2 0 4,4-2 0-5,-4 2-1 2,4-3 0 3,8 1-1-4,-12-3 1 4,12-1 0-7,-8-2 1 9,15 2 8-7,-8 1-9 6,-3 0 1-7,11-2 0 2,0-2-1 5,0 2 2-5,0-4-1 3,1 0 5-5,6 0-5 8,-7-2-1-8,8 2 3 7,0 0-2-7,-1 0 8 6,1 1 4-4,11-1-12 0,-4-3 5 4,0 0-4-4,1 2 6 4,-9-7-7-7,12-2-1 10,-19-3 6-10,8 0-4 8,0-6-1-5,-8 4 0-1,0-4 0 4,8 0 5-2,-8 0 0 2,0 0-5-3,7 0 1 4,1-21 5-4,0-1-6 2,-1-8-1-3,1 0 1 6,0-3 11-6,-8 3-11 1,0 0 0 5,-15-1-1-6,4 3-25 5,-4 2 10-6,-8-4 15 8,4-4 0-8,-3 1-7 9,3-3 1-11,-4 1-7 5,-10 1 3 3,10 5-2-4,-11-1 2 3,0 2 1-4,-7-2 6 6,-8 0 2-5,7-6 1 3,-7-2-6-5,0-4-5 5,-15-4 9 0,-15-4 1-5,-4-2 1 7,-15-3 0-5,0-4 0 6,0 3 6-10,0-2-6 12,-1 5 0-12,1 7 0 9,8 2-1-7,3 6-18 3,-4 7-60 1,1 3-43-1,-31 2-91 3,15 6-71-5,1 5-216-3</inkml:trace>
    </iact:actionData>
  </iact:action>
  <iact:action type="add" startTime="227927">
    <iact:property name="dataType"/>
    <iact:actionData xml:id="d108">
      <inkml:trace xmlns:inkml="http://www.w3.org/2003/InkML" xml:id="stk108" contextRef="#ctx0" brushRef="#br2">21220 12823 367 0,'0'0'147'8,"0"0"-44"1,0 0 35-4,0 0 14 2,0 0-18 2,0 0 1-2,0 0 5 1,-8 0-6-2,8 0-12 4,0 0-41-4,0 0-46 3,0 0-35-4,0 8-4 5,0 11-24-4,-7 9 28 0,-5 7 5 5,12 5 2-6,-7-2-6 5,7-8 1-5,0-10-2 5,0-13 0-5,7-7-3 6,20 0 3-7,14-15 71 3,9-21-22 3,14-12-23-4,0-7-25 4,8-2-1-6,3 5-76 6,-18 5-70-4,0 12-153 3,-23 12-218-4,-19 11-124-4</inkml:trace>
    </iact:actionData>
  </iact:action>
  <iact:action type="add" startTime="228715">
    <iact:property name="dataType"/>
    <iact:actionData xml:id="d109">
      <inkml:trace xmlns:inkml="http://www.w3.org/2003/InkML" xml:id="stk109" contextRef="#ctx0" brushRef="#br2">20925 13853 127 0,'0'0'211'8,"0"0"-76"1,0 0-2-5,0 0 24 6,0 0-21-3,0 0-85 4,0 0-50-6,0-13-1 3,0 29 33-2,0 9 34 3,0 5 17-2,0 5-18-1,0 0-9 2,0-5-14-1,0-9-22 4,0-4-10-7,19-10-2 6,-4-7 13-3,8 0 72 1,18-20 28-3,9-20-40 2,6-10-49 3,1-1-33-4,7-4-13 4,4-9-140-5,-11 19-204 8,-16 10-191-13</inkml:trace>
    </iact:actionData>
  </iact:action>
  <iact:action type="add" startTime="229271">
    <iact:property name="dataType"/>
    <iact:actionData xml:id="d110">
      <inkml:trace xmlns:inkml="http://www.w3.org/2003/InkML" xml:id="stk110" contextRef="#ctx0" brushRef="#br2">20959 15083 489 0,'0'0'239'7,"0"0"-104"1,0 0-27 0,0 0 34-2,0 0-28 5,0 0-23-5,0 0-33-1,8-19 3 4,-8 19-6-1,0 0-52 2,0 0-3-7,0 15 0 8,0 8 10-6,7 7 14 5,-7 0-1-6,8-2-10 6,-8-7-3-3,7-1-8 0,5-12-1 0,3-6-1 0,8-2 1 4,11 0 34-5,15-30 26 2,7-16-23-3,9-10-26 5,10-1-12-3,-11-1-99-2,0 3-120 5,-22 17-171-4,-8 10-301-5</inkml:trace>
    </iact:actionData>
  </iact:action>
  <iact:action type="add" startTime="229812">
    <iact:property name="dataType"/>
    <iact:actionData xml:id="d111">
      <inkml:trace xmlns:inkml="http://www.w3.org/2003/InkML" xml:id="stk111" contextRef="#ctx0" brushRef="#br2">21065 15849 400 0,'0'0'210'7,"0"0"-111"3,0 0-58-5,0 0 13 1,0 0-28 3,0 0-26-2,0 0 49 2,0 39 75-4,-8-7 37 7,1 2-25-7,-4-2-48 5,3-5-5-7,8-2-16 8,0-11-25-6,0-3-19 5,0-11-22-4,19 0 13 0,19 0 24 4,11-32 47-4,26-26-25 2,46-47-56-2,34-49-4 8,23-38-155-11,-31 29-153 2,-49 43-554 4</inkml:trace>
    </iact:actionData>
  </iact:action>
  <iact:action type="add" startTime="231592">
    <iact:property name="dataType"/>
    <iact:actionData xml:id="d112">
      <inkml:trace xmlns:inkml="http://www.w3.org/2003/InkML" xml:id="stk112" contextRef="#ctx0" brushRef="#br2">21073 11806 522 0,'0'0'139'6,"0"0"-103"0,0 0-9 4,0 0 28-3,0 0-17 2,0 0-24-2,0 3 35 0,0-3 47 0,0 0 50 2,0 0-13-3,0 0-30 0,0 0-42 3,0 5-39-2,0 9-8 3,0 9 12-6,0 3 5 6,7 11 11-3,-7 4-6 2,0 3-20-4,0-3-3 4,0-3-11-2,8-10 4 2,-1-9-6 0,12-8 0-5,4-11 2 7,11 0-1-6,15-17 56 5,8-21-29-6,14-9-1 9,12-7-27-10,-3-1-62 2,10-4-71 7,16-6-44-8,-23 12-139 7,-19 9-269-11</inkml:trace>
    </iact:actionData>
  </iact:action>
  <iact:action type="add" startTime="238295">
    <iact:property name="dataType"/>
    <iact:actionData xml:id="d113">
      <inkml:trace xmlns:inkml="http://www.w3.org/2003/InkML" xml:id="stk113" contextRef="#ctx0" brushRef="#br2">23939 16633 443 0,'0'0'215'8,"0"0"-106"1,0 0-18-2,0 0 38 0,0 0-50-1,0 0-58 2,0 0-20 1,0 0 29-3,0-6 37 4,0 6 21-5,0 0 30 6,0 0 4-8,0 0-25 7,0 0-20-4,0 0-17 5,0-3-9-7,0 3-13 3,0 0-13 2,0 0-10-2,-7 0-5 1,-12 0-9-1,4 0 0 2,0 0 15-3,-19 0-15 2,11 0 14-2,-11 0-15 2,0 0 6 1,4 0-6-4,-4 0 2 6,4 0 6-6,-12 0-7 5,8 0 5-5,-7 0-6 5,10 0 0-5,-3 0 1 6,0-3 0-6,4 0 1 1,-4 1-1 3,4-4 1-2,-4 4 8 2,0-4-9-4,11-3 0 5,-11 5-1-3,4 0 1 1,-4 2-1-2,11 2 1 3,-11 0 1-1,0-5-1-2,12 5 17 4,-12 0-8-4,11-6-9 4,-11 0 6-6,4 0-7 9,3 4 6-11,-7-3-5 10,4 5-1-9,-4-6 1 4,12 6 10 4,-12-5-10-6,0 5-1 5,3 0 2-7,-3 0-2 9,4 0-3-7,-4 0-4 7,0 0 7-10,-4 0 1 7,12 0 1-2,-8 0-1 1,11 0 0 0,1 0 9-2,-5 0-10 4,12 0 1-4,-11 0 0 5,3 0-1-8,8 0 0 8,-12 5 0-6,5-5-1 0,-5 6 1 5,5-5-1-4,3 3 1 5,-11 2 0-8,3-1-1 9,4 4 0-8,-3-4 0 8,-4 1 1-8,3 2-2 4,-3 3 2-1,4-3 0 0,-4 3 0 2,3-1 0-3,4-1 0 4,-3 2 0-5,11-6 0 3,-4 4-11-1,4-4 9 5,0 0 1-9,0 1-12 3,3-1 7 4,-3 1-29-4,8 2 35 4,-1 3 9-6,-11 0-9 8,12 3 1-8,-8-1-1 8,-1 4 0-9,9 2 0 6,-12 0-1-2,11 4-1 2,-7 2-15-3,8-4 15 0,-12 2-5 5,11 2 6-5,1-10 0 3,-1 8-1-5,8-2-6 8,-7-1 0-8,-1-1 0 2,8 3 7 3,-11-3-1-2,11 0-5 4,0 0 6-8,0 0-5 8,0 4 5-6,0-4 0 7,0 0-6-9,0 0 5 6,19 4 1-2,-12-10-1 0,1 4 1 3,7 3-7-5,-8-9 6 5,5 2 1-5,3 1-8 6,0 3 8-8,4-7-1 11,4 9 1-12,-1-5 0 10,5 2 0-7,-5-1 0 0,5 1 0 6,-5 3-1-6,12-8 1 4,0 8 1-4,-3-7 0 7,3 1 1-8,7 0-1 4,-11 5 3-1,4-7-2 1,-3 2 0 0,-5-5-1-3,8 3 1 6,-11 1 0-6,11-5-1 6,-4 5 1-8,-4-5 0 9,5 3 1-7,3-2-1 6,-12 3 7-7,20-3-6 3,-8 3-2 3,-4-6 2-5,4 0-1 5,-8 1 0-6,5 3 0 8,-5-4 5-8,-3 0-5 5,3-2-1-4,-3-1 1 3,3 2-1 2,-11 1 1-6,8-5-1 6,11 6 9-4,-11-6 3 4,11 0-1-6,-12 0-2 9,12 5-7-10,-7-5 8 9,3 0-9-8,-4 0 1 3,5 0 4 2,-5 3-6-3,-3-3 0 4,3 0 1-5,4 2 0 6,-3-2 0-7,-4 3-1 4,11 0 1 0,-12-3 0-1,5 3-1 2,-5-3 1-3,5 0 8 4,3 0-3-6,-4 0-5 7,-3 0 0-6,4 0 8 6,-5 0-8-8,5 0-1 9,-5 0 2-8,5 0 5 3,-5 0 2 3,5 0 0-5,-5 0-3 5,5-3 1-6,-4-3-5 9,-1 1 6-10,5-6-7 9,-12-3 0-9,11 4 8 5,-11-2-9 1,0 4-1-3,4-6 0 3,-4 4 1-4,1-1-1 5,-9-1 0-3,12 4 0 1,-4-5 1-3,0 2-1 6,-7-1 1-5,11-1-1-1,-4 1 1 5,-8-5 1-3,12 2-1 2,-11 3 0-5,7-6 0 8,-8 6 0-8,12-1 0 8,-11 1 1-9,-1 1-1 5,9 1 0 0,-16-5 0-1,15 5 0 1,-15 1-1-2,11-7 0 5,-3 8 1-6,-1-8-6 4,1 5-6-4,-1-3 3 5,1 0-3-4,3-2 5 0,-11 2 5 4,8-3-5-3,-1 4 5 2,-7-6 1-5,8 1 1 8,-8 5 0-7,7 0-1 4,-7 2 0-4,8-7 1 2,-8 7 0 2,0-2 0-2,0 1 0 2,0-1-1-4,0-1 1 6,0-5 1-5,0 2 6 4,0-2-6-7,0 0 1 8,-15-2 4-5,7 2 1 4,-7-6-6-5,4 2 0 1,-4 2 0 4,7-2 0-4,1 5 1 4,-1 0-1-6,8 5 0 7,-11 0 0-5,-4 1 0-1,7-5 5 4,-7 2-6-2,-4-3 0 4,-4 2 0-8,8 2-2 8,-11-5 1-6,11 5 0 5,7 1-34-6,-11 4-52 6,-3-10-123-4,-5 3-327 6,12 3-585-12</inkml:trace>
    </iact:actionData>
  </iact:action>
  <iact:action type="add" startTime="253942">
    <iact:property name="dataType"/>
    <iact:actionData xml:id="d114">
      <inkml:trace xmlns:inkml="http://www.w3.org/2003/InkML" xml:id="stk114" contextRef="#ctx0" brushRef="#br2">22228 9448 39 0,'0'0'300'6,"0"0"-202"2,0 0-50 3,0 0-3-8,0 0 24 7,-7-31-26-4,7 31-14 5,0-1 0-8,0-3-3 7,-8 2 20-4,8-2 2 4,0 2 7-4,0-1 5 0,-7 0-15 4,7 3-12-3,0-2 11 3,0 2 6-7,0-3 2 7,-8 3-10-4,8-2-7 4,0 2 7-5,0 0 15 2,0 0 8 3,0 0-17-4,0 0-18 2,0 0-22-1,-11 0-8 2,11 7-19-3,0 12 17 2,0 6 2-1,0 8 29 2,0 7 15-3,0 9-5 0,0 5 3 3,0 10 21-1,-8 4-18 4,1 3-21-10,7 2-10 10,-8-5-4-8,1-5 5 6,7-8-3-5,0-8-6 3,-8-11 2 0,8-9 0-1,0-10-8 2,0-10 2-4,0-1-1 5,0-6 0-5,0 0 18 4,0 0 4-4,0 0 10 6,0 0 17-6,0 0 19 1,0 0-21 4,0-7-26-3,0-5-21 3,0 1 8-6,0-1-8 5,0 4 7-3,0 1-8 6,0 2 1-9,0 1 5 4,0 1-5 3,0 1-1-4,0-1 1 3,0 1-1-4,0-2 1 6,-11-1 0-6,11-1-1 4,0-2 1-4,0 1-1 7,-8-5 0-7,8-1 0 1,-7-1 1 3,7-3 0-2,-8 0-1 3,0-2 0-4,1 0 0 4,7 3 0-6,-11-1 0 8,3 4 1-9,8 2-1 4,-7 3 1 1,7 2-1-1,0 3 0 3,0 3 0-6,0 0 0 6,0 0-1-4,-8 0-7 5,8 0 1-7,0 0-18 6,0 0-2-4,0 14 7 2,0 7 15 0,0 5 5-3,0 1 1 5,0 3 5-3,0 3-6 1,0-3 1-2,0-1-1 5,0 1 0-6,8-4 0 1,-1 3 0 3,1-5 1-2,3-3-1 2,4-2 0-4,-7-7 0 4,7-6 9-3,4-6 16 6,11 0-4-10,11-18-2 11,16-22 12-9,7-14-9 7,27-13-10-7,0 0-12 3,-12 4-23 3,4 14-94-4,-19 8-139 2,-15 17-233-3,-22 10-472-2</inkml:trace>
    </iact:actionData>
  </iact:action>
  <iact:action type="add" startTime="259677">
    <iact:property name="dataType"/>
    <iact:actionData xml:id="d115">
      <inkml:trace xmlns:inkml="http://www.w3.org/2003/InkML" xml:id="stk115" contextRef="#ctx0" brushRef="#br2">23433 9429 189 0,'0'0'114'7,"0"0"-75"4,0 0 23-6,0 0-11 1,0 0-28 3,0 0-22-2,0-8 11 3,0 8 34-4,0 0 17 3,0 0 2-4,0 0 10 9,0 0 21-11,-7 0-8 3,7 0-13 1,0 0-20 1,0 0-9 1,-8 0-11-4,8 0-9 6,-7 0-2-6,7 8 8 5,-8 0-10-5,8 3 4 4,-11 1 2-2,11 0 9 1,0 0 13 0,-8 1-20-2,8 1-1 3,-7 3 13-3,-1 2 2 3,8 6 8-4,-7 2 2 6,-1 7-16-6,-3 4-9 1,3 6 6 6,8 6-1-8,0 5-8 6,0 4-1-5,0 5 0 7,0-1-3-9,0 3-11 9,0-6 0-9,0-4 3 7,0-5 2-3,0-3-7 3,0-8 4-5,0-1 8 0,0-4-12 6,0-7 5-6,0-6-12 6,0-5 4-7,8-9-6 6,-8-3 1-4,0-2 0 3,0-3 13-3,0 0 17 0,0 0 14 3,0 0 4-4,0 0-9 6,0 0-5-6,0 0-11 5,0 0-5-6,0 0-6 7,0 0 2-5,0 0-5 4,0 0 1-5,0 0 1 1,0 0-6 3,0 0 8-2,0 0 0 1,0 0 6-2,0 0 3 5,0 0-1-6,0 0 2 6,0 0 4-7,0 0-6 3,0 0 2 2,0-16-18-1,0-4-6 0,0-2 0-2,0-3 1 6,-8 4 1-9,-7-4-2 8,7 3 1-7,1 2 0 8,-1 2 0-9,-3-1-1 4,3 1 0 3,1-1 0-4,-1 4 0 4,-7 0-6-6,4 5 6 7,3-1 1-6,1 1-1 6,7 6 1-9,-8-1-1 6,8-1-1 2,-7 1 1-4,-1 1 0 3,1-1 1-3,7 2-1 3,-12-3 1-3,5 5 0 3,7-6 1-4,-8 4-1 7,1-2 0-8,7 0 0 2,-8 1-1 4,8-1 1-4,-8 0-1 6,8 2 0-9,0 3 0 9,-11-3 0-9,11 0 1 9,0 3-1-9,0-1 1 4,0 1-1 2,0 0 0-2,0 0 0 1,0 0 0-1,0 0 0 3,0 0 0-5,0 0 0 4,0 0-6-4,0 0 0 6,0 0-3-5,0 0-3 0,0 0 0 4,0 0 3-5,0 0-4 6,0 12 7-7,0 5 5 7,0 3 0-6,11 1-6 9,-3 2 7-14,7-4-1 7,-7 3 0 3,11 0 1-3,-12 0-1 3,8 0 1-7,-7 0-1 9,-1-3 1-8,12 0 0 9,-11 0 0-12,-1-7-1 11,1-2 1-7,-1-1 0 4,1-4 0-3,-8-2 0 0,11-1-1 6,-11 4 1-8,8-3-1 5,-8 2 1-2,7-2 0 2,-7-1 0-3,0-2 0 1,8 0-5 0,-8 0-4 0,0 0-3 4,8 0-3-7,-1 0 11 8,12-5 4-8,-4-5 10 9,8-4 3-12,-4 3-2 9,3-1-6-4,-7 1-5 3,-3 6 0-1,3-3-1-3,-8 5 1 5,1-2 1-4,-8 1 5 2,0 4-4-3,7 0-2 8,-7 0 1-10,0 0-1 3,0 0 0 4,0-2 1-3,0 2-1 1,12-2 0-2,-12-4-1 5,7-3 1-6,8-5 2 5,1 1 5-6,2 0-6 7,-2-5 8-6,-1 2-3 5,4-4-6-5,-4 1 1 2,0-1 0 4,4-5 8-6,-4-4-9 6,7 3 1-8,-3-3-1 9,-4 8 0-8,1 4 0 2,-9 7-27 2,-7 6-39-1,0 4-96 4,-23 6-320-6,-18 7-556-3</inkml:trace>
    </iact:actionData>
  </iact:action>
  <iact:action type="add" startTime="271984">
    <iact:property name="dataType"/>
    <iact:actionData xml:id="d116">
      <inkml:trace xmlns:inkml="http://www.w3.org/2003/InkML" xml:id="stk116" contextRef="#ctx0" brushRef="#br2">25069 18143 641 0,'0'0'167'7,"0"0"-79"2,0 0 32-5,0 0-29 7,0 0-73-5,0-5-18 4,0 5 0-7,0 0 20 7,0 0 50-4,0 0 44 5,0 0 17-6,0-6-18 1,0 6-22 4,0 0 5-3,0 0-25 0,0 0-11-1,0 0-13 4,0 0 2-3,0 0 3 3,0 0-2-7,0 0-9 6,0 0-5-1,0 0-4-1,0 0 1 2,0 0 4-4,0-2 1 6,0-4-5-5,0 1-23 1,-15-7-4-1,-8 2-5 5,15 1 0-5,-18-7 8-1,11 3-3 4,-12-2 6-2,5 5-5 4,7-7-5-8,-12 4 4 7,12-6 5-3,-11 8-5 3,11-9 0-7,-12 1 0 7,12 2-5-4,-8-2 8 2,-3-6-9 1,3 3 1-2,-3 1-1 4,3-2 6-5,-3 4 1 5,11-6-5-10,-8 9-1 10,4 2 0-6,4-5 0 1,0 8 7 4,-4 0-8-4,4 3 1 3,7-6 0-4,-7 3 0 5,4 6-1-5,-4-6 0 7,7 4 6-9,1 6-4 6,-12-5 8-2,19 6 1 0,-8-5-10 2,1 5 6-3,7-6 8 4,-8 6-14-5,8 0 8 4,0-2-8-4,0 2 0 6,0 0 0-6,0-4 1 2,0 4 8 1,0 0-4-1,0 0-4 4,0-2 6-8,0 2-2 7,0 0-5-4,0 0 0 4,0 0-1-5,0 0 1 5,0-4 0-4,0 4 7 1,0 0-8 2,0-2 1-4,0 2 5 5,-7 0-1-4,7-5-5 4,0 5-2-6,0 0 1 7,0 0 1-6,0 0 0 6,0 0 0-6,0 0-1 1,0 0-6 4,0 0 6-4,-8 0-10 4,8 0-2-6,0 0-8 6,0 0 0-4,0 0-1 1,0 0 1 1,-8 5 3 0,8 15 18 0,0 1 8-3,0 4 1 5,0 3-9-3,0 2 0 3,0-1 8-6,0 2-8 6,0-1 0-4,0 0 0 6,0-5 0-9,0-6 1 4,0-1 0 3,0-11-1-5,0-1 0 3,0-6 6-2,0 0-5 4,0 0 5-4,0 0-5 3,0 0 5-3,0 0 9 1,0 0-5 3,0-6 13-6,0-13-6 7,0-6-15-5,0-5-2 4,0-6 0-7,0-2-10 10,0 2 0-9,0-3-8 7,0-1 1-6,0 2-3 1,0 2 0 3,0-1 10-2,0 7 9 1,0 5 1-2,0 12 0 5,0 1 6-7,0 5-6 3,0 1 0 1,0 3 0-1,0 3 0 2,0 0 0-4,0 0 0 4,0 0 0-2,0 0 0 4,0 0 0-6,0 0 0 4,0 0 1-4,0 0 0 6,0 0 0-6,0 0 5 1,0 0-5 4,0 0 9-4,0 0-9 4,0 0 0-6,0 0 1 6,0 0-2-4,0 0 0 5,0 0-1-7,0 0-17 3,8 0-3 3,30 9 21-4,3 4 21 3,16 1-5-4,0 2-5 7,3 3 3-8,-3-5-8 6,-19 3-5-6,-4-9 1 8,-12 3-2-7,-10-5-17 1,-12-6-45 4,7 6-69-5,-26-1-143 6,-11 1-459-7,-12-6-359-3</inkml:trace>
    </iact:actionData>
  </iact:action>
  <iact:action type="add" startTime="286009">
    <iact:property name="dataType"/>
    <iact:actionData xml:id="d117">
      <inkml:trace xmlns:inkml="http://www.w3.org/2003/InkML" xml:id="stk117" contextRef="#ctx0" brushRef="#br2">10024 11727 416 0,'0'0'165'7,"0"0"-54"-1,0 0-20 5,0 0 26-6,0 0-23 2,0-12-47 0,0 12-13 3,0 0 31-4,0 0 14 3,0 0-1-2,0 0 4 3,0 0 3-5,0 0-19 0,0 0-26 6,0 0-32-5,-7 0-8 4,7 0-19-7,-12 6 9 7,5 13 10-4,-8 6 10 4,0 2-4-5,-4 2-4 2,4-3 10 2,7 4 7-2,-7-2-7 1,4-1 4-2,-4-1 0 5,7-4 6-5,0-7-5 2,1 3-14-2,7-7-2 2,-11-1 5 0,11 0-5-3,0 2-1 6,-8 0 0-6,0-2 1 7,8 1 0-9,-7-3-1 9,7 3 1-8,0-2 0 5,0-4-1-4,0-2 1 2,0-3-1 3,0 0 0-4,0 0 1 3,0 0-2-4,0 0 2 6,0 0-1-6,0 0 8 4,0 0 8-4,0 0-16 6,0 0-9-6,7 0-6 1,9 0 15 4,10-8 28-3,-3 2-21 3,11 1-5-5,0-1 5 5,-4 3-6-6,-4 1 14 8,5 2-15-8,-5 0 0 2,-3 0-1 5,-4 2 0-6,3 9-2 5,-7 3-4-6,4 0 1 8,-4 2 6-8,-7 1 0 8,-1 2 0-9,1 3 0 6,3 5 1-2,-11 4 8 1,8 5-8 0,-8-1 8-3,7 0-9 6,-7-1 2-6,0-1-2 6,0-3 0-8,0-6 0 8,0-1 0-6,0-6 0 1,0 2 0 4,0-5 2-3,-15 2 5 2,-4-6 6-4,4 0-8 4,-7-3-4-2,-5-1 0 3,5-4 6-7,-5 4 0 8,-7-2-5-6,4-4 5 4,3 0-7 0,-3 0-12-5,4 0-8 7,3 0-33-5,-3 0-2 4,3 0-33-7,-3 0-98 11,10-4-119-12,9-8-108 0</inkml:trace>
    </iact:actionData>
  </iact:action>
  <iact:action type="add" startTime="287287">
    <iact:property name="dataType"/>
    <iact:actionData xml:id="d118">
      <inkml:trace xmlns:inkml="http://www.w3.org/2003/InkML" xml:id="stk118" contextRef="#ctx0" brushRef="#br2">9934 11715 121 0,'0'0'285'3,"0"0"-161"7,0 0-32-4,0 0 32 4,0 0 29-5,0 0-39 5,0 0-10-5,0 0 4 5,0 0 2-6,0 0-13 7,0 0-7-6,0 0-3 5,0-2 1-3,0 2-7-2,0 0-12 5,0-3 0-3,0 3-12 2,0 0-8-4,0 0-15 4,0-3-9-3,7 3-11 4,1-3-7-4,11-2-7 0,-4 0 15 3,19-6 6-2,4-1 10 1,3 1-9-1,8 3-15 2,0-3 1-3,8 1 2 3,-8-5 2-4,0 5-4 6,0 1-8-6,-7 3 0 1,-12 6-8 4,4 0-96-4,-11 4-172 4,-4 15-245-6,-12-2-318-3</inkml:trace>
    </iact:actionData>
  </iact:action>
  <iact:action type="add" startTime="293023">
    <iact:property name="dataType"/>
    <iact:actionData xml:id="d119">
      <inkml:trace xmlns:inkml="http://www.w3.org/2003/InkML" xml:id="stk119" contextRef="#ctx0" brushRef="#br2">8559 11399 591 0,'0'0'160'7,"0"0"-48"1,0 0 35 3,0 0-15-7,0 0-35 5,0 0-21-2,0 0 24 2,-49-63 41-3,49 53-45 3,-8 4 12-3,-3 1-2 1,11 1-32 1,0 4-22-2,0-2-29 5,0 2-23-6,0 0 0 3,0-3-19-1,11 0-5 3,12-3 24-4,3-1 0-1,4-2 1 5,-3 4-1-4,-4 0-6 4,-8 1-14-4,4 4 8 2,-4 0-10-1,-8 0-7 2,8 0 8-3,-15 0-4 1,0 5-54 1,0 7 12-1,0 5 44 2,0-2 23-3,0 10 12 3,-22 4-4-3,-1 3 10 5,-3 1-9-8,-8-3 1 8,3 1-4-5,5 0-6 4,-4-7 0-5,11 1 0 3,-4-4 0 1,16-4 0-3,-12-6 1 3,19-5-1-4,0-4 1 5,0-2-1-4,0 0-5 1,11 0 5 0,19 0 1 1,12 0 38 1,14-6-4-4,20-1-16 6,-4-4-9-6,7-1-10 5,12-7-38-6,-16-1-220 10,-37 2-545-14</inkml:trace>
    </iact:actionData>
  </iact:action>
  <iact:action type="add" startTime="302426">
    <iact:property name="dataType"/>
    <iact:actionData xml:id="d120">
      <inkml:trace xmlns:inkml="http://www.w3.org/2003/InkML" xml:id="stk120" contextRef="#ctx0" brushRef="#br0">4876 14871 417 0,'0'0'126'6,"0"0"-57"1,0 0 19 3,0 0 23-4,0 0-8 2,0 0-14-2,0 0 40 4,0 0 16-4,0 0 0 2,0 0 4-2,0 0-3 3,0 0-20-1,0 0-8-3,0 0 7 5,0 0-19-4,0 0-4 5,0 0-25-7,0 0-16 5,8 0-27-3,3 0-28 5,12 0-6-6,11 5-1 1,15-2 1 4,7 2 1-4,9-2 0 4,-1-3-1-5,0 0-29 4,-4 0-57-3,-22 0-71 3,4 0-125-3,-16 0-208 1,-26 0-240-3</inkml:trace>
    </iact:actionData>
  </iact:action>
  <iact:action type="add" startTime="302781">
    <iact:property name="dataType"/>
    <iact:actionData xml:id="d121">
      <inkml:trace xmlns:inkml="http://www.w3.org/2003/InkML" xml:id="stk121" contextRef="#ctx0" brushRef="#br0">4714 15302 409 0,'0'0'968'6,"0"0"-838"7,0 0-74-12,0 0 98 5,0 0 17 3,230 27-74-2,-136-27-97 2,-3-2 0-4,7-10-179 6,-26 7-309-5,-23-3-603-5</inkml:trace>
    </iact:actionData>
  </iact:action>
  <iact:action type="add" startTime="305046">
    <iact:property name="dataType"/>
    <iact:actionData xml:id="d122">
      <inkml:trace xmlns:inkml="http://www.w3.org/2003/InkML" xml:id="stk122" contextRef="#ctx0" brushRef="#br0">6765 15555 1045 0,'0'0'330'6,"0"0"-230"3,0 0 26-3,0 0 35 5,0 0-60-5,0 0-41-1,0 0 38 5,0 3 44-4,0-3-19 4,0 0-43-6,0-3-36 6,0-13-26-3,0-4-18 2,0 1-1-4,0-5-20 3,0-7-6-1,0 7 5 1,0 4 4 0,0 7 6-2,11 7 11 4,-11 2 0-3,0 4-6 0,0 0 5-1,0 0-13 4,0 4 0-4,0 9-1 0,0 13 15 4,0-2 1-4,0 1 0 4,-11 0 0-6,3-4-11 6,8-5-45-4,0-9-75 4,0-7-48-5,0-32-57 2,26-13-56 3,-3-16-275-10</inkml:trace>
    </iact:actionData>
  </iact:action>
  <iact:action type="add" startTime="305456">
    <iact:property name="dataType"/>
    <iact:actionData xml:id="d123">
      <inkml:trace xmlns:inkml="http://www.w3.org/2003/InkML" xml:id="stk123" contextRef="#ctx0" brushRef="#br0">7123 14437 1200 0,'0'0'324'2,"0"0"-93"-2,0 0-29 9,0 0-43-3,0 0-81 1,0 0-43 0,0 0 7 3,8-32 2-4,18 17-20 2,8-7-17-2,23-7-7 4,7 1 0-4,34-1 0 0,1 4 0 5,6 9-1-6,1 11 0 4,-19 5-5-4,-4 0-25 4,-26 16-15-2,-16 20-4 6,-25 7 25-10,-16 16 25 3,0 10 8 4,-34 13 5-2,-23 8 14-1,-7 7 2-2,-16-7-9 6,-3-5 9-6,0-14 16 7,19-16 6-10,22-19-22 10,12-13-18-8,11-13-11 8,19-6-10-8,0-4-40 2,0 0-33 4,42 0 49-4,7-6 28 4,15-11 6-5,19 6 9 5,0 3-8-5,-3 6 5 3,-5 2 7-2,-18 0-7 2,-19 21 21 2,-12 18-6-6,-18 13 7 7,-8 11 24-6,-8 14-8 6,-33 10-17-7,-9 8-14 7,-6-7-5-7,-8-9-7 8,-1-16-1-6,5-22-41-1,15-22-47 5,-5-19-76-5,32-60-164 5,10-17-381-6,8-5-466-2</inkml:trace>
    </iact:actionData>
  </iact:action>
  <iact:action type="add" startTime="306053">
    <iact:property name="dataType"/>
    <iact:actionData xml:id="d124">
      <inkml:trace xmlns:inkml="http://www.w3.org/2003/InkML" xml:id="stk124" contextRef="#ctx0" brushRef="#br0">8906 14417 1028 0,'0'0'336'9,"0"0"-107"-5,0 0-22 3,0 0-5 2,0 0-71-2,0 0-43 2,0 0-25-4,-192-32-24 5,116 76 19-4,-3 19 25 2,-4 13-1-2,3 12 1 4,5 9-16-3,18 2-31-2,16 4-21 4,25 2-14-2,16-3-1 5,8-12 0-10,41-13-12 9,23-16 5-6,19-19-16 7,14-27 3-7,1-15 11 1,19-15-5 2,-12-39 13-1,-15-9-5 1,-11-11-6-2,-11-2-10 5,-27-6-14-6,-19-2 8 4,-22 0 16-4,-8-4 11 7,0-5-7-7,-46-1 1 0,-14 0-36 6,-4 9-35-6,-8 17-13 6,8 20 37-8,3 21 1 10,12 16-130-9,11 11-84 7,12 11-113-8,11 8-293-2</inkml:trace>
    </iact:actionData>
  </iact:action>
  <iact:action type="add" startTime="306638">
    <iact:property name="dataType"/>
    <iact:actionData xml:id="d125">
      <inkml:trace xmlns:inkml="http://www.w3.org/2003/InkML" xml:id="stk125" contextRef="#ctx0" brushRef="#br0">10277 14170 428 0,'0'0'726'5,"0"0"-435"3,0 0-49 2,0 0-42-4,0 0-45 0,0 0-64 3,0 0-11-2,0-8 7 2,-11 8-4-4,-4 0-28 5,-8 0-28-3,-3 11-2 2,-4 16 9-5,-12 11-11 6,-7 15 6-3,-8 10 3 1,1 13 6-1,-1 13-14 1,8 7-3 2,0 4-2-5,15-5-7 5,11-2-4-6,4-5-8 6,19-11 0-4,0-11-1-1,19-8-5 5,19-17 6-3,3-8-6 3,16-14 4-6,0-16-4 7,11-3-9-7,-12 0 8 9,-6-28-6-11,-20-1-26 9,4-7-3-7,-19-6 21 5,-8-2 6-1,-7 0 5-3,0 3 9 6,-30 6-14-5,-4 7 9 2,-22 1 0-3,-1 8 6 6,-7 7-2-6,-4 7-17 1,11 5 0 4,0 0-24-4,8 0-79 4,19 3-29-5,-4 2-83 5,11 0-252-4,4-5-273-5</inkml:trace>
    </iact:actionData>
  </iact:action>
  <iact:action type="add" startTime="307488">
    <iact:property name="dataType"/>
    <iact:actionData xml:id="d126">
      <inkml:trace xmlns:inkml="http://www.w3.org/2003/InkML" xml:id="stk126" contextRef="#ctx0" brushRef="#br0">11067 14390 426 0,'0'0'500'8,"0"0"-308"-3,0 0-30 1,0 0 3 4,0 0-51-4,0 0-31 3,0 0 35-4,-12 3 18 5,12-3 25-4,0 0-17 3,0 0-17-4,0 0-24 6,0 0-10-6,0 0-14 1,0 0-18 4,0 0-1-4,0 0-8 6,0 0 2-9,12 0-11 6,-5-7-3-2,8-4-16 2,12-2-9-4,3-4-7 3,4-2-8 0,8 0 1-1,-12 3 0 1,19 1 1-2,-7 2-2 4,-8 2 0-4,3 3 0 2,5 0 1-2,-1 2-2 5,1 6 1-6,-12 0-2 1,-3 0 1 4,-5 0-5-4,5 0 6 4,-12 0 0-6,-8 14 1 6,8 2-1-4,-15 6 1 4,0 7 7-4,0 9-2 0,0 11 3 3,-15 8-2-2,-7 12-5 1,-20 5 5-2,-7 8-1 8,0 2-4-11,-8 0 5 8,-7-1-6-8,7-5 5 8,1-4-6-6,7-4 1 1,7-9-1 3,8-3 1-2,4-9 0 3,3-11 0-7,12-5 1 10,-4-11 4-10,12-8 0 8,7-9 1-7,0-1 2 5,0-2-3-2,0-2 9 0,0 0-8 3,19 0-5-5,11 0-2 5,19 0 87-4,27 0-22 4,11 0-25-6,18 6-7 6,-6-6-3-5,6 7-18 7,-14-1-11-7,-19 4 8 0,-16-2-9 5,-22-8-27-4,-19 1-121 3,-22 3-179-4,-23-4-286 9,-31 0-1280-14</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09-29T00:54:36.464"/>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00B050"/>
    </inkml:brush>
  </inkml:definitions>
  <iact:action type="add" startTime="34592">
    <iact:property name="dataType"/>
    <iact:actionData xml:id="d0">
      <inkml:trace xmlns:inkml="http://www.w3.org/2003/InkML" xml:id="stk0" contextRef="#ctx0" brushRef="#br0">4332 5845 55 0,'0'0'169'7,"0"0"-104"1,0 0-38 1,0 0 81-3,0 0 119 3,0 11-158-2,0-11-49-2,0 0-8 5,0 0 31-4,0 0 3 5,0 0 5-7,0 0 4 6,0 0-7-5,0 3-14 6,0-3-5-7,0 0-6 3,0 0-7 3,0 2 2-4,0-2 5 2,0 0 95-2,0 3-48 4,-7 0-51-4,7 2-12 2,0 7 3-1,0-1 5 2,-8 2-7-3,8 3 7 0,0 3 1 4,-11 4 11-4,11 4-9 4,-8 1-11-6,8 8 2 6,-7 2-3-4,7 3 4 9,0 3-4-15,0 5 4 7,0 5 4 4,0 2 2-6,0 6-8 5,0-3 2-6,0 8 0 8,0-1-1-8,0-1-3 6,0 4-4-6,0-6-1 6,0 3 8-3,7-3-8-2,-7 4 9 5,0 2-4-3,0-1 1 3,8 1-5-5,-8 2-2 4,0-3 1-4,0 1 0 6,0-2-1-6,11-5 1 1,-11-4-1 3,0-5 1-2,0-1-1 4,0-5 1-7,0-1-1 6,0-2-1-5,0-5 1 6,0 0 0-8,0-7 2 9,0-1-2-7,0-7 0 2,0-2 1 2,0-5-1-4,0-6 0 5,0-1-1-4,0 0 0 2,0-3 0-2,0-1 0 8,0-4 0-12,0 2 1 4,0-4-1 4,0 1 1-4,0 5 0 4,0-1 0-6,0 3 0 6,0 4 1-4,8 1 0 5,-8 5-1-8,0-2-1 8,0 0 1-5,7-2 0 2,-7 2 0-1,0 4 1 0,0-4-1 3,8 6 0-4,-8 3 0 2,0-1 1-3,7-1-1 6,-7-2 1-5,8 2-1-1,-8-4 0 4,0-2-1-2,7 2 0 3,-7 0 0-6,12 1-7 7,-5 1 8-6,1 1-1 7,-8-3 1-9,7 0-2 10,1-2 1-10,-8-5 0 4,7-4 0 1,-7-3 1-1,0-5 0 3,0 0 1-5,0 0 53 3,12 0-25-1,-12 0-13 3,7 0-11-5,-7 0-5 5,0 0-11-4,8 0 11 0,-1 0 0 4,9 0 5-4,10 0 2 4,-3 0 5-5,18 0-5 6,8 0 3-6,0 0-4 4,8 0-5-4,0 0 8 4,-1 0-9-2,1 0 2-1,11 0-1 5,-11 0 5-7,-1 0-5 7,9 0 7-7,-1-3-2 7,11 1 2-7,-3-2 18 8,11 2-20-8,4-4 2 3,11 1 26 3,8-1-18-4,15-4-3 2,-4-1-7-3,4-1 3 6,0 1 4-5,-4 1 0 4,-11 4 2-6,-12 1-8 4,-3-1 7 1,-1 6-7-4,1 0 2 5,-12 0 0-5,4 0 1 6,-3 0 0-7,3 0 4 7,7 0-6-6,-10 0-7 5,3 0 5-5,-4 0 1 2,4 0-7 2,-11-3 1-3,4 1 5 3,3-5-5-3,-7 2 5 4,3 3-6-5,5-3 1 5,-5-2 5-5,-3 6 1 5,3-5 1-4,-10 2-7 0,-1-2 5 5,11 5-4-6,-10-3-1 5,-9 1-1-6,8 2 7 8,-7-3-7-9,-8 2 1 9,8-3 1-7,-1 1-1 1,1-2 1 4,4 4-1-4,-5 0 0 3,-7-2-1-4,8 3 1 5,-8-3 0-3,0 2 1 6,-11-4-2-13,11 2 1 8,-15 0 5 1,-4 1-5-3,-3 1 0 3,-12-2-1-3,4 4 1 3,-12 0-1-2,1 0 0 1,-1 0-1-2,-7 0-1 4,0 0-4-5,0 0 6 1,8 0-1 4,-8 0 1-4,0 0 1 5,0 0-1-8,0 0 1 7,0 0 0-4,0 0 5 4,0 0 4-5,0 0 3 3,0 0 8-1,0 0 4 1,0 0 1 0,0 0 7-2,0-2-3 5,0 2 9-6,0-4 3 4,0-4-12-3,0-8-2 3,0-9-15-2,0-10-11-1,0-9-2 4,0-9 0-4,0-6 0 4,0-2 1-6,0-6-1 6,0-1-1-4,-8-3 1 5,1-6-1-9,-1-2 0 7,-11-5-5 1,12-1 0-4,-8-1-8 3,0 1 3-4,-4 1 5 6,4 1 4-6,0 4-11 3,-4-1-1-2,11 8 6 4,-7 3 2-4,7 6 6 0,-10 4-1 3,10 0 1-2,8 8 0 4,-8 1-1-6,1 0-5 5,7 3 6-6,0 3-1 8,-8-2 0-8,1 2-5 3,-1 0-4 0,-3 5 1 1,11 4 3 2,-15-1 0-7,7 5 5 8,1 1 1-5,-1-3-1 4,8 1 0-6,-11-5-5 6,11 1 4-4,0 2-6 4,0 0 0-4,0-1 7 0,0 4 0 4,0 1 0-4,0 2 1 2,0 4-1-2,-8 2 0 5,8 5 1-6,0 3 1 0,0 7-1 5,0 1 0-4,0 0 1 3,0 0-1-4,0 4 0 5,-7-3 11-3,7 2-4 2,0-2 6-5,0 1 2 7,-8 4 1-6,8 0-2 7,0 0 0-9,-7 0 3 4,7 0 9 4,-8 0 10-5,-3 0-8 1,3 0-13-1,-7 0-4 6,0 0 0-7,-12 0-2 2,5 0-8 0,-5 0-1 0,-3 0-1 3,-4 0 1-6,-7 0 1 7,-1 6 0-5,4 0 5 5,-3-1 0-9,-8 1 0 9,-8 0-5-5,0-2 10 5,1 2-1-6,-12-3-1 0,3 3-2 5,1-1 1-4,-8-2-1 6,-3 2-1-9,3 1-4 9,-11-1 7-8,4 3 3 7,-4 4-5-7,3-2 0 2,-10 1-6 4,7 3 1-3,3-6 14 0,-3 3-4 0,11 0 5 4,-11-2-16-6,12-1 9 4,-5 0-8-4,4-3 4 5,8-2-4-4,-12-3 8 0,12 0-8 4,-8 0-2-5,4 0 10 6,-3 0 2-8,7 0-3 9,-12 0-3-7,12 0-6 6,7-3 1-6,0-2 5 1,1-1-4 4,7 4 4-4,0-4 0 3,-8 1-5-5,8 2-1 8,0 0 0-8,0 1 1 5,0-2-1-3,-8 2 0 1,8-4 0 3,0 1-8-6,0-1-1 7,-1 1 8-6,1 2-1 6,4 0 1-7,-15 3 1 8,10 0-1-9,5 0-3 9,-4 0 4-8,0 0 1 2,7 0 0 3,1 0 0-1,-1 0-1 1,12 0 1-4,-11 0 0 8,14 0 0-10,-11 0-1 3,12 0 0 3,-16 0 0 0,5 0 0-4,-5 0-1 1,0 0 0 6,-7 0 0-8,8 3 1 7,3 0 0-8,-4 0 0 9,1-1 0-8,7 1 0 8,-4 0 1-8,12 0-1 2,3-3 0 4,4 0 1-4,4 0-1 4,0 0 0-6,7 0 1 7,-3 0-1-6,4 0 0 5,-1 0 0-6,-7 0 0 7,15 0 0-5,-8 0 0 2,8 0-1-1,-7 0 1-1,7 0-1 4,0 0 1-4,0 0-1 2,0 0 0-2,0 0-1 4,0 0-4-4,0 0 5 0,0 0-13 3,0 0-24-2,0 0-27 3,0 0-55-6,0 2-113 7,0 12-406-6,0 5-334-4</inkml:trace>
    </iact:actionData>
  </iact:action>
  <iact:action type="add" startTime="67882">
    <iact:property name="dataType"/>
    <iact:actionData xml:id="d1">
      <inkml:trace xmlns:inkml="http://www.w3.org/2003/InkML" xml:id="stk1" contextRef="#ctx0" brushRef="#br0">4952 9646 64 0,'0'0'18'6,"0"0"8"4,0 0 58-3,0 0 17-2,0 0-1 5,0 0 1-3,0 0-8 2,0 0-13-5,0 0-5 6,0 0-10-3,0 0-12 1,0 0-15-2,0 0-9 1,0 0 2 3,0 0 8-6,0 0 8 6,0 0 15-3,0 0 4 2,0 0 27-5,0 0-6 6,0 0-9-4,0 0-15 4,0 0-17-2,0 0-11-4,0 0-4 6,0 0-30-4,0-3 10 2,-8 1 13-2,8-1 6 4,-19-1-14-4,12-1-4 0,-1 3-5 3,0-1 8-2,1-3-8 2,-12 4-7-4,4-5 0 5,0 6 6-3,-4-2-3 3,-4 3 6-6,8-3 7 6,-11 3-10-5,11 0 1 6,-12 0 3-6,4 0 22 2,8 0 3 3,-11 0-23-5,11 0-10 3,-12 0-1-2,12 0 0 4,-7 0 1-4,3 0 4 3,-4 0-5-3,4 0-1 1,4 0 8 2,-8 0-8-4,-3 6 1 6,11-1-1-5,-12 0 0 3,5 1 0-5,7-1 0 7,-4 0 0-6,-4 2 1 5,8 0-1-3,4-1 0-2,-4 3-1 5,7-4-1-4,0 3 1 4,1-2 0-5,-4 2-6 4,3 3 6-2,0-1-6 2,1 5 6-3,-1-1 0 0,1-1-7 3,7 4 7-2,-8-1 1 1,8-2 0-1,-11 0-1 3,11 1 0-5,0 0 1 3,0-1-2-1,0-1 2 3,0 4-1-4,0-3-2 0,0 3 2 3,0-2-5-2,0 5 4 2,0-4 1-5,0 4-8 8,11-4 8-7,-11 3 0 5,8 0 1-6,-1-3 0 4,1 4 0 1,-8-1-1-2,7 1 1 1,9 0 0-2,-16-1 0 5,11-1 0-6,4 0-8 5,-7-3-2-7,-1 0 4 9,1-2 5-7,3-2-11 1,4 3 11 3,-7-3-5-3,7 3 0 5,-8-4 5-7,12 4 1 6,-11 0 0-4,7-1 0 4,4 1 1-5,-4 0 0 2,0 0-1 2,-7 0 1-2,10-3 1 0,5-1-2 0,-8 1 1 3,4-3 0-4,-4 3 7 2,12-2-8-2,-5 0 1 5,1 1 1-6,11-2 4 4,-8 0-5-3,-3 2 0 1,0-6 0 2,11 5-1-2,-19-3 0 2,11 1-2-5,-3-1 2 9,3-4-1-9,-11 4 0 1,12-6 1 5,-4 0-1-3,3 0-1 1,-3 0-8-2,-1 0-4 4,12 0 6-4,-7-12 7 5,-5-1-1-9,12-2-5 10,-11-5 7-7,11 0 10 7,-11 1-9-8,3 0 4 2,-3 3-5 3,3-1-1-3,-11 0 0 4,0 4 0-5,4-1-12 5,-4 1 6-4,1-1 6 0,-9 0 0 2,12-1-9 0,-4 3 1 2,-7-6-6-6,7 3 8 6,-4-2-16-5,-3 0 23 6,-1-2 1-7,1-2 0 5,-8 1 8-2,7-2-3 3,-7 2-5-4,0 2 0 0,0-2 0 3,0 1 1-3,0-3-1 5,0 3 1-7,-7-3-1 8,-8 3 19-8,-4-3-7 2,4-1 8 3,0 4-1-3,-12-6-15 4,4 4-5-6,-3-4 0 7,-4-3 6-5,-4 3 15 5,4 3-6-8,-4 0 1 7,-8 3-6-4,8 0 5 4,11 3-12-5,1-1 6 1,-5 0-9 5,5 2 0-5,-5-2-27 4,12 3-59-7,0 2-28 8,-27 5-108-5,16-2-158 7,3 5-260-13</inkml:trace>
    </iact:actionData>
  </iact:action>
  <iact:action type="add" startTime="70427">
    <iact:property name="dataType"/>
    <iact:actionData xml:id="d2">
      <inkml:trace xmlns:inkml="http://www.w3.org/2003/InkML" xml:id="stk2" contextRef="#ctx0" brushRef="#br0">5016 10543 224 0,'0'0'184'6,"0"0"-127"2,0 0-8 2,0 0-9-4,0 0-10-1,0 0-6 4,0 0 16-2,0-12 19 2,0 8 23-3,0 4-9 4,0-2-23-4,0 2 5 4,0-2 7-6,0 2 6 5,0 0-16-3,0-4-4 4,0 4 6-3,0 0 1-2,0 0 10 5,0 0-1-4,0-1-9 2,0 1 2-1,0-4-17 2,-8 2-12-3,8-2 1 3,-7-1 6-3,-5 2-14 1,5-4-11 3,-1 2 6-6,1-2 4 6,-8 2 9-4,7-3-15 4,-11 3 2-6,12-2 1 9,-9 2-4-9,9-1 5 6,-12 5-5-5,11-3-1 1,-7-2-6 4,0 4 13-4,4-1 0 6,-4 3 17-10,0-3-11 8,-4 3-8-4,4 0-9 4,0 0-7-5,-4 0-1 2,-4 0 0 2,8 0 0-2,-12 0 1 1,12 0-1-2,-11 0 0 4,3 0-1-4,1 11 0 3,-5 0 1-3,5-3-1 4,-5 4 1-4,4-4 0-1,5-3 0 6,2 3-1-6,1-4 1 5,8 2-1-6,-12-2 1 6,11 1-2-4,1 1 1 4,-1 3-9-5,1-1 10 2,-5 4-1 3,-3-1 0-4,8-2 0 3,-1 2-1-4,-7 3 1 5,4 0-5-4,3 1 5 2,1-2-6-2,-1 0 7 3,8 1-2-1,-8 0 2-3,1 0 0 4,7-6 0-2,-11 3 0 3,11 0-1-6,0-3 1 6,0 4 0-4,-8-4 0 4,8-1 0-5,0 5-1 2,0-1 0 2,-8 2 0-1,8 1 1 1,0-1-1-5,0 4 1 8,0-3-1-7,0 3-5 3,0 0 4-3,0-2 1 7,0 3-2-8,0-2-3 3,8-2-3 2,0 2 1-3,3 1-7 4,4-1-1-4,-7 0 7 2,7 3 8-2,-4-2-12 5,4-3 1-6,0 2 2 2,0-2 8 2,12-1 1-2,-12 1 1 2,4-3 0-5,-4 3 1 7,0-5-1-5,11 2 1 4,-18-3 5-7,7 0-5 7,12 0-1-3,-12 1 0 3,0-3 2-5,11 1-1 2,-3-1 5 3,3-4-6-5,-3 3 2 5,3-1-1-6,-3-2 0 10,0 2 0-12,-4-2 5 4,3 0-6 4,-3-2 0-3,-4 4 1 3,8-2-1-6,-12-2 0 6,12 0 0-5,-8 0 0 7,4 0 0-9,-12 0 0 9,9 0 0-9,-1 0 0 6,4 0 0-2,-4 0 1-1,0 0 0 5,4 0 1-5,-4-2-1 1,0-2-1 0,4 0 1 3,-4 0 0-5,0-3 6 2,0 1-1 2,12-2-5-3,-12-1 0 3,11-2 1-4,-11 1-1 6,12 0 1-6,-12 0-1 7,0 0-1-9,0-2 0 7,4 1 0-4,-12 3-1 4,16-6-1-4,-4 1-4 0,-12-2 6 4,9-1-7-4,-9 0 6 3,12 0 1-4,-11-1-2 6,-1 3 1-6,1-2 0 7,7-1 0-9,-4-3 0 3,-11 5 1 4,8-2 0-4,-1 0 0 4,1-3-1-6,-8 4 1 7,0 1 0-5,0-3 0 4,7 2 0-6,-7-1 0 6,0 1 0-4,0 0 0-1,0 1 1 5,0-1 0-4,0 0-1 5,-15-3 1-7,8-1-1 7,-12 1 1-7,-4 0 13 8,8-4 0-8,-11 2-3 2,-5-2-4 4,5 3-6-3,3-4 1 1,-11 4-2-3,12-3-16 7,3 1-23-7,-4 2-70 4,-3 1-57-4,11 5-134 8,-1 3-287-13</inkml:trace>
    </iact:actionData>
  </iact:action>
  <iact:action type="add" startTime="74397">
    <iact:property name="dataType"/>
    <iact:actionData xml:id="d3">
      <inkml:trace xmlns:inkml="http://www.w3.org/2003/InkML" xml:id="stk3" contextRef="#ctx0" brushRef="#br0">5095 11260 71 0,'0'0'206'7,"0"0"-109"2,0 0-34-1,0 0-2-2,0 0-2 4,0 0 12-4,0 0 8 4,0 0 9-6,0 0-20 5,0 0 0-3,0 0 30 5,0 0-10-7,0 0-14 3,0 0-9 3,0 0 14-4,0 0-7 2,0 0-25-1,0-4-11 2,0 1-4-2,0 2-12 2,0 1 1-3,-7-4 9 1,-1 2-9 1,0-2-11-1,1-1 0 2,-1 3-3-3,-11-4 8 3,4 0 8-2,-7 4 21 0,-5-2 3-1,5 3-9 5,-5-3-12-6,4 2-6 1,-3 2-11 4,-4 0-8-4,-4 0 0 4,0 0 0-5,4 0 0 4,-4 0 0-3,3 0 2 4,5 2-2-5,3 7-1 4,-3-1 0-3,3 0 0 2,-3 3-1-1,3 2 0 0,-3 2-8 4,3 4 8-5,4 1 0 2,4 1 0-2,-8 4-1 3,4 3-4-2,4 1 6-2,0 1-2 5,-4 6-4-4,12 3 6 6,-8-1-6-9,7 2 6 7,1-2-1-4,-1 0 1 5,8 0 0-8,-11-5 0 7,11-3 0-4,-8-2 0 2,8-1-1 0,-7-4-1-2,7 1 1 4,0-4-1-4,0 1-4 4,0-2 0-6,0 0 4 7,0-2-5-6,15 2 6 1,-4-1-11 3,4 1 2-2,8-3 10 3,-4 4 16-7,3-4-9 9,5 0-6-7,-5 1 8 6,12-7-8-6,-11 2 7 4,11-5-7-4,-4-1 8 3,12 3-9 1,-8-7 8-4,-4 4-8 6,4 0 2-6,8-4-1 5,-12 1 1-7,4-3-1 8,0 0-1-6,-4 0 1 7,4 0 0-7,-11 0 6 1,11 0-6 3,-12 0 0-2,12 0 0 2,0 0-1-4,-3-9 0 8,-5 4 1-9,4 0-1 6,-3-4 1-5,-5 3-1 0,5 2 1 4,-12-5 0-3,11 3-1 4,-11-2 0-4,0-3-12 5,4 0 2-8,-4 1 3 6,1-4-2-2,-1-3 3 4,4-2 0-7,-4-4 6 3,0-1-1 2,4-1 1-2,-4 4 0 1,0-2-10-2,4 2 1 5,-12-2-12-6,1 2-8 4,-1 2 20-5,9-4 2 5,-16-1-15 0,11-1 8-4,-4 0 6 5,-7 0 7-4,0-2 0 5,0 3-10-8,0-1 5 10,0-4-4-10,-7 3 1 8,-12-5 3-7,11-1 6 3,-7 1 1 2,-4 1 15-2,4-1 0 1,-7 1-10-2,-12 1 2 4,0-2 10-4,-4 1-7 0,-11 0-10 3,0-1-1-1,7 0 2-1,1 7-1 0,18 3 0 3,-3-2-1-5,10 7-54 6,1-4-111-6,-4 4-240 5,4 5-356-10</inkml:trace>
    </iact:actionData>
  </iact:action>
  <iact:action type="add" startTime="107235">
    <iact:property name="dataType"/>
    <iact:actionData xml:id="d4">
      <inkml:trace xmlns:inkml="http://www.w3.org/2003/InkML" xml:id="stk4" contextRef="#ctx0" brushRef="#br0">25998 1332 861 0,'0'0'358'8,"0"0"-197"1,-42 143-30-5,20-66 45 6,-1 6-74-4,4-4-68 4,4-5-21-5,8-11-13 2,-1-15-17 4,8-16-94-6,0-27-130 4,0-5-149-4,0 0-273-4</inkml:trace>
    </iact:actionData>
  </iact:action>
  <iact:action type="add" startTime="107485">
    <iact:property name="dataType"/>
    <iact:actionData xml:id="d5">
      <inkml:trace xmlns:inkml="http://www.w3.org/2003/InkML" xml:id="stk5" contextRef="#ctx0" brushRef="#br0">25926 1233 1213 0,'0'0'264'5,"0"0"-128"4,0 0-69-3,0 0-51 3,0 0-16-2,98-145-57-2,-48 106 13 5,-1 6 22-4,-4 0 22 4,-11 8 0-5,8 9 0 4,-20 5 0-3,5 8 0 5,-20 3-8-5,1 0-17-1,-8 9-21 4,0 15 2-2,-8 15 40 2,-26 5 4-3,-4 6 10 4,-3 3 12-4,-8 1-22 7,7-5-44-12,1 3-84 11,10-14-115-7,13-13-273-5</inkml:trace>
    </iact:actionData>
  </iact:action>
  <iact:action type="add" startTime="107831">
    <iact:property name="dataType"/>
    <iact:actionData xml:id="d6">
      <inkml:trace xmlns:inkml="http://www.w3.org/2003/InkML" xml:id="stk6" contextRef="#ctx0" brushRef="#br0">26285 1750 766 0,'0'0'281'3,"0"0"-167"6,0 0-19 0,0 0 7-2,0 151-64 0,0-123-20 0,0-9-18 4,0-6-21-7,0-4-17 2,0-9 19 4,0 0 19-3,0 0 74 2,0-9-14-4,8-17-60 4,-1-10-5-2,-7-8-22 3,8-10-36-6,-1 0-3 4,1-1 32 0,-8 3 22 4,11 6 12-6,-3 7 8-1,-1 11 27 3,1 7-22-1,7 7-3 2,4 5-1-4,-4 7-12 5,0 2 3-4,19 0-1 0,-11 0-13 3,18 19-69-2,-7 0-189 4,-11-2-93-11</inkml:trace>
    </iact:actionData>
  </iact:action>
  <iact:action type="add" startTime="108199">
    <iact:property name="dataType"/>
    <iact:actionData xml:id="d7">
      <inkml:trace xmlns:inkml="http://www.w3.org/2003/InkML" xml:id="stk7" contextRef="#ctx0" brushRef="#br0">26772 1679 423 0,'0'0'219'3,"0"0"-157"5,0 0 6 2,0 0-68-4,0 0-4 3,178-6-217-9</inkml:trace>
    </iact:actionData>
  </iact:action>
  <iact:action type="add" startTime="108332">
    <iact:property name="dataType"/>
    <iact:actionData xml:id="d8">
      <inkml:trace xmlns:inkml="http://www.w3.org/2003/InkML" xml:id="stk8" contextRef="#ctx0" brushRef="#br0">26806 1557 607 0,'0'0'263'7,"0"0"-45"3,0 0-31-4,0 0-58 0,-162 34-70 4,135-7-22-4,5 3-10 3,10 3-17-4,5 3-10 7,7 0-20-8,0 3 20 5,7-5-10-3,20 0-5 1,22-3-91 2,23-1-91-4,3-11-184 6,-10-5-148-11</inkml:trace>
    </iact:actionData>
  </iact:action>
  <iact:action type="add" startTime="108925">
    <iact:property name="dataType"/>
    <iact:actionData xml:id="d9">
      <inkml:trace xmlns:inkml="http://www.w3.org/2003/InkML" xml:id="stk9" contextRef="#ctx0" brushRef="#br0">26905 1656 404 0,'0'0'201'10,"0"0"-41"-5,0 0 7 3,0 0-35-1,0 0-42-2,0 0-8 5,0 0 18-3,0 0-7 2,0 0-44-4,0 0-27 4,7 0-21-3,1 0 18 4,7 0 4-6,11 0 5 4,-11-5-18 2,0-3-7-4,12-3-3 2,-12 0-12-2,-8 0 11 4,1-3-16-4,-8-2-3 3,0 2 12-3,0-2 7 3,0 2-14-2,-8 1 7 1,-7 1 8 0,-19 1 23-2,4-1-10 4,4 5-7-5,-4 1 2 3,-4 3-8-2,0 3 0 5,11 0-1-6,-11 3-13 1,11 14-38 4,-3 8-66-4,18-4-99 4,1-7-283-10</inkml:trace>
    </iact:actionData>
  </iact:action>
  <iact:action type="add" startTime="109751">
    <iact:property name="dataType"/>
    <iact:actionData xml:id="d10">
      <inkml:trace xmlns:inkml="http://www.w3.org/2003/InkML" xml:id="stk10" contextRef="#ctx0" brushRef="#br0">27464 1569 899 0,'0'0'370'6,"0"0"-186"4,0 0 8-4,0 0-81 3,0 0-58-4,0 0-34 2,0 0-5 4,-155 0 21-6,124 17-4 4,-3 2 12-4,12-3-18 5,-5-2-11-3,20-4-14 1,-1 1-6-3,8-3-4 4,0 4-37-1,0 1-24-2,23 1 39 4,3 6 20-5,5 0 12 6,3 0 0-8,0 3-11 8,-12-2-2-5,-7 2 2 5,-3-5 1-7,-5 2-4 2,-7-3 14 3,0 2 2-2,-26-2 1 4,-4-2-3-7,-4-1-27 7,-8 1-58-6,12-7-91 4,-4-8-70-3,7 0-151 5,12 0-162-10</inkml:trace>
    </iact:actionData>
  </iact:action>
  <iact:action type="add" startTime="110134">
    <iact:property name="dataType"/>
    <iact:actionData xml:id="d11">
      <inkml:trace xmlns:inkml="http://www.w3.org/2003/InkML" xml:id="stk11" contextRef="#ctx0" brushRef="#br0">27645 1711 530 0,'0'0'391'6,"0"0"-253"4,0 0 45-6,0 0-74 7,0 0-65-5,0 0-32 1,177 0-12 0,-143 0-29 0,-11 0-20 4,3 0 5-5,-3-5 5 1,-15-9 6-1,11-5 24 5,-19 0 9-5,0-6-22-1,0 1-7 5,0-1 10-4,-12 0 19 3,-3 1 2-3,-8 6 44 3,-11 11 103-2,12 7-62 2,-12 0-20-3,7 11 17 1,-3 24 24 1,-4 7 2-1,4 7-45 2,4 6-21-4,3-3-16 6,4-3-10-5,11-1-10 1,8-14-8-1,0-4-14 12,0-5-16-18,27-7-61 5,11-11-32 4,3-3-54-2,35-4-77 3,-20-4-148-6,1-12-127-3</inkml:trace>
    </iact:actionData>
  </iact:action>
  <iact:action type="add" startTime="110510">
    <iact:property name="dataType"/>
    <iact:actionData xml:id="d12">
      <inkml:trace xmlns:inkml="http://www.w3.org/2003/InkML" xml:id="stk12" contextRef="#ctx0" brushRef="#br0">28196 1769 799 0,'0'0'320'7,"0"0"-65"-2,0 0-73 6,0 0-54-6,0 0-29 6,0 0 15-7,0 0 5 3,-7 116-47 3,-1-86-22-4,8-2-18 2,-7-10-23-2,7-4-3 4,0-8-6-4,0-6 0 1,0 0-18 1,22-3-2-1,12-25 19 2,15-7-60-4,-7-6-59 6,7-1 35-6,-11 4 57 5,3 11 21-5,-7 4-2 5,-11 10 8-5,-4 7 1 6,-12 4 0-6,1 2 12 1,-8 0 9 4,0 8-8-4,0 16 50 2,0 7-2-2,0 7-17 4,0 0-22-4,-15-1-10 1,4-7-12 1,11-5-16-1,0-9-96 1,0-8-78-2,0-8-143 4,26-5 21-4,4-20-265-5</inkml:trace>
    </iact:actionData>
  </iact:action>
  <iact:action type="add" startTime="110997">
    <iact:property name="dataType"/>
    <iact:actionData xml:id="d13">
      <inkml:trace xmlns:inkml="http://www.w3.org/2003/InkML" xml:id="stk13" contextRef="#ctx0" brushRef="#br0">29288 1035 159 0,'0'0'1246'7,"0"0"-910"-1,0 0-121 4,0 0-61-4,0 0-80 4,0 0 24-5,0 0 36 5,-49 203 27-4,19-117-39 3,-4 10-74-4,0 7-26 2,3-2 0 4,-10-6-4-6,26-7-12 4,-12-14-5-4,20-12 0 5,7-19-1-3,0-10-6 1,0-8-15-3,7-9-16 11,27-2 0-14,-3-11-11 3,18-3-20 5,7 0-47-4,5-9-66 4,10-31-116-6,-21 4-266 8,-1 0-306-11</inkml:trace>
    </iact:actionData>
  </iact:action>
  <iact:action type="add" startTime="111320">
    <iact:property name="dataType"/>
    <iact:actionData xml:id="d14">
      <inkml:trace xmlns:inkml="http://www.w3.org/2003/InkML" xml:id="stk14" contextRef="#ctx0" brushRef="#br0">28956 1481 439 0,'0'0'951'6,"0"0"-685"5,0 0-152-7,0 0-2 5,0 0 11-2,177 6-95 2,-101 9-28-3,-12 2-92 0,-23 21-72 3,-10-8-364-2,-31 4-539-6</inkml:trace>
    </iact:actionData>
  </iact:action>
  <iact:action type="add" startTime="111815">
    <iact:property name="dataType"/>
    <iact:actionData xml:id="d15">
      <inkml:trace xmlns:inkml="http://www.w3.org/2003/InkML" xml:id="stk15" contextRef="#ctx0" brushRef="#br0">25934 2471 517 0,'0'0'732'8,"0"0"-609"-3,0 0-13 5,0 0 49-4,0 0-38 3,7 169-77-4,8-130-5 5,12-3 40-4,-4-4 6 6,3-4-16-9,16-8 12 7,-5-7 22-4,12-7-30 3,8-6-26-3,4 0-25 1,3-14-22 3,-15-14-4-5,0-7-92 4,0-6-114-4,-26-11-137 6,-8 8-263-6,-4 8-349-3</inkml:trace>
    </iact:actionData>
  </iact:action>
  <iact:action type="add" startTime="112109">
    <iact:property name="dataType"/>
    <iact:actionData xml:id="d16">
      <inkml:trace xmlns:inkml="http://www.w3.org/2003/InkML" xml:id="stk16" contextRef="#ctx0" brushRef="#br0">26074 2820 750 0,'0'0'590'14,"0"0"-483"-13,0 0 49 9,0 0 54-7,0 0-100 4,0 0-63 3,0 0-18-4,-27 164 4 4,27-128-19-5,0-4-14 5,0-1-56-4,15-3-89 3,19-7-170-4,0-13-295-4</inkml:trace>
    </iact:actionData>
  </iact:action>
  <iact:action type="add" startTime="112341">
    <iact:property name="dataType"/>
    <iact:actionData xml:id="d17">
      <inkml:trace xmlns:inkml="http://www.w3.org/2003/InkML" xml:id="stk17" contextRef="#ctx0" brushRef="#br0">26602 2934 1071 0,'0'0'484'8,"0"0"-425"-2,0 0-46 3,0 0 6-3,0 0-19 0,0 0-8 5,0 0-27-6,148 53-24 6,-118-53-40-8,4 0-14 7,-4-19-47-4,-11 0-90 5,-4-3-10-6,-15 0-15 1,0 0 86 4,0 3 189-3,-23 1 137 2,-11 5 49-5,-7 1-10 6,-1 12 93-4,-7 0-45 4,11 6-24-6,-11 21-32 5,8 9-16-1,7 8-37-1,4 0-52 2,11 3-34-4,11-6-2 5,8-2-27-4,0-6-1 3,8-8-20-4,26-6-43 10,22-7-97-13,43-12-108 4,-1 0-254 3,-8-18-146-9</inkml:trace>
    </iact:actionData>
  </iact:action>
  <iact:action type="add" startTime="112703">
    <iact:property name="dataType"/>
    <iact:actionData xml:id="d18">
      <inkml:trace xmlns:inkml="http://www.w3.org/2003/InkML" xml:id="stk18" contextRef="#ctx0" brushRef="#br0">27309 2978 1209 0,'0'0'343'5,"0"0"-114"3,0 0-79-2,0 0-74 4,0 0-46-4,0 0-15 0,-178 19 6 4,163-13-4-4,4-3-9 3,11-3-8-4,0 0-7 5,0 0-41-4,0 0-24 4,0 3 9-5,19 1 35 4,3 8 28-2,5 0 0 0,-5 7 1 1,-7 0 0-2,4 2 1 4,-11 2 5-4,-1 2-7 2,-7 0 9-2,0 0 22 5,-34-1 12-5,4-5-10-1,-19-2-33 5,0-17-43-4,0 0-180 5,7-17-518-11</inkml:trace>
    </iact:actionData>
  </iact:action>
  <iact:action type="add" startTime="113138">
    <iact:property name="dataType"/>
    <iact:actionData xml:id="d19">
      <inkml:trace xmlns:inkml="http://www.w3.org/2003/InkML" xml:id="stk19" contextRef="#ctx0" brushRef="#br0">28653 3283 1031 0,'0'0'280'5,"0"0"-105"5,0 0 37-4,0 0-50 5,0 0-58-9,0 0 5 9,0 0 11-6,0 4 6 5,0-4 4-5,8-8-2 2,-1-15-38 3,20-13-64-3,-4-8-26 1,3-11-22-3,-3-2-3 5,3-4-5-4,-3 1 11 1,-8 7-14 0,4 9 20 3,-4 14 5-1,-15 14 2-5,7 11-1 6,1 5-16-4,-8 0-23 3,11 30 9-4,4 10 37 7,1 14 2-8,10 3 21 6,-3-2-2-5,3 0-9 2,4-11-11 3,4-5 10-4,8-13 2 4,-20-8 0-6,12-17 4 8,-3-1 11-8,10-15 2 9,-7-30-9-11,4-13-21 5,-4-5-22 1,0-6-10 0,-11 1-31 1,3 5-25-3,-11 8-48 3,0 5-96-3,12 6-104 3,-12 12-372-3,-8 13-279-6</inkml:trace>
    </iact:actionData>
  </iact:action>
  <iact:action type="add" startTime="113669">
    <iact:property name="dataType"/>
    <iact:actionData xml:id="d20">
      <inkml:trace xmlns:inkml="http://www.w3.org/2003/InkML" xml:id="stk20" contextRef="#ctx0" brushRef="#br0">29972 2932 1003 0,'0'0'374'8,"0"0"-145"1,0 0-55-5,0 0-88 6,0 0-48-4,0 0-19 4,0 0 22-4,-185-12 31 0,151 31 12 3,-8 6-9-2,0 8 14 1,20 7-29-1,-1 0-11 4,4 4-34-7,12 4 15 5,7-4-10-3,0-7 4 4,26-4-9-4,4-8-5-1,4-10-4 5,8-15 6-3,-4 0 3 3,11-20 4-6,-8-21-19 5,-7-12-4-2,-4-10-52 3,-11-6-32-4,-11 1-37-1,-8-26-63 5,-34 18-129-2,4 12-329-8</inkml:trace>
    </iact:actionData>
  </iact:action>
  <iact:action type="add" startTime="114435">
    <iact:property name="dataType"/>
    <iact:actionData xml:id="d21">
      <inkml:trace xmlns:inkml="http://www.w3.org/2003/InkML" xml:id="stk21" contextRef="#ctx0" brushRef="#br0">28019 2245 1046 0,'0'0'514'8,"0"0"-435"1,0 0 14-4,0 0 178 4,0 187-27-2,0-19-80 3,-15 86 19-5,-12 66-35 1,-7 45 2 3,19 12-19-1,-8-17-31-1,-3 3-61 0,3-8-24 4,-18-6-5-5,-1-14-10 2,1-41-10-2,3-47-74 2,12-64-99-1,-5-28-55-1,12-56-94 5,12-36-379-10</inkml:trace>
    </iact:actionData>
  </iact:action>
  <iact:action type="add" startTime="115105">
    <iact:property name="dataType"/>
    <iact:actionData xml:id="d22">
      <inkml:trace xmlns:inkml="http://www.w3.org/2003/InkML" xml:id="stk22" contextRef="#ctx0" brushRef="#br0">23815 3377 1288 0,'189'19'324'5,"71"6"-20"6,107 2 18-8,71-2-106 8,53-5-38-5,87-5-43 3,71 0-50-4,54 1-24 4,22 7-25-1,-34 12-26-1,-71 9-4 1,-118 3-6-2,-116-12-7 5,-145-13-84-6,-93-13-71 3,-73-9-74-2,-60-14-297 5,-15-16-563-8</inkml:trace>
    </iact:actionData>
  </iact:action>
  <iact:action type="add" startTime="115699">
    <iact:property name="dataType"/>
    <iact:actionData xml:id="d23">
      <inkml:trace xmlns:inkml="http://www.w3.org/2003/InkML" xml:id="stk23" contextRef="#ctx0" brushRef="#br0">24532 4944 1393 0,'0'0'400'4,"238"0"-269"4,53 0 242 1,117 0-76-3,98-6-72 2,65-13-33-2,22-12-59 5,49-5-39-5,-23 1-64 3,-63 11-30-3,-118 7-1 1,-144 15-91 3,-131 2-111-4,-92 0-91 3,-44 0 32-4,-20 0 19 5,-41 0-231-4,-15-4-64 2,-22-1-480-5</inkml:trace>
    </iact:actionData>
  </iact:action>
  <iact:action type="add" startTime="116163">
    <iact:property name="dataType"/>
    <iact:actionData xml:id="d24">
      <inkml:trace xmlns:inkml="http://www.w3.org/2003/InkML" xml:id="stk24" contextRef="#ctx0" brushRef="#br0">24483 6131 932 0,'0'0'372'6,"238"3"-118"1,30-3 115 3,84-3-77-5,52-21-56 4,53-5-41-2,15-1-7 3,42-1-12-7,15 4-59 5,-8 11-63 2,-49 5-21-2,-64 11-33 1,-76 0-33-5,-94 0-115 7,-83 0-32-6,-68 0 19 6,-45 0-96-8,-35 0 9 7,-7 0-315-3,0-9-275-7</inkml:trace>
    </iact:actionData>
  </iact:action>
  <iact:action type="add" startTime="116614">
    <iact:property name="dataType"/>
    <iact:actionData xml:id="d25">
      <inkml:trace xmlns:inkml="http://www.w3.org/2003/InkML" xml:id="stk25" contextRef="#ctx0" brushRef="#br0">24525 7315 1222 0,'0'0'331'5,"0"0"-215"3,0 0 35 2,0 0 10-4,238 0-1 1,22 0 42-1,88-14-12 4,67 4-16-3,50-1 13-2,0 3-9 5,29-1-85-4,13 6-51 4,-20 3-35-5,-45 0-5 6,-76 0-1-6,-98 3-1 6,-105 6-40-6,-65-7-53 4,-41-2 11-4,-8 0-72 6,-27-6-137-6,5-15-276 2,-27-7-525-7</inkml:trace>
    </iact:actionData>
  </iact:action>
  <iact:action type="add" startTime="117633">
    <iact:property name="dataType"/>
    <iact:actionData xml:id="d26">
      <inkml:trace xmlns:inkml="http://www.w3.org/2003/InkML" xml:id="stk26" contextRef="#ctx0" brushRef="#br0">27618 6628 472 0,'0'0'556'7,"0"0"-375"3,0 0-6-5,0 0-51 3,0 0-44 0,0 0-44-1,0 0 6 2,19-19 36-3,-19 19 18 3,0 0-6-2,0 19-35 2,0 19 64-5,0 15 2 6,0 16-26-4,-19 7-47 5,-3 7-24-6,-5 2-9 1,-3-7-15 6,4-10-46-7,3-5-90 4,-3-16-217-4,10-23-402-4</inkml:trace>
    </iact:actionData>
  </iact:action>
  <iact:action type="add" startTime="119182">
    <iact:property name="dataType"/>
    <iact:actionData xml:id="d27">
      <inkml:trace xmlns:inkml="http://www.w3.org/2003/InkML" xml:id="stk27" contextRef="#ctx0" brushRef="#br0">24476 2393 1303 0,'0'0'205'5,"0"0"-41"2,0 207 58 4,-8-43 10-6,-18 75-70 3,3 52-39-2,-18 37-31 4,-9 27-13-2,-6 13-6-1,-1 38-3 0,-7 39-19 3,7 39-20-5,8 19 19 1,15 5-7 4,19-25 2-4,15-40-2 4,0-55-17-6,0-72-20 7,0-87-6-6,8-84-8 7,-1-66-54-9,1-42-93 4,-8-37-112 3,11-25-339-4,-11-30-311-4</inkml:trace>
    </iact:actionData>
  </iact:action>
  <iact:action type="add" startTime="121409">
    <iact:property name="dataType"/>
    <iact:actionData xml:id="d28">
      <inkml:trace xmlns:inkml="http://www.w3.org/2003/InkML" xml:id="stk28" contextRef="#ctx0" brushRef="#br0">21749 2437 373 0,'0'0'384'8,"0"0"-137"-1,0 0-12 3,0 0-18-5,0 0-70 4,0 0-66-2,0 0-22 2,0 0 14-2,0 22-38-1,0 9 21 4,-8 13 62-5,1 12-5 6,-5 11-24-7,5 7-43 5,-8 3-8-2,7 5-17 2,-7-2-11-3,4-8-2 1,3-15-8 4,0-12 1-6,8-19-1 4,0-12-7-4,0-14 7 4,0 0 0-2,0-8 37 2,0-28-37-4,8-13-9 5,11-17-19-2,-12-10-23-4,16-8-36 7,-8-6-10-6,12 3-10 5,-5 4 23-6,12 12 32 8,0 13 11-8,-3 11 11 7,10 11 17-6,-7 14 0 0,4 9 0 6,-4 7 1-5,0 6-2 2,-4 0-7-2,-4 25-9 5,-10 5-10-6,-9 8 40 4,-7 3 1-4,0 7 21 5,-7-2 19-4,-27 3 0 0,-4-5 0 4,-11-2 1-4,0-4-16 5,0-8 4-8,7-5-13 8,0-6-6-6,12-5 2 7,11-5 20-9,4-7-5 4,15-2 2 2,0 0 6-3,0 0-27 4,0 0-9-6,27 2 0 8,3 8 0-7,19 2 51 4,0 2-14-4,15 3-12 4,-7 0-17-2,11 2-8-1,-4 0-8 4,-7 3-42-4,-1-5-107 5,16-5-48-8,-4-3-115 10,-11-9-350-13</inkml:trace>
    </iact:actionData>
  </iact:action>
  <iact:action type="add" startTime="122085">
    <iact:property name="dataType"/>
    <iact:actionData xml:id="d29">
      <inkml:trace xmlns:inkml="http://www.w3.org/2003/InkML" xml:id="stk29" contextRef="#ctx0" brushRef="#br0">22727 2814 971 0,'0'0'320'7,"0"0"-141"3,0 0-40-4,0 0-50 2,-162-31-45-2,128 31-25 4,-8 0-3-4,8 0-3 0,11 17-12 3,1 8-1-2,3 4 11 2,11 5 13-4,8-2-17 4,0 2-6-2,8-1 22 4,18-7 30-8,12 0 5 5,11-9-30 1,0-4-10-2,8-7-11 1,3-6-7-1,-14 0-6 2,-5 0-15-3,1-19-10 2,-20-6 15-2,5-3-1 4,-12 3 12-4,-8 4 5 0,-7 7 10 3,0 9 13-2,0 5 29 3,0 0 12-6,0 0-64 6,0 5-22-4,-7 10 6 4,-1 11 16-5,8-1 1 4,0 5 1-2,0-3-2 0,0-2-24 1,0-5-77-2,27-1-69 5,-5-9-85-6,43-10-17 3,-9 0-61-2,-7 0-171-5</inkml:trace>
    </iact:actionData>
  </iact:action>
  <iact:action type="add" startTime="122501">
    <iact:property name="dataType"/>
    <iact:actionData xml:id="d30">
      <inkml:trace xmlns:inkml="http://www.w3.org/2003/InkML" xml:id="stk30" contextRef="#ctx0" brushRef="#br0">23392 2883 438 0,'0'0'283'6,"0"0"21"0,0 0 18 2,0 0-35-1,0 0-66 3,0 0-104-6,0 0-42 7,-87-29-28-6,45 35-5 5,8 10 13-6,4 7-9 7,4-2-3-6,11 4-17 6,7 0-18-6,8 0-8 1,0 2-15 4,0-2 3-4,15 0 12 3,12-6-1-4,3-3-9 5,11-4-41-4,1-4-21 1,-4-5-63 1,30-3-67-1,-31 0-117 1,5-9-276-7</inkml:trace>
    </iact:actionData>
  </iact:action>
  <iact:action type="add" startTime="122814">
    <iact:property name="dataType"/>
    <iact:actionData xml:id="d31">
      <inkml:trace xmlns:inkml="http://www.w3.org/2003/InkML" xml:id="stk31" contextRef="#ctx0" brushRef="#br0">23664 2924 1028 0,'0'0'213'8,"0"0"-141"2,0 0-43-4,0 0 28-1,0 0-31 5,0 0-14-4,162 5 1 6,-132-5-12-9,4 0 9 8,-11 0-10-7,-4 0-20 8,-4 0 0-8,-15-5 17 2,0-6 3 4,0-1 0-4,0-1 1 4,-23 1 5-6,-11 1 31 8,-7 6 27-8,-8-1 25 6,0 6 7-5,7 0-4 2,4 10-35 4,4 16-25-6,12 8-11 4,10 0-5-4,-3 3 0 6,15-1-16-6,0-1-1 4,15-2 0-4,19-2 0 6,0 2-53-5,4-1-50-1,30 16-157 6,-19-10-267-6,-11-8-272-4</inkml:trace>
    </iact:actionData>
  </iact:action>
  <iact:action type="add" startTime="123363">
    <iact:property name="dataType"/>
    <iact:actionData xml:id="d32">
      <inkml:trace xmlns:inkml="http://www.w3.org/2003/InkML" xml:id="stk32" contextRef="#ctx0" brushRef="#br0">22904 3892 209 0,'0'0'1076'7,"0"0"-716"0,0 0-94 3,0 0-62-4,0 0-126 1,0 0-53 0,0 0 58 3,-22 188-11-4,10-116-8-1,5 3-21 5,-1-5-29-4,1-1-14 4,7-2-51-5,-8 9-130 4,8-13-336-2,0-15-489-7</inkml:trace>
    </iact:actionData>
  </iact:action>
  <iact:action type="add" startTime="123883">
    <iact:property name="dataType"/>
    <iact:actionData xml:id="d33">
      <inkml:trace xmlns:inkml="http://www.w3.org/2003/InkML" xml:id="stk33" contextRef="#ctx0" brushRef="#br0">22833 5329 838 0,'0'0'502'4,"0"0"-408"3,0 0 11 3,0 0-5-4,0 0-34 2,0 0-15-1,185-25-7 2,-151 25 1-3,-4 0-13 3,-4 7 20-3,-10 11-38 5,2 3 2-6,-10 3 30 0,-8 7-36 6,0 5 9-5,-8 8-2 4,-26 2 11-6,-7 7-14 5,-8 1 3-2,-8 0-8 7,0 0-8-14,8-4 6 7,8-9 5 5,11-8 13-7,11-8-15 3,19-12-10-2,0-5-22 4,11-2 22-4,19-4 10 3,19-2 35-4,0 0-17 4,16 0-28-1,10 0-8-3,-18 0-77 5,15 0-100-4,-23 6-174 5,-15 5-455-11</inkml:trace>
    </iact:actionData>
  </iact:action>
  <iact:action type="add" startTime="124436">
    <iact:property name="dataType"/>
    <iact:actionData xml:id="d34">
      <inkml:trace xmlns:inkml="http://www.w3.org/2003/InkML" xml:id="stk34" contextRef="#ctx0" brushRef="#br0">23010 6664 958 0,'0'0'384'7,"0"0"-165"5,0 0-67-9,0 0-68 6,0 0-19-3,0 0-17 3,0 0 25-3,197-50-1 0,-148 48-41 4,0 2 0-4,0 0 0 4,-11 0 0-6,-12 8-30 6,-11 5 13-3,-7 5-13 2,-8 0 0-5,0 8-1 5,0 0 1-1,-30 3 17-1,-12 1-3 1,1-5 8-2,-9-5-21 5,9-2 5-6,11-5 4 3,3-5-11-2,20 1 1 4,-1-6-1-3,8-3-8-2,0 3-1 4,0-3-11-2,0 5-17 4,15 3 37-6,12 6 6 6,3 5 23-7,19 8-1 7,-7 7 14-8,-1 1-7 7,-18 4-27-4,3-4 1 2,-11-1 8-1,-15-8 1 0,0-1 0 4,-15-2-5-6,-34-7-8 4,-8-2-5-4,-18-6-74 8,-31-8-70-10,19-8-131 3,-3-17-390-5</inkml:trace>
    </iact:actionData>
  </iact:action>
  <iact:action type="add" startTime="133445">
    <iact:property name="dataType"/>
    <iact:actionData xml:id="d35">
      <inkml:trace xmlns:inkml="http://www.w3.org/2003/InkML" xml:id="stk35" contextRef="#ctx0" brushRef="#br0">25299 3852 694 0,'0'0'312'7,"0"0"-94"1,0 0-6 0,0 0-77-1,0 0-84 2,0 0-15-3,0 0-5 3,42-33 11-4,-27 25-8 4,8 2-4-1,3 1 4-2,4 2-6 3,4 0-6-2,0 3-8 3,-4 0-8-6,4 0-5 6,-11 0 0-5,3 3-1 6,-3 11 0-5,-4 3-1-1,-19-1-6 4,8 3-3-1,-8 3 10 1,0 4 17-4,-8 6 20 5,-11 2-8-4,-4 4-7 1,-11 0-11 1,4 4 2 2,-11-2-12-5,-1 2 7 1,1 2-8 4,-8-4 8-4,11 0-8 4,-4-7 6-6,1-3-5 7,7-8 4-6,11-6-4 5,8-5-1-5,4-3 0 2,11-5 0 2,0-3 0-3,0 3-1 2,0-3 0-2,26 2 1 5,8 4 18-5,15 0 22 6,8-1 12-9,-8 1-23 4,8-4-19 2,-1 4-1-4,-7-1-9 5,-11-2 0-4,4 2-16 5,-8-2-58-8,-4 3-55 10,4-4-88-10,-19-2-335-1</inkml:trace>
    </iact:actionData>
  </iact:action>
  <iact:action type="add" startTime="134099">
    <iact:property name="dataType"/>
    <iact:actionData xml:id="d36">
      <inkml:trace xmlns:inkml="http://www.w3.org/2003/InkML" xml:id="stk36" contextRef="#ctx0" brushRef="#br0">26153 4099 380 0,'0'0'957'5,"0"0"-767"4,0 0 0-1,0 0-93-1,0 0-70 1,0 0-27-2,-185 23-1 4,143 7 1-3,16 5 1 1,-4 7 28-3,11 5-2 6,4 4-5-5,15 2 9-1,0 2-12 5,7-2-6-4,27-4-4 4,15-10-3-6,0-7 2 6,8-9 6-4,0-13-6 4,-1-10 5-5,1 0-7 3,-8-20 9 0,-7-20-3-1,-1-13-3 2,-11-4-9-4,-11-12-46 6,-11 1-22-5,-8-5-22 1,0 2-73-1,-34-3-80 10,0 19-16-13,11 15-305-3</inkml:trace>
    </iact:actionData>
  </iact:action>
  <iact:action type="add" startTime="135324">
    <iact:property name="dataType"/>
    <iact:actionData xml:id="d37">
      <inkml:trace xmlns:inkml="http://www.w3.org/2003/InkML" xml:id="stk37" contextRef="#ctx0" brushRef="#br0">28865 3892 948 0,'0'0'387'5,"0"0"-215"5,0 0 26-5,0 0-81 5,0 0-107-5,0 0-10 6,0 0 0-7,91 0 32 8,-35 0 2-9,1 5-9 7,7 5 0-4,0 1-15 2,-3 0-9 0,-16 6 1-2,-3-3-2 3,-24 3-9-2,-2-4-6 0,-16 1-5-1,0 3-1 5,0-1 21-5,-34 3 8-1,-8 3 17 5,-3-3-5-4,-16 3-5 4,-3-6 1-5,15 1-3 4,0-3 3-3,26-6-5 4,8 0-11-6,4-5-12 6,11-1-25-2,0 1-8 0,11 4 14-2,19-2 21 1,4 2 10 5,8 5 2-8,-4 1-2 5,11 1 7-4,-8 3-7 7,-14 2-1-8,-12 0 0 2,-8 4 0 3,-7 1 1-2,0 1 3 3,-34 2 32-6,4-2-3 7,-19-4-7-6,0-1-16 5,0-4-9-6,-8-8-15 7,16-2-36-6,7-6-92 6,19 0-96-6,7-10-275 1,8-10-227-5</inkml:trace>
    </iact:actionData>
  </iact:action>
  <iact:action type="add" startTime="135871">
    <iact:property name="dataType"/>
    <iact:actionData xml:id="d38">
      <inkml:trace xmlns:inkml="http://www.w3.org/2003/InkML" xml:id="stk38" contextRef="#ctx0" brushRef="#br0">29949 4193 22 0,'0'0'1338'5,"0"0"-1002"6,0 0-68-6,0 0-79 6,0 0-71-8,0 0-75 8,0 0-42-5,-147-27-1 4,105 48-9-6,-7 13 7 3,7 1-4 3,5 10 5-4,3 0-5 3,19 5-2-4,7 0 6 5,8-4-4-3,0 1 0 1,30-8-7-2,12-3 7 3,7-9 6-2,15-10-2 0,-7-10 1 4,11-7 1-7,-12 0 1 6,-18-7 7-6,4-20-2 7,-16-7 5-6,-18-7-10 7,-8-6 1-9,0-2-2 4,-8-6 0 3,-33 0-25-4,-1 2-67 3,-7 9-60-4,0 12-37 6,7 13-300-6,12 7-489-3</inkml:trace>
    </iact:actionData>
  </iact:action>
  <iact:action type="add" startTime="141673">
    <iact:property name="dataType"/>
    <iact:actionData xml:id="d39">
      <inkml:trace xmlns:inkml="http://www.w3.org/2003/InkML" xml:id="stk39" contextRef="#ctx0" brushRef="#br0">25159 5447 491 0,'0'0'618'12,"0"0"-490"-7,0 0-91 4,0 0 44-4,0 0-31 2,182-88-34 1,-133 68-15-1,-4 0 8 1,4 11-3-2,-7-1-6 4,-1 9 1-3,-18 1 0-1,3 0-1 2,-10 0 0-1,-9 11 0 2,-7 4 30-3,0 3 56 4,0 3 3-4,-7 1-21 4,-9 5-1-7,-18 4-24 8,-3 5-14-5,3 2-13 3,-8 3 16-3,1 0 1 2,10-5-9 3,5-4 0-7,3-3-11 6,23-10-3-6,-7-2-9 7,7-4 0-6,0-1 5 3,15-2 1-2,19-1 10 2,4-7 8 2,18-2-3-6,12 0-22 7,-4 0-22-6,27-2-102 6,-19-13-123-7,-8-4-376-4</inkml:trace>
    </iact:actionData>
  </iact:action>
  <iact:action type="add" startTime="142132">
    <iact:property name="dataType"/>
    <iact:actionData xml:id="d40">
      <inkml:trace xmlns:inkml="http://www.w3.org/2003/InkML" xml:id="stk40" contextRef="#ctx0" brushRef="#br0">26179 5455 631 0,'0'0'584'7,"0"0"-478"3,0 0-25-4,0 0 47-1,0 0-61 5,0 0-39-3,0 0-15 3,-132 101 3-7,125-90-15 7,7-4-1-3,0 0 0 2,0-2-5-3,7 3 5 0,20 2 13 3,3-3 13-2,11 1-8 1,1 2 8-2,-1-3-8 4,-10 5-11-3,10-1-1 1,-18 2-5-2,-4 4 0 3,-12-3 0-1,8 1 8-4,-15 2 1 6,0 2 21-3,0 4 32 3,-7-3-8-7,-16 9-21 7,-11-5-9-3,-15 4-7 7,0-3-18-12,0-9-16 5,0-7-36 0,19-9-75 1,-4-23-118 0,18-12-523-6</inkml:trace>
    </iact:actionData>
  </iact:action>
  <iact:action type="add" startTime="142531">
    <iact:property name="dataType"/>
    <iact:actionData xml:id="d41">
      <inkml:trace xmlns:inkml="http://www.w3.org/2003/InkML" xml:id="stk41" contextRef="#ctx0" brushRef="#br0">26194 5339 933 0,'0'0'219'6,"0"0"23"1,0 0-13 3,189 0-112-6,-117-10-73 7,0-1-44-6,26-1-27 5,-22 5-185-5,-20-5-362-5</inkml:trace>
    </iact:actionData>
  </iact:action>
  <iact:action type="add" startTime="143535">
    <iact:property name="dataType"/>
    <iact:actionData xml:id="d42">
      <inkml:trace xmlns:inkml="http://www.w3.org/2003/InkML" xml:id="stk42" contextRef="#ctx0" brushRef="#br0">28378 5123 152 0,'0'0'536'8,"0"0"-319"1,0 0 59-2,0 0-24 1,0 0-103-3,0 0-68 6,0 0 14-5,0 0-3-1,0 0-13 4,0 0-3-2,0 0 6 4,0 0-10-7,0 0-8 7,0 0-6-6,0 0-21 4,0 0-11-4,0 0-5 5,0 0-3-4,0 0-6 1,0 0 1 1,0 0 5-1,0 0 10 3,0 0 12-4,0 0-3 1,0 0-6 0,0 0-13 3,0 0-9-4,7 0-9-1,1 0-1 6,-1 0-7-6,20 0 7 4,-5 0 1-4,5-6-1 5,3 0 1-4,4 1-1 4,-4-1 0-5,-3 4 0 3,7-2-5 1,-12 4-2-3,-7 0-3 3,4 0 0-3,-11 0 1 3,-1 0-1-3,-7 0 2 3,0 0 3-3,0 0 5 4,0 0 0-4,0 0 1 4,0 0 0-6,0 0 6 3,0 0 0 3,0 0 3-3,0 0-8 0,0 0 8 0,0 0-7 2,0 0 7-2,0 0 8 3,0 0 12-6,0 0-14 3,0 0-2 3,0 0-10-5,0 0-3 5,0 9 0-4,-7 15 0 3,-12 4 17-4,-4 8-1 5,8 5-3-5,-4 1-12 6,-3 3 6-7,7 3-7 3,-12 3 0 5,12 3 0-7,-11-5 0 5,10 0 2-6,1-8-1 8,8-8-1-8,-5-9-42 4,5-8-50-2,7-7-52 1,0-5-41 2,0-4-80-3,0 0-116 4,0-12-297-4,7-10 118-5</inkml:trace>
    </iact:actionData>
  </iact:action>
  <iact:action type="add" startTime="144279">
    <iact:property name="dataType"/>
    <iact:actionData xml:id="d43">
      <inkml:trace xmlns:inkml="http://www.w3.org/2003/InkML" xml:id="stk43" contextRef="#ctx0" brushRef="#br0">28359 5350 224 0,'0'0'603'7,"0"0"-525"-1,0 0 71 5,0 0 4-6,189 14-62 6,-125-5-46-7,19-4-19 6,-11 1-14-4,-8-4-12 3,4-2-107-3,-19 0-159 0,-19 0-147-5</inkml:trace>
    </iact:actionData>
  </iact:action>
  <iact:action type="add" startTime="144476">
    <iact:property name="dataType"/>
    <iact:actionData xml:id="d44">
      <inkml:trace xmlns:inkml="http://www.w3.org/2003/InkML" xml:id="stk44" contextRef="#ctx0" brushRef="#br0">29061 5287 869 0,'0'0'292'6,"0"0"-127"1,0 0-8 3,0 0-82-4,0 0-43-1,0 0 34 5,0 0 10-3,0 68 7 4,0-49-11-8,-7 1-17 8,7-3-33-6,0-4-13 5,0 1-2-5,0-4-6 2,0 5 5 2,7-4-5-2,1 3 8 3,7-3-2-6,11 2-6 7,-11 4 0-6,1-3-1 3,2 2 0-2,-10 0 0 6,0 1 0-8,-8 2 2 2,0 4 7 4,0 2 12-4,0 0 20 4,0-1 2-6,-27 3-13 7,12-2-11-6,-8-3-12 6,-11-7-7-7,12 0-1 3,-12-10-64 2,0-5-51-2,4-11-121 2,3-22-291-4,12-5-424-3</inkml:trace>
    </iact:actionData>
  </iact:action>
  <iact:action type="add" startTime="144865">
    <iact:property name="dataType"/>
    <iact:actionData xml:id="d45">
      <inkml:trace xmlns:inkml="http://www.w3.org/2003/InkML" xml:id="stk45" contextRef="#ctx0" brushRef="#br0">29054 5287 816 0,'0'0'248'8,"0"0"-88"-3,0 0 63 5,204-38-114-4,-133 29-55 3,1 1-31-4,4 5-23 5,-20 0-15-4,-6 3-230 6,-28 0-478-12</inkml:trace>
    </iact:actionData>
  </iact:action>
  <iact:action type="add" startTime="147613">
    <iact:property name="dataType"/>
    <iact:actionData xml:id="d46">
      <inkml:trace xmlns:inkml="http://www.w3.org/2003/InkML" xml:id="stk46" contextRef="#ctx0" brushRef="#br0">24631 6582 502 0,'0'0'907'6,"0"0"-736"2,0 0-124 2,0 0 28-4,0 0-25 1,0 0-28 0,-57 169-12 2,49-119 11-2,1-3 12-2,7-6-11 4,-8-5-16-2,8-5-4 3,0-10-2-4,0-7-55 3,0-5-105-3,31-9-132 3,-5-14-206-2,4-14-332-4</inkml:trace>
    </iact:actionData>
  </iact:action>
  <iact:action type="add" startTime="147893">
    <iact:property name="dataType"/>
    <iact:actionData xml:id="d47">
      <inkml:trace xmlns:inkml="http://www.w3.org/2003/InkML" xml:id="stk47" contextRef="#ctx0" brushRef="#br0">24982 6626 909 0,'0'0'327'11,"0"0"-216"-9,0 0 14 7,0 0-58-3,0 0-19 0,0 0 29 4,0 0 16-4,-42 112-14 4,27-81-23-6,8-4-24 7,-5-2-16-7,5-9-10 6,7-3-4-3,0-7-2-2,0-3 0 5,0-3 0-3,0 0-5 0,19 0 5-1,3 0 9 5,1-5 1-6,19-1-10 6,-8 3 1-6,-12 3-1 1,12 0 0 4,-19 0-1-5,4 0-12 4,-4 9-1-3,-7 7 3 5,-8 3 10-7,0 3 1 9,0 3 0-11,0 2 2 9,-15-2 8-6,-12 3-9 2,5-4 8 2,-5-4-9-3,5-6-31 3,-5-7-69-4,4-7-57 7,-3-13-211-8,11-15-469-2</inkml:trace>
    </iact:actionData>
  </iact:action>
  <iact:action type="add" startTime="148304">
    <iact:property name="dataType"/>
    <iact:actionData xml:id="d48">
      <inkml:trace xmlns:inkml="http://www.w3.org/2003/InkML" xml:id="stk48" contextRef="#ctx0" brushRef="#br0">24963 6628 426 0,'0'0'546'6,"0"0"-445"3,0 0-23-4,0 0 35 4,166-54-61-3,-102 50-24 4,-7 4-17-5,7 0-9 2,1 0-2 2,33 23-15-1,-15-4-135 1,-11-3-210-9</inkml:trace>
    </iact:actionData>
  </iact:action>
  <iact:action type="add" startTime="149886">
    <iact:property name="dataType"/>
    <iact:actionData xml:id="d49">
      <inkml:trace xmlns:inkml="http://www.w3.org/2003/InkML" xml:id="stk49" contextRef="#ctx0" brushRef="#br0">28091 6480 1001 0,'0'0'355'7,"0"0"-155"3,0 0-44-6,0 0-86 6,0 0-54-3,0 0-14 3,0 0 4-7,188-47-5 5,-138 41 0 2,-1 6-1-4,-19 0 0 3,4 0 0-4,-19 0-8 5,-8 0 2-3,5 4-5 1,-12 2-4-2,0 3 15 4,0 3 2-4,0 2 34-1,-27 2 1 5,5 3-7-3,-5 1-8 3,-3-1-13-6,-4 0 6 5,8-6-8-2,11-1-6 2,-1-5 7-2,16-1-8-1,0-6-7 2,0 4-1-1,0-4-2 3,0 0-3-6,0 2 0 7,0 3 11-6,16 3 2 5,-1 3 0-4,4 3 1 3,-4 3 0-3,0-4-1 9,4 5 2-13,-19-6-1 3,0 2 7 5,0 3 0-4,0 0 11 1,-8 2 9 0,-18 3-9 4,-8-3-5-6,3-2-14 1,5-4-13 3,11-8-31-2,0-5-56 2,15-5-87-4,0-19-160 6,7-7-309-11</inkml:trace>
    </iact:actionData>
  </iact:action>
  <iact:action type="add" startTime="150405">
    <iact:property name="dataType"/>
    <iact:actionData xml:id="d50">
      <inkml:trace xmlns:inkml="http://www.w3.org/2003/InkML" xml:id="stk50" contextRef="#ctx0" brushRef="#br0">28744 6513 310 0,'0'0'910'7,"0"0"-671"2,0 0-19-5,0 0-26 6,0 0-120-4,0 0-58 4,0 0 9-6,-34 57 21 7,19-34 6-6,-12-2-11 6,20-2-16-7,-8-5-9 3,7-3-9 4,8-3-7-6,0-2-9 3,0-1 3-2,0 1-7 5,0-1 6-6,15 2 6 1,8-2 0 3,11 2 1-2,0 5 1 3,-4 1-1-4,4 1 0 3,-11 3-1-4,-4 2 0 4,-4 0 1-2,-15 1 0 1,7-1 0-2,-7-3 0 4,0 4 6-3,0-4-5-1,-15 3 10 3,-11 1-4-1,3-7-7 0,-18 1-21-3,10-11-41 7,-10-3-30-7,-8-11-114 5,15-20-190-6,11-7-386-4</inkml:trace>
    </iact:actionData>
  </iact:action>
  <iact:action type="add" startTime="150804">
    <iact:property name="dataType"/>
    <iact:actionData xml:id="d51">
      <inkml:trace xmlns:inkml="http://www.w3.org/2003/InkML" xml:id="stk51" contextRef="#ctx0" brushRef="#br0">28687 6483 667 0,'0'0'583'5,"0"0"-490"6,0 0 136-8,178 0-87 7,-106 0-80-4,3 0-40 4,-3 0-22-5,3 5-17 2,-10 12-138 3,-24-1-205-4,-18-2-578-5</inkml:trace>
    </iact:actionData>
  </iact:action>
  <iact:action type="add" startTime="154715">
    <iact:property name="dataType"/>
    <iact:actionData xml:id="d52">
      <inkml:trace xmlns:inkml="http://www.w3.org/2003/InkML" xml:id="stk52" contextRef="#ctx0" brushRef="#br1">26772 3784 426 0,'0'0'659'7,"0"0"-473"-2,0 0-36 5,0 0-14-3,0 0-72 3,0 0-48-6,0 0-7 5,0 0 79-2,0 0 24 2,0 0-2-4,0 0-24 3,0 0-11 0,0 0-19-1,0 0-17 2,0 2-14-3,0 2-8 5,0 0-2-7,-7 7 7 4,-1 3 7-2,-11 5 12 5,4 1-8-4,0 0-8 1,-4 5-9-1,-3-1-1-2,6 3-6 6,-10 4 1-5,11-1 1 1,-12 0-2 1,5 0-8 3,7 0 10-7,-4 0-9 2,11 1-1 3,-7 1-1-2,8 4 1 3,-1 1 0-5,-3 3-1 5,3 2 1-5,8 1 0 6,0 5 0-8,0-4-1 8,0 2 1-5,0-2-1 4,8 3 0-6,11-1 0 3,-4 2 1 4,11-2-1-6,-3-5-6 4,-1-5-68-4,5-6-62 7,7-7-116-8,-19-11-326 4,0-12-511-3</inkml:trace>
    </iact:actionData>
  </iact:action>
  <iact:action type="add" startTime="155827">
    <iact:property name="dataType"/>
    <iact:actionData xml:id="d53">
      <inkml:trace xmlns:inkml="http://www.w3.org/2003/InkML" xml:id="stk53" contextRef="#ctx0" brushRef="#br1">27660 3775 431 0,'0'0'242'6,"0"0"-48"0,0 0 10 5,0 0-34-5,0 0-41-1,0 0-21 6,0 0 8-6,0 0 4 5,0 0-2-5,0 0-23 4,0 0-11-2,0 0-11 2,0 0-22-4,0 0-21 6,0 0-18-6,0 0-5 3,0 0 0-1,0 6-7 0,0 3-8 2,0 1 8-2,8 7 21 1,7 4 2-2,3 8 2 4,-2 1 11-4,-9 4-12-1,12 6 1 4,-4-2 6-2,0 6 0 5,-7 0-3-9,-1 6-13 7,-7 1-3-4,12 4-5 5,-12 7-1-8,0 1-5 8,0 0 0-6,0-3 0 3,0-5 0 2,0-9 0-6,0-2 5 7,0-10-6-6,0-4-6 4,0-5-39-4,-12-3-36 8,12-1-70-10,-15-2-137 2,8-7-266 6,-8-7-564-10</inkml:trace>
    </iact:actionData>
  </iact:action>
  <iact:action type="add" startTime="164603">
    <iact:property name="dataType"/>
    <iact:actionData xml:id="d54">
      <inkml:trace xmlns:inkml="http://www.w3.org/2003/InkML" xml:id="stk54" contextRef="#ctx0" brushRef="#br1">27048 4001 456 0,'0'0'228'7,"0"0"-84"2,0 0-5-4,0 0-39 6,0 0-54-7,0 0-4 2,0 0 45 4,0 0 27-4,0 0-12 3,0 0-9-4,0 0-10 5,0 0-20-3,0 0-20 2,0 0-30-4,-8 11-11 5,1 11 30-5,-8 8 39 6,7 3-8-6,-18 9-14 1,18 4-20 5,-18 3 4-5,11 3-2 4,7 3-13-6,-7-2-8 7,8-1-2-6,7-6-8 2,-12-4 7 1,12-6-7-1,0-9-8 4,0-4-63-8,0-8-74 7,0-5-75-4,0-9-142 5,12-1-246-10</inkml:trace>
    </iact:actionData>
  </iact:action>
  <iact:action type="add" startTime="165152">
    <iact:property name="dataType"/>
    <iact:actionData xml:id="d55">
      <inkml:trace xmlns:inkml="http://www.w3.org/2003/InkML" xml:id="stk55" contextRef="#ctx0" brushRef="#br1">27384 4190 586 0,'0'0'233'5,"0"0"-47"3,0 0-17-1,0 0-37 5,0 0-59-8,0 0-12 2,0 0 33 3,-7-8-2-2,7 8-12 3,-12 0 10-6,12 0 1 5,-7 0-13-2,-1 0-43 3,1 0-17-5,-1 0-4 1,-11 0-14 4,4 0-1-3,-8 11 1 0,5 5-1 0,-5 4 1 2,8 4 0-2,-12 5 1 0,12-2 6 0,-4 0 1 2,12 3-1-2,-8 4-6 1,15-5 0 2,-8 2 1-6,8-1-1 7,0 1-1-6,0-5 0 6,0 3 0-7,15-3-8 7,0-1 1-7,4-2-5 2,-4-4 3 3,12-5-6-2,-5-3 6 4,5-4 9-8,-12-1 8 8,15 0-7-6,-3-6 5 6,7 0-6-8,-12 0-1 9,1 0-8-7,3-3-5 2,-3-13-1 2,4-3 6-4,-5-4-4 6,-3-4 4-6,4-7 3 5,-16 1 5-6,20-2 1 7,-12 0-1-6,-8 1 1 1,12 1 0 3,-19 1 0-2,8 4 1 3,-8 1 5-6,0 0-5 7,0 2 1-6,-19-4-1 7,-4 5 5-9,-3-1 7 8,-4 6 14-7,-4 2-10 4,11 7-11 0,-3 1-6-2,10 3-11 4,-10 4-87-4,18 2-201 3,-7-2-479-9</inkml:trace>
    </iact:actionData>
  </iact:action>
  <iact:action type="add" startTime="171600">
    <iact:property name="dataType"/>
    <iact:actionData xml:id="d56">
      <inkml:trace xmlns:inkml="http://www.w3.org/2003/InkML" xml:id="stk56" contextRef="#ctx0" brushRef="#br1">30655 3907 33 0,'0'0'266'6,"0"0"-139"3,0 0-29-2,0 0-33 3,0 0-23-4,8 0 5 0,-8 0 18 3,0-3 41-2,0 3 5 0,0 0-23 0,0 0-4 3,0 0-15-5,0 0-9 1,0 0-12 4,0 0-17-4,0 0-7 3,0 0 2-3,0 0 0 3,0 0 7-2,0 0 5 3,0 0 3-6,0 0-6 6,0 0 8-5,0 0 13 5,0 0-13-4,0 0-3 1,0 0-7 3,0 0-3-4,0 0-3 1,0 0 1-1,0 0-4 4,0 0-7-3,0 0-1 0,0 0-14 0,0 0-1 1,0 0 0 2,0 0 0-6,0 0 0 6,0 0-1-4,0 0 16 3,0 0 2-4,0 0-12 4,0 0-6-2,0 0 0 3,0 0 2-4,0 0 4-1,0 0-5 5,0 0-1-4,0 0 1 2,-8 0 14-2,1 8-6 5,-8 3-7-5,7 3 4-1,-11 1-4 5,12 0-1-4,-1 3 5 3,-7-2-5-2,7 0 0 1,-11 1 7-1,12-1-7 2,-8-2 0-2,7 0 0 0,-3 0 5 0,3-3-5 2,1 0 5-2,-1-1-6-2,1 1 0 6,7-3 1-6,-8 3-1 6,1 1 0-7,7-4 1 7,-12 3-1-6,12 1 0 7,-7-2 2-10,7 4 0 6,-8-6 7 1,8 4-3-3,0-5-5 4,-7-2-1-5,7 1 1 4,0 2 0-2,0-3 0 2,0 5 1-4,0-6 6 5,0 6-7-4,0-3 0 0,0 5 0 3,0-1 5-2,0-1-4 3,0 0 4-6,0 2 1 6,0 0-6-4,0 1 0 4,0-2 10-4,0-3-11-1,0 3 1 4,0-3 1-2,0 4-1 1,0-4 0-1,0-1-1 3,0 5 1-5,0-4 0 6,0 3 0-7,0-2-1 7,0 1 0-6,0 1 2 1,0-3-1 4,0 2-1-4,0-3 1 4,0 1-1-7,0 1 0 8,0 1-1-5,0-1 0 4,7 2 0-6,-7-2 1 4,8-2 0 1,-8-2 0-2,0 1 0 2,7 2 0-4,-7-3-1 4,0 1 1-2,12 0 0 4,-12 0 1-9,7 1 0 9,1-1 1-5,-8 2 5 4,7-3-6-4,1 1 1 0,-8-1-1 4,7 2-1-4,-7-5 1 2,0 1 0-2,0-3-1 4,8 0-28-5,3 0-117 2,-11 0-130 2,8 0-52-2,-8 0-483-5</inkml:trace>
    </iact:actionData>
  </iact:action>
  <iact:action type="add" startTime="175745">
    <iact:property name="dataType"/>
    <iact:actionData xml:id="d57">
      <inkml:trace xmlns:inkml="http://www.w3.org/2003/InkML" xml:id="stk57" contextRef="#ctx0" brushRef="#br1">30950 4041 65 0,'0'0'403'5,"0"0"-142"3,0 0-1 1,0 0-24-2,0 0-36 1,0 0-62-2,0 0-32 1,0 0-17 2,0 0-19-3,0 0-22 3,0 0-24-2,0 4-11 2,0-1-13-2,0 5-2 1,0 6 2-3,-15 5 23 6,3 3 0-5,-3 6 1 0,0-4-5 3,8-2-1-2,-12 0-11 3,11-2-5-6,8-6-2 5,0-7 0-2,0-2 0 3,0-5-2-5,0 0-11 1,8 0 13 3,18 0 3-1,16 0 39-1,7 0-4 0,8-11-17 2,7-2-21-2,-15 1-22 1,0 2-73-3,-8 1-61 6,-3-2-89-5,-11 3-115-1,-12 3-337-4</inkml:trace>
    </iact:actionData>
  </iact:action>
  <iact:action type="add" startTime="176211">
    <iact:property name="dataType"/>
    <iact:actionData xml:id="d58">
      <inkml:trace xmlns:inkml="http://www.w3.org/2003/InkML" xml:id="stk58" contextRef="#ctx0" brushRef="#br1">31316 3979 1108 0,'0'0'224'12,"0"0"-153"-11,0 0 9 10,0 0-35-7,0 0 15 4,0 0 5-1,-41 140 16 1,26-96-16-1,-19 5-27 0,11 0-11 3,-3 1-17-4,10-3-10 2,1-5 0-1,4-4-76 3,11-8-80-5,0-8-91 7,26-16-27-7,8-6-107 0,4 0-10-3</inkml:trace>
    </iact:actionData>
  </iact:action>
  <iact:action type="add" startTime="176454">
    <iact:property name="dataType"/>
    <iact:actionData xml:id="d59">
      <inkml:trace xmlns:inkml="http://www.w3.org/2003/InkML" xml:id="stk59" contextRef="#ctx0" brushRef="#br1">31690 4177 874 0,'0'0'558'3,"0"0"-350"7,0 0 52-5,0 0-61 4,0 0-99-3,0 0-70 1,0 0-30 2,-15-5 1-3,-19 15 5 2,4 15 0-2,-12 9 12 4,8 3 0-4,0 1 1 1,4 4-12 0,15 0-6 1,4-1-1 1,11-6 0-4,0-2-6 6,0-8-16-6,11-8-12 4,12-7-5-4,11-7-8 6,-4-3 47-6,-4 0 0 5,5-11 15-3,3-14-6-2,-12-7-2 5,-3-4-7-4,-4-5-16 2,-7 0-21-2,-8-1-26 4,0 3-37-4,0 7-45 0,0 8-14 3,0 4-45-2,-8 6-93 2,1 5-343-9</inkml:trace>
    </iact:actionData>
  </iact:action>
  <iact:action type="add" startTime="176992">
    <iact:property name="dataType"/>
    <iact:actionData xml:id="d60">
      <inkml:trace xmlns:inkml="http://www.w3.org/2003/InkML" xml:id="stk60" contextRef="#ctx0" brushRef="#br1">31985 3931 940 0,'0'0'305'9,"0"0"-113"-3,0 0 33-2,0 0-47 7,0 0-100-5,0 0-49 2,0 0-10-2,7-4-17 5,8 18 27-6,12 11 59 4,-4 6-20-4,3 12-18 6,4 6-2-6,4 5-6 1,-4 7-15 3,-3 2 5-2,-20 6-1 4,1 3-14-8,-8 2-7 9,-8 2-3-8,-26 1-7 8,-3-2-17-8,-12-7-46 2,-19 6-54 3,11-19-150-2,8-16-345-6</inkml:trace>
    </iact:actionData>
  </iact:action>
  <iact:action type="add" startTime="182898">
    <iact:property name="dataType"/>
    <iact:actionData xml:id="d61">
      <inkml:trace xmlns:inkml="http://www.w3.org/2003/InkML" xml:id="stk61" contextRef="#ctx0" brushRef="#br1">26912 5289 403 0,'0'0'129'8,"0"0"-69"2,0 0 50-5,0 0 2 2,0 0-39 4,0 0 3-6,-34 29 33 3,27-28 2-2,7 3-23 3,0-4-15-3,-8 2-4 6,8-2-2-9,0 0-13 4,0 4-7 3,-8 2-11-4,-3-2 8 3,4 5-6-4,-9 2 5 5,9-1-3-4,-12 1 5 3,4 6 2-3,0-1-8 4,0 1-6-4,-4 5-4-1,-4 2 6 6,4 7-12-5,12 5-7 3,-8 2-14-4,7 4-1 7,-7 3-1-8,4 5-6 7,11 5 4-7,0 1-4 5,0 1 5-3,0-2-5 2,0-3-5-1,0 1 10 0,26-2-14 4,-3-1-20-6,11 0-21 4,30 5-112-4,-15-12-144 8,0-15-298-12</inkml:trace>
    </iact:actionData>
  </iact:action>
  <iact:action type="add" startTime="185120">
    <iact:property name="dataType"/>
    <iact:actionData xml:id="d62">
      <inkml:trace xmlns:inkml="http://www.w3.org/2003/InkML" xml:id="stk62" contextRef="#ctx0" brushRef="#br1">27025 5515 312 0,'0'0'544'8,"0"0"-375"1,0 0 9-2,0 0-6 0,0 0-83-1,0 0-41 4,0 0 13-3,0 0 10 2,0 0-11-4,0 0-24 4,8-3-6-2,-1-5-1-1,9 0-7 3,2-3-3-2,5 2-13 3,-4 1-5-6,-4 0 0 6,0 5 1-4,-7-2-2 4,11 5 0-6,-12-4 0 4,-7 4-2 1,0 0-14-2,0 0-16 0,0 0 5 0,0 0-16 2,0 12 2-2,0 4 38 1,-19 4 3-2,4 5 16 1,0 2-1 3,-11 4-5-4,3-1-4 4,-3-1-6-5,3 0 1 6,8-4 0-6,-4-6 6 3,11-3-5-2,1-2-2 9,7-7 2-13,0-1-2 2,0 0-13 6,0-4-1-3,0 4 14 3,7-3 6-6,12-1 12 7,-4 2 10-6,16-4-28 6,-5 0-19-7,8 0-60 3,-4 0-68 2,19-9-127-2,-15-5-262 2,-11 1-180-9</inkml:trace>
    </iact:actionData>
  </iact:action>
  <iact:action type="add" startTime="185706">
    <iact:property name="dataType"/>
    <iact:actionData xml:id="d63">
      <inkml:trace xmlns:inkml="http://www.w3.org/2003/InkML" xml:id="stk63" contextRef="#ctx0" brushRef="#br1">27513 5543 393 0,'0'0'608'9,"0"0"-431"-2,0 0 68-2,0 0-77 5,0 0-66-4,0 0-30 5,0 0-23-8,-72-17-21 6,45 17-15-2,5 17-12 3,-5 5 0-6,5 7 8 4,-5 6 13 2,12-4-12-4,0 6-10 3,7 1 0-4,8-2-6 5,0-3 5-4,8 0-15 5,15-6 14-8,11-5-5 8,-12-9 7-5,12-4 4 4,0-9 2-6,-3 0 3 3,3 0-2 4,-12-16 20-6,5-9-7 3,-12-8-1-2,0-5-1 5,-4-6-7-6,-11 0-11 1,0-1-22 3,0 5-26-1,-11 1-63 2,3 9 29-7,1 7-74 8,-1 7-91-5,1 8-360-6</inkml:trace>
    </iact:actionData>
  </iact:action>
  <iact:action type="add" startTime="186969">
    <iact:property name="dataType"/>
    <iact:actionData xml:id="d64">
      <inkml:trace xmlns:inkml="http://www.w3.org/2003/InkML" xml:id="stk64" contextRef="#ctx0" brushRef="#br1">27611 5331 225 0,'0'0'729'6,"0"0"-544"3,0 0-105-3,0 0 1 3,0 0-14-3,0 0-9 0,0 0 42 3,-8 0 32-2,8 0 14 3,0 0-24-5,0 0-28 5,0 0-32-5,0 0-20 5,0 0-17-5,0 0-12 4,0 0-13-3,8 4-8 2,-1 4-5 1,12 8 13-4,4 5 0 6,0 4 6-6,3 8-5 3,8 3 9-2,-11 8-9 4,-1 8 11-4,-3 8-1 1,4 9 2 3,-16 5-6-4,5 9 7 3,-12 2-7-4,0-5-7 5,0-6 1-4,0-14-1 5,-12-7 0-8,-3-9-26 8,0-8-41-6,15-9-119 6,-7-10-138-6,7-17-477-5</inkml:trace>
    </iact:actionData>
  </iact:action>
  <iact:action type="add" startTime="188754">
    <iact:property name="dataType"/>
    <iact:actionData xml:id="d65">
      <inkml:trace xmlns:inkml="http://www.w3.org/2003/InkML" xml:id="stk65" contextRef="#ctx0" brushRef="#br1">29979 4999 552 0,'0'0'225'8,"0"0"24"2,0 0-55-5,0 0-102 3,0 0-63-2,0 0-23 4,0 0 13-4,-15 15 81 3,0 5-17-4,-12 5 3 6,5 3-4-5,-12 4-1-1,11 10-24 6,-11 2-10-6,0 6 10 6,4 6-13-7,4 6-26 6,3 6-1-5,15 1-11 10,-11 2-6-15,19-3-1 8,0-1-12 2,19-1-23-4,23-6-52 3,-4 1-25-4,45 8-116 5,-19-20-97-4,0-11-286-4</inkml:trace>
    </iact:actionData>
  </iact:action>
  <iact:action type="add" startTime="189168">
    <iact:property name="dataType"/>
    <iact:actionData xml:id="d66">
      <inkml:trace xmlns:inkml="http://www.w3.org/2003/InkML" xml:id="stk66" contextRef="#ctx0" brushRef="#br1">30444 5485 1227 0,'0'0'283'7,"0"0"-33"2,0 0-84-3,0 0-51 4,0 0-77-5,0 0-30 1,0 0 2 3,-136-22 3-2,94 22 1 3,1-3 5-6,-1 3-3 7,1 0-9-6,10 0-7 5,5 0-5-5,3 3 4 3,16 2-11 0,-12 3-3-1,19 1-14 1,0-1-21-2,0 6 12 5,0 2 6-6,19 4 31 3,11 4 0-2,11 1 1 4,1 2 16-4,7 2-4 0,8 1-5 4,-8 0-1-3,-8 0-2 3,-3-2-4-6,-11-1 1 8,-12-5-2-9,-8-3 1 9,5-3-9-9,-12 1-3 5,0-4-1 1,0 4 1-2,-19 0 10 2,-4 2-9-4,-18 1-42 6,7-7-6-6,-4-5 24 4,11-3 34-4,12-5 1 6,0 0 12-6,15 0 4 1,0-19-14 4,0-11-2-4,0-5-11 5,23-10-1-8,-1-1 12 8,12-6 0-6,8 3-1 8,-12 1-11-10,12 4-34 3,-8 3-107 4,-4-6-103-4,4 12-122 5,-27 7-404-10</inkml:trace>
    </iact:actionData>
  </iact:action>
  <iact:action type="add" startTime="189769">
    <iact:property name="dataType"/>
    <iact:actionData xml:id="d67">
      <inkml:trace xmlns:inkml="http://www.w3.org/2003/InkML" xml:id="stk67" contextRef="#ctx0" brushRef="#br1">30780 5466 1005 0,'0'0'357'6,"0"0"-142"3,0 0-34-4,0 0-124 5,0 0-50-4,0 0-7 4,0 0 15-5,-76 90 5 2,46-54 10 4,4 2-7-6,3 0-2 3,4 7-21-2,19-4 0 4,0 1-1-3,0-4 1 0,19-5 0 0,4-11-9 0,11-6-3 2,-4-10-8-4,11-6 20 5,-7 0 10-4,-3-12 12 4,-5-12-9-6,-3-9-1 6,-4-5-12-4,-12-6-4 5,-7-3-83-5,0-6-44-1,-15-26-137 5,-19 13-224-4,8 8-4-3</inkml:trace>
    </iact:actionData>
  </iact:action>
  <iact:action type="add" startTime="190264">
    <iact:property name="dataType"/>
    <iact:actionData xml:id="d68">
      <inkml:trace xmlns:inkml="http://www.w3.org/2003/InkML" xml:id="stk68" contextRef="#ctx0" brushRef="#br1">31097 5117 827 0,'0'0'521'8,"0"0"-315"-3,0 0 44 5,0 0-73-4,0 0-91 4,0 0-65-6,0 0-21 6,8-14-31-4,7 28 31 4,11 19 85-5,5 8 5 3,2 13-7-1,9 12-6 1,-12 12-19 1,-3 7-12-4,-12 11-18 6,-8 6-17-5,-7 3-5 3,0-2 0-4,-7 0-6 7,-16-10-42-8,-3-14-59 2,-23-13-165 4,18-22-252-4,-3-25-622-2</inkml:trace>
    </iact:actionData>
  </iact:action>
  <iact:action type="add" startTime="193124">
    <iact:property name="dataType"/>
    <iact:actionData xml:id="d69">
      <inkml:trace xmlns:inkml="http://www.w3.org/2003/InkML" xml:id="stk69" contextRef="#ctx0" brushRef="#br1">26104 6339 430 0,'0'0'355'11,"0"0"-120"-7,0 0-8 4,0 0-9-1,0 0-71 0,0 0-47 3,0 0 2-6,0-11 4 7,0 11-14-6,0 0-22 5,0 0-11-6,0 0-10 7,0 0-21-6,0 0-28 6,0 0-17-5,0 0-7-1,-15 11 24 5,0 14 39-4,-19 6-8 3,0 7-3-4,-4 9 12 5,4 5-6-4,0 3-12 6,11 9-6-8,-3 0-10 3,11 3-5 3,7-1-1-6,8-3-10 6,0-8-24-4,8-5-21 5,18-4-15-8,12-2-46 8,11 0-50-6,34 6-148 7,-11-14-204-7,-8-12-360-5</inkml:trace>
    </iact:actionData>
  </iact:action>
  <iact:action type="add" startTime="193694">
    <iact:property name="dataType"/>
    <iact:actionData xml:id="d70">
      <inkml:trace xmlns:inkml="http://www.w3.org/2003/InkML" xml:id="stk70" contextRef="#ctx0" brushRef="#br1">26470 6551 747 0,'0'0'367'7,"0"0"-149"1,0 0-1 2,0 0-81-6,0 0-83 8,0 0-34-8,0 0-2 6,0 17 8-5,0 16 67 2,-15 11-5 2,0 7-30-2,-12 10 16 1,12 3-21-2,0-1-36 5,-4-3-4-6,4-4-12 4,15-11 0-4,0-5-62 5,0-10-56-4,8-14-104 0,18-8-132 6,4-8-245-12</inkml:trace>
    </iact:actionData>
  </iact:action>
  <iact:action type="add" startTime="193997">
    <iact:property name="dataType"/>
    <iact:actionData xml:id="d71">
      <inkml:trace xmlns:inkml="http://www.w3.org/2003/InkML" xml:id="stk71" contextRef="#ctx0" brushRef="#br1">26844 6676 1141 0,'0'0'352'4,"0"0"-211"4,0 0 19 2,0 0-110-4,0 0-41 3,0 0-2-4,0 0 20 5,-162 148 12-4,131-96 14 0,-3 5-13 3,19 1-9-2,8 0-20 4,7-7-11-7,0-3-5 7,22-12-10-7,20-9 6 6,0-10-14-5,14-12-6 7,1-5 8-8,0-8 21 3,-8-25 19 4,-8-9-7-7,-11-4-12 6,4-9-17-5,-26-6-1 4,-8 4-2-4,0-4-40 6,-8 1-64-5,-18 5 8 0,-4 7-65 3,-4 17 11-2,4 11-153 3,3 15-460-10</inkml:trace>
    </iact:actionData>
  </iact:action>
  <iact:action type="add" startTime="194508">
    <iact:property name="dataType"/>
    <iact:actionData xml:id="d72">
      <inkml:trace xmlns:inkml="http://www.w3.org/2003/InkML" xml:id="stk72" contextRef="#ctx0" brushRef="#br1">27252 6483 649 0,'0'0'856'9,"0"0"-677"-4,0 0-40 0,0 0-51 5,0 0-80-3,0 0 14 0,0 0 86 0,125 66-25 2,-80-25-14-3,4 6-13 3,-7 7 4-3,-1 5-25 2,-7 4-16 0,-19 0-17-2,-7 3-1 5,-8 3 7-6,0 1-8 5,-23-1-27-5,-11-2-105 4,-30 1-104-3,15-16-327 5,0-19-697-10</inkml:trace>
    </iact:actionData>
  </iact:action>
  <iact:action type="add" startTime="196074">
    <iact:property name="dataType"/>
    <iact:actionData xml:id="d73">
      <inkml:trace xmlns:inkml="http://www.w3.org/2003/InkML" xml:id="stk73" contextRef="#ctx0" brushRef="#br1">29836 6351 474 0,'0'0'569'10,"0"0"-419"-4,0 0 59 4,0 0-62-5,0 0-76 1,0 0-33 5,0 0 27-5,0 0 19 3,0 6-23-4,0 7-11 4,-12 4 47-2,-3 4-23 1,8 8-21-2,-8 0-20 5,3 1-11-6,5 1-7 0,-1-7-8 6,8-1-6-6,0-7-1 6,0-5-7-8,0-5-1 8,0-1 2-5,27-5 6 4,10 0 15-5,5 0 10 1,14 0-25 4,1-3-45-3,0-11-90 0,18-5-108 0,-26 2-292 4,-7 1-422-11</inkml:trace>
    </iact:actionData>
  </iact:action>
  <iact:action type="add" startTime="196438">
    <iact:property name="dataType"/>
    <iact:actionData xml:id="d74">
      <inkml:trace xmlns:inkml="http://www.w3.org/2003/InkML" xml:id="stk74" contextRef="#ctx0" brushRef="#br1">30266 6323 232 0,'0'0'1051'6,"0"0"-845"6,0 0-117-10,0 0-34 8,0 0 59-6,0 0-32 7,-56 157-9-6,37-102-19 6,4 7-20-6,-1 5-18 2,-2 0-15 2,10-2-1-3,0-5-16 3,8-8-95-4,0-10-114 6,27-23-95-6,11-14-230 1,3-5-106-1</inkml:trace>
    </iact:actionData>
  </iact:action>
  <iact:action type="add" startTime="196668">
    <iact:property name="dataType"/>
    <iact:actionData xml:id="d75">
      <inkml:trace xmlns:inkml="http://www.w3.org/2003/InkML" xml:id="stk75" contextRef="#ctx0" brushRef="#br1">30697 6587 1174 0,'0'0'567'7,"0"0"-420"2,0 0 56-3,0 0-131 3,0 0-71-3,0 0-1 0,-189 108 0 4,159-67 12-4,15-1 2 4,-4 2-6-5,19-6-8 4,0-3-6-3,0-6-4 5,7-8-5-8,20-8-14 6,3-5 5-1,4-6 24 0,0 0 5-1,-4-14 9 0,4-11-14 3,0-7-25-4,-19-7-77 4,-7-5-40-6,-8-2-41 5,0-2-85-2,0 8-72 3,-42-10 136-4,4 14-50 0,4 9-259-4</inkml:trace>
    </iact:actionData>
  </iact:action>
  <iact:action type="add" startTime="197224">
    <iact:property name="dataType"/>
    <iact:actionData xml:id="d76">
      <inkml:trace xmlns:inkml="http://www.w3.org/2003/InkML" xml:id="stk76" contextRef="#ctx0" brushRef="#br1">29809 6283 214 0,'0'0'873'7,"0"0"-595"1,0 0 1-1,0 0-85 1,0 0-84-2,0 0-65 3,0 0-10-2,-106 19-13 3,57 17 24-4,0 4 5 2,8 13-4-2,-8 4-20 4,18 6-14-4,5 8-13 0,11 2-1 4,15 6 0-4,0 1-98 3,34-3-62-2,72 18-101 3,-8-21-83-5,8-15-290-5</inkml:trace>
    </iact:actionData>
  </iact:action>
  <iact:action type="add" startTime="197624">
    <iact:property name="dataType"/>
    <iact:actionData xml:id="d77">
      <inkml:trace xmlns:inkml="http://www.w3.org/2003/InkML" xml:id="stk77" contextRef="#ctx0" brushRef="#br1">30916 6257 922 0,'0'0'343'3,"0"0"-88"8,0 0-37-5,0 0-169 4,0 0-27-6,0 0 4 6,0 0 90-4,75 155 15 4,-52-91-20-6,4 14-43 4,-5 10-36 1,-22 6-8-3,0 7-9 3,0 6-15-3,-34 0-28 3,-30 31-135-2,15-28-181 5,0-28-442-12</inkml:trace>
    </iact:actionData>
  </iact:action>
  <iact:action type="add" startTime="205740">
    <iact:property name="dataType"/>
    <iact:actionData xml:id="d78">
      <inkml:trace xmlns:inkml="http://www.w3.org/2003/InkML" xml:id="stk78" contextRef="#ctx0" brushRef="#br2">13148 9833 408 0,'0'0'982'4,"0"0"-748"7,0 0-162-6,0 0-20 5,0 0 14-6,0 0-25 6,0 0-19-5,0 8 41 5,-8-8 79-5,-7 3 1 2,-7 3-57 2,-20-4-39-1,1 0 12-1,-1-2-8 0,-15 0-16 4,1 0-15-6,-1 0-4 4,-7 0-10-3,7-4 7 2,-11-5-11-2,12-3-1 2,-1 4 5 2,8 3-6-5,7-1 2 6,4 5-2-6,4-3 2 3,12 4-1-2,3 0 0 3,11 0 0-2,1 0-1-1,7 0 0 3,0 0-10-3,0 0-44 4,0 0-27-5,15 4-33 4,11 16 74-2,23 9 29 2,1 7 11-4,21-1 0 4,1 4 1-2,4-4 5 1,-5 6-6-1,-6 0 0 0,3 3 0 5,-19 1 0-8,-19 1-1 7,-4-2 0-8,-18 3-13 9,-8 3 4-8,0 2 4 2,-26 5 5 3,-20 4 1-2,-22 5 21 4,-11 3-21-8,-12 8 14 8,-7-1 9-6,0 4-15 5,11-3 1-5,4-5-8 6,11-9 5-7,23-12-4 6,15-15 11-4,19-13-13 0,7-9 0 4,8-8-22-5,8 1-15 4,30-2 37-3,11 2 33 5,26-6 32-6,23-1-9 1,8 0-23 3,15 0-26-2,11 0-7 2,-11 0-13-4,0 0-86 6,26 18-163-6,-41-2-212 7,-23-5-366-12</inkml:trace>
    </iact:actionData>
  </iact:action>
  <iact:action type="add" startTime="207157">
    <iact:property name="dataType"/>
    <iact:actionData xml:id="d79">
      <inkml:trace xmlns:inkml="http://www.w3.org/2003/InkML" xml:id="stk79" contextRef="#ctx0" brushRef="#br2">14394 9728 577 0,'0'0'242'9,"0"0"27"-3,0 0-16 0,0 0-35 4,0 0-53-4,0 0-51 3,0 0-6-4,-22-36 14 4,-5 31-38-2,5 2-14 3,-20 3 9-6,12 0-54 4,-12 0-12 1,-7 14 12-3,0 16-8 3,0 8-17-3,15 10 0 3,-4 9 0-2,12 6-11 4,18 4 2-6,8 4 7 4,8 3-5-4,33-2-7 6,16-3 7-6,15-12 7 1,19-15 0 4,7-15 2-4,7-16-1 4,-6-11 11-6,-9 0-10 9,-18-28-2-10,-15-10-8 5,-8-14 8-2,-15-15 1 2,-19-9-1 2,0-10-1-6,-15 1-15 7,0 0-24-6,-30 5-38 6,-4 11-70-8,-8 18 43 8,12 15 2-6,-11 30-88 6,7 6-184-6,11 0-385-4</inkml:trace>
    </iact:actionData>
  </iact:action>
  <iact:action type="add" startTime="207691">
    <iact:property name="dataType"/>
    <iact:actionData xml:id="d80">
      <inkml:trace xmlns:inkml="http://www.w3.org/2003/InkML" xml:id="stk80" contextRef="#ctx0" brushRef="#br2">15078 10303 189 0,'0'0'883'8,"0"0"-682"-2,0 0-72 0,0 0 38 4,0 0-84-5,0 0-29 5,0 0 69-4,-7 93-23 3,7-63-23-4,-8 0-40 5,1-2-27-5,7-6-1 5,0-5-9-3,0-7-31-1,0 0-85 4,15-10-11-4,11 0-19 4,12-18-57-6,3-8-310 7,-7-9-312-10</inkml:trace>
    </iact:actionData>
  </iact:action>
  <iact:action type="add" startTime="207927">
    <iact:property name="dataType"/>
    <iact:actionData xml:id="d81">
      <inkml:trace xmlns:inkml="http://www.w3.org/2003/InkML" xml:id="stk81" contextRef="#ctx0" brushRef="#br2">15135 10014 459 0,'0'0'642'10,"0"0"-457"-7,0 0-35 1,0 0-150 6,0 0-15-4,0 0-243 4,0 0-244-6,-15-19 234-3</inkml:trace>
    </iact:actionData>
  </iact:action>
  <iact:action type="add" startTime="208084">
    <iact:property name="dataType"/>
    <iact:actionData xml:id="d82">
      <inkml:trace xmlns:inkml="http://www.w3.org/2003/InkML" xml:id="stk82" contextRef="#ctx0" brushRef="#br2">15422 10095 13 0,'0'0'1058'5,"0"0"-807"-1,0 0-140 6,0 0-10-4,0 0 43 4,0 0-67-6,196 1-45 6,-147-1-32-4,8-1-41 5,-8-11-163-7,-11 6-177 3,-12-5-354-6</inkml:trace>
    </iact:actionData>
  </iact:action>
  <iact:action type="add" startTime="208269">
    <iact:property name="dataType"/>
    <iact:actionData xml:id="d83">
      <inkml:trace xmlns:inkml="http://www.w3.org/2003/InkML" xml:id="stk83" contextRef="#ctx0" brushRef="#br2">15985 9839 1294 0,'0'0'577'9,"0"0"-430"0,0 0-40-7,0 0-107 9,0 0-27-5,0 0 17-1,0 0 10 4,0 189 0-1,0-121-1 2,0 6 0-6,0-1-72 7,0-10-92-6,7 0-116 5,8-22-107-5,0-17-238-5</inkml:trace>
    </iact:actionData>
  </iact:action>
  <iact:action type="add" startTime="208489">
    <iact:property name="dataType"/>
    <iact:actionData xml:id="d84">
      <inkml:trace xmlns:inkml="http://www.w3.org/2003/InkML" xml:id="stk84" contextRef="#ctx0" brushRef="#br2">15966 9902 935 0,'0'0'500'3,"0"0"-450"7,0 0-33-5,0 0 18 5,0 0-21-6,189-48-14 6,-140 46-18-4,7 2-29 3,-6 0-66-2,-9 0-93-1,-11 8-181 5,-11 3-14-11</inkml:trace>
    </iact:actionData>
  </iact:action>
  <iact:action type="add" startTime="208704">
    <iact:property name="dataType"/>
    <iact:actionData xml:id="d85">
      <inkml:trace xmlns:inkml="http://www.w3.org/2003/InkML" xml:id="stk85" contextRef="#ctx0" brushRef="#br2">15871 10213 36 0,'0'0'668'7,"0"0"-570"3,0 0 135-6,0 0-142 6,185-35-62-5,-128 22-21 5,0 6-8-4,-8 3-31 4,-8 4-78-5,-18 5-99 2,-12 14-115-6</inkml:trace>
    </iact:actionData>
  </iact:action>
  <iact:action type="add" startTime="208907">
    <iact:property name="dataType"/>
    <iact:actionData xml:id="d86">
      <inkml:trace xmlns:inkml="http://www.w3.org/2003/InkML" xml:id="stk86" contextRef="#ctx0" brushRef="#br2">15886 10586 1046 0,'0'0'223'9,"0"0"-174"-2,0 0 22-2,0 0-29 4,204-67-39-2,-139 51-3 0,-9 6-53 0,27 1-69 2,-18 6-163-2,-16 3-82-7</inkml:trace>
    </iact:actionData>
  </iact:action>
  <iact:action type="add" startTime="209080">
    <iact:property name="dataType"/>
    <iact:actionData xml:id="d87">
      <inkml:trace xmlns:inkml="http://www.w3.org/2003/InkML" xml:id="stk87" contextRef="#ctx0" brushRef="#br2">16555 10493 882 0,'0'0'596'9,"0"0"-495"-3,0 0-24 1,0 0-47-1,0 0-21 4,0 0-8-5,0 0 9 4,-42 70 21-3,35-52-22 5,7-7-9-6,0-1-22 1,0 1-71 4,0-2-79-5,23-4 4 6,11-5 32-7,22 0-99 6,-14 0-85-4,-4-14-265-5</inkml:trace>
    </iact:actionData>
  </iact:action>
  <iact:action type="add" startTime="209274">
    <iact:property name="dataType"/>
    <iact:actionData xml:id="d88">
      <inkml:trace xmlns:inkml="http://www.w3.org/2003/InkML" xml:id="stk88" contextRef="#ctx0" brushRef="#br2">16555 10493 522 0,'72'-135'264'19,"-95"110"-187"-18,-11 0 5 1,0 0-82 7,11-2-10-3,-3 10-181 2,11 2-343-8</inkml:trace>
    </iact:actionData>
  </iact:action>
  <iact:action type="add" startTime="209704">
    <iact:property name="dataType"/>
    <iact:actionData xml:id="d89">
      <inkml:trace xmlns:inkml="http://www.w3.org/2003/InkML" xml:id="stk89" contextRef="#ctx0" brushRef="#br2">13711 9465 887 0,'0'0'223'8,"0"0"-155"-1,0 0-13-2,-64 169 23 4,41-53 2-2,-3 53-18-1,10 51 9 3,9 10-21-3,7-41-20 3,23-54-30-3,18-60-61 3,72 5-139-1,-7-12-114 7,7-10-79-14</inkml:trace>
    </iact:actionData>
  </iact:action>
  <iact:action type="add" startTime="210076">
    <iact:property name="dataType"/>
    <iact:actionData xml:id="d90">
      <inkml:trace xmlns:inkml="http://www.w3.org/2003/InkML" xml:id="stk90" contextRef="#ctx0" brushRef="#br2">16389 9471 211 0,'0'0'1112'8,"0"0"-909"0,0 0-184 1,0 0 23-4,0 0 22 5,196 107-13-4,-120-47 3 3,-4 11 11-2,11 11-16-1,-19 6-22 3,-15 15-11-2,-26 22-4 3,-23-3-12-6,0 7 13 6,-23-3-13-5,-19-22-19 6,1 1-68-5,-1-28-102 0,27-28-192 3,8-30-443-9</inkml:trace>
    </iact:actionData>
  </iact:action>
  <iact:action type="add" startTime="210474">
    <iact:property name="dataType"/>
    <iact:actionData xml:id="d91">
      <inkml:trace xmlns:inkml="http://www.w3.org/2003/InkML" xml:id="stk91" contextRef="#ctx0" brushRef="#br2">17156 9460 1093 0,'0'0'293'11,"0"0"-171"-6,0 0-70 5,0 0-31-6,0 0-13 4,0 0-2 1,0 0 10-3,132 0 7 3,-110 0 7-3,5 0-16 3,-12 7-6-2,0 10-8-1,-7 2-11 2,-8 6-14 2,0 0 25-4,-23 5 39 0,-11 3 9 3,-8-3-30-2,5 0 11 5,-5-3-10-8,8-2 37 5,12-8-34-4,14-7-15 5,-3-4-7-4,11-2-17 0,0-3-19 2,19 3-31 0,3 4 67 1,20 4 10-5,14 0-1 9,1 6-9-9,7 14-113 7,-15-1-167-6,-22-1-422-5</inkml:trace>
    </iact:actionData>
  </iact:action>
  <iact:action type="add" startTime="211061">
    <iact:property name="dataType"/>
    <iact:actionData xml:id="d92">
      <inkml:trace xmlns:inkml="http://www.w3.org/2003/InkML" xml:id="stk92" contextRef="#ctx0" brushRef="#br2">13443 11292 958 0,'0'0'351'7,"0"0"-279"0,0 0 25 1,0 0 141-1,219-20-57 3,-23 8-16-4,87-11-4 4,69 2-16-5,41-4-20 2,-4 0-18 2,-23 2-55-2,-15 7-31 0,-33 11-15 0,-43 5-6 2,-71 0-57-2,-72 13-81 1,-37 29-125-2,-46-13-219 3,-23 2-180-8</inkml:trace>
    </iact:actionData>
  </iact:action>
  <iact:action type="add" startTime="211460">
    <iact:property name="dataType"/>
    <iact:actionData xml:id="d93">
      <inkml:trace xmlns:inkml="http://www.w3.org/2003/InkML" xml:id="stk93" contextRef="#ctx0" brushRef="#br2">15350 11576 1077 0,'0'0'540'7,"0"0"-482"0,0 0-58 0,0 0 0 0,0 0 28 0,0 0 14 3,0 139 1-5,0-84 3 5,0 3-32-4,-11-3-14 3,3-6-9-4,8-5-118 5,0-15-157-4,0-14-282 5,0-15-283-11</inkml:trace>
    </iact:actionData>
  </iact:action>
  <iact:action type="add" startTime="211678">
    <iact:property name="dataType"/>
    <iact:actionData xml:id="d94">
      <inkml:trace xmlns:inkml="http://www.w3.org/2003/InkML" xml:id="stk94" contextRef="#ctx0" brushRef="#br2">15414 11515 605 0,'0'0'629'7,"0"0"-476"1,0 0-77-1,0 0-12-1,0 0-18 5,197-99-9-6,-133 82-11 1,0 4-19 5,-7 7-7-6,-1 6-92 4,-14 0-99-4,-19 17-164 7,-4 2-59-12</inkml:trace>
    </iact:actionData>
  </iact:action>
  <iact:action type="add" startTime="211903">
    <iact:property name="dataType"/>
    <iact:actionData xml:id="d95">
      <inkml:trace xmlns:inkml="http://www.w3.org/2003/InkML" xml:id="stk95" contextRef="#ctx0" brushRef="#br2">15290 11870 929 0,'0'0'296'4,"0"0"-294"7,0 0 52-5,0 0 23 4,230-48-48-6,-151 32-25 3,-3 5-4 2,-12 6-48-1,-15 5-62 0,-26 11-214-2,-4 16 30 4,-19 1-112-10</inkml:trace>
    </iact:actionData>
  </iact:action>
  <iact:action type="add" startTime="212106">
    <iact:property name="dataType"/>
    <iact:actionData xml:id="d96">
      <inkml:trace xmlns:inkml="http://www.w3.org/2003/InkML" xml:id="stk96" contextRef="#ctx0" brushRef="#br2">15339 12175 687 0,'0'0'185'7,"0"0"-125"4,162-75 18-9,-79 43-78 8,38-10-24-4,-30 11-142 7,-8 10-111-13</inkml:trace>
    </iact:actionData>
  </iact:action>
  <iact:action type="add" startTime="212330">
    <iact:property name="dataType"/>
    <iact:actionData xml:id="d97">
      <inkml:trace xmlns:inkml="http://www.w3.org/2003/InkML" xml:id="stk97" contextRef="#ctx0" brushRef="#br2">16098 11900 901 0,'0'0'538'6,"0"0"-438"2,0 0-4 2,0 0-42-4,0 0-54 1,0 0 3 0,0 0-3 5,0 40 108-8,0-21-16 2,-8 4-29 2,8 2-37-1,-7-6-23 3,7-1-3-5,0-3-76 5,0-6-73-4,7-4-14 3,16-5-25-4,11 0-125 6,-11 0-351-11</inkml:trace>
    </iact:actionData>
  </iact:action>
  <iact:action type="add" startTime="212585">
    <iact:property name="dataType"/>
    <iact:actionData xml:id="d98">
      <inkml:trace xmlns:inkml="http://www.w3.org/2003/InkML" xml:id="stk98" contextRef="#ctx0" brushRef="#br2">16140 11688 909 0,'0'-11'71'7,"0"-1"-71"5,0 2-252-12</inkml:trace>
    </iact:actionData>
  </iact:action>
  <iact:action type="add" startTime="218290">
    <iact:property name="dataType"/>
    <iact:actionData xml:id="d99">
      <inkml:trace xmlns:inkml="http://www.w3.org/2003/InkML" xml:id="stk99" contextRef="#ctx0" brushRef="#br2">12245 11831 431 0,'0'0'175'10,"0"0"-27"-3,0 0 30 2,0 0-10-4,0 0-44 2,0 0-41 2,-15-63 15-2,15 57-5 0,-7 1 21-1,7-1-1 4,0 3-10-4,0 1-2 1,0 2-24 1,0 0-30 1,0 0-19-2,-8 0-9-1,8 0-19 3,-11 0-9-2,11 2 3 3,-8 9-16-6,1 6 16 6,-1 13 6-4,-18 5 11 4,11 4-1-5,-1 2-9 2,1-4 5 2,-4-10-6-2,12-7-1 3,7-11-14-6,0 1-1 5,0-8-19-2,0 1-9 2,0 0-4-4,15-1 8 3,11-2-4 1,-3 0-39-4,11 0-40 6,15 0-102-6,-7-8-180 8,-20-9-399-13</inkml:trace>
    </iact:actionData>
  </iact:action>
  <iact:action type="add" startTime="218756">
    <iact:property name="dataType"/>
    <iact:actionData xml:id="d100">
      <inkml:trace xmlns:inkml="http://www.w3.org/2003/InkML" xml:id="stk100" contextRef="#ctx0" brushRef="#br2">12117 11597 967 0,'0'0'282'10,"0"0"-142"-3,0 0-40-3,0 0-100 7,0 0-29-5,0 0-169 3,0 0 88-4,38-13-93 4,-12 13-71-2,-3 0-93-7</inkml:trace>
    </iact:actionData>
  </iact:action>
  <iact:action type="add" startTime="218957">
    <iact:property name="dataType"/>
    <iact:actionData xml:id="d101">
      <inkml:trace xmlns:inkml="http://www.w3.org/2003/InkML" xml:id="stk101" contextRef="#ctx0" brushRef="#br2">12427 11685 485 0,'0'0'533'1,"0"0"-450"9,0 0-83-3,0 0 2 2,0 0 20-4,0 0-11 2,0 0-11 1,128 0-68-1,-113 0-88 2,4 9-52-3,-11 1-83-6</inkml:trace>
    </iact:actionData>
  </iact:action>
  <iact:action type="add" startTime="219155">
    <iact:property name="dataType"/>
    <iact:actionData xml:id="d102">
      <inkml:trace xmlns:inkml="http://www.w3.org/2003/InkML" xml:id="stk102" contextRef="#ctx0" brushRef="#br2">12377 11932 712 0,'0'0'393'1,"0"0"-292"10,0 0-88-7,0 0-11 1,0 0 2 4,0 0-4-3,0 0-55 3,163-52-25-3,-114 42-131 6,-19-4-102-12</inkml:trace>
    </iact:actionData>
  </iact:action>
  <iact:action type="add" startTime="219327">
    <iact:property name="dataType"/>
    <iact:actionData xml:id="d103">
      <inkml:trace xmlns:inkml="http://www.w3.org/2003/InkML" xml:id="stk103" contextRef="#ctx0" brushRef="#br2">12842 11751 887 0,'0'0'259'8,"0"0"-203"-2,0 0-56 3,0 0 76-4,0 0-23 5,0 0-34-4,0 0-6 5,23 154-13-6,-23-124-58 1,0 0-163 4,0-10-162-4,0-10-316-5</inkml:trace>
    </iact:actionData>
  </iact:action>
  <iact:action type="add" startTime="219996">
    <iact:property name="dataType"/>
    <iact:actionData xml:id="d104">
      <inkml:trace xmlns:inkml="http://www.w3.org/2003/InkML" xml:id="stk104" contextRef="#ctx0" brushRef="#br2">12914 9011 492 0,'0'0'536'6,"0"0"-334"2,0 0-3 2,0 0-38-6,0 0-49 5,0 0-34-2,0 0-27 3,0-3-24-5,-8 12-26 2,-18 12 14 2,3 15 12-3,-18 8 2 4,18 9-1-5,-11 10-5 4,11 0-5-2,-3 2-15 1,18 2 9-2,8-4-5 6,0-5-6-7,0-9-1 0,23-2-9 5,11-11-7-4,8-7-3 5,-1-9-6-6,-3-9 9 5,3-8 0-6,8-3-24 9,-7 0 37-9,-12-17 3 1,-3-8 6 4,-5-2-6-2,-3-3-6 3,-19 0 6-6,0-3 7 7,0 3-7-5,-19-3-2 3,-11 5-14-5,-11 3 6 7,-1 6-5-5,1 8-4 1,10 9 0 2,5 2-10-4,11 0-113 5,7 26-99-4,8-1-326 3,0-2-165-6</inkml:trace>
    </iact:actionData>
  </iact:action>
  <iact:action type="add" startTime="223246">
    <iact:property name="dataType"/>
    <iact:actionData xml:id="d105">
      <inkml:trace xmlns:inkml="http://www.w3.org/2003/InkML" xml:id="stk105" contextRef="#ctx0" brushRef="#br2">17824 11064 770 0,'0'0'309'8,"0"0"-182"-3,0 0-4 5,0 0 4-3,0 0-56 2,0 0-39-4,0 0 22 5,0 0 20-4,0 0 18 3,0 0 6-3,0 0 4 1,0 0 2 2,0 0-17-2,0 0-28 0,0 0-11 0,0 0-14 3,0 0-2-4,0 0-2 1,0 0-14 0,0 0 6 2,0-3-4-2,0-8 4-1,15-5-14 4,4-9-8-4,-4 1 0 4,8 1 0-6,3 4-1 6,-11-1-4-4,12 4 5 4,-12 2-7-5,8 3 6 2,-4 1 0 3,3 1-14-4,5 1 1 3,-5 5-8-4,1 0 0 4,-4 3-14-2,-4 0 4 2,0 0-8-4,4 0 15 3,-4 14 16 1,0 1 9-3,12-1 5 3,-5 1-4-4,-3 1 7 5,4 2-7-3,11-5 0 1,-11 4 8-2,11-3-8 4,7-1 0-5,-3-5 0 1,19 1 4 4,3-9-5-3,4 0-23 5,8 0-28-10,26-41-74 9,-15 2-74-6,-19-4-354-3</inkml:trace>
    </iact:actionData>
  </iact:action>
  <iact:action type="add" startTime="224539">
    <iact:property name="dataType"/>
    <iact:actionData xml:id="d106">
      <inkml:trace xmlns:inkml="http://www.w3.org/2003/InkML" xml:id="stk106" contextRef="#ctx0" brushRef="#br2">18500 9814 887 0,'0'0'375'5,"0"0"-267"7,0 0-67-7,0 0-8 4,0 0 15-5,0 0 57 6,0 0 0-5,0 192-9 5,0-126-30-4,0 6-26 0,0-2-21 3,0-1-10-2,0-8-9 1,0-6 0-1,8-14-113 3,15-17-115-4,11-12-106 3,-8-12-316-8</inkml:trace>
    </iact:actionData>
  </iact:action>
  <iact:action type="add" startTime="224815">
    <iact:property name="dataType"/>
    <iact:actionData xml:id="d107">
      <inkml:trace xmlns:inkml="http://www.w3.org/2003/InkML" xml:id="stk107" contextRef="#ctx0" brushRef="#br2">18852 9613 563 0,'0'0'769'7,"0"0"-575"1,0 0-82 0,0 0-50-2,0 0-60 4,0 0 19-4,0 0-11 4,0 184 0-6,-12-102 14 6,-3 15 6-4,0 4-14 3,7 4-16-4,-3 0-15 2,4-6-77 3,-1-17-94-3,8-7-127 3,0-26-73-7,0-23-237-1</inkml:trace>
    </iact:actionData>
  </iact:action>
  <iact:action type="add" startTime="225071">
    <iact:property name="dataType"/>
    <iact:actionData xml:id="d108">
      <inkml:trace xmlns:inkml="http://www.w3.org/2003/InkML" xml:id="stk108" contextRef="#ctx0" brushRef="#br2">18565 10195 704 0,'0'0'375'6,"0"0"-320"4,0 0-53-6,0 0 8 6,0 0 7-4,0 0-8 4,0 0-9-6,162-7 0 6,-98 7-68-3,-22 0-135 1,-1 0-99-6</inkml:trace>
    </iact:actionData>
  </iact:action>
  <iact:action type="add" startTime="225267">
    <iact:property name="dataType"/>
    <iact:actionData xml:id="d109">
      <inkml:trace xmlns:inkml="http://www.w3.org/2003/InkML" xml:id="stk109" contextRef="#ctx0" brushRef="#br2">19063 10233 681 0,'0'0'317'6,"0"0"-236"6,0 0-16-9,0 0 11 5,0 0-43-1,0 0-26 0,0 0 9 3,-49 147-7-4,49-117-9 3,0-6 1-4,15-7-1 5,0-4-10-4,4-7 0 0,-11-6-15 4,7 0 22-4,0 0 3 4,-8-6 32-6,5-13 24 7,-5-5-18-6,1-3-15 6,-8-1-23-6,0-2-23 4,-8 0-57-4,-26-8-184 6,4 3-86-5,4 11-233-6</inkml:trace>
    </iact:actionData>
  </iact:action>
  <iact:action type="add" startTime="225926">
    <iact:property name="dataType"/>
    <iact:actionData xml:id="d110">
      <inkml:trace xmlns:inkml="http://www.w3.org/2003/InkML" xml:id="stk110" contextRef="#ctx0" brushRef="#br2">19690 10704 911 0,'0'0'237'8,"0"0"11"0,0 0-4 0,0 0-72-2,0 0-87 3,0 0-26-2,0 0-2-1,-11-33-41 4,37 11-9-4,-3-2-14 4,11-1 3-6,7 3 4 5,1 0 8-2,15-1-1 3,7 4-7-6,0 5-1 5,-7 3-18-2,-8 6-13 1,-8 5-17-1,-7 0-28 0,-19 22 56 3,-7 15 21-4,-8 8 18 2,0 10 8-2,0 12 27 4,-15 7-18-4,-4-3-3 0,4 1-4 4,7-7-3-4,8-4-6 4,0-9-10-6,0-10-9 6,23-10-1-4,11-9 1 6,15-9-6-10,8-13 6 6,15-1 0 1,3-5 12-2,4-22-12 2,-3-6-96-3,11-22-130 4,-19 8-178-4,-30 3-367-6</inkml:trace>
    </iact:actionData>
  </iact:action>
  <iact:action type="add" startTime="226386">
    <iact:property name="dataType"/>
    <iact:actionData xml:id="d111">
      <inkml:trace xmlns:inkml="http://www.w3.org/2003/InkML" xml:id="stk111" contextRef="#ctx0" brushRef="#br2">20748 10617 975 0,'0'0'497'6,"0"0"-432"3,0 0 43-5,0 0 21 7,-204 194-53-5,121-106-5 5,-23 17 4-6,-7 7-1 1,-1 3 3 3,1-5-17-2,22-8-29 0,27-17-29-1,15-23-2 5,34-25-105-5,15-37-162 0,23-6-309 3,26-31 56-9</inkml:trace>
    </iact:actionData>
  </iact:action>
  <iact:action type="add" startTime="226752">
    <iact:property name="dataType"/>
    <iact:actionData xml:id="d112">
      <inkml:trace xmlns:inkml="http://www.w3.org/2003/InkML" xml:id="stk112" contextRef="#ctx0" brushRef="#br2">20952 10426 565 0,'0'0'372'8,"0"0"-321"-1,0 0-50 0,0 0-1 3,0 0 9-4,0 0-2 0,0 0 5 3,105-11 11-2,-89 11 17 1,-9 0-12-2,1 6-2 3,-8 10 6-2,0 3 37 3,0 6 31-4,0 6-30 2,-8 5-14-2,-15-2-8 3,5 2-16-2,-5-2 18-1,8-10 12 3,3-7-22-2,5-9-23 3,7-5-16-6,0-3-1 6,0 0 0-4,7 0-14 4,20 0 14-6,7-9 0 4,4-1-53 1,30-4-123-3,-12 5-209 4,-18 4-447-10</inkml:trace>
    </iact:actionData>
  </iact:action>
  <iact:action type="add" startTime="227220">
    <iact:property name="dataType"/>
    <iact:actionData xml:id="d113">
      <inkml:trace xmlns:inkml="http://www.w3.org/2003/InkML" xml:id="stk113" contextRef="#ctx0" brushRef="#br2">21635 10258 1119 0,'0'0'518'5,"0"0"-438"6,0 0 15-6,-105 141-19 7,78-72-36-10,-3 7-21 5,-4 10-5 3,11 7 8-4,-3 3-3 2,11 3-19-1,15 0-5 3,7 31-94-5,35-29-142 7,7-18-424-12</inkml:trace>
    </iact:actionData>
  </iact:action>
  <iact:action type="add" startTime="228230">
    <iact:property name="dataType"/>
    <iact:actionData xml:id="d114">
      <inkml:trace xmlns:inkml="http://www.w3.org/2003/InkML" xml:id="stk114" contextRef="#ctx0" brushRef="#br2">24045 10119 856 0,'0'0'311'8,"0"0"-106"-1,0 0-10 3,0 0-84-4,0 0-81 3,0 0-22-3,0 0 50 3,42 44 84-2,-4-12 1 1,3 16-9-2,16 9-30 4,-1 14-26-4,12 12-32 0,-11 11-22 3,-8 10-11-2,-11 8-12 3,-12 10 12-4,-18 1-13 4,-8 1-9-6,0 3-72 8,-34 31-95-9,4-29-111 10,-12-30-440-12</inkml:trace>
    </iact:actionData>
  </iact:action>
  <iact:action type="add" startTime="248546">
    <iact:property name="dataType"/>
    <iact:actionData xml:id="d115">
      <inkml:trace xmlns:inkml="http://www.w3.org/2003/InkML" xml:id="stk115" contextRef="#ctx0" brushRef="#br2">26179 3660 370 0,'0'0'260'11,"0"0"-178"-5,0 0 13 2,0 0 44-1,0 0-15-1,0 0-70 4,-26-17-34-4,26 11 6 2,0 5 12-2,0-5-12 4,-8 4-3-4,8-4 12-1,-7 1 8 4,-1 1 8-2,8-2-16 3,-7 2-3-5,-5-2-19 5,5 3-5-4,-1-3 3 3,-7-2-11-4,-4 2 0 4,4-1 2-2,0-2 0 2,0 1 4-2,-4-3-4-1,4 0 4 4,-12 1-6-4,-3-2 0 1,4 1 0 0,-4 0 0 3,-4 6 0-4,0-4 9-1,3 7-9 5,-3-2 1-4,-7 4 0 3,11 0 6-3,-12 0-6 4,0 0 1-4,12 0 14 6,-11 6-7-11,7 5-7 10,4 1-1-5,3-2 5 3,-3 1-4-2,-4 3-1-1,0 1-1 4,11 0-1-3,-11 1 0 29,4 4 0-35,4 3-5-1,-8-3 6 0,11 0 1 0,0 3-1 7,4-4 0 0,-3 3 0 4,3 0 0-7,-4 0 0 6,8 3-2-5,7-4 2 5,-10 4-2-6,10-3-4 7,-7 2 6-6,7-2-1 4,-3 3 1-2,3-2-6-1,1-2 6 5,-1 2-2-6,1-4 1 6,7 0 1-8,-8-3-6 9,8 0 5-8,-7 2 0 10,7 1 0-12,-12 0 1 4,12 2 1 3,0-1-1-2,0-1 0 2,-7 3-1-3,7-3 1 5,0 4-1-7,0-4 1 4,0 2-2-2,0 0 2 5,0-2 8-6,0-4-7 1,7 2-1 4,5 0 0-4,-5-2 0 4,1 3 1-6,7 1 9 7,-8-2-5-6,1 2-5 7,11 0-9-9,-4 0 9 4,0 1 6 3,4-2-6-4,4-1 1 3,3 3 4-4,-3-5-3 6,11 2 10-6,-4 2-5 4,-4 0 1-4,5 0-8 5,10 1 1-4,-7-4 11 0,8 2 1 4,-12 1-4-4,12-3-2 4,-8-2-7-6,3 2 0 7,5-3 1-6,-1 2 1 5,1-2-1-4,7-1 5 0,-11-2-5 3,3 1 6-2,8-3-5 3,-7 2-1-6,0-6 5 7,-1 4-6-6,-3 0 2 4,-4 1-2-3,7-3 0 4,-10 2 1-5,10-2-1 1,1 0-1 4,-1-2 1-4,8-1 0 5,1-3 1-8,-13 2 6 7,12-2 3-4,-7 0 9 6,7 0-3-8,0 0-8 2,-7 0-2 4,7 0 1-4,-11 0-7 3,11 0 0-4,-8 0 0 6,8 0 1-6,0 0-1 7,8 0 1-10,-8 0 0 7,0 0 1-2,0-2-2 2,8-1 2-2,-8-1 5-1,0-2-6 5,8 0 7-6,-8-2-1 4,0 2 0-4,0-3-6 6,0 4 0-6,-11 0 5 1,4-1-6 3,-1 2 0-2,-7-6 1 4,-4 2 0-8,4 1 8 8,-3-7-9-6,-5-1 8 5,-11 2-1-6,12-3-7 6,-12-1 6-4,0 0-4 2,-8-2 4 0,12 3 5-2,-11-1-5 4,-1-2-5-4,1 0 6 2,-1-4 3-2,-7 4 0 7,12 0 2-11,-5 1 7 5,-7-2 5 3,8-3 2-4,-8 4-1 4,0-2-5-6,7 2-14 5,-7-4-5-2,8 2 1 5,-8 1-1-10,8-2 0 7,-8 3 6-1,11-3-6 1,-4 2 1-3,-7 1-2 0,0 4 3 5,8-6 4-6,-8 6 12 3,0-8 3-2,0 4-1 5,0-6 2-6,0 3-7 6,-8 0-14-7,1-3-1 3,-12 1 6 3,4 2-6-4,0-1-1 4,-4 2 12-6,-4-3 4 7,-3 0 11-6,-4 4 1 3,-4-5-22-1,0 2 10 0,-4 1-3 2,-4-3-12-4,-7 3 6 5,0 0-7-4,0 3 2 5,-8 3-1-8,8-1 1 8,-7 4 5-6,-1-1-6 6,0-2 5-5,1-1-5-1,-12-2 13 5,3 0 9-4,9-1-12 2,-1 4-4-2,8 0 2 5,-8 4 6-6,1 5-14 3,-1-3 8-2,0 2-8 2,1 3-1 0,-1-1 12-2,-11 4-2 5,11-2 1-6,-7 2-1 5,8 2-1-6,-9 0-8 7,9 0-1-6,-5 6 1 6,16 5 0-7,-4-1 5 3,15 1-6 4,0-1 0-6,11-5 0 4,8-1-36-4,4-4-36 5,3 0-97-5,1 0-174 5,7 0-419-10</inkml:trace>
    </iact:actionData>
  </iact:action>
  <iact:action type="add" startTime="259577">
    <iact:property name="dataType"/>
    <iact:actionData xml:id="d116">
      <inkml:trace xmlns:inkml="http://www.w3.org/2003/InkML" xml:id="stk116" contextRef="#ctx0" brushRef="#br2">29541 3710 580 0,'0'0'167'7,"0"0"-59"4,0 0 28-8,0 0-58 6,0 0-78-2,0 0-8 1,8 0-11-2,-8 0 4 2,0 0 9 1,0 0 6-4,0 0 16 5,0 0 14-4,0 0 18 3,0 0 6-4,0 0-2 5,0 0 0-4,0 0 1 3,0 0-12-3,0 0-8 0,0 0 5 4,0 0-4-3,0 0 2 0,0 0-7 0,0 0-7 3,0 0 4-4,0 0 9 1,0 0 16 0,0 0 7 1,0 0 8 0,0 0-5-2,-8 0-23 4,-7 0-26-4,4 0-5 5,-5 0-6-8,1 0 0 9,0 0 0-8,-4-3 1 6,-3 0-1-6,3 3-1 4,4-3 7 2,-8 1-6-4,4 2 0 1,4-3 9 0,-8 3-8 3,-3 0-2-4,11 0 1 0,-12 0 0 2,12 0-1-1,-7 0 0 3,-5 0 0-5,4 0 0 5,-11 0 0-4,12 0 1 3,-5 0-1-4,5 0 0 5,-5 0 0-4,5 0 0 3,3 0 0-1,-4 3 0-3,8 2 0 4,-4 1 0-3,4-1 0 5,-8 1-1-8,4 2 0 7,-3 3 0-3,3-3 1 3,4 3-1-6,0-3 1 4,-12 3-1 0,20-3 1 0,-16 3 0 3,4-3 0-8,4 0 0 8,0 2-1-6,-4 0 0 4,4 1 1-4,0 0-1 6,0 2 1-5,-4 1-3-1,4 3-3 6,0-4 6-6,-4 2-1 5,4-1 1-6,7-3-1 6,0 3-7-3,1-7 8 2,7 5-2-4,-11-1-6 2,3-1 2 2,0 1 5-2,8 1-5 2,-7-1 5-4,7-3 0 4,-8 3-1-2,8 0 1 2,0-3-5-4,-7 3 6 5,7-1-1-4,0-1 1 0,0 2 0 3,-12 0-1-2,12 0-5 3,0 0 6-6,0 0-1 6,0-2 1-4,0-2 0 4,0 4-2-6,0 1 1 6,0-2-6-4,0-1 7 2,0 2 0 0,0-1-6-2,0 0 5 5,0-3 0-6,0 5-1 4,0-1-6-4,0-1 8 6,0 1 0-6,0 1-7 1,0-1 6 5,12-1 1-6,-12 4 0 4,7-3-1-2,-7-2 0 2,8 1-1-4,-1-1 2 6,1 2-1-6,0-3 0 1,3 3-1 4,-4-1 2-4,1 2-1 3,0-1 1-4,-1 0 0 7,8-1-1-8,4 5 1 7,-4-2 1-8,0 3 2 8,4-2 3-6,-4 2-6 7,0-2 0-8,12 1 1 2,-12-1 0 4,0-2 0-4,4 2 7 4,-4-3-1-6,0 1 3 6,4-1-8-4,-4-3-1 1,0 3 6 0,-7-4-1 1,11 5-5 2,-4-5-1-6,0 5 1 6,4 0 8-5,-4-4-8 7,0 3 5-9,4-4 0 7,-4 2-5-4,0-4 1 4,4 4-1-4,-4-3 6 0,0 2 2 3,0 0 0-3,4-3-3 5,-4 3 0-7,1 1-6 6,2-1 0-4,-3 3 2 0,8 0 8 3,4-1-9-2,-5 2 7 2,5 0-8-4,-12-2 13 4,11 0-1-2,-11-1 4 4,0-1-5-8,12 0 1 10,-4 3-1-10,3-3-3 8,-3 2 4-7,3-3-1 3,-3 1-10 4,3 3 6-6,-3 1-7 5,11-1 6-6,-11 0 5 6,11-1-4-4,-12-1-1 5,5-4 1-8,3 4 2 5,-11-4-7 2,3 1 5-4,5-1 1 3,-4 0 2-4,11 4 3 4,-12-3 4-2,12-1-9 2,-11 3-6-4,18-2-1 5,-18 2 5-4,19 0-5 0,-8 1 8 4,-4-5 1-4,4 2-4 4,0-3 5-6,-12 0-4 6,5 0-6-4,3-1 6 5,-3 1 2-7,3 0 0 3,4-1 13 2,0-2-4-2,4 3-1 1,-4-3-8-2,0 3-8 5,-4 0 1-6,4-1-2 4,-4 1 1-4,-4 0 1 5,-3-3 5-4,3 2-6 0,-3 1 0 4,11-3 0-4,-11 0 0 4,3 3 6-6,-3-3-6 6,3 0 5-4,5 0 1 5,-5 0-7-8,8 0 0 5,-4 0 0 2,4 0 1-4,-4 0-1 3,4 0 1-4,-7 0-1 7,3 0-1-8,-3 0 1 6,-5 0 1-6,5 0 0 6,3 0-1-3,-4 0 1-2,-3 0-1 5,3 0 0-4,-3 0 2 5,3 0-2-8,5 0 0 8,-5 0 0-6,-3-6 6 8,11 1-5-10,-12-3 1 3,5 0-1 3,3 0 0-2,-3 2 0 3,-5-3 0-6,-7 1-1 7,12 0 1-6,-12 3 0 5,11-3-1-5,-11-1 1 5,12 1 0-5,-4 0 0 3,-8-3 0 1,11 3 0-4,-3-3-1 5,3 2 0-4,-3-1 0 3,3 0 0-4,-3 1 0 8,3-1 0-10,-10 3 1 3,6-5 1 4,5 1-2-4,-5 3 1 3,-3-3-1-4,-4 0 0 6,8 3 0-6,3-4 0 6,-11 2 0-8,12 0-1 6,-4-2 1-1,3 1-2 0,-3 0 1-1,-1 1 1-1,5-4 0 4,-5-1 0-4,5 5 1 2,-4-5-1-2,3 2 2 4,-11 3-2-4,0-5 1-1,12 1 5 5,-12 1-6-3,11-4 0 3,-11 3 0-6,8-2 0 7,3-4 1-6,-10 5-1 5,2-4 1-6,-2-2 8 7,-1 2-9-6,0 0 1 3,-4-2 8 1,4-2-9-4,-7 4 2 5,7-2-1-4,-4-4 5 4,-3 3-6-6,-1 0 7 8,-7-1-1-8,0 2 0 7,0-1 2-6,0 0-1 1,0 2 5 3,0 1 3-3,0-1-8 3,0 1-6-3,0 0 8 5,-7 1-3-6,-1-1-4 2,-11-1 4 0,4-3-6 2,0 2 0-2,-4-1 0-1,4-3 9 4,-19 0-9-4,4-2 8 5,-4-3-8-8,4 3 0 8,-4-2 1-6,0 4 1 6,3 5 5-7,-3-3 0 3,12 3-5 3,-12 4-1-4,0 0 0 4,4-1 7-6,-4 0-7 7,0 4 0-6,-4-1-1 5,-11 1 1-6,7-1 5 4,-7 3-6 1,8-1 0-4,-1 2 0 5,4 2 0-4,-3 0 0 5,-1 2 0-8,1 1 0 7,10-1-1-4,5 0 0 5,-4 0 1-7,-4 1 1 3,0 0-1 2,3 0 0-2,-3-5 0 1,4 6 0-2,-4-5 1 5,-7 3 0-6,-1-1-1 3,4 1 0-2,-3-2 0 2,-1 3-1 0,8-1 1-2,-3 2 1 5,3 0-1-6,11 0-1 5,-11 3 1-6,7-3 1 8,-3-2-1-8,4 5 1 7,3-7-1-7,-3 2 0 3,-5 1 0 3,-3-1 0-4,4 0 0 3,-4 0 0-4,0 4 0 6,4-2 0-6,-12-1 0 7,8 2 1-10,-7-2-1 6,11 2 0 1,-12-1 6-2,1 0-5 2,10 4 0-4,-10 0-1 6,-1 0 0-6,12-2 6 5,-11 2-6-6,-1 0 0 7,0 0 0-6,1-4 0 1,3 4 0 3,-3 0 1-2,7 0-1 3,3 0 1-6,-3 0 7 8,12 0-8-8,-5 0 0 7,-7 0 0-7,12 0-1 4,-12 6 2-1,3 2-1 1,5 0 1 0,-4 0-1-2,-4 1 1 4,11-4-1-4,-3 1 7 3,11 3-6-4,-4-7 11 6,4 3-11-6,-1-2 8 1,9 1-8 4,-4-3 0-5,3 3 6 5,0-4-6-5,8 2 1 4,-7-2 4-3,7 4-6 4,-8-4 0-5,1 1 0 3,7 3 0 1,-8-2 1-3,-3 0-1 3,3 2 1-3,1 2-1 5,-1-4 0-7,1 3 0 7,-1 1 0-7,-11 0 2 7,12-4-2-6,-1 3 1 1,1-1 0 3,7-4 1-2,-8 2 7 3,8-2-9-6,-8 4 0 5,-3 1 0-2,4-1 0 2,-1 2 0-2,0-1 0-1,8-1 0 2,-7-1 0-1,7-3 0 3,0 2 0-6,0-2 0 7,0 0 0-6,0 0 0 5,0 0 0-6,0 0 0 7,0 0 0-6,0 0 0 6,0 0 0-5,0 0 0-1,0 0 1 5,0 0-1-4,0 0 0 2,0 0 1-1,0 0-1 2,0 0 0-3,0 0 0 0,0 0-35 4,0 0-30-4,0 0-60 3,7 0-152-4,1 0-277 6,-8 0-619-10</inkml:trace>
    </iact:actionData>
  </iact:action>
  <iact:action type="add" startTime="275711">
    <iact:property name="dataType"/>
    <iact:actionData xml:id="d117">
      <inkml:trace xmlns:inkml="http://www.w3.org/2003/InkML" xml:id="stk117" contextRef="#ctx0" brushRef="#br2">26194 3366 227 0,'0'0'233'7,"0"0"-88"4,0 0-8-8,0 0-4 6,0 0-32-2,-15 0-20 3,15 0 7-5,0 0 12 3,-11 0-9 0,11 0 18-2,-15 0-57 3,15-3-2-4,-15 1-8 6,7-1-25-5,-11 0 11 2,4 0-15-2,-7 3 0 6,-5-2-6-8,-14 2 2 1,3 0-3 5,-4 0 10-3,-14 0 2 2,6 0-7-4,-6 5 4 4,-12 3-5-2,11 3 0 3,0-3-4-5,1 4 3 3,-1-5 0-1,1 2-1 1,6 2-7-1,-6-3 7 1,-1 3-8 3,8 0 1-5,-8 2 0 4,1 7 0-6,-1 2 0 5,8 5-1-4,-8 3 1 1,8 4-1 5,0-1 0-6,0-1-2 5,15 2 2-6,4-4 0 7,-4-2-5-6,11-1 4 6,4 1 1-8,-3-4-6 8,14 1 5-6,-11-1-12 4,12 1 1-2,-1-1 2-1,8 5-3 5,0-3 0-6,0 9 5 6,0-3-3-8,0 4 9 9,8 2 2-8,-1 1 0 2,12-3 0 3,-4 3-2-2,0-4-11 3,12-2 12-6,-5 3-10 7,5-6 9-6,11 3-13 6,-4-3 8-6,7 0-12 4,8-2 11-4,8-1 8 3,-1-3 1 2,9 5 18-6,10-4 3 7,-11 1-16-6,8 3 1 6,-8-5 2-8,4 1 1 9,-18-1-9-8,6 1 0 7,1-1 12-6,-8-1-5 1,8-2 0 4,-8-1 1-4,0 2-3 4,0-3-4-6,0 0 6 8,0 4-7-8,-4-4 5 5,16 0-5-3,3-2 13 2,0-2 20-1,8-4-1-1,4 1 4 5,-5-5-5-6,5 2-19 6,-4-3-4-8,-1 2-8 11,-3-2 1-12,-3-1-1 9,-1 0 0-7,-7-1 0 3,11-3-1 3,-12 3 0-4,-7-4 1 3,8 2 0-4,0-2 0 6,-8 0-1-6,7 0 1 4,-7 0-1-4,1 0 2 3,-1 0 6 1,-4-6-2-4,-3-4 17 5,-1-1-8-4,1-3-9 5,-1-2-5-8,-3-1 1 10,-4 4-1-10,-11-5 1 9,11 3-2-8,-8 0 0 2,-3 0-7 3,-1-3 1-2,-3 2 4 1,4-6-6-2,3 0 7 6,-11-5 0-8,12 0-1 2,-4-1-5 3,-8 1 6-1,4-1 0-1,-4 1 0 1,0 2 0 1,-8 2 1-4,5-2 0 5,-5 5 1-4,8-6-1 3,-15 4 1-4,8 1 0 5,-8-4 0-4,7 0 0 0,-7-2 1 4,0-1-2-4,0-2 2 4,0-1-1-6,0 2-1 8,0-1 19-8,0 1-9 9,-7-1-10-12,-8 0-1 7,0 0 1 3,-12 2 0-6,5-2 1 4,-5 3 0-4,-3-4 0 7,-4-1-1-8,-8 0 0 5,1 1 0-3,-8-4 0 1,-8 7 3 2,0-3 5-4,-7 1-6 5,0-1 5-4,-12-2 2 5,5 3 1-8,6-1-8 8,9 2 12-6,-12 3-14 6,19 1 1-6,-8 6-1 1,0 0 1 3,1 2-1-2,-1-2 1 2,0 4 6-4,1-5 8 5,7 0 6-4,-8 5-13 3,8 1 0-4,0-1-7 6,-8 2 0-6,0 2 4 1,8 3-5 4,-7 0 0-4,7 2-1 4,7 1 0-6,1 5 0 7,10 0-8-6,5 0-23 6,11 0-88-8,0 0-192 5,3 3-544-3</inkml:trace>
    </iact:actionData>
  </iact:action>
  <iact:action type="add" startTime="279044">
    <iact:property name="dataType"/>
    <iact:actionData xml:id="d118">
      <inkml:trace xmlns:inkml="http://www.w3.org/2003/InkML" xml:id="stk118" contextRef="#ctx0" brushRef="#br2">29990 3759 134 0,'0'0'143'6,"0"0"-55"4,0 0-13-4,0 0-14 3,0 0-25-2,0 0 14 2,0 0 20-4,8-11 2 6,-8 8 3-5,0-2-10-1,0 2-13 4,0 3-3-3,0-2-1 5,0-2-9-8,0 2 4 7,0 2 5-3,0 0 13 2,0 0 23-4,0 0 16 3,0 0-12 0,0 0-6 0,0 0-10-1,0 0-13 0,0 0 3 3,0 0-10-4,0 0-7 2,-8 0 0-3,8 0 4 5,0 0-2-3,-11 0-7-1,11-3-32 3,-15-2-7-2,7-4 7 3,1 1 1-6,-1 0 19 5,-3 3-1-2,3-4-10 3,-7 1 10-6,8 2-15 4,-8-2-12 1,3 3-1-2,-3-2 1 1,0 2 1-2,-11-1 0 4,11 2 1-5,-12 1 4 5,12-3-6-5,-15 4 0 6,3-2 15-6,5 3-3 1,-12-3-12 5,0 4 16-6,4 0-16 5,-4 0 9-6,0 0-7 5,3 0 8-2,-3 0 0 2,-7 0-10-4,11 0 0 2,-4 0 2 2,11 0-1-2,-11 0 0 1,19 4 5-1,-12 1-5 3,12-3-1-4,8 2 5 2,-8-4-5-2,3 2-1 4,5-2 1-4,-8 3 10 6,7 0-10-8,-11-2 1 2,4-1 0 4,0 4 11-4,0-2-6 2,-4 2 1-2,-4-3-7 6,4 3-1-8,-3-1 1 2,-1 4-1 3,-3-1 1-2,3 2-1 2,-3-2 1-4,3 0 0 6,4-2-2-6,4 3 2 6,0-2-1-8,7 1 1 7,-11-1 0-4,4 1 0 4,8 2-1-4,-12 0-6 0,4 3 6 4,0 3 0-4,-1 2 0 2,-2 0-8-2,2 1 9 5,9 0-6-6,-1-3 5 2,-3-1 1 1,3-1-1-1,1-1 0 3,7 3 0-6,-8-3 1 7,1 2-8-6,7 0 7 7,-8 1-1-10,8 3 2 9,-7 0-1-6,7-2 0 4,-12 5 0-2,12 2 0-1,-7-3 0 4,7 3-1-4,-8-2 1 3,8 1 0-4,-7-2-2 7,7-2 2-8,0-1 1 2,0 1-1 3,0-4 1-2,0 1-6 2,0 1 6-4,0-5-1 4,0 1 0-2,0 2-5 3,0 2 5-6,0-1 0 6,0 3 0-4,0-2 1 5,0 2 0-6,0 2 1 1,0 1-1 5,0 2 0-6,7-3-1 5,1 0 0-6,-1 0 0 6,5-3-11-4,-12-1 6 7,15-2 1-11,-8-2 5 5,1 0 1 3,-1 3 0-4,1-4 0 2,3 4 8-2,4 1-8 3,1 0 1-2,2 2-1 2,-2 0 0-4,6-1 11 3,5 3-10 1,-12-3 5-4,11 3-7 5,-3-1 0-4,3-2 0 5,-11-2 0-8,8 2 0 7,4-1 0-4,-12-2 1 5,11-3-1-7,-3 5 2 3,-1-2-2 2,5 1 1-2,-12-1-1 1,11 1 0-2,-3 0 0 5,3 1 0-6,-10-3 1 4,6 0-1-4,12 0 0 6,-7-5 19-6,-5 1-2 1,1 1-9 5,11-1 0-6,0-1-2 5,-11-1 0-6,11 4-5 6,-12-6 0-4,12 1-1 5,-3 1 1-8,-5-1 5 5,8 2-6 2,-4-2 1-4,4 1 1 3,-4-5-1-4,12 6 5 6,-8-2 5-6,8-2 4 4,7 2-2-4,-12-2-7 5,12 3 1-4,-7-4 1 0,0 1-7 4,-1 0 5-4,-3-1-6 5,-12 2 0-8,16-3 9 9,-19 3-8-8,11-4 14 7,7 0 3-6,-11 0-5 1,12 0-2 3,-8 0-10-2,4 2 0 3,-4-2-1-6,0 4 2 7,3 1-2-6,5-2 1 7,7-1 0-10,-7 1 7 9,-1-1-2-6,8 2 0 3,-19-2-6 0,12-2 6-2,0 3 7 4,-1 0-7-4,-11-1-5 3,12 1 0-4,-8 0 0 7,-4-3 5-8,12 0-6 2,-8 0 1 3,-4 0 0-2,4 0 0 2,-4 0 8-4,4 0 5 6,0-3 3-6,-4-2-2 7,4-3-7-10,-11-1-7 8,11 1 5-3,0 0-5 0,-11-1 0 1,3 1 0-2,-3 0-1 5,-1 3 0-6,5-1 1 5,-12 1-1-6,11-2 0 8,-11 6 0-8,1-3 1 2,2-2-1 3,-2 2 0-3,-1 0 0 5,11-1 0-7,-11-1 1 7,12-1-1-6,-5 1 1 5,-7-2-1-5,12 3 0 5,-12-1 0-5,11 0 0 4,-10-1 0-2,6 1 0-1,5 0 0 4,-12-1 0-4,0 1 1 3,4-4-1-4,3 2 2 6,-3-3-1-6,-4 3 0 6,8-4 5-5,3 0 1-1,-10-1-6 5,-1-5 0-4,11 5 0 4,-3-4 0-6,-4 1 5 7,-4-1-4-6,0 1 4 3,4 0-5-2,-4 2 0 3,-8 0 0-2,9-1-1-1,-5 5 1 4,4-4 1-4,-7 1-1 4,7-4-1-6,-8 1 1 7,12 1-1-6,-11 0 6 6,7-4-5-7,-8 1 0 3,12-1 7 3,-11 3-8-4,-1-4 8 3,8 5 5-5,-7-2 0 8,3 3 1-7,-3-2-5 2,-1-1 6 0,1 3-9 1,-8-2 0 1,8 2 1-4,-8-2 5 5,7 2-10-4,-7-2-1 5,11-2 12-8,-11 3-11 8,0-8 5-6,0 4-7 6,0-6 6-7,0 3 12 3,-11-3-18 2,-4 1-1-2,-8 0-9 3,-3-4 9-6,-4 3 0 8,-12-2-7-8,1-1 8 5,-1 1 0-2,0-4-1-1,-7 4 1 2,-7 3-6-2,7-1 6 5,-8 0-6-6,8 2 6 5,4 4 0-6,-5 0 6 7,1 2-5-6,8 1 0 6,-1 3-1-6,-7 2 1 1,8-3-1 4,3 3 1-4,-4-3 7 3,1 0-8-4,-1 1 7 7,12-1-6-8,-12-3-1 7,8 3 1-7,4 1 0 3,-4 1-1 2,-7 1-1-2,10 3 1 2,-10 1-2-4,-1-3-4 6,-7 6 6-6,8-5 0 6,3 3 0-8,-11-2 1 8,0 1 0-6,0-2 5 1,-1 1 1 3,1-4-1-2,0 4 5 3,8-3-5-6,-8 0 0 7,7 3-5-6,12 0 7 5,-4 3-8-6,4-1 0 5,3 4 0-2,5-2 0 1,3 2 0 0,4 2-2-3,7 0 1 6,0 0-29-5,1 0-33 2,-4 0-50-2,3 0-70 4,-7 0-87-4,0 10-241 0,-4-1-338-5</inkml:trace>
    </iact:actionData>
  </iact:action>
  <iact:action type="add" startTime="301783">
    <iact:property name="dataType"/>
    <iact:actionData xml:id="d119">
      <inkml:trace xmlns:inkml="http://www.w3.org/2003/InkML" xml:id="stk119" contextRef="#ctx0" brushRef="#br2">26228 5092 160 0,'0'0'90'7,"0"0"-25"1,0 0-2-1,0 0 21 1,0 0-16 1,0 0-31-3,0-8 1-1,0 5 11 7,0-3 4-7,0 4 12 5,-11-3 19-6,11-1 8 6,0 3 5-4,-7-6-25 4,-1 4-8-5,8 0-3 1,-8-1-16 5,1 1 10-5,-1 1-17 2,-3-1 8-2,3 3-13 4,-7-3-17-4,8-2 3 2,-1 6 0-2,-11-3-1 3,4 2-4-2,0-3-2-1,-4 1-12 4,4 2 12-4,-8 0-11 5,-11-2 7-8,0 4-8 7,4 0 0-4,-11 0 7 5,7 0-6-5,-4 0 0-1,-11 0 8 4,7 0-8-2,1 0 6 1,-1 0-1-2,4 0 12 5,4 0-2-6,-7 0-5 3,18-2 11-2,-11 2-10 3,12 0-11-2,-12 0 0-1,11 0 0 5,-4 0-1-6,-7 0 1 6,4 0 0-6,-11 0 0 4,-1 8-1-4,1 3 1 5,-5 0-1-4,-3 3 0 0,0 2 0 4,0 0-1-4,7 1 1 4,1-1 0-6,-1 3-1 7,5-2 1-6,10 2-1 7,-3 0-1-9,3 0-4 6,5 4 6-2,-5-2-1 1,5 4-2-1,3 0 2-1,4-2 1 5,-8-3-1-6,4 4 0 5,12-5 0-6,-1 3 0 7,0-1-5-6,1 2 5 1,7-3 0 3,-8 4 1-2,8-3-1 4,0 1-2-8,0 3 2 8,0 0 1-6,0 0-1 7,8-4 1-10,-1 4-1 9,16-2 1-6,-4 2 1 3,4-1 0 0,-8 1 6-2,11 0-6 4,4 2 0-4,-3 0 1 3,7 3 4-4,-11-2-6 7,11-1 0-8,-12 0 1 2,12-2-1 4,-4 0 0-4,-3-2 1 4,3-3 8-6,12 5-8 7,-8-2 7-6,7-1-8 7,-3 2 3-10,11-1-2 8,-7-2 14-4,7-1-8 3,7-4 5-2,-7 1 7-1,1-1-2 4,-1 1-6-4,0-1-10 5,-8 0 6-8,8-1-6 9,-11-1 0-8,4-4 0 8,-1 1 0-9,1-2 0 4,-4-2 5 3,-4 1-5-4,15 2 1 4,0-5 12-6,0-1 8 7,8 6 10-6,7-4-10 4,0-1-10-4,12 3 13 3,-5-1 1 1,5 5-12-4,-12-5-4 5,0 5-9-4,0 0 0 4,-3-5 0-6,-4 1 1 8,-1-2-2-8,-7 3 0 7,0-4 0-6,1 0-1 1,-13 1 1 3,5-1 1-2,7 0-1 2,0 1 1-4,0 0-1 6,8-4 6-6,-1 4-4 4,-6-3 5-3,6 0-7 1,-7-3 1 1,0 0 1-2,1 0-1 5,-9 0 7-6,-11 0-8 6,4 0 1-8,0-3 0 11,-11-6 8-12,0-1-9 9,3-1 0-7,-3 0 6 3,3-3 2 3,-11 1-8-4,0-4 19 3,4 3-18-4,-4-3 1 7,0 4-1-8,12-4 0 5,-20 1-1-4,20 0 1 3,-12-7-1 1,-7 2 0-4,7-2 0 6,-8-2 0-6,12 4 0 6,-11-4 1-8,-1 0-1 8,1 0-3-6,11 1 3 7,-12-1 0-8,1 3 1 2,-1-2 0 4,1-1 0-4,-1 0-1 4,1-1 0-6,3 5 0 8,-3-2 0-8,-1 2 0 7,-7-2 0-6,0-1 1 1,0-3 1 2,0-4 4 0,0-1-6 0,-26-5 0-2,3 0-1 4,1-2 1-4,-20-3-7 3,1-2 5-4,-9 3 2 6,-6-3 0-6,-1 3-1 1,-18 3 0 5,3 5 1-6,0-1 14 5,-19 8-8-6,8 1 4 7,-11 1-9-6,-4-1 15 6,-8-1-6-6,0-2 3 1,-11-2 1 4,23 1-1-4,3 4-12 4,8 2 0-6,4 8-1 7,3-2 0-6,19 3-23 4,-7 3-42-3,15-1-68 1,0 5-100 3,15-1-302-6,4 3-517-2</inkml:trace>
    </iact:actionData>
  </iact:action>
  <iact:action type="add" startTime="305281">
    <iact:property name="dataType"/>
    <iact:actionData xml:id="d120">
      <inkml:trace xmlns:inkml="http://www.w3.org/2003/InkML" xml:id="stk120" contextRef="#ctx0" brushRef="#br2">28759 4980 475 0,'0'0'95'10,"0"0"15"-5,0 0-25 4,0 0 10-2,0 0-4-1,0 0-58 3,0 0 69-2,-41-29-60 1,25 24 11-2,9-1 50 4,-1 1-54-4,-3 1 27 1,3-2 27 0,-7 0-71 1,0 2-18 1,-11 0-5-4,3-2-9 5,-11 3 0-4,4 3 0 6,-12 0 0-10,1 0 1 8,-1 0 0-4,1 0 5 4,3 0 11-5,4 3-7 2,-8 5-8 3,12 4-1-4,-4 1 0 4,0 0 0-6,-4 5 0 6,4 1 0-4,0-1-1 4,4 5 1-6,4-2 0 4,3 4 0 1,-3 0 0-3,3 2-1 3,8 1 1-3,-4-1-1 6,4 4 1-8,7-4-1 7,1-3 0-8,-5 1 0 9,12 0 0-8,0-2-2 2,0-1 2 4,0-1 0-4,19 2 2 4,-4 2 9-6,12 2-2 8,3 0-3-8,4 6-5 6,-4-3 1-5,4 4-1 3,0-2 1-1,4 1 5 1,-11-3-7-1,3-1 1 0,4-3-1 3,0 3 0-4,-12-5 1 3,12-2 5-4,8 3 5 6,-4-4 24-6,3 4 21 1,8-1-14 5,-7 5-13-6,15-3-5 5,-8 3-15-6,0 1-2 7,0-5-6-6,0 0 5 7,0-1 0-10,0-4 6 6,0-1 7 1,-11-3-9-2,11 0 2 2,-7-2-3-4,7 0-9 6,-8-3 11-6,8 2-10 5,-11 1 0-6,11 0 15 8,-7 0-4-8,7 2-4 2,0 0 2 3,-7 2 16-1,14-3 6 2,1 2 12-5,-8 2-19 4,8-2-1-4,-1 3 23 6,-6-4-28-6,6-1-13 2,-7 1-4 0,8-1 8 1,7-1-3 2,-7-4 2-6,11 2 14 6,-12-1 3-4,9 0-10 5,6-2-2-8,-3-4 2 8,-3 0 9-6,6-2-7 6,-3-3-11-6,4 0 5 1,-8 0-6 4,1 0-4-4,3 0 14 3,-12-8-9-4,8-3 4 6,-7-3-11-6,-8 0 9 1,8-2-7 3,-8-3 4-2,0 0-6 2,0-4 20-4,-7 2-19 6,7-4 6-6,-19 1-7 6,4-2 0-8,0 2 1 8,-11 1 5-6,-1 2-6 6,-3-2 1-6,4-1 5 1,-16-1-6 4,12-2 1-4,-11-7 7 4,-1 1-1-6,-7-4-6 7,0-2 0-6,0-5-1 2,0 2 1 0,0-2 0 1,-7 1 0 2,-1 1 5-6,-18-2-6 7,-4 0 0-6,-4 4 0 5,-8-2 1-5,-7 0 10 5,-8 2-9-5,1-2-1 6,-9 1 0-5,-10 2-1-1,3 4 1 6,0 1-1-6,-3 1 8 5,3 6-2-6,-11-1-6 6,4 4 11-3,-4 2 1 4,-8-2 1-7,12-4-4 2,-4 1 4 4,-4-6-5-4,-12 3-7 3,9-4 5-3,-16 1-6 6,8 2 1-9,0 5 0 7,-1 3 0-4,13 7-1 3,2 6 1-3,5-2 0-1,4 5-1 6,3-3 1-6,-4 5-1 5,4 2 0-6,8 1-24 9,8 2-14-10,-1 0-23 8,0 0-48-6,-18 0-73 1,18 2-173 6,16 4-457-12</inkml:trace>
    </iact:actionData>
  </iact:action>
  <iact:action type="add" startTime="307556">
    <iact:property name="dataType"/>
    <iact:actionData xml:id="d121">
      <inkml:trace xmlns:inkml="http://www.w3.org/2003/InkML" xml:id="stk121" contextRef="#ctx0" brushRef="#br2">26074 6292 502 0,'0'0'159'8,"0"0"-67"-2,0 0 50 2,0 0 31 0,0 0-87 1,0 0-34-4,-197-54-19 5,156 45 19-4,7 1 50 3,-12 0-17-4,5-3-15 6,-8 3 10-6,7-3-8 6,-7 3-39-7,0-3-15 3,-8 2-1 2,8 4 21-2,-15-3-12 1,7 2-7-2,-18 4-13 4,10-1-4-4,1 3-1 1,-8 0 11 1,-3 3-11-1,3 13 0 1,-3 4 0-2,3-1 10 6,0 0 3-6,-3 0-6 4,3 6-7-8,4 2 0 10,11 6-1-8,0 1 1 7,8 2-1-7,12 2 0 3,-5 6-1 4,8 5 1-6,11 6-1 6,5 5 0-8,2 3 0 8,9 7 0-6,-1-7 0 8,8 0 0-11,0-8 1 5,15-3-8 3,19-3 8-4,-3-5-1 2,18 0 1-2,7-2-1 5,12-2 1-6,19 2 6 5,4-1 3-6,15-2 1 8,-1 0-4-8,9-2-6 2,-1 0 0 4,19-1 1-4,-11-4-1 5,11 1 1-8,-3-3-1 9,3 0 0-8,-4-4 0 7,-3-5 1-7,3 2-1 5,-7-7 1-3,12-6-1 2,-20 0-8 2,0-9 8-6,0-1 7 7,-7 0-7-6,0 0 0 4,4 0 0-4,-24-5-1 7,20-9-2-8,-15-4 3 2,-1-1 10 4,-10-6-5-4,-5-6-5 4,-10-2 0-6,-16-3 5 7,0-2-4-6,-8-6-1 7,-18 0-6-9,0-5 6 4,-12 0-7 2,-4-5 0-2,-7 0 7 2,0-4 0-4,0-2 2 6,-18-4 14-6,-20-5-6 5,-4 1-7-6,-14-3-3 7,-1 0 0-5,-19 5 1-1,5 2 0 5,-20 6-1-4,-15 5 0 5,0 4 9-8,-7 3 7 9,-8-2-2-8,4 7-1 8,4 8-3-9,7 3 0 5,8 14-10-1,4 5-2 1,-5 8-6 2,1 3-23-6,15 0-20 7,4 17-47-6,-12 19-92 6,27-6-98-7,15-3-355-4</inkml:trace>
    </iact:actionData>
  </iact:action>
  <iact:action type="add" startTime="308931">
    <iact:property name="dataType"/>
    <iact:actionData xml:id="d122">
      <inkml:trace xmlns:inkml="http://www.w3.org/2003/InkML" xml:id="stk122" contextRef="#ctx0" brushRef="#br2">28687 6178 87 0,'0'0'606'14,"0"0"-373"-14,0 0 23 7,0 0-45 3,0 0-42-4,0 0-69 2,0 0-9-2,-90-77-46 3,56 71 3-2,3 3-16 1,-18 1-11-2,0 2 15 2,-7 0 26 1,-1 0-8-4,-11 7-32 5,4 16-9-4,-8 4-5 3,-4 6-7-4,-3 6 1 6,4 2-1-6,3 6 0 5,8 3 11-4,-4 5-5 0,11-3-1 4,8 3-4-4,19 2-1 2,15-1 1-2,15 3-2 5,0 1 1-6,22 4-1 4,35 5 1-4,15-1-1 6,18 5-1-6,24 1 1 1,40 7 6 4,43 11 24-4,29 6 4 4,12-4-12-6,-26-17-13 7,-42-17-2-6,-45-21-1 7,-31-9-5-10,-3-3-1 6,22 4 1 2,27 1 1-4,7-2 21 3,0-4-11-4,-11-8-3 7,12-4 1-8,-9-10 15 8,-3-4-10-10,4 0-4 8,0-19 0-3,-19-10-3 1,0-1-2-1,-16-9-5-1,-14-4 0 4,-8-9 8-4,-11-3-3 5,-23-8 1-8,0-4 17 9,-19-2-5-8,-11-2 2 2,-11-3 9 4,-8-3 1-4,-34-6-6 6,-23-7-12-10,-30-3-11 9,-45-23 5-6,-57-15-7 6,19 9 0-7,8 24 0 6,33 20-2-5,39 37 1 3,-16 2 0 1,-26 7-7-4,3 10 7 5,-10 8-9-4,3 6-32 3,-12 0-54-4,9 5-52 7,-24 3-84-8,23 5-156 2,27 14-688-4</inkml:trace>
    </iact:actionData>
  </iact:action>
  <iact:action type="add" startTime="311747">
    <iact:property name="dataType"/>
    <iact:actionData xml:id="d123">
      <inkml:trace xmlns:inkml="http://www.w3.org/2003/InkML" xml:id="stk123" contextRef="#ctx0" brushRef="#br2">22262 10288 709 0,'0'0'320'5,"0"0"-204"5,0 0 17-4,0 0-37 5,0 0-79-8,0 0-11 8,0 0 10-6,8 0 42 5,-8 0 34-5,0 0 24 4,0-1 7-2,7-3-18 0,1-3-30 1,11-5-44-2,4-4-11 4,-1-3-1-4,27-1-7 2,0 1 4-1,1-1-6 2,6 8-8-3,1 3-1 0,3 4 1 2,-3 1-1 0,-8 4-1 2,-4 0 0-6,-3 0 0 6,-1 0 0-4,-14 6 0 4,-4 7-1-6,-1 4 0 5,-3 6-1-1,-4-2 1-1,-7 10 1 2,-1-1 0-4,-7 2 0 5,0 1-1-4,0 1-5 2,0-4 6-2,-15 4 7 4,-7-8 10-4,-20 3-6 0,0-9 0 4,-7 4 9-4,-7-4 2 4,-1-1-2-6,0 1-12 7,8-4 1-6,8 2 2 7,11-7-5-9,3-3 2 8,20-3-1-7,-1-3-1 4,8-2-5 0,0 0 2-2,0 0-2 5,0 0 1-6,0 0-2 4,0 0 0-4,23 4 0 7,11 1 9-8,15 6 17 7,7 2 0-6,9 7-12 1,6 4-3 4,-3 7-10-4,-3 7 5 3,-16 2-4-4,-8 4-2 6,-11 5 2-6,-3 0-2 3,-20 1 13-1,-7 2 16 1,0 3 37-1,-26-4 15-1,-12 4-11 5,-18-5-5-6,-20-3-8 5,-3-6-8-6,-12-11-15 6,-7-13-16-4,19-14-7 5,-5-3 2-7,20-17-13 3,15-21-60 3,42-28-104-4,7 7-161 3,0 8-577-8</inkml:trace>
    </iact:actionData>
  </iact:action>
  <iact:action type="add" startTime="317708">
    <iact:property name="dataType"/>
    <iact:actionData xml:id="d124">
      <inkml:trace xmlns:inkml="http://www.w3.org/2003/InkML" xml:id="stk124" contextRef="#ctx0" brushRef="#br2">24702 3413 608 0,'0'0'212'8,"0"0"-140"0,0 0 21-3,0 0 43 2,0 0-74 1,0 0-37-1,0 0-8 2,0 0 57-3,0 0 46 4,0 0-14-4,0 0-42 2,0 0-8-2,-7 0-27 4,7 0-18-4,0 0-10 0,0 0 0 4,0 0 1-4,0 0 7 5,0 0-1-8,0 8-8 6,-8 8 1-2,8 9 9 3,-15 8 21-4,8 11 4 0,-1 11-6 3,-11 8-3-2,12 11 6 3,-1 12-4-6,1 9 10 7,-1 14 2-6,-3 24-22 7,3 35 4-10,-7 31-5 9,7 7-5-6,1-37 1 6,-12-40-4-5,19-43-8-1,-8-3 21 5,1 12 3-3,-1 19-14 2,1 37 6-5,-1 18-6 7,-3-12 0-6,3-16-10 2,8-23 6 0,-7-24-6 1,7 5 0 2,-8 10 0-6,1-10 0 7,7-2 1-6,-8-9-2 7,-3 0 1-10,3-6 0 9,1 0 0-6,-1-4 8 6,1-8-9-5,7-1 1-1,-8-8 0 5,0-4-1-4,8-7 0 3,0-7 0-4,0-6 0 7,0-1 0-8,0-6-1 2,0-3 0 4,0-2 0-4,0-3 0 3,0 2 0-4,0-1 1 6,0-4-2-6,0 3 0 6,8-6 2-8,-8 1-2 7,8-5 1-3,-1-3 0 2,-7 1 0-3,0-5 1 0,0-3 0 4,8-2-1-4,-8 2 2 2,0-2-1-2,0 0 1 4,0 0 5-4,0 0 1 1,0 0 0 0,0 0-6 1,7 0 24 2,-7 0 9-4,0 0-6 1,0 0-5 0,8 0-9 2,-8 0-7-2,0-2-7 2,19 0-1-4,-12-7 1 4,16 1 11-2,11-3-3-1,7-3-1 4,1 3-6-4,7 0 6 4,-4 0-5-7,5 0-1 10,6 0 7-10,12 0-7 9,4 3 9-8,11 2-2 3,15-2 2 2,-3 0 5-3,22-3 13 5,-4 3-4-7,0 3-14 7,8 2 4-6,-7 3-6 4,-5 0-7-4,-3 0 0 2,-12 0 0 2,-3 0 0-3,-8 0 5 5,-4 0 0-6,-14 3-5 5,3-1 5-7,-4 1 4 7,8 0 8-4,-4-3-11 5,3 0 5-7,1 0-11 3,-4 0 0 3,4 0-1-4,11 2 1 3,-11 1 0-4,11 0 8 7,4 0 0-8,-4-3 6 4,-4 0-4-1,4 2-10 0,-19-2 1 3,1 0-1-6,-5 3 1 6,-15 0-2-4,-3-1 1 5,-8 1 0-8,-11 0 0 8,-5 0 1-6,-2-3-2 6,-9 0 2-6,-7 0-1 1,0 0 10 3,0 0-1-2,0 0 2 3,0 0-4-6,0 0-7 8,0 0 1-8,0 0-1 6,0 0 5-5,0 0-6 2,0 0 1 1,0 0-1 0,0 0 1 1,0 0 0-3,0 0 0 4,0 0 2-5,0 0-2 4,0 0 1-3,0 0-1 4,0 0 7-5,0 0-7 0,0 0 5 6,0 0-5-5,0 0 1 4,0 0-1-6,0 0 1 6,0-6 5-4,0-7-5 6,0-6-2-9,0-9-1 4,0-5 1 3,0-5 0-2,0-4-1-1,0-2 0-1,0-3 1 5,0 1 0-6,0-4-2 4,0-2 1-4,0-6-1 8,0 0 2-11,0-5-1 4,0-5 1 4,-7-1-2-4,-1-6 1 5,0 1-8-8,-10-2 7 10,10-2-4-10,0 7 5 9,1 3 1-8,7 7-1 2,-8 4 0 3,8 4 0-1,0 1-1-1,0 2-5-1,0-1 6 5,0-7 1-6,0-2-1 4,-7-2-19-4,7-1-2 6,-12 3-11-6,12 2 12 1,0 7 8 5,-7-3 11-6,7 5 2 6,0-1-2-8,-8 1 1 7,8 0-6-4,-7 0-20 5,7-6 3-5,0 2 2-1,0-2 4 5,-8 3-4-4,8-3 10 3,0 3-1-3,0-4 1 4,0 5 4-5,0-2 7 7,0 4-6-9,0-3 6 8,8 2 0-6,-1-1-11 5,1 1 4-5,-1 1 7 2,5-1-1 3,-5 7-24-5,1-2-13 5,-8 1 20-6,0 2 10 6,0 4 3-4,0 0 0 0,0 0 6 3,0-2-1-2,0 2 1 3,0 2 0-6,0 1 1 7,0-3 0-6,0-4-1 6,0 1 0-7,0-4 0 8,0 1 0-8,0 3 1 5,0 3 0-2,0-1-1-2,0 1 2 6,0 0-1-6,0 1 0 5,0 5-1-6,0 0 0 7,0-2 0-6,0 3 0 1,0 5 0 4,0 0 1-4,0 2 8 3,0-1 5-4,0 3 1 7,0 0 4-8,0 0-5 7,0 3-8-8,0 3 0 8,0 5-5-6,0 3 15 5,0 2-1-5,0 3 5 2,0 1-2 2,0 2-3-2,0 0 4 1,-8 0 8-2,8 0 0 4,-7-4-8-4,7 4 6 0,-12 0-2 2,12-2-7 0,0 0-5 2,-7-4-4-3,7 2 2 0,-8 2 1-1,1-1 7 4,-1 1 4-4,-11-4-14 7,4 4-6-11,-7-4-1 10,-20 2 1-8,-15 4-1 2,-18 0 1 4,-54 0-1-4,-48 15 0 4,-84 20 6-7,-33 4-5 9,-1-3 15-8,4-20 1 6,31-16-8-5,6-5-9 2,28-23 0 3,45 6 1-4,52 9-1 3,38 10-28-3,-22-5-133 4,23 1-330-4,-1-9-681-4</inkml:trace>
    </iact:actionData>
  </iact:action>
  <iact:action type="add" startTime="332836">
    <iact:property name="dataType"/>
    <iact:actionData xml:id="d125">
      <inkml:trace xmlns:inkml="http://www.w3.org/2003/InkML" xml:id="stk125" contextRef="#ctx0" brushRef="#br1">929 16803 1196 0,'0'0'314'7,"0"0"-161"-1,0 0-41 4,0 0-28-4,0 0-84 4,0 0-22-6,0 44 22 7,0 3 54-6,7 16 57 3,-7 8-35 0,0 16-28-2,0 1-32 3,0 9 9-2,0-7-25 1,0-4-41-2,8-12-30 4,0-17-87-4,10-15-53 1,-2-20-149 2,-9-13-261-9</inkml:trace>
    </iact:actionData>
  </iact:action>
  <iact:action type="add" startTime="333159">
    <iact:property name="dataType"/>
    <iact:actionData xml:id="d126">
      <inkml:trace xmlns:inkml="http://www.w3.org/2003/InkML" xml:id="stk126" contextRef="#ctx0" brushRef="#br1">823 16854 995 0,'0'0'171'6,"0"0"-112"3,0 0-42-4,0 0 27 4,0 0-33-2,0 0-11 1,49-162 0-1,-26 135 0 0,18 5 0 3,-7 12-10-4,4-2 9 1,4 12-12 0,-1 0-13 3,-11 12-16-4,-3 17 3 0,-12 15 22 3,-15 11 17-2,0 8 36 2,-8 7-20-1,-26 1 0 2,-3-5 0-6,-5-6-16 7,8-16-38-7,4-9-13 6,11-21-152-5,4-10-114-5</inkml:trace>
    </iact:actionData>
  </iact:action>
  <iact:action type="add" startTime="333496">
    <iact:property name="dataType"/>
    <iact:actionData xml:id="d127">
      <inkml:trace xmlns:inkml="http://www.w3.org/2003/InkML" xml:id="stk127" contextRef="#ctx0" brushRef="#br1">1359 17060 1257 0,'0'0'72'7,"0"0"-72"3,0 0-46-7,0 0 39 8,0 0 1-5,163-19-111 4,-88 3-96-6,-29 5-73 7,-5 3-368-11</inkml:trace>
    </iact:actionData>
  </iact:action>
  <iact:action type="add" startTime="333693">
    <iact:property name="dataType"/>
    <iact:actionData xml:id="d128">
      <inkml:trace xmlns:inkml="http://www.w3.org/2003/InkML" xml:id="stk128" contextRef="#ctx0" brushRef="#br1">1866 16986 1370 0,'0'0'200'5,"0"0"-160"8,0 0-40-11,0 0 35 8,0 0-9-5,30 137-17 2,-11-101 0 2,3 0-9-2,5-10 0 2,-12-10-11-4,0-2 2 4,11-14-9-2,-3 0 8 5,4 0 7-10,-5-8 3 6,12-14 0 1,-4-11-29-2,-3-3-115 2,-4-1-43-4,11-12-56 7,-12 8-81-8,-3 6-197-2</inkml:trace>
    </iact:actionData>
  </iact:action>
  <iact:action type="add" startTime="334006">
    <iact:property name="dataType"/>
    <iact:actionData xml:id="d129">
      <inkml:trace xmlns:inkml="http://www.w3.org/2003/InkML" xml:id="stk129" contextRef="#ctx0" brushRef="#br1">2621 16902 988 0,'0'0'248'7,"0"0"-157"3,0 0 28-4,0 0-36 0,0 0-27 3,0 0-22-3,-170 74-6 4,144-55 33-6,3 0-9 6,8 3-18-4,4-8-22 5,11 5-12-7,0 3-1 4,0-5-11 0,0 2-7 0,11 0-7-1,12-11-7-1,10 3 3 5,-2-11 9-5,10 0 3 2,1 0 13-2,-1-17 4 3,-10-10-14-2,10-3-23-1,-14-17-23 3,-5-2-19-2,-14 0-74 2,-1-1 73-4,1 8 75 4,-8 9 6-1,0 11 10 4,0 14 38-8,-15 8 51 6,7 0-6-6,8 8-54 3,-7 26-25 2,-1 5 8-4,8 7 9 6,0 1-23-6,0-1 1 6,0-7-9-8,8-4-32 9,7-18-119-8,19-17-77 8,-4 0-285-8,-4-17-79-4</inkml:trace>
    </iact:actionData>
  </iact:action>
  <iact:action type="add" startTime="334509">
    <iact:property name="dataType"/>
    <iact:actionData xml:id="d130">
      <inkml:trace xmlns:inkml="http://www.w3.org/2003/InkML" xml:id="stk130" contextRef="#ctx0" brushRef="#br1">3078 16063 1139 0,'0'0'572'8,"0"0"-437"1,0 0-17-4,0 0-48 5,0 0-20-4,0 0-11 0,-41 190 5 3,25-111 18-2,9 18 0 1,-4 9-27-2,3 7-17 3,8 0-10-2,0-2-8 3,0-13-34-6,8-16-90 6,10-13-88-4,-2-20-121 5,18-31 6-7,-12-11-45 2,5-7-132-4</inkml:trace>
    </iact:actionData>
  </iact:action>
  <iact:action type="add" startTime="334759">
    <iact:property name="dataType"/>
    <iact:actionData xml:id="d131">
      <inkml:trace xmlns:inkml="http://www.w3.org/2003/InkML" xml:id="stk131" contextRef="#ctx0" brushRef="#br1">3339 16860 1088 0,'0'0'347'6,"0"0"-229"1,0 0-38 0,0 0-16 3,0 0-6-4,0 0-30 0,-15 151-4 3,15-121-13-2,0-5 3 2,7-6-14-5,1-5-23 9,14-9-2-9,5-5-18 6,14 0-54-6,-3-8 12 4,4-22-41 1,7 0-63-3,-8-9-80 3,-10 9 47-3,-5 3 60 3,-3 5 97-3,-12 11 65 3,-11 11 141-3,0 0 107 4,0 0-63-4,0 0-88 0,0 11-17 3,0 11 56-2,0 5-37 2,0 3-50-5,0 4-28 6,0 1-13-4,0-5-8 5,0-3-101-6,30-10-76 2,4-5-141 2,-4-12-167-9</inkml:trace>
    </iact:actionData>
  </iact:action>
  <iact:action type="add" startTime="335149">
    <iact:property name="dataType"/>
    <iact:actionData xml:id="d132">
      <inkml:trace xmlns:inkml="http://www.w3.org/2003/InkML" xml:id="stk132" contextRef="#ctx0" brushRef="#br1">3988 16888 682 0,'0'0'770'1,"0"0"-666"-1,0 0-104 12,0 0-35-12,0 0-7 7,0 0-22 1,0 0 9 0,133 39-20 1,-92-39-9-4,-11 0-75 6,4 0-101-6,-11-20-4 6,-4-3-32-8,-12 3 120-2</inkml:trace>
    </iact:actionData>
  </iact:action>
  <iact:action type="add" startTime="335312">
    <iact:property name="dataType"/>
    <iact:actionData xml:id="d133">
      <inkml:trace xmlns:inkml="http://www.w3.org/2003/InkML" xml:id="stk133" contextRef="#ctx0" brushRef="#br1">4162 16791 506 0,'0'0'255'1,"0"0"-8"-1,0 0-24 0,0 0-29 1,0 0-88-1,-166 74-52 21,158-32-16-21,8 2-8 0,0 0-11 8,8 5-10-2,18-2-9 3,-3 2 0-3,26-12-86 4,27 0-115-5,-12-8-87 6,0-14-280-10</inkml:trace>
    </iact:actionData>
  </iact:action>
  <iact:action type="add" startTime="335516">
    <iact:property name="dataType"/>
    <iact:actionData xml:id="d134">
      <inkml:trace xmlns:inkml="http://www.w3.org/2003/InkML" xml:id="stk134" contextRef="#ctx0" brushRef="#br1">4804 16973 1416 0,'0'0'274'16,"0"0"-241"-16,0 0-3 13,155 0-3-12,-91 0-27 6,1 0-20 1,-9 0-254-2,-7 13-309 5,-22 2-278-11</inkml:trace>
    </iact:actionData>
  </iact:action>
  <iact:action type="add" startTime="335699">
    <iact:property name="dataType"/>
    <iact:actionData xml:id="d135">
      <inkml:trace xmlns:inkml="http://www.w3.org/2003/InkML" xml:id="stk135" contextRef="#ctx0" brushRef="#br1">4876 17170 162 0,'0'0'1261'1,"0"0"-1095"-1,0 0-166 0,0 0-3 3,0 0-6 6,162-49-16-4,-56 13-187 4,-15 6-94-2,-8 0-193-6</inkml:trace>
    </iact:actionData>
  </iact:action>
  <iact:action type="add" startTime="335847">
    <iact:property name="dataType"/>
    <iact:actionData xml:id="d136">
      <inkml:trace xmlns:inkml="http://www.w3.org/2003/InkML" xml:id="stk136" contextRef="#ctx0" brushRef="#br1">5952 16786 743 0,'0'0'956'12,"0"0"-766"-7,0 0-120-2,-33 165 5 8,17-88-24-6,9 10-2 6,-1 7-23-8,-3 8-2 8,11-4-18-6,0-4-6 6,0-15-102-7,42-6-170 4,-9-33-251 2,-10-20-248-10</inkml:trace>
    </iact:actionData>
  </iact:action>
  <iact:action type="add" startTime="336088">
    <iact:property name="dataType"/>
    <iact:actionData xml:id="d137">
      <inkml:trace xmlns:inkml="http://www.w3.org/2003/InkML" xml:id="stk137" contextRef="#ctx0" brushRef="#br1">5783 16703 918 0,'0'0'242'7,"0"0"-152"-1,0 0-9 3,0 0-41-4,0 0-29 4,185-143-9-2,-110 136 14 1,-3 7 43-3,-15 0-8 4,-1 7-33 0,-22 24-17-2,-11 13 58 0,-23 8 55-1,0 8-31 4,-15 3-39-4,-34 4-18 3,0-6-26-4,-8-9-96 6,-26-6-78-4,19-16-142-2,15-19-380-3</inkml:trace>
    </iact:actionData>
  </iact:action>
  <iact:action type="add" startTime="336394">
    <iact:property name="dataType"/>
    <iact:actionData xml:id="d138">
      <inkml:trace xmlns:inkml="http://www.w3.org/2003/InkML" xml:id="stk138" contextRef="#ctx0" brushRef="#br1">6806 16294 1625 0,'0'0'379'6,"0"0"-188"5,0 0-86-8,0 0-52 7,0 0-19-3,-147 234-9 5,109-81 7-10,-3 38 27 5,-1 14 2 3,27-1-24-3,15-28-25 1,7-16-12-2,27-29-33 6,4-30-124-8,30 10-105 7,-11-42-388-8,-8-10-470-1</inkml:trace>
    </iact:actionData>
  </iact:action>
  <iact:action type="add" startTime="337617">
    <iact:property name="dataType"/>
    <iact:actionData xml:id="d139">
      <inkml:trace xmlns:inkml="http://www.w3.org/2003/InkML" xml:id="stk139" contextRef="#ctx0" brushRef="#br1">7327 16932 499 0,'0'0'234'8,"0"0"-146"0,0 0-35 0,0 0 2-2,0 0-33 4,0 0-22-4,0 0 51 0,-7 0 99 2,7 0 20 0,0 0 1 2,0 0-26-6,0 0-31 6,0 0-16-4,0 0-31 3,0 0-4-4,0 0 10 5,0 0 1-4,0 0-5 2,0 0 2 0,0 0 0-2,0 0-4 4,0 0-3-4,0-5-5 2,0-15-14-2,7-4-23 4,1-7-16-4,18-12-5 0,-11 0 1 4,19-3-1-4,-11 7-1 3,4 1-6-3,-5 8 6 5,5 10-9-7,-5 5-9 8,-7 9-9-10,4 6-7 9,-4 0-20-6,1 6 11 6,10 24 14-6,-11 10 19 1,12 15 10 5,-12 16 9-6,7 9-3 5,5 6 1-6,-12 2-5 7,11 5 9-6,-3-7 3 1,11-1-13 3,-4-6 14-2,4-5-9 2,0-16-4-4,4-5-2 6,4-15 0-6,7-7 0 6,7-15 0-7,1-8 9 6,18-8 1-5,-3 0-4 4,11-8-6-1,-11-16-56-3,19-24-107 5,-27 10-185-4,-15 2-368-4</inkml:trace>
    </iact:actionData>
  </iact:action>
  <iact:action type="add" startTime="338242">
    <iact:property name="dataType"/>
    <iact:actionData xml:id="d140">
      <inkml:trace xmlns:inkml="http://www.w3.org/2003/InkML" xml:id="stk140" contextRef="#ctx0" brushRef="#br1">8279 16913 436 0,'0'0'1143'5,"0"0"-898"5,-204 186-94-5,99-59 14 6,-9 32-35-6,8-7-42 2,27-9-35 2,22-29-26-2,23-28-21 0,12-4-6 0,3-5-94 2,19-22-102-3,0-42-142 4,19-13-268-5,11-10-137-5</inkml:trace>
    </iact:actionData>
  </iact:action>
  <iact:action type="add" startTime="338534">
    <iact:property name="dataType"/>
    <iact:actionData xml:id="d141">
      <inkml:trace xmlns:inkml="http://www.w3.org/2003/InkML" xml:id="stk141" contextRef="#ctx0" brushRef="#br1">8608 16745 152 0,'0'0'1087'7,"0"0"-890"1,0 0-130 0,0 0-53-2,0 0-14 4,0 0 0-4,200-148-1-1,-151 129 0 5,12 1-5-3,-24 12-4 3,5 6-15-6,-27 0-43 6,-4 24 8-4,-11 6 60 4,0 3 59-6,-19 13-5 4,-3-2-5 0,-20 3 21 0,-7-1 28-1,8-6 32 1,10-8-16 2,5-13-39-5,11-2-49 3,15-15-26-2,0-2-7 4,0 0-67-4,0 0-18 0,7 0 9 3,16 0 83-2,19 0 22 3,-8 0-8-6,7 8 8 7,-3 7-16-6,-12-2-6 8,-11 7 0-11,4 1 11 6,-19 4 8 0,0-1 6-1,0 1-25 2,-11-2-12-4,-19-2-74 6,-27-2-121-6,8-2-369 6,0-12-414-11</inkml:trace>
    </iact:actionData>
  </iact:action>
  <iact:action type="add" startTime="341672">
    <iact:property name="dataType"/>
    <iact:actionData xml:id="d142">
      <inkml:trace xmlns:inkml="http://www.w3.org/2003/InkML" xml:id="stk142" contextRef="#ctx0" brushRef="#br1">8770 16618 561 0,'0'0'593'7,"0"0"-336"3,0 0-57-5,0 0 3 2,0 0-61 3,0 0-37-4,0 0-55 2,-19-10-29-2,12 37-15 4,-8 19 35-4,0 15-1 0,3 2-15 2,-3-3-1 0,8-10-14 1,-1-8 2-4,8-17-5 6,0-15-7-6,0-5-1 5,0-5-8-6,0 0 9 6,8-30-7-4,7-22 7 3,11-22-20-3,4-12-9 1,4-1-24 3,8 4-3-3,-12 14 32 3,-3 20 3-7,-5 17 5 9,-10 14 9-8,-5 18-6 6,-7 0-34-5,0 0-6 2,0 31 53 2,0 11 11-1,-7 15 69 2,-12 9-14-6,4 13-6 6,-12 7-23-5,12-4-4 4,0-10 4-2,7-14-5 2,-3-12-14-4,11-22-18 1,0-12-1 4,0-9-29-4,0-3-1 4,19-15 29-6,4-23 2 7,3-11 0-6,4-9 0 8,-3-3-36-11,3 6 0 5,-11 11-11 3,-4 17 23-4,-8 16 23 3,-7 11-18-4,0 0-15 5,0 25-30-4,0 17 64 4,0 9 66-6,0 16 2 8,0 1-29-8,-7 3-12 2,-8 3 1 3,7-5 4-2,-11-2-6 4,19-18-1-8,0-18-13 9,0-18-12-8,0-13-27 6,0 0-7-5,8-25 34 2,11-18 13 2,3-12 1-2,5-1-14 1,-12-1-18-2,8 9-13 5,-12 16 6-6,-11 15 24 3,8 7 1-2,-8 10-12 4,0 0-13-4,0 5-34 0,0 17 35 4,0 5 24-4,0 3 24 4,0 6-12-6,0-5 8 9,-8-5-20-9,8-3-20 7,0-10-191-7,0-6-316 2,15-7-210-5</inkml:trace>
    </iact:actionData>
  </iact:action>
  <iact:action type="add" startTime="342625">
    <iact:property name="dataType"/>
    <iact:actionData xml:id="d143">
      <inkml:trace xmlns:inkml="http://www.w3.org/2003/InkML" xml:id="stk143" contextRef="#ctx0" brushRef="#br1">9356 16515 485 0,'0'0'276'9,"0"0"-45"-2,0 0-12-1,0 0-25 4,0 0-59-4,0 0-36 0,0 0 28 3,0 0-10-2,0-4-35 3,0-2-22-6,7 0-16 6,8-3-16-4,12-1-17 3,-4 3-10-3,10-5-1 3,1 7 0-3,-11 5-1 2,4 0 0 0,-12 0-19-2,-8 0-4 4,1 17-4-4,-8 0 22 2,0 8 6-2,-8 7 45 4,-14-1-4-4,-5 9 7 0,-7 4-21 3,4 0-5-2,-4-3 27 4,4-2-17-6,11-4 1 6,11-9-15-8,1-15-11 8,7 3-7-6,0-14-15 3,0 5-4-1,7-5 9 2,8 0 10-3,19-5 24 1,0-15 12 3,4-3-36-5,11 4-43 6,19 0-202-7,-11 6-340 6,-19 7-511-7</inkml:trace>
    </iact:actionData>
  </iact:action>
  <iact:action type="add" startTime="343503">
    <iact:property name="dataType"/>
    <iact:actionData xml:id="d144">
      <inkml:trace xmlns:inkml="http://www.w3.org/2003/InkML" xml:id="stk144" contextRef="#ctx0" brushRef="#br1">10209 16294 1172 0,'0'0'351'8,"0"0"-168"0,0 0-31 0,0 0-40-2,0 0-50 3,0 0-4-2,-177 209 49 1,128-119 31-2,0 15-45 4,0 13-8-3,15 0-17-2,11 0-14 4,15 0-23-2,8-5-20 3,8-11-11-6,26-11-10 6,15-17-45-4,15-17-81 9,16-18-89-15,44-30-94 10,-11-9-196-5,-22 0-219-3</inkml:trace>
    </iact:actionData>
  </iact:action>
  <iact:action type="add" startTime="343841">
    <iact:property name="dataType"/>
    <iact:actionData xml:id="d145">
      <inkml:trace xmlns:inkml="http://www.w3.org/2003/InkML" xml:id="stk145" contextRef="#ctx0" brushRef="#br1">10504 16723 1380 0,'0'0'314'8,"0"0"-276"3,0 0-37-8,0 0 39 7,196-36-19-4,-116 30-14 4,3 1-5-5,-19 5 11 2,-15 0-13 3,-15 14-19-4,-19 13-4 2,-7 1 23-2,-8 7 54 4,0 6 25-4,-23-2 6 1,-18 8-19 0,-1-8-16 1,-15 1 31 1,8-6-9-4,8-7-4 5,18-8-17-4,4-8-30 6,19-3-21-10,0-8-9 8,0 0-30-4,12 0-8 6,10 6 16-8,20-1 31 2,7 9 25 4,7 5 15-4,1 4-14 2,-8 3 0-2,-19 10-16 7,-3 6-7-10,-4 2 12 3,-23 6-6 3,0 5 7-2,0 4-16 2,-16-4-16-4,-25-5-44 6,3-12-58-6,-37-26-55 6,10-12-103-8,16-6-370-2</inkml:trace>
    </iact:actionData>
  </iact:action>
  <iact:action type="add" startTime="344315">
    <iact:property name="dataType"/>
    <iact:actionData xml:id="d146">
      <inkml:trace xmlns:inkml="http://www.w3.org/2003/InkML" xml:id="stk146" contextRef="#ctx0" brushRef="#br1">11252 16135 1386 0,'0'0'519'8,"0"0"-389"-2,0 0-82 4,0 0 2-4,0 0 86 0,98 203-13 4,-34-80 20-4,19 43 37 4,8 35-13-6,-12 12-46 5,-14-15-27-2,-39-16-35 3,-18-22-37-5,-8-26-17 5,0-24-5-2,0-30-60-1,-34-11-121 2,-46 16-76-6,-3-6-110 9,-15-19-544-12</inkml:trace>
    </iact:actionData>
  </iact:action>
  <iact:action type="add" startTime="345563">
    <iact:property name="dataType"/>
    <iact:actionData xml:id="d147">
      <inkml:trace xmlns:inkml="http://www.w3.org/2003/InkML" xml:id="stk147" contextRef="#ctx0" brushRef="#br1">12801 16673 702 0,'0'0'485'4,"0"0"-314"6,0 0 7-4,0 0-20 4,0 0-34-6,0 0-58 9,0 0-6-10,0-2 33 7,0 2-4-5,0 0-22 2,7 0-25 3,1 0-17-5,7 0-25 3,11 0 0-1,16 0 21 3,14 0 8-4,9 0-16 4,6 10-2-5,12 1-10 3,-11 8 8-1,4-2-9 1,-20 2 0-1,-14 6-1 0,-19 0-1 3,3-1-4-4,-26 2 6 3,0 6 33-4,0 4 29 5,-41 7-5-3,-16 5-14-2,-19-4-12 6,-3-3-9-6,-4-5-10 5,11-9-12-6,8-4-21 8,22-12-71-8,16-9-87 9,18-2-295-10,8 0-390-3</inkml:trace>
    </iact:actionData>
  </iact:action>
  <iact:action type="add" startTime="346094">
    <iact:property name="dataType"/>
    <iact:actionData xml:id="d148">
      <inkml:trace xmlns:inkml="http://www.w3.org/2003/InkML" xml:id="stk148" contextRef="#ctx0" brushRef="#br1">13061 17655 912 0,'0'0'625'7,"0"0"-484"3,0 0-5-6,0 0-6 6,0 0-20-4,0 0-53 4,0 0 47-5,0 0 29 4,0 0-33-3,15 0-46 2,12 0-33 1,18 0 40-4,15 0 30 5,12 0-20-4,19 0-26 4,-12 0-15-6,-3-9-17 6,-4 4-5-4,-8 0-7 4,-15-1-1-4,-8 6-14 0,1-5-71 4,-1 5-113-4,-10 0-149 2,-5-8-479-8</inkml:trace>
    </iact:actionData>
  </iact:action>
  <iact:action type="add" startTime="347545">
    <iact:property name="dataType"/>
    <iact:actionData xml:id="d149">
      <inkml:trace xmlns:inkml="http://www.w3.org/2003/InkML" xml:id="stk149" contextRef="#ctx0" brushRef="#br1">15675 16627 1320 0,'0'0'499'4,"0"0"-391"7,0 0 39-6,0 0-21 7,0 0-67-10,0 0-29 8,0 0 22-4,0 6 43 3,0-6-6-1,0 0-13-3,0 0-15 4,0 2 6-2,0-2-12 4,0 6-21-8,0 10-7 8,0 0-1-6,-19 22 36 5,12 1-2-5,-16 10-21 2,8 6 12 3,-4 0-14-3,-4 6-2 3,4 5-2-7,-3-3-9 9,7 8 4-8,-4-2-4 5,4 6-4-3,-8 1-4 2,4-7-10 0,4 3 2-3,0-3-7 5,3-9 10-4,5-2-11 5,-1-12 10-8,1-8-9 10,-1-2-1-10,8-13 1 8,0 2 0-6,-7-6 5 1,7-6-6 3,0-1 1-2,-8-11 5 1,8-1-5-2,0 4-1 5,0-4 6-6,0 0 0 4,0 0 3-4,0 0 6 3,0 0-3 0,0 0 5-2,0 0 2 4,0 0-2-4,0 0-1 4,0 0-2-6,0-5-5 6,-19-7-9-4,12-7-1 4,-8-6-5-5,-4 0-2 2,-4-5 7 3,0 0 1-4,-3-1-2 3,3 2-10-4,4 4 6 6,-3 6 5-6,3-6 1 5,-4 6-1-6,0 3-10 5,-10-9 2-1,-1 6 3-3,3-6-6 5,-3 0 0-4,0 1 2 5,4 1 9-6,4-2-5 6,3 6 6-8,-3-6-1 7,10 0-10-4,1 1 2 0,-4-1 2 3,4 3 6-2,8 3-1 3,-1 0 1-6,-7 2 1 7,15 4 0-6,-11-1 0 5,3 3 0-6,1-1 1 5,7 1-1-2,-8 3 1 1,8 1 5-1,0-3 1 0,-7 9-1 3,7 1-4-4,0-7 4 2,0 7-5-2,-8 0 5 4,8 0 0-4,0 0-5 0,0 0 0 4,0 0-1-4,0 0 0 3,0 0-1-4,0 0-10 4,0 0-7-2,0 0 0 3,0 0-10-6,15 0-2 5,8 0 20-1,11 0 10 2,15 0 6-4,0 0 1-1,8 0-1 6,7-5-5-6,0-1 0 5,4 1-1-6,4-1 5 8,3-2-4-8,-3 1-1 2,0-3 0 3,-4 2 1-2,4 1 0 3,-16 1-1-6,9 3 0 7,3 0 0-6,-23 3 0 6,15-5 0-8,-22 5 0 7,4-6-8-4,-8 1-4 2,-4 2 2 0,-4 1-4-2,-11 2-2 5,0-3 5-6,-3 3 1 5,-5-3 1-6,-7 3 8 6,8 0 1-4,-8 0 1 5,0 0 11-7,0 0-5 3,0 0-5 2,0 0-1-2,0 0 1 1,0 0-1-2,0 0 0 4,0 0-1-4,0 0-1 0,0 0-13 2,0 0 4 0,0 0 1 1,0 0 7-4,0 0 1 5,0 0 1-4,0 0 0 5,0 0-1-8,0 0 0 7,0 0 0-4,0 0-7 4,-15 0-1-5,-12 3 8 2,-3 10 1 4,-19 10 0-6,-8 9-1 4,-11 5 1-4,4 7 0 8,-8 5 1-10,-3 6 12 5,3 5-12-2,-3 0 7 2,10-2-8 2,1 8 1-6,-8-5 1 7,12-1-1-6,3 0 7 6,1-5-1-8,14-4-7 10,4-2 7-10,-3-12 1 8,7 0-8-5,11-7 6-1,8-10-5 5,-4-5 5-4,12 0-5 3,-1-10-1-4,8 0 0 5,0-5 0-4,0 0 1 0,0 3-1 2,0-3 0 0,0 0 1 0,0 0 7-2,0 0 1 4,0 0 1-4,0 0 1 4,0 0-1-6,0 0-1 6,0 0-8-4,0 0 5 4,0 0-6-4,0 0 7 0,0 0-6 4,0 0 0-4,0 0 5 4,0 0-4-6,0 0 5 6,0 0-6-4,0 0 0 6,0 0-1-10,0-8 1 6,0 3-1 2,0-15 1-4,8-2 0 2,7-9-1-2,4-1-6 6,-4-10 6-8,7-2-1 6,5-5 0-6,-5 0 0 7,5-11-7-6,3-1-5 1,-3-6 3 4,-12 4-2-4,11-5 10 5,4 7 1-7,-11 2-10 7,11-2 10-7,-11 5-5 8,4 7 5-8,-8-6 0 2,4 5 0 3,4 4 1-2,-16 2-1 4,12 6 1-7,-4 2 0 6,-7 5 1-5,-1 5-1 5,1 8 1-6,3 2 0 8,-11 8 0-8,0 2 0 2,0-5-1 4,8 3 1-4,-8-3-1 5,7-3 0-8,-7 3 0 9,8 1-1-8,-1 1 0 8,-7 3-8-9,0 6 7 4,0 0-10 2,0 0-1-2,0 0-8 0,0 0 1 0,0 0 7 2,0 0 11-2,0 0 1 1,0 0 0-2,0 0 1 4,0 0-2-4,0 0-4 3,0 0 0-3,0 0 6 1,0 0 0 3,0 0 6-4,0 0 2 2,0 0 1-2,0 0-8 4,0 0 8-4,0 0 0 0,0 0 0 3,0 0 2-2,0 0-2 3,8-5 1-6,-8 2-2 7,0-2-7-6,0-1 5 7,7-5-5-10,5 1-1 9,-5 1 0-6,1-1 0 3,-8 1 0 0,0 1 2-2,7-3 5 4,-7-3 1-4,0 1-1 3,0-1-5-4,8-5-1 7,-8 8-1-8,0-7 1 2,8 11-1 3,-8-6 0-2,11 1-1 2,-11-1 0-4,0 2-5 4,7-1 6-2,1-5-1 4,0 4-5-8,-1-1 5 8,1 3-8-6,-8-3 9 5,7 3-1-4,-7-2 1 0,12 1 1 5,-5-1 0-6,1-4-1 5,-8 4 0-6,7-3 0 7,1 1-6-6,-1 5 5 1,-7-1-10 2,12 3 5 0,-5 2 6 1,-7-3 0-4,8 4 0 5,-8 0 1-4,0 1 0 4,0 3 0-6,0 1 5 5,0 0-5-2,0 0-1 1,0 0-1 0,0 0-6-2,0 0-10 4,0 0-2-4,0 0-8 4,0 19-9-6,0 8 2 8,0 20 34-8,0 18 27 8,0 15 1-8,0 11-13 2,0 8 2 4,0-6-1-4,0-4-10 4,0-21-5-6,0-17-1 7,0-19-17-6,0-16-90 4,0-16-147-4,0-9-103 6,-8-15-638-7</inkml:trace>
    </iact:actionData>
  </iact:action>
  <iact:action type="add" startTime="351642">
    <iact:property name="dataType"/>
    <iact:actionData xml:id="d150">
      <inkml:trace xmlns:inkml="http://www.w3.org/2003/InkML" xml:id="stk150" contextRef="#ctx0" brushRef="#br1">16083 16230 664 0,'0'0'364'7,"0"0"-209"3,0 0 17-4,0 0 57 2,0 0-32-2,0 0-77 4,0 4-35-4,7-4 31 0,-7 0-8 3,0 5-26-2,16 4-39 3,18 10-31-6,15 11 99 6,7 14 28-4,24 11-63 4,10 22-14-6,1 4-23 4,-12 22-11 2,-3 6 8-4,-4 32-9 4,-23 24-7-6,-27 44 9 8,-10 10 1-8,-12 1-4 6,-27-16-13-6,-7-31 1 10,4-33-7-12,4-33-7 4,18-38-34 4,0-25-113-4,1-14-114 4,-1-14-265-3,1-16-563-6</inkml:trace>
    </iact:actionData>
  </iact:action>
  <iact:action type="add" startTime="357498">
    <iact:property name="dataType"/>
    <iact:actionData xml:id="d151">
      <inkml:trace xmlns:inkml="http://www.w3.org/2003/InkML" xml:id="stk151" contextRef="#ctx0" brushRef="#br1">15006 8910 332 0,'0'0'618'10,"0"0"-518"-5,0 0-5 1,0 0-34 3,0 0 54-2,-177-133-12 2,150 103-9-4,5 2 9 4,-5 1 5-2,-3 3-25 1,-4 1-14-2,-7 4 15 4,-1 0-33-4,-15 2-23 0,1-2-17 4,-9 3 4-4,1-3 13 3,-11-4 6-4,-5 5-25 5,-3-8-8-4,4 4-1 4,-4 3 1-6,-8 4 4 4,12-1-5 1,-12 9-1-1,12-1 0 0,-19 0 0-3,0 2 0 7,7-3-5-7,-7 4-7 3,-1 2-2-2,13 3 9 5,-13 0-6-7,1 12 5 2,8 20 5 6,-9 6-5-7,1 10-12 6,11-2 4-8,4 1 14 9,4-3 1-8,11-6 0 8,4 4-1-9,-1-3 1 3,9 1-1 4,-1 8 1-4,0 3-8 4,8 8 7-6,-19 9-9 7,19 5 3-6,-7 7 5 6,6 6 1-8,5 2 0 5,4-1 0 1,7 5-7-2,11-2 7 2,-3 3 0-4,10 10-7 5,1 6 8-4,4 26-2 3,11 27 1-4,0-11-5 6,0-14 6-6,26-19 0 1,-10-21 0 3,18 12 0-2,7 9-1 4,8-7 0-6,8-6-6 5,7-10 6-6,8 2 0 7,3-1 0-7,5-3 1 6,10-1 0-5,-10-8 0 3,-5-1 0 0,4-6-1-2,5-2 1 5,-1-5 7-6,-4 2 16 3,4-7-10-2,-4 2 7 6,12 0 4-8,0-4-11 2,-4-4 8 4,3 2-5-4,8-6 2 3,1 1 21-4,6-11 1 5,-6 3 12-4,-1-8-28 6,8-4-2-10,-12 0 1 10,16-3-8-8,-5-3 0 7,1-3 4-6,-11 2 1 1,10-4-1 5,-7-5-7-6,1 5 6 4,-1-2 4-4,0 2-12 7,0 0 4-8,-7-1-4 2,3-5-8 3,-3 0 15-2,7-5-9 3,-7-5 20-6,7-1 9 7,-3-3-19-6,-5-2-10 5,1-3 6-4,0 0-6 4,-20 0-7-6,1 0 0 5,-4 0 0-1,-4-11 5-3,0-3-6 5,-14 0 2-4,6 1-1 4,-7-1 8-6,0-2-8 8,1 2 1-8,6 1 5 7,-7-4-1-6,-7-1-5 1,7 3 6 4,0-6-1-4,0 1-5 3,-4-3 8-4,-3-2-8 5,7-2 6-4,-7 2-5 3,-1-2-1-4,1-1 0 6,-12 3 0-6,12-2 4 1,-8-1-4 5,-4-1-2-6,11-1 2 6,-7-10 0-8,4 2-1 8,4-3 1-6,-8 0-1 9,7 0 2-12,-11 2-2 4,-3 0 1 4,3 1 0-4,4 0-1 3,-11 0 1-4,11-4 0 7,-12 0 1-8,5 4-2 6,-5 0 0-6,5-4 1 5,-4 3 1-1,3-1-2-3,-11-3 0 5,12-8 2-4,-12-1-2 4,0-3 1-6,0 1-1 8,11-1 1-8,-11 0 0 8,4-1-1-8,-4 4 1 2,1-3-1 4,-1 0 0-4,4 3 0 4,-4-6 0-6,0 4 0 7,-4-5 0-6,-3-4 1 4,-8 2-1-4,0-1 0 5,0 2 0-4,0 5 1 2,0-4 0 2,-19 7 5-6,11 0-6 7,1 3 1-6,-1-1 0 4,1 1-1-4,-1-1 1 8,-3 0-1-10,3 4 1 3,8-1-1 4,-7 3 0-4,-1-2 1 4,8 2 0-6,-8-3 0 6,1 0-1-4,-1 1 1 6,-3 1-1-10,3-2 0 7,1 4 1-1,-8-2 4-1,-4 0-5 1,4-3 0-2,-8 2 1 4,-3-1 5-4,3-3-5 4,4 1 0-6,-4-1 0 7,-3 2-1-6,3 1 1 1,1-1 0 3,-5 4 0-2,12 3-1 3,-11 0 1-6,3 0-1 7,-3-2-1-6,3-3 0 7,-11 2 0-9,4-1 0 6,-12-3-4-3,1 4 4 2,-8 4 0-1,-8-3 1 0,0 6 1 4,1-1 8-6,-9 3-7 4,-3 3 9-4,-3 6 1 6,-13 0-6-6,-10 4-6 1,-31-3-1 4,-45-2 1-4,-49-9 0 4,-19-8 1-6,12-2 0 6,37 1 0-4,60 17 8 5,46 10-3-7,12 10-6 4,6 3 0 0,-10 5-1-1,-4 0-17 2,11 1-83-4,3 49-103 6,16-1-182-6,8-1-386-3</inkml:trace>
    </iact:actionData>
  </iact:action>
  <iact:action type="add" startTime="369811">
    <iact:property name="dataType"/>
    <iact:actionData xml:id="d152">
      <inkml:trace xmlns:inkml="http://www.w3.org/2003/InkML" xml:id="stk152" contextRef="#ctx0" brushRef="#br1">18697 16530 7 0,'0'0'84'6,"0"0"-62"5,0 0 4-6,0 0 27 6,0 0 9-8,0 0-17 10,0 0 1-10,30-25 17 3,-30 19 10 4,7 5 0-4,1-11-15 2,-8 6 4-2,0 5-36 3,0-3-6-2,0 4 23 3,0 0-4-6,0 0-5 7,0 0 5-6,0 0 39 5,0 0 30-4,0 0 27 0,0 0 44 3,0 0-13-2,0 0-3 1,0 0-4-2,0 0-15 4,0 0-24-4,0 0-20 0,0 0-26 2,0 0-22 0,0 0-13 2,0 0-16-6,0 0-9 5,0 0 8-2,0 0 12 4,0 0 14-8,0 0-2 7,0 0 3-4,-15 0 6 2,-8 4-10 1,-11 3-27-4,-15 6-11 5,-7 4 8-4,-9 6 0 2,1 4-3-2,-11 0 3 4,10 7 0-4,-18 1 0 0,11-2-6 3,1 0 7-2,-12 0-5 4,-1-3-4-8,13 0-5 8,-1 1 9-6,-4-6-10 6,5 0 7-6,-5 0-8 4,12-6 2-4,0 0 4 5,15-2-5-4,-1-7 17 0,16 4-2 5,12-9-2-6,7-2-7 5,-4-3-1-6,19 3-5 6,-8-3 7-4,8 0-8 4,0 0 1-5,0 0 5 2,0 0-5 2,0 0 6-2,0 0-6 1,0 0 7-2,0 0-7 3,0 0 0-2,0 0 0 1,0 0 0-2,0 0 0 2,0 0-1 1,0 0 2-4,0 0-1 5,0 0 5-4,0 0-6 4,0 0 6-6,0 0 0 6,8 0-4-4,3-11-1 5,-3-9 5-7,14-15 3 3,12-14-3 3,8-18 0-4,-4-2-6 1,11-10 0 0,0 2 1 4,0 6-1-6,-7 7 0 4,-8 10 1-3,-4 9-1 4,-15 15 0-5,-4 11 2 1,-3 11-1 4,-8 5 6-4,0 3-7 4,0 0-1-6,0 0-8 7,0 0-3-6,0 3 1 5,-8 10 3-6,-18 12 2 4,3 14 6 2,-18 13-1-4,-9 5 1 3,1 10 0-4,0-2 1 5,8-4 0-4,3-9 0 3,11-5-1-4,12-11-2 4,8-5 1-1,7-7-5-1,0-3-9 1,15 4 3-2,26-2 0 5,9 2 12-6,21-6 0 4,1-6 11-4,19-7-1 6,7-4-10-6,0 1-7 1,0 8-209 3,-18 3-363-2,-39-4-886-5</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2155.72363" units="1/cm"/>
          <inkml:channelProperty channel="Y" name="resolution" value="3449.15796" units="1/cm"/>
          <inkml:channelProperty channel="F" name="resolution" value="11.375" units="1/deg"/>
          <inkml:channelProperty channel="T" name="resolution" value="1" units="1/dev"/>
        </inkml:channelProperties>
      </inkml:inkSource>
      <inkml:timestamp xml:id="ts0" timeString="2020-09-29T00:54:36.46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Property name="color" value="#FFFF00"/>
    </inkml:brush>
    <inkml:brush xml:id="br3">
      <inkml:brushProperty name="width" value="0.05292" units="cm"/>
      <inkml:brushProperty name="height" value="0.05292" units="cm"/>
      <inkml:brushProperty name="color" value="#7030A0"/>
    </inkml:brush>
    <inkml:brush xml:id="br4">
      <inkml:brushProperty name="width" value="0.05292" units="cm"/>
      <inkml:brushProperty name="height" value="0.05292" units="cm"/>
      <inkml:brushProperty name="color" value="#00B0F0"/>
    </inkml:brush>
  </inkml:definitions>
  <iact:action type="add" startTime="7520">
    <iact:property name="dataType"/>
    <iact:actionData xml:id="d0">
      <inkml:trace xmlns:inkml="http://www.w3.org/2003/InkML" xml:id="stk0" contextRef="#ctx0" brushRef="#br0">3108 8580 392 0,'0'0'337'7,"0"0"-168"-1,0 0-40 4,0 0 7-4,0 0-22 5,0 0-20-6,0-28-30 1,0 22-10 3,0 2 4-2,0-2 18 1,0 1-15-2,0 1-6 4,0 2-3-4,0 2-1 4,0 0-16-5,0 0-13 2,-7 0-10 2,7 0-1-2,0 0-11 0,0 0-29 0,0 11 22 3,0 5 7-4,0 14 19 3,0 9 2-4,0 10 4 5,0 8 2-4,0 16-9 1,-8 3-2 4,8 12-5-6,0 5 4 6,-7 10 4-7,7 1-7 8,-8 6 4-9,8-4-1 11,-7 3-8-13,7-8-1 5,-8-5-4 4,8-5 5-4,0-6 5 4,0-10-3-6,0-10-8 7,0-9 0-6,0-13 1 6,0-11-2-7,0-3 1 6,0-13-1-4,0-2 0-1,0-9 0 5,0-2 1-4,0-3 9 4,0 0-4-6,0 0 3 6,0 0 6-4,0 0 1 4,0 0 6-5,0 0-2 2,0 0 0 2,0 0-8-2,0 0-3 1,0 0-3-2,0 0-5 5,0 0-1-6,8 0 0 3,-8 0-9-2,15 0 1 6,7 6 8-8,12-1 1 2,15 3 12 5,23 0 5-5,11 7-1 3,8 1-8-5,15 0-1 6,7 6-8-4,0-3 0 6,-7 3 1-9,0-3 7 4,0-2-7 3,-1-2 0-4,-6-3 0 4,-1 2-1-6,0-1 1 6,-7 3 18-4,3-3-1 5,4-6-5-8,0 3-4 8,8-2-3-6,0-3 2 4,7-3-7-2,4 4 8-1,4-6 9 4,8 3-6-4,10-3 0 3,-10 0-5-4,3 0-1 6,-4 0 3-6,-3 0-8 1,-19 0 0 3,-8 0 5-2,0 0-5 3,-11 0 5-6,11 0-5 8,-15-3 0-8,4 3 0 6,-4-2 7-6,8 2 2 8,-12-4-2-8,12 4-7 5,-8-2 7-1,4 2-8-3,-11 0 2 6,3 0-1-6,-4-4 0 4,-10 4 0-4,-1 0 1 6,0-1-1-6,-7-2 0 1,3-1 0 4,-14 3 0-4,14-3-1 4,-3 2 1-6,7-3-1 7,-8 1 1-6,1 0-1 6,-8 4 0-8,0 0 1 9,0 0-2-7,-7 0 1 4,-4 0 0-3,3 0 0 0,-7 0 0 4,-3 0 0-4,3 4 0 3,0 1 1-4,-4 1-1 6,4-2 0-6,-12 1 0 1,12-2 1 3,-11-2-1-2,3 3 1 3,-3-4-1-6,4 2 1 7,-12-2 0-6,11 0 0 8,-11 0 0-10,0 0 0 6,4 0 0-4,4 0-1 3,-8 0 1 1,4 0-1-4,-4 0 1 5,8 0 0-3,-4-2 1 3,-12-2-2-7,8 3 1 8,-7-2-1-6,3-1 0 7,-3 4 0-9,-1 0-1 4,-7 0 1 2,8-1-1-2,-1 1 1 0,1-4 1 0,3-2 0 4,-3 5 0-6,-1-3 5 3,1 2-5-1,-8 0 1 2,7-4 5-3,1 1-5 0,-8 1 8 5,0-2-8-6,8 0 6 5,-8-2-6-6,11-3 5 6,-4-8-1-4,9-6-5 6,-9-7 0-8,1-10 5 2,3-2-5 4,-3-7-1-4,-1-1 1 3,-7-3-1-4,8-1 0 6,-1 1 0-6,-7-2 0 5,8 1-1-6,-8-1 0 4,7 0 1 1,5-2-8-4,-12-1 7 5,7 2 0-4,-7 1 1 5,8-1 0-8,-1 3-2 8,-7 0 1-6,0 0-5 7,0 0 5-9,8 1 1 4,-8-5-1 3,0 1-9-4,0 2 10 4,0-6-6-6,0 5 5 8,0 4 0-8,-8 7 0 7,-7 8 1-8,15 8-1 7,-7 5 0-4,-5 6 1 2,5 5 0-1,-1 3 0 0,8 2 0 3,-7 1-1-4,-1 0 2 2,1 2 9-2,-1-2-9 4,-11 3 0-4,12-4 2 0,-1 1-2 4,0 2 7-4,-10-2 2 3,10 3 2-4,0-1 12 4,1 0-3-2,-1 4-5 5,1-1 1-9,-1 0-10 4,-11 1 10 3,4 2-10-4,0 0 10 2,-11 0 9-2,-8 0 3 5,3 0-10-6,-10 0 5 6,-16 0 6-8,1 0-14 8,-20 8-5-6,4 3-2 1,-18 0-8 4,-5 0 14-4,-14-6 0 5,3 3-2-8,0-4-7 9,-7 1 5-8,15-3-5 7,-8 2 4-8,0-4 2 6,0 0 7-2,-7 0-4 1,0 0-9-1,-1 0 2 0,9 0-1 4,6-11 2-6,1-1-8 4,8 0 4-4,3 0-4 6,4 0-1-6,-1 4 8 1,5 0-2 4,-4 3-6-4,4 2 9 4,-4 0-7-5,-4 0-1 5,4 1 6-5,-8-4-6 7,4 4 5-10,-4-4-4 7,8 1-1-1,-3-1 0-1,2 4 0 2,13-2 0-4,-5 4 0 5,4 0-1-4,8 0 2 5,-4 0-2-8,11 0 1 11,1 0 0-12,7 0 7 10,-8-5-7-9,16-1 6 4,-16 4-7 3,0-4-1-4,8 4 0 3,-8-1 0-4,8 0 0 6,0 0 0-6,0 3 0 4,0 0 0-4,0 0 0 3,-8 0 0 2,1 0 0-6,7 0 0 7,-8 0 1-6,8 3 0 6,0-3 1-8,0 0-1 8,3 0 1-6,5 0-1 6,7-5 0-6,-8-1-1 1,12 0 0 3,3 1 0-2,5-1 0 1,-12 4 1-2,19 0-1 6,-12-2 1-8,12 2-1 2,-8-2 0 3,5 3-1-2,2-3-4 2,-6 2-9-4,-5-1 9 5,5 0 5-4,-5 1-5 5,5 2 4-8,3-4-5 9,-4 2 5-8,-11-3-7 5,11 1 0-2,-11-1-3-1,4 3-1 5,-4 2 5-6,0 0 2 3,12 0-2-2,-5 0 6 6,12 0 1-8,0 0-5 5,-4 0 5-4,4 0 0 3,0 0 1 2,-4 0-1-6,4 0 1 7,-8 2 0-6,4 1 0 6,12-1 0-6,-8-2 0 5,7 0 0-6,0 0-2 8,-3 0-14-7,11 0-19 0,0 0-8 5,0 0-20-4,0 0-58 4,0 25-93-6,0 3-254 9,11 5-433-13</inkml:trace>
    </iact:actionData>
  </iact:action>
  <iact:action type="add" startTime="44899">
    <iact:property name="dataType"/>
    <iact:actionData xml:id="d1">
      <inkml:trace xmlns:inkml="http://www.w3.org/2003/InkML" xml:id="stk1" contextRef="#ctx0" brushRef="#br0">14935 7911 421 0,'0'0'799'7,"0"0"-573"3,0 0-130-6,0 0-20 6,0 0 147-4,0 184-30 5,0-89-94-8,0 11-11 7,0 1-43-4,0 3-7 4,0-8-38-5,0-11-3 2,0-15-66 4,15-11-89-6,0-21-117 3,19-34-69-2,-11-10-239 4,3 0 23-10</inkml:trace>
    </iact:actionData>
  </iact:action>
  <iact:action type="add" startTime="45127">
    <iact:property name="dataType"/>
    <iact:actionData xml:id="d2">
      <inkml:trace xmlns:inkml="http://www.w3.org/2003/InkML" xml:id="stk2" contextRef="#ctx0" brushRef="#br0">14972 8024 844 0,'0'0'266'3,"0"0"1"5,0 0-102 2,0 0-67-4,0 0-56 2,27-153-32-2,14 125-2 4,16 1-1-4,7 5 0 0,8 7 3 3,11 8-9-2,-11 7-1 2,3 0 0-4,-18 17-9 5,-15 12-17-4,-20 10-54 4,-7 7 27-6,-15 12 42 7,-22 8 11-6,-27 10 23 10,-16 3-16-14,-10-3-1 5,3-5-6 4,8-12-15-4,-4-15-104 4,19-14-130-6,11-16-358-1</inkml:trace>
    </iact:actionData>
  </iact:action>
  <iact:action type="add" startTime="45440">
    <iact:property name="dataType"/>
    <iact:actionData xml:id="d3">
      <inkml:trace xmlns:inkml="http://www.w3.org/2003/InkML" xml:id="stk3" contextRef="#ctx0" brushRef="#br0">15599 8426 1132 0,'0'0'402'6,"0"0"-283"2,0 0 2 2,0 0 4-6,76 145-68 5,-53-95-39-2,-4 2-2 3,-4-2-9-6,0-6-6 4,0-11-1 1,-15-15-3-2,11-4-20 3,-11-10-7-6,0-4 23 5,0 0 7-2,0-25 0 3,0-15-9-6,0-8-3 6,-19-13 1-3,4-2-4-2,0-5 9 6,-4 5 5-6,12 8-4 6,-1 10 5-8,8 12 1 9,0 8-1-8,15 6 0 7,12 5-10-7,3 9-2 4,11-1 4 0,8 6-10-1,-7 0-119 2,7 0-96-3,8 14-67 4,-8 5-92-5,-15-3 26-3</inkml:trace>
    </iact:actionData>
  </iact:action>
  <iact:action type="add" startTime="45778">
    <iact:property name="dataType"/>
    <iact:actionData xml:id="d4">
      <inkml:trace xmlns:inkml="http://www.w3.org/2003/InkML" xml:id="stk4" contextRef="#ctx0" brushRef="#br0">16211 8378 529 0,'0'0'595'6,"0"0"-330"4,0 0-90-4,0 0-92 0,0 0-69 3,0 0 14-2,0 0-12 2,140 25-6-4,-110-19-9 5,12-2-1-4,-8-4-27 3,-12 0-37-4,5 0-8 5,-12 0-19-4,-7-20-22 4,-1-3 17-5,-7-4 16 2,0-1 48 3,-15 1 32-4,-11 5 56 2,-12 6 112-2,-4 3 9 4,1 7-41-4,-1 6-37 0,12 0-30 2,4 2-28 0,-5 23-30 2,12 11-11-6,4 2 15 6,0 4-15-4,15-2 0 4,0-2-9-5,0 2 9 4,0-7 0-3,15-3-52 3,19-5-69-2,4-9-29-1,45-11-51 4,-11-5-155-4,-4 0-327-5</inkml:trace>
    </iact:actionData>
  </iact:action>
  <iact:action type="add" startTime="46198">
    <iact:property name="dataType"/>
    <iact:actionData xml:id="d5">
      <inkml:trace xmlns:inkml="http://www.w3.org/2003/InkML" xml:id="stk5" contextRef="#ctx0" brushRef="#br0">17042 8217 1343 0,'0'0'496'7,"0"0"-378"1,0 0 44-1,0 0-97 1,-162 11-44-2,128 13-21 4,11 1-6-4,4 3-3 4,12-4 0-5,7-2-17 2,0-5-36 2,0-1 1-2,0-3-3 0,34 3 35 0,0-1 16 4,-4 1 13-6,12 4 9 3,-8-1-9-2,-12 5-9 3,-7 5-16-2,-15 4-6-1,0-1 13 4,-15 4 18-4,-19 3 0 5,-4-3-23-7,-11-5-87 7,-19-18-135-7,19-7-118 9,19-6-246-13</inkml:trace>
    </iact:actionData>
  </iact:action>
  <iact:action type="add" startTime="46530">
    <iact:property name="dataType"/>
    <iact:actionData xml:id="d6">
      <inkml:trace xmlns:inkml="http://www.w3.org/2003/InkML" xml:id="stk6" contextRef="#ctx0" brushRef="#br0">17254 8403 510 0,'0'0'254'4,"0"0"56"9,0 0-96-10,0 0-71 9,0 0-51-9,189 10-59 4,-152-10-20 2,-3 0-5-2,-11 0-8 3,4 0 0-6,-12-10-37 6,4-3 10-4,-19-3-11 2,0-4-45-2,0-5-40 4,-27 1 65-4,-7-1 57 0,-4 1 1 3,-11-1 55-2,0 8 45 3,0 9 14-6,7 8 16 6,1 0-27-4,18 27-20 4,-11 15 14-4,19 10 4 0,0 5-18 4,4 2-25-4,11-2 2 4,0-5-26-6,11-3-32 5,12-7-2-1,18-9-61 4,1-9-42-10,7-10-59 5,30-14-100 2,-15 0-221 2,-7-8-413-11</inkml:trace>
    </iact:actionData>
  </iact:action>
  <iact:action type="add" startTime="46897">
    <iact:property name="dataType"/>
    <iact:actionData xml:id="d7">
      <inkml:trace xmlns:inkml="http://www.w3.org/2003/InkML" xml:id="stk7" contextRef="#ctx0" brushRef="#br0">17964 8401 836 0,'0'0'944'5,"0"0"-696"4,0 0-81-2,0 0-80 3,0 0-47-6,0 0-19 6,0 0-5-4,-42 165 11 2,35-126-12 0,7-7-15-2,0-10-9 3,0-8-8-2,0-11-46 1,22-3-41-2,12-6 67 4,16-27-32-4,6-10-111 0,1-7-85 3,0-6 66-2,-8 5 138 3,-19 9 19-6,4 12 14 9,-8 14 28-9,-18 10 15 5,-8 6 77-3,0 0 59 2,0 15 68 0,0 17-16-2,0 10-84 2,0 7-73-1,0 6-29 3,0 3-17-5,0-4-37 8,0-7-78-12,7-17-91 10,24-11-148-4,-5-19-320-7</inkml:trace>
    </iact:actionData>
  </iact:action>
  <iact:action type="add" startTime="47272">
    <iact:property name="dataType"/>
    <iact:actionData xml:id="d8">
      <inkml:trace xmlns:inkml="http://www.w3.org/2003/InkML" xml:id="stk8" contextRef="#ctx0" brushRef="#br0">19135 7522 629 0,'0'0'1225'6,"0"0"-876"2,0 0-164 1,0 0-65-4,-64 157-18 6,30-62-40-6,-8 42 14 5,12-7 14-4,3 7-11 0,12-8-25 3,8-27-35-2,7-4-19 1,0-15-6-2,15-19-31 4,11-15-68-4,5-13-37 0,10-13-30 3,8-23-51-2,-7 0-161 2,-12-4-320-9</inkml:trace>
    </iact:actionData>
  </iact:action>
  <iact:action type="add" startTime="47519">
    <iact:property name="dataType"/>
    <iact:actionData xml:id="d9">
      <inkml:trace xmlns:inkml="http://www.w3.org/2003/InkML" xml:id="stk9" contextRef="#ctx0" brushRef="#br0">18670 8157 1272 0,'0'0'609'10,"0"0"-521"-5,0 0-45 3,0 0 53-2,227-14-50 2,-121 14-46 1,-1 0-47-4,20 0-151 5,-27 10-332-4,-34 7-747-5</inkml:trace>
    </iact:actionData>
  </iact:action>
  <iact:action type="add" startTime="49029">
    <iact:property name="dataType"/>
    <iact:actionData xml:id="d10">
      <inkml:trace xmlns:inkml="http://www.w3.org/2003/InkML" xml:id="stk10" contextRef="#ctx0" brushRef="#br0">14780 9547 476 0,'0'0'221'5,"0"0"-142"5,0 0 25-4,0 0 107 5,0 0 5-7,0 0-31 3,0 0-13 2,49-52 24-2,-49 52-22 1,0 0-76-2,7 8-58 4,9 23 36-4,10 13 63 4,4 7-76-6,4 10-43 4,8-1-8 2,-4-5-5-4,3-8-1 2,16-20-6-2,-8-12 2 6,15-15 8-7,-7-15-3 3,18-31-7-2,-3-22-26 4,4-15-83-4,-12-46-99-1,-8 22-188 6,-22 13-506-11</inkml:trace>
    </iact:actionData>
  </iact:action>
  <iact:action type="add" startTime="49360">
    <iact:property name="dataType"/>
    <iact:actionData xml:id="d11">
      <inkml:trace xmlns:inkml="http://www.w3.org/2003/InkML" xml:id="stk11" contextRef="#ctx0" brushRef="#br0">15169 9761 838 0,'0'0'897'6,"0"0"-775"0,0 0-72 4,-15 152 50-4,15-92 7 4,0 6-69-6,0 2-20 5,15-1-17-2,0-4-1 3,11-12-62-6,-3-6-71 5,34-32-76-1,-8-13-167-1,-8 0-340-6</inkml:trace>
    </iact:actionData>
  </iact:action>
  <iact:action type="add" startTime="49570">
    <iact:property name="dataType"/>
    <iact:actionData xml:id="d12">
      <inkml:trace xmlns:inkml="http://www.w3.org/2003/InkML" xml:id="stk12" contextRef="#ctx0" brushRef="#br0">15845 9805 1001 0,'0'0'619'8,"0"0"-568"-2,0 0-43 2,0 0 25-2,0 0 5 2,170 64-15 0,-102-64-23-2,-11 0 0 4,7-9-97-4,0-35-108 3,-15 6-111-4,-15 2-236-4</inkml:trace>
    </iact:actionData>
  </iact:action>
  <iact:action type="add" startTime="49718">
    <iact:property name="dataType"/>
    <iact:actionData xml:id="d13">
      <inkml:trace xmlns:inkml="http://www.w3.org/2003/InkML" xml:id="stk13" contextRef="#ctx0" brushRef="#br0">16128 9589 737 0,'0'0'330'2,"0"0"19"11,0 0-70-12,-192 76-83 8,165-26-64-3,12 5-50 1,7 2-48 2,8 0-21-4,8-2-13 6,26-7-12-6,15-10-10 6,23-13-90-8,7-15-84 9,69-12-159-8,-16-28-278 9,-11-8 15-13</inkml:trace>
    </iact:actionData>
  </iact:action>
  <iact:action type="add" startTime="49915">
    <iact:property name="dataType"/>
    <iact:actionData xml:id="d14">
      <inkml:trace xmlns:inkml="http://www.w3.org/2003/InkML" xml:id="stk14" contextRef="#ctx0" brushRef="#br0">16929 9723 1202 0,'0'0'400'5,"0"0"-178"4,0 0-13-2,-181 67-73 3,132-36-83-6,11 0-35 6,11-4-11-4,12-4-4 4,8-10-3-5,7-1-19 2,0-5-98 3,30-2 52-4,19-1 49 4,15-4 8-6,4 0-7 6,4 0 4-4,4 8 5 1,-31 5-2 0,-11 10 1 1,-19 2-4 1,-15 2 11-2,0 0 25 1,-15 2 8-2,-27-5-27 4,-7-8-6-3,-30-11-132 0,3-5-273-1,12 0-1034-5</inkml:trace>
    </iact:actionData>
  </iact:action>
  <iact:action type="add" startTime="50486">
    <iact:property name="dataType"/>
    <iact:actionData xml:id="d15">
      <inkml:trace xmlns:inkml="http://www.w3.org/2003/InkML" xml:id="stk15" contextRef="#ctx0" brushRef="#br0">19924 10050 999 0,'0'0'391'8,"0"0"-138"-3,0 0-48 2,0 0-15 1,0 0-64 0,0 0-61 2,0 0-41-6,98-211-17 6,-75 122-6-4,4-1-1 6,-12-6 0-9,-8 7-6 6,-7 12 6-3,0 17-7 5,0 25 5-5,8 21 1-1,3 14-17 5,4 5-11-4,8 36 29 2,11 15 12-2,15 9 23 5,8 13 23-6,7 4 8 2,11 0-11 2,5-5 15-3,10-8-6 4,-6-14-21-6,-5-15-9 7,4-15-16-6,-26-19-6 6,7-6 0-8,-15-22 4 9,-8-31-13-7,-10-21-3 5,-5-16-64-5,-18-14-64 1,-16-52-57 5,-26 26-148-5,-7 19-494-5</inkml:trace>
    </iact:actionData>
  </iact:action>
  <iact:action type="add" startTime="50914">
    <iact:property name="dataType"/>
    <iact:actionData xml:id="d16">
      <inkml:trace xmlns:inkml="http://www.w3.org/2003/InkML" xml:id="stk16" contextRef="#ctx0" brushRef="#br0">21571 9633 1470 0,'0'0'373'8,"0"0"-220"-2,0 0-44 0,0 0-75 4,0 0-34-4,0 0 0 0,-109 191 12 3,109-121 13-2,26 0-16 2,31-6 4-4,7-12-4 4,11-11-2-1,-3-16-7 1,-8-13 0-3,-14-12-9 2,-16 0-6-1,-19-23 2 1,-15-21-15-1,0-10-17-1,-42-10 3 4,-7-5-5-4,-23 0-26 6,0 9-52-9,-33 8-89 8,14 19-169-4,19 16-687-7</inkml:trace>
    </iact:actionData>
  </iact:action>
  <iact:action type="add" startTime="52033">
    <iact:property name="dataType"/>
    <iact:actionData xml:id="d17">
      <inkml:trace xmlns:inkml="http://www.w3.org/2003/InkML" xml:id="stk17" contextRef="#ctx0" brushRef="#br0">14126 8582 373 0,'0'0'919'5,"0"0"-636"5,0 0-144-4,0 0-46 2,0 0-65-2,57 149 171 3,-15 30-12-2,7 115-57 0,-8 91 17 0,-11 78-4 2,4 71-31 0,-19 48-30-4,12 81-20 5,-12 56-2-4,0 29-30 7,4-2-12-12,4-47-6 10,3-83-1-6,23-94-10 6,8-109-1-6,15-105-9 0,-8-105-99 5,-7-87-115-4,-16-67-238 5,-41-49-603-11</inkml:trace>
    </iact:actionData>
  </iact:action>
  <iact:action type="add" startTime="52573">
    <iact:property name="dataType"/>
    <iact:actionData xml:id="d18">
      <inkml:trace xmlns:inkml="http://www.w3.org/2003/InkML" xml:id="stk18" contextRef="#ctx0" brushRef="#br0">13371 11438 1083 0,'0'0'697'5,"0"0"-583"3,0 0-114 2,0 0 0-4,0 0 126 3,219 38 1-4,-34-27 0 5,102-2-5-4,72-7-24 0,64-2-42 4,42 0 24-3,14-14 25 1,77-16-32-3,44-3-16 4,35-10-28-2,48-4-3 8,35-5-11-15,15-4 6 7,15-1-2 2,-4-4-5-2,-38 0-14 1,-45 13 9-1,-83 18-9 3,-91 24-60-4,-105 6-103 3,-103 30-83-4,-109 3-277 9,-79-6-656-14</inkml:trace>
    </iact:actionData>
  </iact:action>
  <iact:action type="add" startTime="53264">
    <iact:property name="dataType"/>
    <iact:actionData xml:id="d19">
      <inkml:trace xmlns:inkml="http://www.w3.org/2003/InkML" xml:id="stk19" contextRef="#ctx0" brushRef="#br0">18648 9221 750 0,'0'0'597'6,"0"0"-468"2,0 0-46-2,0 0 43 4,0 0 35-4,-12 147 56 0,31-12-5 3,4 93-33-2,18 121 4 3,1 89-34-6,-12 73-34 9,-11 50-35-10,-19 18-23 10,0 58-11-11,-19 45-19 8,4 27-12-4,7 11 0 5,8-22-8-5,8-60-5-2,26-105-2 7,23-124-6-6,7-151-68 6,8-119-102-7,-4-85-189 8,-38-54-653-12</inkml:trace>
    </iact:actionData>
  </iact:action>
  <iact:action type="add" startTime="53984">
    <iact:property name="dataType"/>
    <iact:actionData xml:id="d20">
      <inkml:trace xmlns:inkml="http://www.w3.org/2003/InkML" xml:id="stk20" contextRef="#ctx0" brushRef="#br0">12717 12958 626 0,'0'0'556'13,"0"0"-450"-11,0 0-51 5,197 121 83 1,14-85 93-2,122-9 16 5,101-19-12-6,95-8-50 3,72-28-18-2,52-37-27 4,72-24-11-4,65-15-54 1,41 8-38 3,0 21-8-5,-12 43-22 6,-52 32 4-7,-61 36-10 6,-45 29 0-4,-83 10 5 5,-72-7-6-8,-98-1-12 6,-132-16-106-1,-98-3-129-1,-80-18-231 2,-72-14-340-8</inkml:trace>
    </iact:actionData>
  </iact:action>
  <iact:action type="add" startTime="54630">
    <iact:property name="dataType"/>
    <iact:actionData xml:id="d21">
      <inkml:trace xmlns:inkml="http://www.w3.org/2003/InkML" xml:id="stk21" contextRef="#ctx0" brushRef="#br0">12857 14699 380 0,'0'0'671'8,"0"0"-522"0,317 48 224-2,-33-26-109 2,93-12-21-2,77-10-6 5,86-37-7-7,53-45-47 3,113-32-26 3,103-3-62-3,37 12-22 3,34 38-19-7,-19 43-37 8,-79 24-8-6,-87 33-9 2,-110 21-23 1,-97 11-57-1,-107-6-80 3,-101-15-95-6,-95-21-99 7,-80-21-260-6,-78-2-610-3</inkml:trace>
    </iact:actionData>
  </iact:action>
  <iact:action type="add" startTime="55254">
    <iact:property name="dataType"/>
    <iact:actionData xml:id="d22">
      <inkml:trace xmlns:inkml="http://www.w3.org/2003/InkML" xml:id="stk22" contextRef="#ctx0" brushRef="#br0">12612 16591 1000 0,'0'0'201'11,"0"0"-53"-9,0 0 80 7,279 96 4-2,-60-57 3-2,106 7-26 5,98-19-25-4,64-21-17 3,76-14-17-2,57-61-23 1,97-24 6-2,88-19-46 9,48 6-41-13,54 21-11 3,-19 37-23 4,-76 39 1-2,-102 18 2 3,-125 45-15-5,-120 20-16 5,-99 0-106-4,-82-6-96 4,-80-9-50-6,-80-26 31 8,-44-14-611-12</inkml:trace>
    </iact:actionData>
  </iact:action>
  <iact:action type="add" startTime="56588">
    <iact:property name="dataType"/>
    <iact:actionData xml:id="d23">
      <inkml:trace xmlns:inkml="http://www.w3.org/2003/InkML" xml:id="stk23" contextRef="#ctx0" brushRef="#br0">13258 11999 1278 0,'0'0'262'8,"0"0"-163"-2,0 0-29 4,0 0 27-4,0 0 46 4,0 167-8-5,7-93 9 4,-7 11-19-3,0 7-33 2,8-2-39-1,-1-3-35 0,8-3-18 3,12-8-31-4,-5 20-127 2,5-22-226-2,-4-11-533-5</inkml:trace>
    </iact:actionData>
  </iact:action>
  <iact:action type="add" startTime="57032">
    <iact:property name="dataType"/>
    <iact:actionData xml:id="d24">
      <inkml:trace xmlns:inkml="http://www.w3.org/2003/InkML" xml:id="stk24" contextRef="#ctx0" brushRef="#br0">13182 13746 1086 0,'0'0'501'6,"0"0"-414"4,0 0-42-4,0 0 84 2,0 0-59-2,189-151-27 3,-140 126 5-2,0 7-13-1,0 9-19 4,-3 9-16-4,3 0-5 3,-15 22-14-4,-12 16 3 5,5 10 12-4,-27 12 4 4,0 5 15-5,0 10-1 5,-42 5-1-3,1 2-4 3,-24-2-8-6,9-3 9 2,-8-6-1 5,7-13 13-6,15-14 17 5,16-17-17-6,18-16-13 7,8-7-9-6,0-4-37 5,8 0-39-5,33-10 57 2,16-9 19 3,19-6 0-4,3 5-54 4,12 0-141-6,14 14-120 7,-22 6-345-5,-26 0-163-6</inkml:trace>
    </iact:actionData>
  </iact:action>
  <iact:action type="add" startTime="57573">
    <iact:property name="dataType"/>
    <iact:actionData xml:id="d25">
      <inkml:trace xmlns:inkml="http://www.w3.org/2003/InkML" xml:id="stk25" contextRef="#ctx0" brushRef="#br0">13303 15310 1053 0,'0'0'375'5,"0"0"-241"3,0 0 30 2,0 0-37-4,0 0-72 2,0 0-29-2,0 0 12 4,11 0-17-4,12-11-7 0,11 0 18 4,23-2-4-4,7 2-22 4,0 5 1-6,4 6-7 6,-4 0-1-4,-15 0-18 4,-19 22-26-4,-11 8 4 0,-11 3 34 4,-8 6 7-4,0 0 19 3,-27-2-2-4,-3 5-8 5,-19-10-1-2,8 2 1 2,-8-4-3-7,7-5-4 8,12-9-1-6,11-5-1 4,11 0 0-3,8-8 0 0,0 3-23 5,8 4 1-6,26 1 22 5,15 3 32-6,0 0 0 7,8 2-4-5,-1 3-19 0,-7 4-8 2,-15 3-1-1,-11 9 0 3,-15 3 2-5,-8 6 12 5,-8 8 35-5,-41 9-21 6,-8 3-15-7,-26 7-5 6,-4-8-8-4,-3-17-20 4,-58-29-54-5,35-17-121 2,7-6-312-7</inkml:trace>
    </iact:actionData>
  </iact:action>
  <iact:action type="add" startTime="58563">
    <iact:property name="dataType"/>
    <iact:actionData xml:id="d26">
      <inkml:trace xmlns:inkml="http://www.w3.org/2003/InkML" xml:id="stk26" contextRef="#ctx0" brushRef="#br0">11856 10102 1086 0,'0'0'380'7,"0"0"-153"2,0 0-61-4,0 0-7 5,0 0-75-4,0 0-84 4,0 0-29-6,15 80 29 4,0-4 93 2,-3 21-19-4,-5 2-34 3,1 3-2-4,-8-9-4 5,0-11-10-4,0-16-17 4,0-19-1-5,0-19-5 3,0-20 0-1,0-8 15 1,0-12 10 0,0-31-26-2,0-20-18 4,0-17 9-4,-15-20-22 2,-4-31-6-2,4-33 3 9,0 9-3-12,3 20-47 1,12 28 38 6,19 41-7-4,11 3-22 5,20 9 24-8,6 18 27 9,-7 19 10-8,0 17-21 8,-7 0 8-9,0 28 4 8,-20 18-12-6,-14 16-19 3,-8 12 54-2,0 8 22 1,-30 11 42 4,-12 0 22-6,-15-5-9 4,8-11-9-4,8-13-9 6,-1-24-3-5,19-12-28-1,8-12-7 5,-4-13-3-4,19-3-4 3,0 0-8-4,0 0 8 5,0 0-14-4,0 0 0 4,34-3 1-6,8 2 9 6,7 1 2-3,15 0-5 1,1 24 1 0,-1 11-8-3,4 5 0 7,-19 3 0-7,0 4-21 3,-11 0-59-2,3-4-47 6,1 2-139-8,-1-16-422 1,-10-15-275-4</inkml:trace>
    </iact:actionData>
  </iact:action>
  <iact:action type="add" startTime="59180">
    <iact:property name="dataType"/>
    <iact:actionData xml:id="d27">
      <inkml:trace xmlns:inkml="http://www.w3.org/2003/InkML" xml:id="stk27" contextRef="#ctx0" brushRef="#br0">12937 10363 909 0,'0'0'566'6,"0"0"-394"3,0 0 67-4,0 0-60 5,-163-57-69-4,125 54-70 4,-3 3-9-5,7 0 13 2,4 0-15 3,11 24-23-4,11 7-6 3,8 7-10-4,0 3-5 4,0-2 1-2,34-1 1 0,-4-4 1 0,19-8-1 1,1-6-8 1,-1-7-7-4,7-9-6 5,-7-4-32-4,8-4-11 5,-15-25-10-8,-8-10 3 7,-12-5-43-4,-14-6 49 4,-1 4 56-5,-7 8 22 2,0 4 19 3,0 15 61-4,0 14 18 2,-7 5-33-2,7 0-52 4,0 28 15-4,0 10 13 0,0 6-13 3,0 2-11-2,0 1-1 1,19-3-16-2,3-8 0 4,12-9-58-4,-3-7-93 4,37-20-77-6,-23-3-161 7,4-25-220-11</inkml:trace>
    </iact:actionData>
  </iact:action>
  <iact:action type="add" startTime="59595">
    <iact:property name="dataType"/>
    <iact:actionData xml:id="d28">
      <inkml:trace xmlns:inkml="http://www.w3.org/2003/InkML" xml:id="stk28" contextRef="#ctx0" brushRef="#br0">13499 10188 1255 0,'0'0'488'4,"0"0"-261"3,0 0-37 2,0 0-77-2,0 0-66 0,0 0-26 0,0 0-9 3,-155 143 13-4,140-94-6 2,15 3-3-2,0-3-16 4,0-7 0-4,23-7-6 0,3-7-50 4,16-12-70-4,7-11-46 3,30-7-119-4,-14-25-114 6,3-8-278-11</inkml:trace>
    </iact:actionData>
  </iact:action>
  <iact:action type="add" startTime="59817">
    <iact:property name="dataType"/>
    <iact:actionData xml:id="d29">
      <inkml:trace xmlns:inkml="http://www.w3.org/2003/InkML" xml:id="stk29" contextRef="#ctx0" brushRef="#br0">13858 10220 1016 0,'0'0'548'15,"0"0"-449"-15,0 0-9 6,0 0-36 4,0 0-45-4,0 0 16 4,0 0-10-6,72 126-15 8,-38-117-1-8,7-9 0 8,1 0-30-10,-4-13-42 6,-4-18-54 2,-19-7-91-4,4-2-37 3,-19 2 8-4,0 2 247 6,-19 9 4-5,-11 5 262 2,-19 14-13-2,7 8-54 5,-7 0 1-7,7 22-73 2,5 24-33 3,18 13 0-2,4 12 0 4,15 6-27-8,0-6-36 9,15-5-15-8,26-13-16 7,16-15-29-7,56-21-91 3,-7-12-133 2,-15-5-498-8</inkml:trace>
    </iact:actionData>
  </iact:action>
  <iact:action type="add" startTime="63842">
    <iact:property name="dataType"/>
    <iact:actionData xml:id="d30">
      <inkml:trace xmlns:inkml="http://www.w3.org/2003/InkML" xml:id="stk30" contextRef="#ctx0" brushRef="#br0">15006 15291 469 0,'0'0'309'6,"0"0"-88"2,0 0 12-1,0 0 15 0,0 0-40 3,0 0-49-4,0 0-24 3,0-19-9-4,0 19-21 5,0 22-57-4,0 19-3 4,0 21 85-3,8 18-45-2,0 14-45 4,-1 3-19-2,4-3-9 1,-3-7-12-1,7-18-6 4,0-14-79-7,12-20-114 5,-5-21-68-3,27-28-63 2,-15-27-63 0,-11-14-400-8</inkml:trace>
    </iact:actionData>
  </iact:action>
  <iact:action type="add" startTime="64114">
    <iact:property name="dataType"/>
    <iact:actionData xml:id="d31">
      <inkml:trace xmlns:inkml="http://www.w3.org/2003/InkML" xml:id="stk31" contextRef="#ctx0" brushRef="#br0">15437 15516 499 0,'0'0'813'5,"0"0"-629"6,0 0-102-7,0 0 30 3,0 0-7 1,0 0-38-1,0 0 6 2,8 102 7-4,3-86-28 5,4-10-38-4,8 2-13 3,3-5 9-4,4-1 1 5,19 4 4-4,-7-6-3 4,7 3-5-4,0 3-5 0,-7 2 5 3,-1 8-7-2,-18 6-5 0,3 3-1 0,-18 5 5 3,7 6 1-4,-15 8 2 1,0 0 10 1,0 2-5 2,-23 1 11-4,-3-2-18 0,-16-8-8 5,12-4-45-7,-11-10-55 8,-8-23-115-9,-1 0-288 9,9-29-574-11</inkml:trace>
    </iact:actionData>
  </iact:action>
  <iact:action type="add" startTime="64458">
    <iact:property name="dataType"/>
    <iact:actionData xml:id="d32">
      <inkml:trace xmlns:inkml="http://www.w3.org/2003/InkML" xml:id="stk32" contextRef="#ctx0" brushRef="#br0">15350 15476 842 0,'0'0'565'6,"0"0"-439"2,0 0-30-1,219-128 31 0,-113 90-89 3,22-6-38-4,5 9-21 3,44 1-84-3,-30 13-140 4,-33 3-426-10</inkml:trace>
    </iact:actionData>
  </iact:action>
  <iact:action type="add" startTime="65155">
    <iact:property name="dataType"/>
    <iact:actionData xml:id="d33">
      <inkml:trace xmlns:inkml="http://www.w3.org/2003/InkML" xml:id="stk33" contextRef="#ctx0" brushRef="#br0">19369 15127 307 0,'0'0'935'7,"0"0"-668"1,0 0-109 0,0 0-47-2,0 0-70 4,0 0-26-4,0 0 2 0,166-75 11 3,-109 64 2-2,-8 5-14 2,0 4-15-4,-19 2 1 4,-3 0-2-2,-5 2-10 2,-22 17-9-4,0 6 19 5,0 9 9-3,-7 4 12 2,-27 3 1-3,-4 0-3 0,-11-2-9 4,0-7 2-3,7-3 25 3,1-8-9-7,18-7 2 9,12-5-17-8,11-8-13 7,0-1-10-7,0 0-28 3,19 0 17 3,11 0 21-4,11 0 15 4,9 0 7-6,6 0-9 8,-7 12-13-7,-15 7 0 5,-3 4 0-6,-13 7 0 6,-18 3 11-4,0 4 21-1,0 2 9 5,-26-1-13-4,3-2-16 6,-11-5-12-10,4-10-22 9,-4-11-53-6,8-17-72 6,11-23-195-6,7-11-470-5</inkml:trace>
    </iact:actionData>
  </iact:action>
  <iact:action type="add" startTime="65636">
    <iact:property name="dataType"/>
    <iact:actionData xml:id="d34">
      <inkml:trace xmlns:inkml="http://www.w3.org/2003/InkML" xml:id="stk34" contextRef="#ctx0" brushRef="#br0">20143 15195 1046 0,'0'0'320'9,"0"0"-157"-4,0 0 58 6,0 0-69-8,0 0-64 5,0 0-12 1,0 0 20-2,-30 145-28 1,19-117-21-2,11-4-25 3,0-2-22-2,0-4-4 1,19-5-14-2,3-11 2 2,20-2 16 1,7 0 5-4,8 0-5 4,-8-8-7-2,0 2 7 5,-15 5-2-8,-11 1-14 3,-16 0 0 0,-7 0-6 3,0 13 22-4,0 6 20 0,0 6 28 2,-23 5-20 0,-18 6-15 2,7 2-11-6,4 3-2 6,-12-2-33-4,8-5-72 10,4-8-37-16,-12-20-84 9,16-6-82-3,11 0-426-6</inkml:trace>
    </iact:actionData>
  </iact:action>
  <iact:action type="add" startTime="66004">
    <iact:property name="dataType"/>
    <iact:actionData xml:id="d35">
      <inkml:trace xmlns:inkml="http://www.w3.org/2003/InkML" xml:id="stk35" contextRef="#ctx0" brushRef="#br0">19939 15146 970 0,'0'0'200'8,"0"0"-11"-2,182-25-3 3,-84 13-78-4,8 1-66 3,-1 3-24 1,1 1-18-2,-8 7-55 1,-26 0-162-2,-23 0-510-5</inkml:trace>
    </iact:actionData>
  </iact:action>
  <iact:action type="add" startTime="80950">
    <iact:property name="dataType"/>
    <iact:actionData xml:id="d36">
      <inkml:trace xmlns:inkml="http://www.w3.org/2003/InkML" xml:id="stk36" contextRef="#ctx0" brushRef="#br0">14886 13702 674 0,'0'0'571'5,"0"0"-405"3,0 0-4 2,0 0 15-4,0 0-62 2,0 0-46-2,0 0-7 5,0 0 15-6,0 0 1 5,0 0-17-5,0 0-23 2,7 0-22 2,1-13-14-2,7-4-1 0,11-8-1 0,-3 4 0 3,11-2-7-4,-11 10 1 0,3 5-9 3,-11 4 2-2,0 4-11 1,-4 0-10-2,-3 0 0 4,-8 0 5-4,8 19 13 4,-8 6 16-6,7 5 6 6,-7 13 4-4,0-2-1 4,0 5-7-5,0 1 5 2,0 0-5 4,-15-1 5-6,-11 1 0 6,-5 3-5 24,5-4 5-35,-4 4-6 0,-4-7 6 0,7-1-6 0,5-9-1 8,7-9 0-2,7-7 1 1,-3-9 0 2,11-5 0-3,0-3 0 3,0 0 1-3,0 0-2 3,0 0-16-3,0 0 9 5,26-5 8-6,-3-7-1 1,11 0 0 4,15-8-66-4,23-16-111 4,-16 3-227-5,-7 3-373-5</inkml:trace>
    </iact:actionData>
  </iact:action>
  <iact:action type="add" startTime="81520">
    <iact:property name="dataType"/>
    <iact:actionData xml:id="d37">
      <inkml:trace xmlns:inkml="http://www.w3.org/2003/InkML" xml:id="stk37" contextRef="#ctx0" brushRef="#br0">15513 13727 544 0,'0'0'519'7,"0"0"-419"3,0 0 8-4,0 0-2 0,0 0-36 4,0 0-18-4,0 0 18 2,-91 135 23-2,83-113-32 3,8-6-33-2,0-2-16 1,0-6-11-2,0-3-1 4,0 1-24-3,15-3 24-2,1-3 37 5,18 3-1-4,-12 0-14 5,20-1-11-8,-8 4-4 6,0 0-6-2,-4 1 5 3,4 5-6-5,-11 1 0 2,3 4-7 1,-18 3-1 0,-1 4 8-1,-7 1 1 0,0 1 14 4,-7 3-2-6,-27-2-13 3,3-2-10-2,-10-6-44 9,7-6-88-14,-15-13-92 5,7 0-294 6,12-8-288-12</inkml:trace>
    </iact:actionData>
  </iact:action>
  <iact:action type="add" startTime="81892">
    <iact:property name="dataType"/>
    <iact:actionData xml:id="d38">
      <inkml:trace xmlns:inkml="http://www.w3.org/2003/InkML" xml:id="stk38" contextRef="#ctx0" brushRef="#br0">15365 13769 998 0,'0'0'318'3,"0"0"-210"6,0 0-47-4,170-82-29 5,-79 53-32-4,56-7-63 0,-34 6-240 4,-7 3-418-10</inkml:trace>
    </iact:actionData>
  </iact:action>
  <iact:action type="add" startTime="82443">
    <iact:property name="dataType"/>
    <iact:actionData xml:id="d39">
      <inkml:trace xmlns:inkml="http://www.w3.org/2003/InkML" xml:id="stk39" contextRef="#ctx0" brushRef="#br0">19169 13358 130 0,'0'0'1103'11,"0"0"-775"-5,0 0-102-1,0 0-27 4,0 0-79-2,0 0-89 1,0 0-17-2,15-11 9 3,8 2 13-2,11-2-4 1,7-5-19-2,1 7-11 2,-5-1-1 1,5 2 0-4,-8 7-1 5,-11 1-1-4,-8 0-10 3,-4 0-23-4,-11 1-12 5,0 22 5-4,0 8 41 4,0 13 5-5,-26 10 9 2,-5 9-1 2,5 6 5-1,-8 0-2-1,11 0-9 0,1-5-5 4,3-2-2-7,11-10 0 5,1-5-25-3,7-15-81 4,0-13-82-5,0-19-112 1,0 0-316 5,0-24 113-11</inkml:trace>
    </iact:actionData>
  </iact:action>
  <iact:action type="add" startTime="82804">
    <iact:property name="dataType"/>
    <iact:actionData xml:id="d40">
      <inkml:trace xmlns:inkml="http://www.w3.org/2003/InkML" xml:id="stk40" contextRef="#ctx0" brushRef="#br0">19176 13595 773 0,'0'0'510'7,"0"0"-394"0,0 0 21 1,0 0-77-1,0 0-47 2,0 0 19-4,0 0 7 4,178-38-10-2,-103 24-17 3,-3 0-12-6,0 0-50 6,26-5-172-4,-34 6-187 5,4-1-252-11</inkml:trace>
    </iact:actionData>
  </iact:action>
  <iact:action type="add" startTime="82987">
    <iact:property name="dataType"/>
    <iact:actionData xml:id="d41">
      <inkml:trace xmlns:inkml="http://www.w3.org/2003/InkML" xml:id="stk41" contextRef="#ctx0" brushRef="#br0">19996 13411 666 0,'0'0'683'4,"0"0"-508"4,0 0 51-1,0 0-69 0,0 0-84 3,0 0-42-4,0 0 14 2,-72 104 18-2,57-79-4 4,-4-3-15-4,12-6-21 0,7-4-17 3,0-7-6-2,0-3-8 2,0-2-20-4,7 0 4 6,20 0 24-6,14 0 1 5,-3 0 8-6,4 0 0 7,-8 0-9-6,7 6 0 3,-26 8-1 0,0 6-9-2,4 5 10 4,-19 4 0-4,0 7 22 3,0 6-9-4,0-4-13 7,-11 3-4-8,-4-5-29 2,0-3-77 4,-12-11-48-4,-3-22-89 3,-4 0-327-4,19 0-485-4</inkml:trace>
    </iact:actionData>
  </iact:action>
  <iact:action type="add" startTime="83352">
    <iact:property name="dataType"/>
    <iact:actionData xml:id="d42">
      <inkml:trace xmlns:inkml="http://www.w3.org/2003/InkML" xml:id="stk42" contextRef="#ctx0" brushRef="#br0">19890 13427 1220 0,'0'0'238'7,"0"0"-98"-1,189-69 14 3,-91 39-85-2,23-2-50 3,4 1-19-4,-12 4-9 2,8-1-120-2,-23 9-154 5,-34 6-556-11</inkml:trace>
    </iact:actionData>
  </iact:action>
  <iact:action type="add" startTime="85746">
    <iact:property name="dataType"/>
    <iact:actionData xml:id="d43">
      <inkml:trace xmlns:inkml="http://www.w3.org/2003/InkML" xml:id="stk43" contextRef="#ctx0" brushRef="#br0">14723 12020 222 0,'0'0'266'7,"0"0"-157"1,0 0-35 1,0 0 10-2,0 0-29-1,0 0-12 3,0 0 13-2,0-13 34 2,0 13 7-4,0 0 4 5,0 0 6-4,0 0-2 4,0-2-18-6,0 2-7 6,0 0-12-4,0 0 1 4,0-4-5-5,0 4-10 2,0 0-10 2,0-2-2-2,0-3-1 1,0-1-5-2,8-6-25 4,-1 1-10-4,1 1-1 1,-1-1-1 0,8-1 1 1,4 5-1 1,-4 1 0-4,12 1-7 5,-12-2 0-4,0 7 7 3,4 0 0-4,-4 0-5 5,0 0-1-4,-7 0 0 4,-8 0-17-4,7 14 1 0,-7 4 21 3,0 6 2-1,0 7 18-1,-7 4-8-1,-8 5 9 3,-8 5-10-2,-3-1 4 0,-8 3-5 0,11-3-2 1,-4-4 1 1,12 5-6-4,0-6 7 6,0-7-7-6,4-4 0 6,3-9 0-8,1-5 0 8,7-6 0-6,0-6 7 5,0-2-2-5,0 0-6 2,15 0 0 4,11 0 49-6,4 0 11 4,4 0-26-4,8 0-16 7,0 0-18-8,-5 0-49 8,-10 0-63-9,7 0-52 4,-4 0-119 2,-4-2-274-2,-10-9-227-4</inkml:trace>
    </iact:actionData>
  </iact:action>
  <iact:action type="add" startTime="86565">
    <iact:property name="dataType"/>
    <iact:actionData xml:id="d44">
      <inkml:trace xmlns:inkml="http://www.w3.org/2003/InkML" xml:id="stk44" contextRef="#ctx0" brushRef="#br0">15309 12081 264 0,'0'0'150'6,"0"0"-55"2,0 0-48 1,0 0-29-2,0 0-16 1,0 0-1-2,0 0 0 4,0-3-1-2,0 3 1-4,0 0 6 5,0 0-6-2,0 0 12 3,0 0 35-6,0 0 47 5,0 0 18-2,0 0 30 3,0 0-6-6,0 0-17 4,0 0-25 2,0 0-14-4,0 0-23 3,0 0-14-4,0 0 4 5,0 0-9-4,0 0-3 3,0 0 1-4,0 0 1 5,0 0 5-4,0 0-5 2,0 0-8 0,0 0 6-2,0 0 4 4,0 0-1-4,0 0 0 2,0 0 3-2,0 0 2 3,0 0-10-2,0 0-6-1,0 0-2 2,0 0-4 0,0 0-8 2,0 0-7-6,0 0-5 6,0 0 8-4,0 0-1 3,0 0 3-4,0 0-2 5,0 0 2-4,0 0 3 3,0 0 4-1,0 0 0-3,0 0-9 5,0 0-4-4,0 0-5 1,0 0 0 0,0 0-1 3,0 0 1-4,0 0-1 0,0 0 2 3,0 0-2-2,0 0 0 2,0 0 0-4,-8 0-1 4,-3 3-7-2,3 8 8 3,-7 3 0-6,0 2 0 6,-4 4 0-4,4-4 0 3,7 3 0-3,1-6 0 1,7 4 0 3,-8-3 0-4,-3 2-1 2,11 2 1-2,-8-3-1 4,8-1 0-4,0 2 0 0,0 2-5 2,0-2-1 0,0 0 1 3,19 3 0-8,-4 4 4 8,8-2-4-6,3 4 6 6,5-3-2-6,-5-2 1 4,8-5 1-4,-11 0 2 6,-1-5-1-5,5-4 6-1,-4-3-7 6,-5-3-1-6,-2 0-14 5,6 0 15-6,-3-17 0 7,4-7 16-6,-4-7-4 6,-4-1-12-6,-8-7 0 1,8 1-2 3,-15-4-4-2,0 0 0 1,0 3 6-2,0 0-1 5,-7 5-1-6,-16 7 1 4,-3 8-4-4,3 5 5 5,-3 9 20-3,-5 2-9-2,-3 3-11 5,12 0 0-4,-12 0-41 4,0 8-92-6,11 0-143 9,8-2-489-12</inkml:trace>
    </iact:actionData>
  </iact:action>
  <iact:action type="add" startTime="88044">
    <iact:property name="dataType"/>
    <iact:actionData xml:id="d45">
      <inkml:trace xmlns:inkml="http://www.w3.org/2003/InkML" xml:id="stk45" contextRef="#ctx0" brushRef="#br0">19305 11833 595 0,'0'0'697'10,"0"0"-471"-5,0 0-38 1,0 0-20 4,0 0-74-4,0 0-87 3,0 0 9-4,64-30-10 4,-22 17 3-2,14-1 1 2,-7 0 9-3,0 6-7 2,-7 5-4-1,-8 3-8 1,-19 0-9 1,0 0-1-4,-15 6 5 5,0 13 5-4,0 8 37 4,-15 3-7-6,-19 9 3 6,-4-4-10-4,-11 2-1 4,15-7 7-5,0-10 20 2,12-7-14 3,14-7-14-4,8-5-15 1,0-1-6 0,0 0-15 2,0 0-18-2,15 4 11 4,8 2 22-8,11 2 13 5,7 3 15 2,1 2-11-6,-12 4-10 6,-3 2-7-4,-20 3-7 5,1 0 7-7,-8 5 6 6,0 4 2-5,-15 1 8 6,-19 5-7-5,3-7-9-1,-3-5-28 4,0-12-69-2,12-13-87 3,22-13-115-6,0-25-518 9</inkml:trace>
    </iact:actionData>
  </iact:action>
  <iact:action type="add" startTime="88505">
    <iact:property name="dataType"/>
    <iact:actionData xml:id="d46">
      <inkml:trace xmlns:inkml="http://www.w3.org/2003/InkML" xml:id="stk46" contextRef="#ctx0" brushRef="#br0">20136 11883 573 0,'0'0'561'4,"0"0"-296"4,0 0 113-1,0 0-48 0,0 0-104 3,0 0-113-4,0 0-51 2,-72 42-38-2,23-8-17 3,7 12-6-2,1 0 18-1,11 3-4 3,18-5-7-2,12 0-8 2,0-6-1-2,34-1-8 1,15-11 9-2,16-5-6 3,-1-12 4-2,4-9-14 2,-19 0 7-3,-11-1 9 2,-12-18 0-1,-11-6 4-1,-15-9 14 3,0-5-5-2,-15-7-13 2,-26-6-6-4,-1 2-13 7,-7 4-48-8,0 4-42 6,-23 4-96-5,23 11-372 9,0 7-776-14</inkml:trace>
    </iact:actionData>
  </iact:action>
  <iact:action type="add" startTime="93875">
    <iact:property name="dataType"/>
    <iact:actionData xml:id="d47">
      <inkml:trace xmlns:inkml="http://www.w3.org/2003/InkML" xml:id="stk47" contextRef="#ctx0" brushRef="#br1">16302 11610 489 0,'0'0'382'6,"0"0"-203"5,0 0-9-6,0 0-8 5,0 0-47-6,0 0-47 6,0 0-8-4,8 0 5 4,-8-1-9-4,0-2 7 0,0-1 1 3,0 4 19-2,0 0-4 1,0 0-11-2,0 0-18 3,0 0-7-2,0 0-9 2,0 0-6-4,-8 0 0 5,8 0-4-4,-8 0-5 0,-3 0-7 3,-12 7 0-2,8 9-12 3,-19 5 9-6,12 13-9 6,-12 5 0-4,-8 10-6 4,12 8 6-6,-4 7 1 7,7 5 0-5,5 5-1 1,7 2 1 2,7-2 8-4,8 0-9 6,0-7-11-6,30-7-40 5,12-5-40-6,22-2-72 7,49 10-25-6,-14-13-209 1,-16-16-389-4</inkml:trace>
    </iact:actionData>
  </iact:action>
  <iact:action type="add" startTime="94700">
    <iact:property name="dataType"/>
    <iact:actionData xml:id="d48">
      <inkml:trace xmlns:inkml="http://www.w3.org/2003/InkML" xml:id="stk48" contextRef="#ctx0" brushRef="#br1">18425 11551 546 0,'0'0'529'7,"0"0"-376"1,0 0 57 2,0 0-28-6,0 0-52 8,0 0-38-8,0 0-29 6,0-23-5-6,0 23 20 6,0 0-2-4,0 0-21 3,11 0-46-2,4 12-1-1,8 6 0 4,3 10 35-4,5 7-14 4,3 4-14-5,-8 8-7 4,4 8-8-3,-15 11 0 8,-3 11 1-14,-12 13 4 8,0 7-5 3,0 1-42-6,-12-4-98 4,-26 11-113-4,5-28-252 8,-9-28-351-13</inkml:trace>
    </iact:actionData>
  </iact:action>
  <iact:action type="add" startTime="95332">
    <iact:property name="dataType"/>
    <iact:actionData xml:id="d49">
      <inkml:trace xmlns:inkml="http://www.w3.org/2003/InkML" xml:id="stk49" contextRef="#ctx0" brushRef="#br1">16585 13411 644 0,'0'0'267'7,"0"0"-54"-1,0 0-21 3,0 0-19-2,0 0-58 2,0 0-20-3,0 0 26 2,-30-39-10-1,11 39-26 1,-11 4-44-1,-4 21-16 0,-15 13-9 3,-15 11 5-4,7 11-4 2,-7 6 7-2,15 3 17 5,7-1-22-6,16-1-18 2,18-4-1 3,8-2-36-5,0-7-51 5,42-6-39-6,14-11-66 7,27-3-30-6,53-1-51 6,-11-6-104-7,-4-8-19-4</inkml:trace>
    </iact:actionData>
  </iact:action>
  <iact:action type="add" startTime="95881">
    <iact:property name="dataType"/>
    <iact:actionData xml:id="d50">
      <inkml:trace xmlns:inkml="http://www.w3.org/2003/InkML" xml:id="stk50" contextRef="#ctx0" brushRef="#br1">18157 13071 702 0,'0'0'329'8,"0"0"-96"-3,0 0 33 4,0 0-81-3,0 0-83 4,0 0-48-4,0 0-10 0,-8-9-2 5,8 9-20-6,15 10-21 5,12 19 82-6,14 6-22 5,-11 7-7-2,19 8-8 0,-15 5-28 1,8 4-7-1,-19 5-9 2,-8 2-2-4,-4 5-19 7,-11 7-41-8,0 1-66 7,-34 34-93-8,-15-23-128 11,7-12-413-14</inkml:trace>
    </iact:actionData>
  </iact:action>
  <iact:action type="add" startTime="96472">
    <iact:property name="dataType"/>
    <iact:actionData xml:id="d51">
      <inkml:trace xmlns:inkml="http://www.w3.org/2003/InkML" xml:id="stk51" contextRef="#ctx0" brushRef="#br1">16423 15054 734 0,'0'0'322'7,"0"0"-125"2,0 0 20-2,0 0-69 1,0 0-70-2,0 0-26 4,0 0 14-4,-34 55 4 0,19-11-17 3,-8 12 0-2,-11 7-11 2,19 8-19-4,-11 0-15 4,18 2-8-2,8-5-21 3,0-5-64-6,42-5-124 4,37-3-114 1,11-17-86-1,-6-13-246-8</inkml:trace>
    </iact:actionData>
  </iact:action>
  <iact:action type="add" startTime="97014">
    <iact:property name="dataType"/>
    <iact:actionData xml:id="d52">
      <inkml:trace xmlns:inkml="http://www.w3.org/2003/InkML" xml:id="stk52" contextRef="#ctx0" brushRef="#br1">18043 14601 1162 0,'0'0'334'5,"0"0"-232"3,0 0-6 2,0 0-39-4,0 0 1 0,0 0 31 3,0 0-8-2,148 122 10 2,-107-81 13-4,-11 5-24 4,-3 6-9-2,-5 12-46 3,-3 9-12-6,-11 16-2 6,-8 5-10-3,0 9-1 1,0 2-28-1,0 30-111-1,-8-26-128 6,-3-29-353-12</inkml:trace>
    </iact:actionData>
  </iact:action>
  <iact:action type="add" startTime="97884">
    <iact:property name="dataType"/>
    <iact:actionData xml:id="d53">
      <inkml:trace xmlns:inkml="http://www.w3.org/2003/InkML" xml:id="stk53" contextRef="#ctx0" brushRef="#br1">21016 11487 965 0,'0'0'505'7,"0"0"-346"1,0 0 22-1,0 0-89 0,0 0-92 3,0 0 7-4,0 0 19 1,-49 108 7 0,15-51 2 5,11 12 14-8,-3 7-10 2,11 10-5 3,7 1-14-2,8 5-18 4,8-2-2-8,33-5-43 7,23-8-57-3,57-8-84 4,-4-19-169-8,-11-23-368-3</inkml:trace>
    </iact:actionData>
  </iact:action>
  <iact:action type="add" startTime="98611">
    <iact:property name="dataType"/>
    <iact:actionData xml:id="d54">
      <inkml:trace xmlns:inkml="http://www.w3.org/2003/InkML" xml:id="stk54" contextRef="#ctx0" brushRef="#br1">23328 11408 785 0,'0'0'635'10,"0"0"-525"-4,0 0 4 4,0 0 48-5,0 0-60 2,0 0-62 1,0 0-4 0,64 25 96 0,-23-1-43-2,1 11-4 4,7 9 4-4,0 11-22 2,0 14-11-2,-7 6-30 4,-12 11-14-4,-15 7-7 0,-4 7-5 5,-11 8-9-6,-11 7-62 5,-46 53-95-6,1-30-173 6,-1-26-361-7</inkml:trace>
    </iact:actionData>
  </iact:action>
  <iact:action type="add" startTime="99266">
    <iact:property name="dataType"/>
    <iact:actionData xml:id="d55">
      <inkml:trace xmlns:inkml="http://www.w3.org/2003/InkML" xml:id="stk55" contextRef="#ctx0" brushRef="#br1">21171 13023 833 0,'0'0'300'7,"0"0"-145"-1,0 0 43 3,0 0-69-2,0 0-69 2,0 0-31-4,0 0 18 5,-114 99 33-4,80-49 6 2,0 7-17 0,4 10-13-2,-4 9-9 4,12 7-21-4,3 2-17 2,19 7-9-2,0-9-31 4,19 1-53-4,79 12-115 1,-4-20-116 2,4-17-296-8</inkml:trace>
    </iact:actionData>
  </iact:action>
  <iact:action type="add" startTime="99904">
    <iact:property name="dataType"/>
    <iact:actionData xml:id="d56">
      <inkml:trace xmlns:inkml="http://www.w3.org/2003/InkML" xml:id="stk56" contextRef="#ctx0" brushRef="#br1">23237 13265 821 0,'0'0'599'7,"0"0"-458"1,0 0-2-1,0 0-46 1,0 0-68 0,0 0 8-3,0 0 60 6,140 58-6-6,-99-19 8 5,1 8-7-6,-5 10-21 6,-10 9-25-4,-4 9-15 4,-12 5-14-4,-11 3-5 0,0 3-8 3,0 2-79-2,-61 24-145 5,12-20-258-9,4-21-435-3</inkml:trace>
    </iact:actionData>
  </iact:action>
  <iact:action type="add" startTime="100489">
    <iact:property name="dataType"/>
    <iact:actionData xml:id="d57">
      <inkml:trace xmlns:inkml="http://www.w3.org/2003/InkML" xml:id="stk57" contextRef="#ctx0" brushRef="#br1">21088 15005 212 0,'0'0'578'8,"0"0"-362"0,0 0-25-2,0 0-7 3,0 0-57-2,0 0-48 0,0 0-24 0,-72 13 5 1,38 16 25 1,4 8 1-4,-12 11-4 5,8 6 0-4,11 12-25 3,-3 9-19-4,11 5-26 5,7 0-12-4,8-4-18 4,8-5-34-3,33-16-47-2,73 0-99 5,-16-18-56-3,0-13-266-7</inkml:trace>
    </iact:actionData>
  </iact:action>
  <iact:action type="add" startTime="101099">
    <iact:property name="dataType"/>
    <iact:actionData xml:id="d58">
      <inkml:trace xmlns:inkml="http://www.w3.org/2003/InkML" xml:id="stk58" contextRef="#ctx0" brushRef="#br1">23256 14890 970 0,'0'0'304'7,"0"0"-140"-2,0 0 17 4,0 0-52-2,0 0-72 3,0 0-22-5,0 0 13 2,15 2 2 2,-8 7-30-2,12 5 56 0,12 7 32 0,3 9-37 4,-4 9-14-6,11 4-15 4,-7 16-10-3,-4 10-8 4,4 5-6-5,-18 14 5 2,-5 7-2 2,-11 13-2-3,0 2-8 4,-19-3 0-6,-4-10-11 8,-3-13-98-8,-16-10-137 8,5-24-374-9,3-27-809-2</inkml:trace>
    </iact:actionData>
  </iact:action>
  <iact:action type="add" startTime="123214">
    <iact:property name="dataType"/>
    <iact:actionData xml:id="d59">
      <inkml:trace xmlns:inkml="http://www.w3.org/2003/InkML" xml:id="stk59" contextRef="#ctx0" brushRef="#br1">4585 10003 232 0,'0'0'123'8,"0"0"-57"-2,0 0 7 3,0 0-3-2,0 0-24 3,0 0-11-6,0-6 11 4,0 6 19 1,8 0 26-2,-8-2 23 1,0 2 6-2,0 0-14 3,0 0-21-2,0 0-24 1,0 0-6-2,0 0 5 4,0 0 8-4,0 0-7 0,0 0-4 3,0 0-6-2,0 0-9 2,0 0-8-2,0 0-15 1,0 0-12-2,0 0-7 4,0 0-9-4,0 8 7 1,0 14 2 0,0 3 24 1,0 2-10 2,0-2-2-6,0-3-5 7,7-6-6-6,-7-2-1 4,8-5 0-4,-8-2-1 5,0-3 1-4,7-4-2 5,-7 0-5-6,8 0 0 1,3-4-14 3,4-12 21-2,-7-6 16 1,18-3-14-2,-11 1 13 5,1-1-15-6,-1 4-1 1,4 1-18 3,-12 9 18-2,1 6-8 2,-8 1-1-4,0 4-2 5,0 0-13-4,0 0-16 4,0 0-8-6,7 6 33 6,-7 8 16-4,8 6 8 4,11 1 5-4,-12 6 5 0,1 2-8 4,7-4 0-4,-4-1-2 2,4-3-7-2,-7-6 7 4,7-5-8-4,-7-5 0 1,10-5-1 0,-10 0-18 1,7 0 6 1,12-1 13-4,-5-18 17 5,-7-5-1-4,12 3-14 3,-5 4 2-4,-3 0-4 5,-11 9 0-4,-1 0-11 5,1 5-4-6,0 3-7 1,-8 0-7 3,7 0-16-2,-7 0 26 1,11 14 19-2,-3 3 1 4,7 2 9-4,-7 4-1 4,-1-2 7-5,12 2 6 2,-11-4-9 2,7-3-12-2,-8-8 9 4,5-2-10-7,-5-6-1 5,8 0-25-2,0 0 26 2,12-23 4-5,-5-2 14 11,5-5-18-13,3 4-12 3,4-3 12 5,-11 7-10-4,-4 10-18 4,-4 2-13-6,0 5 19 8,-15 5-11-8,0 0-3 7,0 0 15-8,7 0 21 5,-7 3 11 1,0 10 16-2,12 1 15 1,-5 5-7-1,1 1-10 3,-8 0-8-5,7-1-9 3,9-4-7-2,-5-4 0 4,-4-5-1-4,9-2-1 0,-1-4-18 4,11 0 8-4,-3-10 11 5,3-5 21-8,16-6-20 9,-12 2-1-8,-4 6-16 6,-3-1-9-4,-8 9 9 0,4-1 15 3,-4 6-14-2,-7 0 5 0,-1 0-9 0,1 0 10 4,-8 0 9-6,11 0 7 3,-3 8 8-2,-1 2 1 5,1-3 5-5,-1 1-6-1,12 1 1 4,-11-3-9-2,7-1-1 3,0-5-5-6,11 0-1 7,-10 0-9-6,10 0 9 6,4-20 3-7,4-5-3 3,8-2-12 3,-12 0-1-4,4 2-3 4,-11 6-22-6,3 8 8 7,-18 5 4-6,7 6 2 7,-8 0-3-10,-7 0-11 9,12 0 32-6,-12 0 6 4,7 6 31-2,-7 7 6-1,8 1-3 5,-1 3-14-6,1-1-7 6,-8 0-1-8,7-2-3 7,5-3-2-4,-5-3-6 0,1-5-1 3,7-3-7-2,-7 0 0 3,18 0 2-6,-11-8 4 7,19-11 1-6,-11-1-11 6,18 1-30-8,-18 3-4 8,11 3 22-6,-8 4-3 4,-10 6 10-2,-1 0-2-1,0 3 8 3,-4 0 3-2,-3 0-7 1,-1 0-5-2,8 0 19 5,-7 6 7-6,3 5 2 1,4 2 2 4,-7-1 2-4,-1-1-1 3,8-1-5-4,-3 1 0 7,3-5 2-8,0-3-2 6,11-3-7-6,5 0-5 7,3 0 5-6,15-14 13 5,0-11-2-4,8-2-11 0,-1 0-7 4,1-1-44-4,-16 6 8 3,1 8 11-4,-19 5-32 6,-8 9 64-6,-15 0-56 1,11 0 25 3,-11 0 31-2,0 9 43 2,0 11 43-2,0 2-18 2,0 5-9-4,0 3-30 5,0-2-16-4,8-4-7 3,-1-2 6-4,1-4-12 4,-1-8 1-1,1-1-1-3,3-8-7 5,4-1 6-4,8 0-1 5,3 0-8-8,5-5 10 8,10-9 27-6,8-2-27 8,-7-1-28-10,-1 6 28 3,-10 0-52 3,3 9 52-2,-19 2-32 0,4 0 46 0,-4 0-14 4,-8 6 16-6,1 12-3 5,-1 4-3-6,-7 7 15 7,8-5 10-6,3 1-12 1,-3-8-13 4,-8-4-1-3,7-6-9 2,8-7 0-5,4 0-6 6,-4 0 6-4,27-12 19 6,-12-17 98-9,19-4-106 4,8 2-4 4,0-1-7-6,-1 5-16 5,5 7 7-6,-12 7 3 7,-11 7-8-6,11 6-5 3,-8 0-1-2,-7 9 20 2,15 13 30 1,-3 2-11-4,3 4-10 6,11 2-9-6,-3-2-7 6,7-7-2-7,42-10-32 7,-8-5-52-7,-19-6-276-3</inkml:trace>
    </iact:actionData>
  </iact:action>
  <iact:action type="add" startTime="131307">
    <iact:property name="dataType"/>
    <iact:actionData xml:id="d60">
      <inkml:trace xmlns:inkml="http://www.w3.org/2003/InkML" xml:id="stk60" contextRef="#ctx0" brushRef="#br1">13907 2974 618 0,'0'0'280'7,"0"0"-87"2,0 0-13-2,0 0-32 0,0 0-42 0,0 0-33 3,0-17-5-4,0 17 5 0,0 0 23 4,0 0-5-4,0 0 0 3,0 0-13-4,0 0-25 4,0 0-24-2,0 0-10 4,0 0-19-8,0 17 1 7,0 21 0-4,0 19 63 4,0 20 16-5,0 14-43 3,0 3-6 2,0 1-18-4,0-10-2 2,0-10-10-2,0-18-1 5,0-18-52-6,8-14-89 3,-1-15-79-2,12-10-16 1,-11-35-73 3,7-14-249-5,-8-10-341-5</inkml:trace>
    </iact:actionData>
  </iact:action>
  <iact:action type="add" startTime="131930">
    <iact:property name="dataType"/>
    <iact:actionData xml:id="d61">
      <inkml:trace xmlns:inkml="http://www.w3.org/2003/InkML" xml:id="stk61" contextRef="#ctx0" brushRef="#br1">13907 2945 124 0,'0'0'211'8,"0"0"-109"-2,0 0-24 6,0 0-20-8,0 0-26 6,0 0-11-5,0 0 14 2,-7 0 18 1,7-2 34 0,0-2 26-1,0 3 37 0,0-3-1 3,0 4-19-4,0-2-3 2,0 2-27-2,0 0-27 4,0 0-12-4,0 0-4 0,0 0-5 4,0 0-8-4,0-3-10 4,0 1-22-6,0-1-11 6,0-2 5-4,0-1 11 4,0 0 34-5,15-5-9 2,-8-1-9 3,20-1-14-4,-5 0-7 2,12 0-12-2,-3 1 0 3,3 0 0-2,7 5-6 1,1 1-1-2,-12 3 6 4,4 3-9-4,0 0-11 0,-11 0-9 4,-1 0 0-4,-10 11 0 4,3 0 5-6,-15 7 19 6,7-3 6-4,-7 4 0 4,0 7 6-4,0 3 0 0,-22 5 10 3,-12 4 12-2,-8 1-8 3,1-4-4-6,3 0 3 6,-4-4-3-4,1-7-6 4,7-4-10-6,11-7 0 9,0-3-66-10,-3-5-53 5,3-5-46 1,4 0-140-3,12 0-266-6</inkml:trace>
    </iact:actionData>
  </iact:action>
  <iact:action type="add" startTime="132757">
    <iact:property name="dataType"/>
    <iact:actionData xml:id="d62">
      <inkml:trace xmlns:inkml="http://www.w3.org/2003/InkML" xml:id="stk62" contextRef="#ctx0" brushRef="#br1">14028 2633 168 0,'0'0'385'7,"0"0"-203"1,0 0-60-2,0 0-31 4,0 0-37-4,0 0-17 2,0 0 56-2,0 0 55 2,0 0 27 1,0 0-11-4,0 0-34 5,0 0-36-4,0 0-33 4,0 0-15-6,0-6-10 6,8-6 8-4,3-7-16 4,4-2-18-4,8-4-8 0,-4 1-1 4,3 1 6-4,-7 0-6 1,4 4 0 0,-4 3 0 2,-7 3 0-2,0 4-1 1,3 7 0-1,-11-2 0 1,0 4-1-1,0 0-11-1,0 0-4 5,0 0-5-6,7 0-6 5,-7 4 17-6,16 12 10 6,-1 3 30-4,4 1-8 4,-4 1-4-5,0-3-12 2,4-3 1 3,-12 0-7-4,8-10-36 1,0-5-74 1,-3 0-258 1,-5-11-255-8</inkml:trace>
    </iact:actionData>
  </iact:action>
  <iact:action type="add" startTime="133845">
    <iact:property name="dataType"/>
    <iact:actionData xml:id="d63">
      <inkml:trace xmlns:inkml="http://www.w3.org/2003/InkML" xml:id="stk63" contextRef="#ctx0" brushRef="#br1">14787 3047 697 0,'0'0'508'9,"0"0"-347"-3,0 0 29 1,0 0-27 1,0 0-46-1,0 0-57 1,0 0 12-2,0 0 36 4,0 0-18-4,0 0-26 5,0 0-17-8,0 0-22 7,0 0-25-4,8 0-13 4,-1 0-2-5,27 0 15 2,-11 3 8 3,19 3 0-4,-1-4-2 1,8 1-5 0,-11 0 0 3,-4-1-1-4,0 1-1 1,-4 0-24 0,-11 2-41 1,-4 1-49 2,-7-1-39-6,-8 1-117 6,0 5-80-4,-15-3-224 4,-12 0-162-10</inkml:trace>
    </iact:actionData>
  </iact:action>
  <iact:action type="add" startTime="134304">
    <iact:property name="dataType"/>
    <iact:actionData xml:id="d64">
      <inkml:trace xmlns:inkml="http://www.w3.org/2003/InkML" xml:id="stk64" contextRef="#ctx0" brushRef="#br1">14723 3361 734 0,'0'0'384'8,"0"0"-149"5,0 0-32-13,0 0-75 7,0 0-52 3,0 0-18-4,0 0 77 3,72 0 23-4,-38 2-59 6,4-2-34-5,3 3-40 2,1 0-13-3,7 2-11 6,-8 1-1-5,-3 2-38-1,-4 14-116 5,-11-3-154-4,-12 0-497-4</inkml:trace>
    </iact:actionData>
  </iact:action>
  <iact:action type="add" startTime="149477">
    <iact:property name="dataType"/>
    <iact:actionData xml:id="d65">
      <inkml:trace xmlns:inkml="http://www.w3.org/2003/InkML" xml:id="stk65" contextRef="#ctx0" brushRef="#br1">15667 3313 82 0,'0'0'70'7,"0"0"19"1,0 0 2-2,0 0-15 4,0-30-34-4,0 26 6 2,0 0 7-2,0-2 8 3,0 5-15-2,-11 1 8 1,11-4 26-2,0 4-8 2,0 0 1 1,0 0-3-4,-7 0 12 5,7 0-1-4,0 0-8 4,0 0 0-6,0 0 5 6,0 0 7-4,0 0 2 4,0 0 4-5,0 0-4 2,0 0-10 2,0 0-7-2,0 0 9 0,-8 0-14 0,8 0-18 2,0 0-8-2,0 0-10 2,0 0-6-4,0 0-6 4,0 0 3-2,0 0-4-1,0 0 1 4,0 0-1-4,0 0 7 4,0 0 2-6,0 0 3 6,0 0 1-4,0 0 0 4,0 0-6-5,0 0-4 2,0 0-12 3,0 0-8-4,0 0 5 3,0 0-5-4,0 0 0 5,0 0 0-4,0 0 0 2,0 0 5-2,0 0 3 2,0 0 0 2,0 0 8-6,0 0 6 6,0 0-4-4,0 0-1 3,0 0-9-2,0 0-2 1,0 0-6-2,0 0-1 4,0 0 0-3,0 0 1-2,0 0-1 5,0 0 0-4,0 0-1 4,0 0 0-6,0 0-11 5,0 0 3-2,34 0 9 3,8-8 0-5,3-3 0 2,15-2 1 1,4-6 5 0,8 0 0 0,4-1-5-2,3 5 0 4,-3 2 1-4,-12 5-1 2,8 2 1-2,-8 6-1 4,19 0 8-2,-11 0-8-4,3 0 0 6,5 0 6-4,3 0-1 4,0 8-6-6,-4 3 6 7,12-3-5-6,-4 3 0 8,3-2-1-11,1 0 0 7,0-3 6-2,14 1-5 0,-18-5 9 2,11 1-4-4,8 0 13 6,-8-3-5-5,8 0-7 4,-8 0 14-7,1 4-15 9,-1 1 10-8,-11 2 1 2,-4 5-16 4,7 1-1-3,-10 5 14 4,-5-5 1-8,5 4-9 7,-5-4 9-4,-11-1-2 4,8 1-4-6,-4-6 13 3,-11 5-7 2,-1-4-3-2,1-2 3 1,-15-1-6-2,-5-2-7 4,-3 0 7-4,-11-3-8 6,-4 0 5-10,-4 0-4 11,-15 0 7-10,0 0-9 7,0 0-12-4,0 0-41 0,0 0-44 3,-8 6-88-2,-26-4-205 3,4-2-566-8</inkml:trace>
    </iact:actionData>
  </iact:action>
  <iact:action type="add" startTime="155745">
    <iact:property name="dataType"/>
    <iact:actionData xml:id="d66">
      <inkml:trace xmlns:inkml="http://www.w3.org/2003/InkML" xml:id="stk66" contextRef="#ctx0" brushRef="#br2">15380 11457 738 0,'0'0'318'10,"0"0"-130"-5,0 0-28 5,0 0 5-5,0 0-45 2,0 0-19 3,0 0-5-4,-56-68-21 2,33 57 8-1,4 3-8 1,-11-4-26 0,-4 4-14-1,-8 3-14-1,-7-1-15 4,-7 6-6-4,-1 0 1 0,-15 0-1 4,-11 6 2-3,-15 21-1 2,11 11-1-5,-19 12 2 6,8 11 4-4,7 9 10 4,1 8-10-3,10 1 16-1,12 6-10 3,23 3-5-3,11 4 1 5,8 1-8-8,26 1-1 9,11-1-6-8,38 0-2 5,30 1 9-3,42 7 16 4,61-2-5-5,52-8 9 1,19-18-5 5,0-25-7-6,-26-27-7 5,-54-11 0-6,-37-9 1 7,-45-1 4-6,-19 0-5 8,3-8 5-11,-3-14-6 5,4-13-2 4,-12-9-7-6,-23-14 9 5,-10-11 0-6,-13-6 6 7,-10-7 5-6,-8-5-10 6,-19-1 0-8,-26-5-1 9,-31-4-8-8,-14-5-32 6,-31 1-1-4,-8-2-4 0,-3 11 4 5,19 12-12-6,15 17 10 5,7 10-47-6,34 21-187 9,16 9-526-13</inkml:trace>
    </iact:actionData>
  </iact:action>
  <iact:action type="add" startTime="157337">
    <iact:property name="dataType"/>
    <iact:actionData xml:id="d67">
      <inkml:trace xmlns:inkml="http://www.w3.org/2003/InkML" xml:id="stk67" contextRef="#ctx0" brushRef="#br2">15331 13307 416 0,'0'0'280'7,"0"0"-69"3,0 0 29-5,0 0-21 3,0 0-47-1,0 0-48 1,0 0-20 0,-106-99-20-2,65 99-4 4,-8 0-23-4,-8 0-29 2,-7 8-11-2,-8 23-4 4,-11 9 5-4,11 15-11 0,-11 12 3 3,11 9-8-2,8 7-2 4,8 1 0-8,14 0 0 8,16-5 0-5,26 1 6 6,0-6-6-10,18 1-1 6,32-1 1 0,29-3 0-1,42 8 29 3,60 2 1-5,61-11-13 5,30-15-3-4,-30-32-8 5,-46-21 5-9,-75-2 1 9,-31 0-11-6,-25-11 1 6,10-8-2-7,-3-8-6 3,-8-15-6 4,-22-9-12-6,-16-10 24 4,-26-10 5-4,0-9 1 6,-41-13-5-5,-58-32-1 1,-48-36-8-1,-49-27-29 2,11 24-26 2,37 41-15-6,50 56 0 7,41 37-9-6,8 5 50 6,-7 17-80-8,14 5-150 9,12 3-330-10</inkml:trace>
    </iact:actionData>
  </iact:action>
  <iact:action type="add" startTime="158454">
    <iact:property name="dataType"/>
    <iact:actionData xml:id="d68">
      <inkml:trace xmlns:inkml="http://www.w3.org/2003/InkML" xml:id="stk68" contextRef="#ctx0" brushRef="#br2">15762 14846 525 0,'0'0'251'8,"0"0"-66"1,0 0 15-2,0 0-31 3,0 0-56-6,0 0-25 7,0 0 0-6,-136-97 25 4,102 90-7-2,-8-1-30-1,-7 4-15 4,-15 4-26-4,-8 0 5 2,-11 0 6-2,4 17 9 4,-12 2-8-4,1 8-29 0,10 7-5 3,-3 4-4-2,19 8-8 2,15 4 0-4,0 7 0 7,0 9-1-8,18 7-1 6,5 3 1-6,11 6-6 8,7 6 4-8,8 4-5 4,0 1 6 1,30 3 1-4,20-3 0 6,14 1 0-6,11-11 1 5,24-10-1-6,-1-7 0 9,15-17 9-10,0-10-8 3,16-9 0 4,-5-11 8-4,-3-7-1 3,0-12-8-4,-4 0-9 6,-22-13-1-6,-12-23 9 7,-11-7-10-10,-16 0-3 9,-7-8 2-5,-7-8 2 4,-16-4 9-5,-18-8-7 1,-1-11 8 5,-7-10 0-6,-22-17 1 4,-20-9 0-4,-7-1-1 6,-8 7 1-5,8 9-1-1,0 22-19 4,0 18-40-2,8 13-7 3,-16-3-118-6,0 15-325 8,1 5-372-12</inkml:trace>
    </iact:actionData>
  </iact:action>
  <iact:action type="add" startTime="169853">
    <iact:property name="dataType"/>
    <iact:actionData xml:id="d69">
      <inkml:trace xmlns:inkml="http://www.w3.org/2003/InkML" xml:id="stk69" contextRef="#ctx0" brushRef="#br1">17231 1629 316 0,'0'0'648'7,"0"0"-439"-1,0 0-26 3,0 0 35-2,0 0-43 2,0 0-51-4,0 0-27 6,0 0 23-6,0 0 5 4,0 0-16-2,0 3-27 1,-11 2-27-2,-12 12-30 5,-18 13-25-5,-24 14 0-1,1 14-1 5,-19 12 0-4,4 14 1 6,-19 9 2-10,7 11 4 9,8 9-6-6,19 0 0 7,7-9-2-8,23-7-11 2,34-17-13 3,0-12-2-1,34-14-1 0,23-10 0-2,18-13-11 4,4-14 15-4,12-17 8 2,0 0-15-2,-12-13-18 4,-7-16 10-4,-12-4 2-1,-22-5-12 6,-11-6 28-6,-12-3 22 5,-15-2 10-6,0-3-9 8,-42 2-1-8,-7 0-7 6,-8 9 6-5,-7 8-8 2,0 8-13 3,15 10-7-4,7 3-67 3,8 4-94-3,27-1-144 5,7-2-370-10</inkml:trace>
    </iact:actionData>
  </iact:action>
  <iact:action type="add" startTime="170392">
    <iact:property name="dataType"/>
    <iact:actionData xml:id="d70">
      <inkml:trace xmlns:inkml="http://www.w3.org/2003/InkML" xml:id="stk70" contextRef="#ctx0" brushRef="#br1">18100 1695 1144 0,'0'0'288'11,"0"0"-33"-5,0 0-90 1,0 0-67 1,0 0-51-2,-212 85-25 4,141-29 3-4,-5 9 26 3,4 12 8-4,1 8-19 5,3 8-15-4,11 7-1 0,27 4-23 4,18-3-1-4,12-4-15 3,27-7-5-3,29-15-19 4,35-17 17-4,7-23 12 7,23-22 2-13,0-13 8 9,-15-4 20 0,-8-30-11-2,-34-7 4 0,-15-11 5-1,-15-12 1 5,-19-6 14-6,-15-14-16 5,0-6-8-6,-22-3-9 7,-27 1-21-6,-8 5-51 1,-19 16-51 3,-22 10-8-2,26 25-164 4,1 17-411-11</inkml:trace>
    </iact:actionData>
  </iact:action>
  <iact:action type="add" startTime="178090">
    <iact:property name="dataType"/>
    <iact:actionData xml:id="d71">
      <inkml:trace xmlns:inkml="http://www.w3.org/2003/InkML" xml:id="stk71" contextRef="#ctx0" brushRef="#br1">16457 3762 1189 0,'0'0'256'6,"0"0"-241"4,0 0-15-6,0 0 16 6,0 0-6-4,204-94-9 4,-140 73 2-4,-7 7 6 0,-16 5 2 4,1 9-1-4,-12 0-10 3,-4 0-7-4,-10 17 7 5,-9 8 11-4,-7 8 20 2,0 11 37-1,-7 7 7 0,-35 13-10 2,0 5-12-3,-22 8-5 6,0-3 12-8,0 0-1 6,-12-3-24-6,20-4 16 7,14-11-5-7,12-6-27 8,3-11-12-7,27-6-7 0,0-11-4 5,0-5-6-4,34-9-13 2,23-6 10-2,15-2-12 5,18 0-29-5,65-25-104 2,-22 6-198-2,-28-2-410-6</inkml:trace>
    </iact:actionData>
  </iact:action>
  <iact:action type="add" startTime="178496">
    <iact:property name="dataType"/>
    <iact:actionData xml:id="d72">
      <inkml:trace xmlns:inkml="http://www.w3.org/2003/InkML" xml:id="stk72" contextRef="#ctx0" brushRef="#br1">17548 3923 1637 0,'0'0'342'8,"0"0"-247"-3,0 0-20 2,-204 8 17 2,163 27-64-2,-8 11-28 3,15 12-1-6,4 5 1 5,11 2-1-2,19 2-5 1,0-6-16-2,26-4 5 4,23-7 0-4,23-7 8 0,26-12 8 3,0-11-20-2,8-19 20 2,-8-1-17-4,-18-13 11 5,-12-20 7-4,-12-11 0 4,-25-11 28-6,-5-8-28 4,-26-5-19 0,0-2-81 1,-15 2 11 0,-19 7-100-4,-23 4-113 6,16 19 96-7,7 11-379-2</inkml:trace>
    </iact:actionData>
  </iact:action>
  <iact:action type="add" startTime="178863">
    <iact:property name="dataType"/>
    <iact:actionData xml:id="d73">
      <inkml:trace xmlns:inkml="http://www.w3.org/2003/InkML" xml:id="stk73" contextRef="#ctx0" brushRef="#br1">18776 4012 1573 0,'0'0'330'8,"0"0"-220"-3,0 0 31 5,-211 10-21-4,146 13-70 0,1 12-37 3,-4 12-5-2,19 8-7 3,11 11 7-6,12 2-8 5,18 5-6-2,8-2 6 7,15-4 0-14,42-11-18 9,26-8 8-2,8-21 9 1,7-14-7 1,-4-13 2-4,-3 0 5 5,-15-32 1-4,-12-17 14 3,-23-14 3-4,-18-16 1 5,-23-8-18-4,0-9-53 11,-57-9-31-16,-26 1-74 3,-53-6-171 6,12 24-240-3,25 26-156-7</inkml:trace>
    </iact:actionData>
  </iact:action>
  <iact:action type="add" startTime="179659">
    <iact:property name="dataType"/>
    <iact:actionData xml:id="d74">
      <inkml:trace xmlns:inkml="http://www.w3.org/2003/InkML" xml:id="stk74" contextRef="#ctx0" brushRef="#br1">20404 2753 506 0,'0'0'1187'5,"0"0"-899"6,0 0-161-6,0 0-65 4,0 0-51-4,0 0-11 6,0 0 0-6,212 3-5 6,-156 11-63-7,20 7-162 3,-27 2-158 2,-19-4-348-9</inkml:trace>
    </iact:actionData>
  </iact:action>
  <iact:action type="add" startTime="179861">
    <iact:property name="dataType"/>
    <iact:actionData xml:id="d75">
      <inkml:trace xmlns:inkml="http://www.w3.org/2003/InkML" xml:id="stk75" contextRef="#ctx0" brushRef="#br1">20268 3209 1420 0,'0'0'452'10,"0"0"-452"-4,0 0-63-1,155-3 63 4,-42-8 0-2,57-2-209 2,-30 5-300-4,-19 4-262-4</inkml:trace>
    </iact:actionData>
  </iact:action>
  <iact:action type="add" startTime="180329">
    <iact:property name="dataType"/>
    <iact:actionData xml:id="d76">
      <inkml:trace xmlns:inkml="http://www.w3.org/2003/InkML" xml:id="stk76" contextRef="#ctx0" brushRef="#br1">21938 3300 831 0,'0'0'569'4,"0"0"-483"6,0 0 79-5,0 0 19 4,0 0-78-4,0 0-39 4,0 0 52-2,-12 3 29 3,12-3-8-6,-7-3-24 6,7-14-56-4,-8-2-45 2,8-6-15 1,0-5-2-4,0 0-26 5,0 5-3-4,8 1-2 4,-1 7 2-6,12 9 1 6,-11 2-12-4,-1 3 4 4,1 3-7-4,-8 0 22 0,0 0 6 3,0 0 0-2,0 0 9 1,0 0 8-2,0 17 1 4,-8 0 9-4,1 2-10 2,-8-3-96-1,3-11-158 1,5-5-293-1,7 0-296-6</inkml:trace>
    </iact:actionData>
  </iact:action>
  <iact:action type="add" startTime="180822">
    <iact:property name="dataType"/>
    <iact:actionData xml:id="d77">
      <inkml:trace xmlns:inkml="http://www.w3.org/2003/InkML" xml:id="stk77" contextRef="#ctx0" brushRef="#br1">22833 2146 327 0,'0'0'995'6,"0"0"-780"4,0 0-4-4,0 0-21 2,0 0-101-2,0 0-80 3,0 0-9-1,0-5-14-1,22 1 14 0,12 2 14 0,15-2 85 4,16 4-46-6,-1 0-26 3,11 0-4-2,-18 0-14 4,0 12-8-4,-16 5-1 0,-10-2-1 5,-16 6-14-6,-4 0 6 5,-11 2 9-6,0 3 17 6,-34 7 5-4,-15 1 13 4,0 1-2-6,-8 1-1 8,-7-3 16-6,7-5-7 0,1-3-14 3,6-4-7-3,16-5-7 4,12-4-6-4,10-5-7 2,12-3 0-3,0-4-1 5,0 3 0-4,0-2-13 0,0 5-15 3,27 5 20-2,14 7 9 4,-3 2 24-8,11 5 10 8,8 5-7-6,-8 4-7 7,0-1-11-9,-7 0-1 6,-16 0-7-3,-11-1 8 2,-7-1 9 0,-8 3 10-2,0-1 26 4,-23 2 19-4,-3 0-3 4,-4 1-16-6,-12-3-15 9,-7-5-9-10,7-1-5 3,-7-8 23 4,0-2 12-4,0-4-24 4,7-1-5-6,5-4 8 7,3-3 2-6,11 1 4 6,-3-4 1-8,11-2-10 6,-12 0-2-1,12 0-4-1,-8 0-6 2,-3-4-6-4,3-7-1 6,4-3-5-6,4 3-11 6,0-1-1-8,8 5 0 8,-5 1-58-6,12 3-93 5,0-2-134-4,12-1-224 0,10-5-572-5</inkml:trace>
    </iact:actionData>
  </iact:action>
  <iact:action type="add" startTime="181633">
    <iact:property name="dataType"/>
    <iact:actionData xml:id="d78">
      <inkml:trace xmlns:inkml="http://www.w3.org/2003/InkML" xml:id="stk78" contextRef="#ctx0" brushRef="#br1">24223 2412 1388 0,'0'0'503'7,"0"0"-283"-1,0 0-9 4,0 0-70-4,0 0-86 3,0 0-34-4,0 0-8 5,-178 29 41-4,103 8 28 4,3 15-8-3,0 12 8-2,-3 10-7 4,25 11-41-2,13 7-16 0,10 2-4 0,27 0-13 3,8-6-1-2,41-14 0-2,34-13 1 1,15-17 5 0,16-19-5 2,-1-23 13-3,0-2-5 4,-7-16-9-4,-23-26 10 5,-19-13 2-6,-15-8-12 3,-26-13-11-2,-12-10-34 5,-11-9-33-7,-41-9-61 3,-91-48-68 3,11 25-254-5,0 23-634-1</inkml:trace>
    </iact:actionData>
  </iact:action>
  <iact:action type="add" startTime="182309">
    <iact:property name="dataType"/>
    <iact:actionData xml:id="d79">
      <inkml:trace xmlns:inkml="http://www.w3.org/2003/InkML" xml:id="stk79" contextRef="#ctx0" brushRef="#br1">22017 3355 646 0,'0'0'507'7,"0"0"-345"1,0 0 67-2,0 0-16 4,0 0-61-4,0 0-10 2,0 0-9-2,0-22-74 4,0 0-8-4,0-2-14 0,0-1-19 3,0-4-9-2,0 2-9 3,0 3-15-6,7-1 2 6,12 0 8-4,-4 4 5 3,1 1 0-3,10 6-13 4,-19 9 12-5,9 2-14 3,-16 3 0 0,7 0 0-2,1 0-25 4,-8 11 14-4,0 5 26 2,0 9 9-2,0 3 7 5,-15-1-1-6,-1 0 0 1,-10-1-3 4,3-7 3-4,8-3 26 4,-11-7-14-6,3-9 4 5,4 0 25-2,4 0-19 3,0-4-17-6,-4-9-7 6,12-4-6-3,-1 2-7 1,8 0-5 0,0 1-20-3,0 3-15 7,8-3-4-8,26 7-2 4,-4-2-5-2,11 9 4 4,-7 0 14-4,-11 0-2 0,-4 3-9 3,-4 10 8-2,-15 7 32 3,0 3 4-6,0-3 25 6,-15 1 16-4,-11-2 11 4,3-4-3-6,-11-3-2 6,0-4 2-4,4-5 10 2,-4-3-13 0,11 0-9-2,4 0-7 5,12-13-9-6,7-10-21 5,0-4-107-6,49-18-158 7,-8 7-249-6,1 5-557-4</inkml:trace>
    </iact:actionData>
  </iact:action>
  <iact:action type="add" startTime="188614">
    <iact:property name="dataType"/>
    <iact:actionData xml:id="d80">
      <inkml:trace xmlns:inkml="http://www.w3.org/2003/InkML" xml:id="stk80" contextRef="#ctx0" brushRef="#br1">24200 1629 967 0,'0'0'526'5,"0"0"-348"3,0 0 37 1,0 0-62-3,0 0-35 0,0 0-44 4,-98-129-34-4,64 101 11 4,-4 1 7-4,-11 0 5 2,0-1-26-2,-8 3 3 5,-18-2-5-6,3 0-6 2,-4-1-2 0,5 1 11 1,-13-1-21 2,5 2-16-6,4 6 9 7,-5 0-10-6,9 1 0 4,-5 4 0-4,-3 6-10 5,3-1 10-4,4 10 0 10,-3 0-8-16,-4 0 7 6,3 10 2 4,-3 10 4-4,3 9-5 3,4 4 0-4,-11 3-1 7,19 4 0-7,-15 4-1 0,11 5 1 4,4 1 1-2,-1 5 0 2,1 6 0-4,-4 4 2 7,11 10-2-7,-7 2 2 6,0 6-1-8,0 2 0 8,-4-3 1-6,11 0-2 9,-7-1 0-13,15-7 1 5,7-4 6 5,12-1 2-6,-4 0-8 5,11-2 9-6,5-2-8 7,10 3-2-6,-7 1 0 4,15 0 0-3,-8 3 1 1,8-3 0 3,0-1 0-6,0 3 0 6,0-2 0-4,0-1-1 5,0 2 2-8,8-7 7 8,7-3-3-6,0 0 0 6,19-2 33-6,0-3-20 1,-4 0-1 4,19 3 15-4,-7-5-20 3,15-2-12-4,-1 1 5 7,8-2 6-8,4 3 6 7,4-8 1-6,11 3-10 1,-3-4 0 3,3-3-3-2,-4-2 1 1,12 0-5-2,-1-4-1 5,-3-2 0-6,11-1 0 5,1-3 16-6,-1-2 5 8,8 0 19-8,-8-2-29 2,0-3-3 5,0-1 1-6,0 2 5 5,8-6-5-6,-11-4 1 7,10-2-5-6,5-2-5 6,-16-3 0-8,5-6 0 5,-9 0 0 2,1 0 8-4,7 0 2 3,-11-4 13-4,4-7-8 6,-1 0-8-6,-3-2-2 4,-4-4-5-4,8-2-1 6,-19-6 2-5,-1-2 8-1,-3-7 7 5,-3-5-11-4,-1-6 4 5,0-8-5-8,-4-4-5 8,-14-7-1-6,3-3-4 6,0-3 5-7,-7-8 1 3,-8 4 1 2,-4 0-1-2,-4 1 8 1,-3 4-9-2,-4-1 0 6,-12 7 11-8,1-2-10 5,-8 2 1-3,0-4 5 4,0-2-1-5,-8 1 3 1,-18-9-8 4,-4-8 7-4,-12-8-7 4,-15-15-1-6,1-4 12 7,-20-1 9-6,4 0-5 6,-11 11 17-7,12 12-23 3,-1 11 13 3,-4 6 4-4,12 13-12 4,0 2-6-6,-4 4 6 7,4-5-5-6,7 2-9 6,-7-5 0-8,7-5-1 8,-7 1-11-5,-4-2-43 4,19 7-15-5,-8 8-41 1,16 7-74 5,3 13-35-6,-11 16-62 4,7 9-275-4,8 8-673-3</inkml:trace>
    </iact:actionData>
  </iact:action>
  <iact:action type="add" startTime="197787">
    <iact:property name="dataType"/>
    <iact:actionData xml:id="d81">
      <inkml:trace xmlns:inkml="http://www.w3.org/2003/InkML" xml:id="stk81" contextRef="#ctx0" brushRef="#br1">17057 11699 1151 0,'0'0'385'7,"0"0"-325"3,0 0-41-5,0 0 44 2,0 0-12 2,-22 190 0-2,14-128-4 1,-3 7 33-2,3 0-12 3,-7 0-29-2,8-1-25 1,-1-6-5-2,8-13-9 4,0-12-59-3,0-11-137-2,23-26-150 5,3-6-177-4,4-26-9-5</inkml:trace>
    </iact:actionData>
  </iact:action>
  <iact:action type="add" startTime="198067">
    <iact:property name="dataType"/>
    <iact:actionData xml:id="d82">
      <inkml:trace xmlns:inkml="http://www.w3.org/2003/InkML" xml:id="stk82" contextRef="#ctx0" brushRef="#br1">17443 11814 201 0,'0'0'858'5,"0"0"-627"1,0 0-150 3,0 0-8-2,0 0-35 3,0 0-37-6,0 0 13 5,0-5 56-2,0 10 44 1,0 9 11-1,0 3-2 0,7 2-38 4,-7 2-29-6,0-1-15 3,8 2-25-2,-8-3 5 4,0 0-11-4,7-2-3 0,-7 2 2 3,8-2-3-2,-1-3-5 2,1 2 0-2,3-5-1 0,-3-1-1 0,-8 2 0 3,15-1 0-4,-15-3 1 0,8 0 9 4,-1 1-9-4,-7-1-3 4,11 0-12-5,-3 1 9 3,0-5 6-1,7 2 1 3,4 3 10-6,-4-4 2 8,0 4-4-7,11-2-3 5,-11 1 4-5,0 2-8 1,4 0 0 5,-11 1 0-5,7 2-1 3,-15 4-1-4,8 2-3 7,-1 4 3-9,-7 2 12 4,0 1 10 0,0 4-1 1,-7 4 21 2,-16-4-29-6,-4 0-7 7,5-5 1-6,-20-3-2 6,1-6-5-8,-8-10-34 9,7-6-40-8,-3-2-104 7,-4-59-156-6,22 4-248 1,4-6-128-4</inkml:trace>
    </iact:actionData>
  </iact:action>
  <iact:action type="add" startTime="198689">
    <iact:property name="dataType"/>
    <iact:actionData xml:id="d83">
      <inkml:trace xmlns:inkml="http://www.w3.org/2003/InkML" xml:id="stk83" contextRef="#ctx0" brushRef="#br1">17488 11721 1202 0,'0'0'332'5,"0"0"-261"6,0 0-24-6,174-17 40 5,-68-2-24-5,14-1-38 2,13 1-25 2,29 0-1-2,-41 8-151 1,-30 4-516-8</inkml:trace>
    </iact:actionData>
  </iact:action>
  <iact:action type="add" startTime="202345">
    <iact:property name="dataType"/>
    <iact:actionData xml:id="d84">
      <inkml:trace xmlns:inkml="http://www.w3.org/2003/InkML" xml:id="stk84" contextRef="#ctx0" brushRef="#br1">21741 11527 768 0,'0'0'301'5,"0"0"-107"5,0 0 10-4,0 0-74 4,0 0-87-6,0 0 1 6,0 0 46-4,8 0 30 5,-8 0-14-8,0 0-18 7,0 0-35-4,7 0-25 4,1 0-28-4,11 0-14 0,3 0 1 3,20 0 12-2,7 0 0 0,8 4 1 0,-8 7-1 3,0 0-5-4,-11 1-1 4,-12 1 1-5,-11 0-19 3,-7 2-12-1,-8-1-9 1,0-1 34 0,0 6 12-2,-15 4 35 4,-8 1 0-4,-19 4 2 3,1 2-24-4,-8-3 0 9,7-2-2-11,12-6-10 2,4-6 12 7,10-2-12-8,9-3-1 7,7-2-8-8,0 0-7 7,0-1-16-4,0 3-12 6,15 3 20-10,11 3 23 6,5 7 17 2,3-1 7-4,7 3 5 3,-11-2-18-4,-3 2-10 7,-4-1-1-8,-16 0-1 6,-7-3 1-6,0 3 3 8,0 0 37-8,-15 3 12 2,-8 0-23 4,-18 0-7-4,7-4-22 5,-8-5-13-8,12-4-24 9,4-10-82-8,10-2-4 7,16-17-160-7,0-16-418 4,16-2-206-1</inkml:trace>
    </iact:actionData>
  </iact:action>
  <iact:action type="add" startTime="202976">
    <iact:property name="dataType"/>
    <iact:actionData xml:id="d85">
      <inkml:trace xmlns:inkml="http://www.w3.org/2003/InkML" xml:id="stk85" contextRef="#ctx0" brushRef="#br1">22553 11723 1061 0,'0'0'683'6,"0"0"-575"4,0 0-24-6,0 0 23 6,0 0-82-4,0 0-15 4,0 0 9-6,-38 91 21 7,20-60 6-6,2-4-2 4,1-4-4-2,4-8-14-1,11-4-8 4,0-5-18-4,0-1-10 2,0-2-32-2,19 1 33 4,11 1 9-4,12-3 15 1,-1 3 3 0,8 2-6 1,8-2-11 3,-15 2 5-8,-1 5 0 8,-11 0-6-6,-3 1 0 4,-12 0-7-4,-8 4 1 5,1 2 6-4,-8 3 1 4,0 3 54-4,0 3-13 0,-15-1-5 4,-12 3-14-3,-10 1-9 2,3-1-14-4,-8-5-7 6,12-10-19-6,-12 0-25 2,8-13-67 1,12-2-80-2,7-22-106 3,-4-11-445-7</inkml:trace>
    </iact:actionData>
  </iact:action>
  <iact:action type="add" startTime="203464">
    <iact:property name="dataType"/>
    <iact:actionData xml:id="d86">
      <inkml:trace xmlns:inkml="http://www.w3.org/2003/InkML" xml:id="stk86" contextRef="#ctx0" brushRef="#br1">22553 11644 719 0,'0'0'564'7,"0"0"-397"0,0 0-11 1,0 0-15-2,0 0-68 4,0 0 0-4,197-64 8 0,-133 62 1 4,11-4-50-3,-3 4-32 3,11 2-4-7,-19 0-210 8,-22 0-433-10</inkml:trace>
    </iact:actionData>
  </iact:action>
  <iact:action type="add" startTime="204949">
    <iact:property name="dataType"/>
    <iact:actionData xml:id="d87">
      <inkml:trace xmlns:inkml="http://www.w3.org/2003/InkML" xml:id="stk87" contextRef="#ctx0" brushRef="#br1">17008 14923 856 0,'0'0'509'7,"0"0"-365"1,0 0 10 1,0 0 24-4,0 0-80 5,0 0-51-4,0 0-20 3,0-6 0-4,0 15-3 2,0 15 11 3,0 15 98-4,0 13-2 2,0 14-67-2,0 5-25 4,-7 9-12-4,7-5-10 3,0-5-16-4,0-5-1 8,0-17-38-8,7-9-58 0,12-14-60 5,-4-23-120-4,27-10-3 5,-12-27-61-9,-3-9-455 0</inkml:trace>
    </iact:actionData>
  </iact:action>
  <iact:action type="add" startTime="205392">
    <iact:property name="dataType"/>
    <iact:actionData xml:id="d88">
      <inkml:trace xmlns:inkml="http://www.w3.org/2003/InkML" xml:id="stk88" contextRef="#ctx0" brushRef="#br1">17480 15088 586 0,'0'0'341'7,"0"0"-198"2,0 0 61-4,0 0-11 5,0 0-84-4,0 0-27 2,0 0 17-1,0 30 18 5,-15-2 22-8,8 8-22 1,-8 2-40 5,3 2-19-3,-3 2-17 2,8-6-2-5,7-4-20 6,0-10-19-4,0-5-12 6,0-12-13-10,0 2-12 7,0-7 4-1,7 0 33-1,8 0 0 1,12 0 12-1,-5-12 6 1,12 4-11 0,0-1-6 0,-3 7 1-2,3 2-2 4,-4 0-1-4,-4 0-6-1,-3 2-6 5,-4 13-1-4,-12 4 0 4,1 6 4-6,0 1 10 6,-8 4 15-4,0 2-2 3,0 0 8-3,0 2 3 8,-16-2-11-12,1-5 2 6,-4-2 0-1,-3-6-14 0,-5-5-1 4,-3-3-2-5,4 0-26 2,-5-11-70-3,5 0-64 5,-16-22-75-4,20-11-340 0,-5-3-241-1</inkml:trace>
    </iact:actionData>
  </iact:action>
  <iact:action type="add" startTime="205895">
    <iact:property name="dataType"/>
    <iact:actionData xml:id="d89">
      <inkml:trace xmlns:inkml="http://www.w3.org/2003/InkML" xml:id="stk89" contextRef="#ctx0" brushRef="#br1">17416 15068 922 0,'0'0'513'10,"0"0"-477"-5,0 0 21 4,163-27 126-4,-73 7-56 3,16 2-64 2,15-5-26-5,4 7-24 5,-12 2-13-6,0 11-78 6,-30 3-280-4,-37 0-946-5</inkml:trace>
    </iact:actionData>
  </iact:action>
  <iact:action type="add" startTime="206706">
    <iact:property name="dataType"/>
    <iact:actionData xml:id="d90">
      <inkml:trace xmlns:inkml="http://www.w3.org/2003/InkML" xml:id="stk90" contextRef="#ctx0" brushRef="#br1">21715 14997 1048 0,'0'0'411'5,"0"0"-258"6,0 0 16-6,0 0-103 5,0 0-66-6,0 0-8 4,0 0 8 2,98 0 18-4,-64-3-4 3,7 0 1-4,-3 1 0 5,4 2-9-4,-8 0 7 4,-12 0-13-6,-3 5-10 6,-11 11-1-4,-1 7 1 4,-7 2 10-4,0 5 43 0,-7 3-14 4,-27-3-12-4,0 3 1 3,-4-6-8-3,-3-2 4 8,-1-3 1-13,8-8 19 6,11-1-18 2,16-10-14-2,7-3-2 2,0 0-15-5,0 0-25 7,0 0-31-6,15 3 56 8,11 0 15-11,-3 5 30 9,11 0 3-7,-4 5-7 7,-3 7-11-5,-5 2-9-1,-3 3-5 6,-11 6 1-5,-1-1 7 3,-7 6 20-5,0-4 11 8,-15 4 1-8,-11-1-20 4,-4-1-21 0,-4-10-29-2,0-4-34 4,-8-12-38-6,4-8-104 6,4-14-196-4,19-14-650-4</inkml:trace>
    </iact:actionData>
  </iact:action>
  <iact:action type="add" startTime="207229">
    <iact:property name="dataType"/>
    <iact:actionData xml:id="d91">
      <inkml:trace xmlns:inkml="http://www.w3.org/2003/InkML" xml:id="stk91" contextRef="#ctx0" brushRef="#br1">22391 15157 1128 0,'0'0'543'10,"0"0"-476"-4,0 0 37 4,0 0 6-4,0 0-37 3,0 0-3-4,-57 164-5 5,42-120-2-4,7-8-23 0,-10 0-16 4,18-9-18-4,0-8-6 4,0-10-22-5,0-9-29 4,11 0-25-3,12 0 62 4,18-3 14-5,8-16 18 3,0 0-6 1,8 0-6-3,0 1-5 2,-8 11-1-2,-8 3-2 3,-10 4-8-2,-16 0 3 1,-4 4-18-2,-3 17 13 3,-8 13 12-2,0 4 66-1,-8 8 1 3,-18 4-27-2,-5 2-20 3,-3-3-11-6,8-2-9 10,-4-10-15-12,3-11-59 10,-11-16-79-8,12-10-99 2,3 0-230-1</inkml:trace>
    </iact:actionData>
  </iact:action>
  <iact:action type="add" startTime="207645">
    <iact:property name="dataType"/>
    <iact:actionData xml:id="d92">
      <inkml:trace xmlns:inkml="http://www.w3.org/2003/InkML" xml:id="stk92" contextRef="#ctx0" brushRef="#br1">22531 15068 173 0,'0'0'1209'10,"0"0"-1013"-6,154-33 49 2,-48 14-24 2,0 2-140 0,15 4-56-1,-15 1-25 0,7 8-3 5,-30 0-185-8,-26 2-479-2</inkml:trace>
    </iact:actionData>
  </iact:action>
  <iact:action type="add" startTime="213590">
    <iact:property name="dataType"/>
    <iact:actionData xml:id="d93">
      <inkml:trace xmlns:inkml="http://www.w3.org/2003/InkML" xml:id="stk93" contextRef="#ctx0" brushRef="#br1">16952 13411 570 0,'0'0'277'7,"0"0"-122"3,0 0 23-6,0 0-29 6,0 0-82-4,0 0-30 4,7 0 42-6,-7 0 15 4,0 0-2 2,12 0-12-4,-12 0-17 2,7 0-19-2,8 0-23 4,0-2-20-4,19-6 15 2,0-7 2-2,4 5-11 4,4 0-6-4,7 6-1 0,-15 0 1 4,-12 4-1-4,5 0-1 4,-5 0-12-6,-14 0-5 6,-8 8-14-4,0 10 3 4,0 4 29-5,0 5 7 2,-30 6 25 1,-4 5-8 0,-8 1-7-1,-14 2-6 0,7-4 2 4,-1-6-1-6,9-2-2 8,18-10 3-12,1-5-3 11,10-7-10-8,12-1 0 2,0-6-25 5,0 0-17-6,0 0-14 6,19 4 56-8,4-3 28 8,11 8 0-5,7 1 9 5,-3 5-5-6,4 1-20 0,-8 7-12 5,-12 4-1-4,5 3-10 4,-20 5 11-6,-7 1 38 8,0 2 28-7,0 4-12 7,-15-4-15-10,-19-1-10 9,0-5-17-6,-7-4-5 7,3-12-7-9,4-5 0 4,0-8-29 3,4-3-85-5,3 0-62 5,27-39-100-5,0 6-338 7,0 1 43-12</inkml:trace>
    </iact:actionData>
  </iact:action>
  <iact:action type="add" startTime="214275">
    <iact:property name="dataType"/>
    <iact:actionData xml:id="d94">
      <inkml:trace xmlns:inkml="http://www.w3.org/2003/InkML" xml:id="stk94" contextRef="#ctx0" brushRef="#br1">17703 13559 90 0,'0'0'993'4,"0"0"-703"5,0 0-94-2,0 0-20 2,0 0-50-4,0 0-67 5,0 0-29-4,-60-30 48 3,37 44-31-1,1 8-18-3,-28 10-21 6,9 8 23-6,-8 4 11 3,7 0-5-2,8 1 2 4,12 3-7-3,14-2-15-2,0-2-17 5,8 0 0-4,0-6-16 4,31-2 16-4,10-6 14 4,23-6 0-6,12-5-3 7,11-12-2-6,-4-3 7 5,8-4-7-5,-20 0-2 5,-14-6 1-5,-15-13-8 1,-8-10 1 4,-12-6 6-4,-22-9-7 6,0-11 0-10,-7-11-18 10,-35-5-14-8,-15 0-48 8,-14-2-37-8,-5 16-5 2,4 13 2 6,-11 17-93-8,19 16-293 6,15 5-359-9</inkml:trace>
    </iact:actionData>
  </iact:action>
  <iact:action type="add" startTime="215768">
    <iact:property name="dataType"/>
    <iact:actionData xml:id="d95">
      <inkml:trace xmlns:inkml="http://www.w3.org/2003/InkML" xml:id="stk95" contextRef="#ctx0" brushRef="#br1">21798 13205 871 0,'0'0'367'5,"0"0"-109"3,0 0-55 3,0 0-107-6,0 0-96 2,0 0 7 0,0 0 11 3,79-8 20-4,-30 8-13 1,0-3-3 1,0 0 0-1,1 3-11 2,-9 0-5-2,-7 0-5 1,-11 0-1-2,-8 0 0 4,-4 0-1-4,-3 0 0 3,-8 0 1-3,0 0 10 3,0 0 28-3,0 0 31 0,-8 6 13 4,-3 5-5-4,-4 10-33 4,-19 13-10-6,11 10-20 6,-18 11 20-4,10 8-8 4,-10 11-12-5,7 0-7 2,11 4-5 4,-3-8-2-6,11-9-10 5,7-14-54-6,0-14-29 8,8-14-68-7,0-11-66 3,0-8-146-3,8-16-195 7,0-12 157-9</inkml:trace>
    </iact:actionData>
  </iact:action>
  <iact:action type="add" startTime="216165">
    <iact:property name="dataType"/>
    <iact:actionData xml:id="d96">
      <inkml:trace xmlns:inkml="http://www.w3.org/2003/InkML" xml:id="stk96" contextRef="#ctx0" brushRef="#br1">21820 13480 601 0,'0'0'801'7,"0"0"-595"0,0 0-53 2,0 0-93-2,0 0-52 1,0 0 44-2,182-3-17 5,-103 3-20-6,12 3-12 1,7 2-3 3,0 1-40-2,31 2-169 3,-31 0-311-6,-15-5-424-3</inkml:trace>
    </iact:actionData>
  </iact:action>
  <iact:action type="add" startTime="216378">
    <iact:property name="dataType"/>
    <iact:actionData xml:id="d97">
      <inkml:trace xmlns:inkml="http://www.w3.org/2003/InkML" xml:id="stk97" contextRef="#ctx0" brushRef="#br1">22995 13455 1333 0,'0'0'396'10,"0"0"-230"-6,0 0-21 1,0 0-65 4,-174 64-55-2,129-26-19 2,4 8-5-4,-1 9 16 7,8 6 9-8,11 8-11 2,16-4-15 3,7 1 1-2,7-4-7 2,42-11-3-4,8-7 9 7,7-8 5-8,19-14 14 7,-3-8 3-8,-5-12-7 10,-18-2-9-10,-8 0 9 8,-7-21-5-6,-20-15 9 1,1-12-3 4,-12-9-2-4,-11-12-1 4,0-5-13-6,-19-2-16 7,-18-2-73-5,-5 13-50 0,-34 7-89 2,12 22-330-1,8 11-689-4</inkml:trace>
    </iact:actionData>
  </iact:action>
  <iact:action type="add" startTime="223898">
    <iact:property name="dataType"/>
    <iact:actionData xml:id="d98">
      <inkml:trace xmlns:inkml="http://www.w3.org/2003/InkML" xml:id="stk98" contextRef="#ctx0" brushRef="#br1">26969 8739 462 0,'0'0'981'7,"0"0"-732"1,0 0-40 0,0 0 9-2,0 0-76 4,0 0-71-4,0-6-42 7,0 6 9-11,0 0 16 5,-8 14-16 2,-18 16 30-2,-16 18 0 0,4 12 19 0,-11 11-11 3,0 14-18-4,0 9-13 1,0 1-11 3,0 8-7 2,7-7-9-11,1-9-10 6,18-13-8 4,8-10 0-6,-4-17-1 5,12-17 0-6,-1-11 0 7,8-11 1-6,0-8 9 5,-8 0 18-6,1 0 10 3,-12-22 5 3,-4-19-42-4,-11-16-5 4,4-15-13-5,-4-8-10 6,-7-2-14-6,18 0 14 4,-11 10 11-4,11 8 8 5,-3 15 2-4,11 13 7-1,7 11-4 6,-11 12 4-5,19 7 0 4,0 6-5-7,0 0-22 8,0 0-15-6,27 15 8 7,14 9 16-7,24 1 11 0,14-3 7 5,38-3 12-3,4-7-10 0,7-7 7-1,12-3-8 6,-8-2 5-7,-19 0-6 4,-26 0 0-4,-19 0 0 5,-26 0 0-5,-27 4-1 1,-15-4-4 4,0 1 5-4,-8 5 24 5,-48 7 0-8,-42 22-17 8,-65 22-6-6,-60 31 0 6,-18 13 0-7,3 7 6 3,53-20-6 3,52-28-1-4,43-18 1 3,33-17 10-4,8-5-4 6,19-5 14-6,3-7 6 7,27-8-3-10,0-11-4 8,76-50-20-3,60-43-10 2,60-38 4-3,31-18 6 0,-12 26 1 5,-71 35-1-6,-61 38 0 6,-11 11-149-7,-4-21-111 6,-12 13-315-5,-18 6-557-3</inkml:trace>
    </iact:actionData>
  </iact:action>
  <iact:action type="add" startTime="234212">
    <iact:property name="dataType"/>
    <iact:actionData xml:id="d99">
      <inkml:trace xmlns:inkml="http://www.w3.org/2003/InkML" xml:id="stk99" contextRef="#ctx0" brushRef="#br1">668 11828 772 0,'0'0'393'10,"0"0"-161"-5,0 0-33 2,0 0 11 1,0 0-46-1,0 0-38 1,0-16-39-2,0 16-6 5,0 0 0-6,0 0-11 6,0 0-40-8,0 13-26 7,0 14 9-4,0 21-11 4,0 15 45-5,0 11-20 2,0 11-25 3,0 3 8-2,8-3-10 1,-1-7-13-5,1-15-52 7,-1-14-78-7,-7-16-65 8,12-16-79-8,-12-17-192 2,0-9 140 4,0-22-74-10</inkml:trace>
    </iact:actionData>
  </iact:action>
  <iact:action type="add" startTime="234557">
    <iact:property name="dataType"/>
    <iact:actionData xml:id="d100">
      <inkml:trace xmlns:inkml="http://www.w3.org/2003/InkML" xml:id="stk100" contextRef="#ctx0" brushRef="#br1">698 11852 785 0,'0'0'323'4,"0"0"-88"0,0 0-1 4,0 0-59-2,0 0-61 3,0 0-85-2,0 0-28 1,-7-43 11-2,7 35 5 5,0-3 4-6,7 3-1 1,12-4 10 3,-11 4-20-2,15 0-9 3,3 0 7-6,-3 5-8 6,3 3-15-4,-3 0-17 4,3 0-11-5,-18 5-7 2,-1 15 4 1,-7 2 12 0,0 9 34-1,0 0 10 0,0 6-1 4,-22 5-5-6,3-4-4 3,-4 0-42-2,-11-8-27 9,11-5-30-13,-3-11-37 3,-4-12-83 6,3-2-42-5,12 0-372-5</inkml:trace>
    </iact:actionData>
  </iact:action>
  <iact:action type="add" startTime="234979">
    <iact:property name="dataType"/>
    <iact:actionData xml:id="d101">
      <inkml:trace xmlns:inkml="http://www.w3.org/2003/InkML" xml:id="stk101" contextRef="#ctx0" brushRef="#br1">1121 11915 821 0,'0'0'262'8,"0"0"-151"-1,0 0 28-2,0 0-65 5,0 0-73-4,0 0 26 3,0 0 14-3,125 0-12 3,-83 0-9-3,-5 0-20 4,13-1-149-6,-16-3-158 8,-12-1-269-12</inkml:trace>
    </iact:actionData>
  </iact:action>
  <iact:action type="add" startTime="235189">
    <iact:property name="dataType"/>
    <iact:actionData xml:id="d102">
      <inkml:trace xmlns:inkml="http://www.w3.org/2003/InkML" xml:id="stk102" contextRef="#ctx0" brushRef="#br1">1563 11877 1200 0,'0'0'285'6,"0"0"-207"5,0 0-39-7,0 0-33 5,0 0 38-3,0 0-2 3,0 0-13-2,99 111-13-1,-84-92 2 5,0-6 5-6,-4-1 5 3,4-10-16-2,-7-2-12 4,-1 0-2-4,8 0 2 4,4-20-1-5,-4-4-1 2,1-8-97 3,2-1-55-4,5-3-86 2,4-8-110-2,-12 8-15 4,0 5 21-10</inkml:trace>
    </iact:actionData>
  </iact:action>
  <iact:action type="add" startTime="235484">
    <iact:property name="dataType"/>
    <iact:actionData xml:id="d103">
      <inkml:trace xmlns:inkml="http://www.w3.org/2003/InkML" xml:id="stk103" contextRef="#ctx0" brushRef="#br1">2164 11787 849 0,'0'0'338'5,"0"0"-96"2,0 0-25 1,0 0-43-1,0 0-59 2,0 0-43-4,0 0-27 5,-106 14-24-3,84-3-9-2,6 5-7 5,-2 3-5-4,2 4 0 4,9-2-1-5,-1 2-5 5,8-6-9-5,0-4 14 6,0-2-30-7,0-3 1 3,15-1-11 3,8-1 19-4,11 0 13 3,0-6-9-4,-4 0-14 5,4 0-4-4,-11-6-26 3,3-11-18-4,-10-3 20 6,-9-9-13-5,4 2-26-1,-11 27 38 5,0-52 12-4,0 33 27 5,0 4 22-8,0 8 32 7,0 7 47-4,-11 0-79 4,11 11 8-5,-7 21-8 2,7 7 19 2,0 8-1-2,0 3-17 3,0-5 6-6,0-3-7 7,0-11-46-6,0-18-168 5,26-7-168-6,-18-6-236-2</inkml:trace>
    </iact:actionData>
  </iact:action>
  <iact:action type="add" startTime="235947">
    <iact:property name="dataType"/>
    <iact:actionData xml:id="d104">
      <inkml:trace xmlns:inkml="http://www.w3.org/2003/InkML" xml:id="stk104" contextRef="#ctx0" brushRef="#br1">2500 11408 39 0,'0'0'1335'10,"0"0"-1098"-6,0 0-161 5,0 0 4-4,0 0 6 4,-19 168-42-2,12-98-26 1,-8 7-9 0,7-3-2-2,8 1-7 4,0-8 0-4,0-12-31 2,0-12-93-2,8-16-115 4,14-10-245-4,5-17-70-5</inkml:trace>
    </iact:actionData>
  </iact:action>
  <iact:action type="add" startTime="236159">
    <iact:property name="dataType"/>
    <iact:actionData xml:id="d105">
      <inkml:trace xmlns:inkml="http://www.w3.org/2003/InkML" xml:id="stk105" contextRef="#ctx0" brushRef="#br1">2719 11896 814 0,'0'0'610'1,"0"0"-496"2,0 0-23 9,0 0-5-8,0 0-38 4,0 0-26-2,0 0 11 5,0 111 17-6,0-81-18 1,0-3-23 4,0-7-2-4,0-4-7 3,0-8-19-2,15-5-37 1,4-3-17-2,4 0 32 3,3-8 8-2,5-14-33-1,3-3-34 3,-12-2-18-2,5 3 5 1,-12 1 29-2,0 10 81 4,-15 3 3-4,11 6 120 4,-11 4 46-6,0 0-38 6,0 0-35-4,0 0-29 4,0 3-26-5,0 9-32 2,0 12 12 3,0 0 2-4,0 2 2 1,0-1-12 0,8 1-10 2,-1-7-18-2,1-8-85 1,-1-3-45-2,1-8-76 2,18-6-111 1,-3-21 23-4,4-4-443-4</inkml:trace>
    </iact:actionData>
  </iact:action>
  <iact:action type="add" startTime="236562">
    <iact:property name="dataType"/>
    <iact:actionData xml:id="d106">
      <inkml:trace xmlns:inkml="http://www.w3.org/2003/InkML" xml:id="stk106" contextRef="#ctx0" brushRef="#br1">3191 11939 857 0,'0'0'318'1,"0"0"-103"-1,0 0-85 0,0 0-74 8,0 0-39-2,0 0-4 1,0 0-1 1,57 0-12-1,-42 0 0 1,4 0-22-2,-4 0 8 4,0-4-13-4,4-6-53 4,-11-5-34-6,-1 1-5 7,-7-2-1-5,0 2 78 3,0 0 42-4,-7 1 71 2,-20-1 3 3,-3 3 53-4,-4 3 18 3,11 8 11-4,-3 0-10 5,3 0-72-4,4 16-49 4,4 14-6-6,8 3 3 4,-8 7-6 1,15-2-1-2,0 0-6 1,0-2-8-2,0-5-1 3,15-4-14-2,7-11-76 1,20-2-94-2,33-14-33 4,-10 0-283-4,-9-22-214-5</inkml:trace>
    </iact:actionData>
  </iact:action>
  <iact:action type="add" startTime="236932">
    <iact:property name="dataType"/>
    <iact:actionData xml:id="d107">
      <inkml:trace xmlns:inkml="http://www.w3.org/2003/InkML" xml:id="stk107" contextRef="#ctx0" brushRef="#br1">3818 11784 962 0,'0'0'753'4,"0"0"-540"-1,0 0-55 3,0 0-91 6,0 0-67-10,0 0-80 9,0 0 11-6,49 0 43 1,-15 0-116 4,-11 0-185-4,4 3-398-4</inkml:trace>
    </iact:actionData>
  </iact:action>
  <iact:action type="add" startTime="237109">
    <iact:property name="dataType"/>
    <iact:actionData xml:id="d108">
      <inkml:trace xmlns:inkml="http://www.w3.org/2003/InkML" xml:id="stk108" contextRef="#ctx0" brushRef="#br1">3818 11784 538 0,'-170'186'929'1,"170"-186"-762"8,0 0-139-3,23 0-28 0,11 0-28 3,8-5 27-2,14-9-52 4,24-16-120-8,-12 4-149 8,-12 1-406-10</inkml:trace>
    </iact:actionData>
  </iact:action>
  <iact:action type="add" startTime="237292">
    <iact:property name="dataType"/>
    <iact:actionData xml:id="d109">
      <inkml:trace xmlns:inkml="http://www.w3.org/2003/InkML" xml:id="stk109" contextRef="#ctx0" brushRef="#br1">4529 11633 810 0,'0'0'1062'7,"0"0"-877"3,0 0-126-6,0 0-50 3,0 0 4 0,0 0 2 3,0 162 4-3,0-91-7-2,-12 7 1 4,5 7-13-2,-1 0-22 2,8-3-101-4,0 2-115 7,0-25-147-8,15-17-311-2</inkml:trace>
    </iact:actionData>
  </iact:action>
  <iact:action type="add" startTime="237525">
    <iact:property name="dataType"/>
    <iact:actionData xml:id="d110">
      <inkml:trace xmlns:inkml="http://www.w3.org/2003/InkML" xml:id="stk110" contextRef="#ctx0" brushRef="#br1">4404 11570 940 0,'0'0'211'4,"0"0"-46"9,0 0-36-10,57-154-14 6,-8 116-80-3,0 7-19 3,7 12-16-3,1 11-1 3,-8 8-7-2,0 0 0-1,-7 16-8 3,-16 9-9-2,-11 5 15 0,-15 3 10 0,0 6 55 3,-34 5 53-4,-22 2-26 0,-9 3-65 3,-10-1-17-2,11-4-66 3,-16-11-127-4,12-12-302 4,38-15-379-9</inkml:trace>
    </iact:actionData>
  </iact:action>
  <iact:action type="add" startTime="238048">
    <iact:property name="dataType"/>
    <iact:actionData xml:id="d111">
      <inkml:trace xmlns:inkml="http://www.w3.org/2003/InkML" xml:id="stk111" contextRef="#ctx0" brushRef="#br1">5276 11122 474 0,'0'0'557'7,"0"0"-327"1,0 0-33 3,0 0-32-8,0 0-28 7,0 0-57-4,0 0 8 4,15-9 41-4,-15 9 24 0,0 3-32 4,-15 19-70-4,0 17-50 1,-11 25 85 0,-23 42 1 2,-15 48 21-2,-20 44-7 7,5 13-23-14,22-2-38 10,23-16-7-3,19-50-17 0,15-28-10 2,0-32-6-4,0-18-9 7,42 4-60-7,7 3-95 5,57 22-74-7,-12-30-105 8,-3-14-536-8</inkml:trace>
    </iact:actionData>
  </iact:action>
  <iact:action type="add" startTime="239212">
    <iact:property name="dataType"/>
    <iact:actionData xml:id="d112">
      <inkml:trace xmlns:inkml="http://www.w3.org/2003/InkML" xml:id="stk112" contextRef="#ctx0" brushRef="#br1">5276 11995 861 0,'0'0'315'9,"0"0"-146"-3,0 0 42 4,0 0 10-5,0 0-90 2,0 0-76 2,0 0 9-2,23-32-3 1,-12 9-32-2,12-3-24 3,-8-3-5-2,19 0-7 1,0 1 7-2,4 6 0 4,-4 8-9-4,-11 4-19 0,3 10-12 3,-11 0 14-2,-7 0-3 3,3 8 4-6,-11 16 7 6,0 13 18-4,0 3 0 4,0 13 15-4,0 2 11 0,0 5 8 2,0 0-9 1,0-2 0-1,0-3-8-3,0-11-2 7,15-8-13-8,0-9-2 6,12-10-20-5,-12-9 4 4,26-5 10-3,-10-3 6 0,25 0 0 5,1-13-25-6,11-16-39 6,11-20-110-7,-3 7-205 7,-12 2-431-10</inkml:trace>
    </iact:actionData>
  </iact:action>
  <iact:action type="add" startTime="239657">
    <iact:property name="dataType"/>
    <iact:actionData xml:id="d113">
      <inkml:trace xmlns:inkml="http://www.w3.org/2003/InkML" xml:id="stk113" contextRef="#ctx0" brushRef="#br1">5983 11896 1393 0,'0'0'295'6,"0"0"-204"2,0 0 23-2,0 0 37 4,-163 163-56-4,107-97-43 0,-9 9 4 4,1 9-6-4,0 1-13 4,-4-2-20-6,19-9-17 5,19-16-17-2,3-13-62 4,20-15-83-7,7-21-110 5,15-9-318-2,19-7 176 1,7-24 49-6</inkml:trace>
    </iact:actionData>
  </iact:action>
  <iact:action type="add" startTime="240038">
    <iact:property name="dataType"/>
    <iact:actionData xml:id="d114">
      <inkml:trace xmlns:inkml="http://www.w3.org/2003/InkML" xml:id="stk114" contextRef="#ctx0" brushRef="#br1">6213 11677 857 0,'0'0'295'8,"0"0"-136"1,0 0-64-3,0 0-5 2,0 0-42-2,0 0-13 4,0 0 48-4,30-27-6 0,-11 23-23 4,-11-1-15-4,7 3-24 4,4 2-2-6,-4 0-11 6,0 0-2-4,-7 0-9 4,-1 0-1-5,-7 13 10 2,0 4 7 2,0 8-6-2,0 0 5 1,-15 2 18-2,-8 3 4 6,4-5 14-7,4-4 14 3,0-4 10-2,15-5-8 3,-7-7-18-3,7-3-35 0,0-2-5 4,0 0-2-4,7 0-17 5,16 0 6-8,3 0 11 7,12 0-39-4,11 0-119 5,0 0-168-8,-15-7-589-2</inkml:trace>
    </iact:actionData>
  </iact:action>
  <iact:action type="add" startTime="240556">
    <iact:property name="dataType"/>
    <iact:actionData xml:id="d115">
      <inkml:trace xmlns:inkml="http://www.w3.org/2003/InkML" xml:id="stk115" contextRef="#ctx0" brushRef="#br1">6833 11511 1378 0,'0'0'383'9,"0"0"-144"2,0 0-75-8,0 0-89 5,0 0-53-2,0 0-7 4,-76 144 52-4,46-78 28 0,-4 10-27 4,11 7-29-4,-3 7-23 6,11 2-16-9,15-2-8 8,0 2-92-7,0-7-103 8,30 11-98-9,11-26-92 9,1-16-305-12</inkml:trace>
    </iact:actionData>
  </iact:action>
  <iact:action type="add" startTime="241172">
    <iact:property name="dataType"/>
    <iact:actionData xml:id="d116">
      <inkml:trace xmlns:inkml="http://www.w3.org/2003/InkML" xml:id="stk116" contextRef="#ctx0" brushRef="#br1">8143 11561 1350 0,'0'0'391'7,"0"0"-193"3,0 0-69-6,0 0-68 7,0 0-60-6,0 0 33 5,0 0 6-4,114 166 6 0,-80-106 7 3,3 11-23-2,-10 10 4 1,-12 4-12-2,-8 2-6 4,-7 2-9-4,0-1-7 0,-15-3-59 3,-34 10-137 3,8-24-199-5,-8-17-840-7</inkml:trace>
    </iact:actionData>
  </iact:action>
  <iact:action type="add" startTime="242051">
    <iact:property name="dataType"/>
    <iact:actionData xml:id="d117">
      <inkml:trace xmlns:inkml="http://www.w3.org/2003/InkML" xml:id="stk117" contextRef="#ctx0" brushRef="#br1">8940 11669 491 0,'0'0'320'6,"0"0"-102"2,0 0-4 2,0 0 4-6,0 0-54 6,0 0-25-4,0 0-15 3,0 0-2-4,0 0-6 5,0 0-34-4,0 0-14 4,0 0-12-3,0 0-17-2,0 0-21 5,0 0-18-4,8 0-10 2,7 0-11-2,4 0 11 5,22 0 10-6,-3 0 9 1,11 8-2 4,0 0-6-4,-7 1-1 3,-1 1 0-4,-18-1-16 4,-4 1 15-2,-11-1-11 3,-8 2-7-6,0 3-2 7,-19 7 21-6,-12 7 15 5,-18 5 9-4,-15 5-3 0,4-5-10 4,-5-4-1-3,24-9-10 1,11-5-39-2,15-9-57 3,15-1-142-2,0-5-273-2,0 0-327-1</inkml:trace>
    </iact:actionData>
  </iact:action>
  <iact:action type="add" startTime="242616">
    <iact:property name="dataType"/>
    <iact:actionData xml:id="d118">
      <inkml:trace xmlns:inkml="http://www.w3.org/2003/InkML" xml:id="stk118" contextRef="#ctx0" brushRef="#br1">9088 12284 1015 0,'0'0'654'5,"0"0"-464"1,0 0-21 4,0 0-88-4,0 0-75 5,0 0 0-8,0 0 19 5,128-14 14 2,-79 7-13-4,8-5-26 3,18 1-175-4,-11 5-139 5,-22-2-421-9</inkml:trace>
    </iact:actionData>
  </iact:action>
  <iact:action type="add" startTime="243146">
    <iact:property name="dataType"/>
    <iact:actionData xml:id="d119">
      <inkml:trace xmlns:inkml="http://www.w3.org/2003/InkML" xml:id="stk119" contextRef="#ctx0" brushRef="#br1">10372 11710 1033 0,'0'0'526'9,"0"0"-296"-3,0 0-28 3,0 0-54-4,0 0-75 3,0 0-38 1,0 0 15-1,0 3-2-1,0-3-13-1,0 2-11 5,0 6-14-6,0 4-9 3,0 4 1-2,-15 11 22 4,0 7 5-4,-4 6 5 0,4 4-2 4,-1 4-10-4,9 3-12 4,-1 2-1-4,-3-1-8 6,3 0 7-8,1-8-8 10,7-11 0-13,0-7 1 6,-8-13 0-1,8-7 0 2,0-4 10 0,-7-2 5-1,-1 0 11 3,-11 0 1-4,-3-13-28 2,-20-16-10-3,1-4-33 7,-8-7-13-7,11-2 12 4,-4 1 22-1,8 6 12-4,12 5 10 7,3 5 17-6,4 6-16 6,15 5 12-8,-8 5-1 9,8 3-4-8,0 5-2 3,0-3-6 1,0 4-9 0,0 0-12-1,0 0 4-1,23 0 6 5,11 0 11-5,15-4 6 4,0-2 4-5,15-4-4 10,0 2 0-14,12-4-5 10,-12 0-1-8,0 1-1 3,-15 3-20 4,-7 0 5-4,-19 4 2 3,-5 3 5-4,-18 1-4 4,0 0 13-2,0 0 0 1,0 0 0-2,0 0-5 2,-18 5-6 2,-13 16-2-6,-18 16 13 7,-15 12 0-6,-12 6 0 7,-3 11 1-9,-11 0-1 9,-1 3 1-9,12-7 8 9,11-4 6-7,11-8-6 0,19-12-7 5,12-10 4-3,18-17-5 2,8-9 0-5,0-2 7 6,0-5 36-4,8-31 10 3,18-17-35-3,4-17-19 2,19-15 6 0,8-7 0-2,7-1-5 4,4 5-1-5,-11 12 0 6,0 15-37-7,-16 14-83 7,8 4-77-6,-19 14-128 8,-11 4-496-13</inkml:trace>
    </iact:actionData>
  </iact:action>
  <iact:action type="add" startTime="244580">
    <iact:property name="dataType"/>
    <iact:actionData xml:id="d120">
      <inkml:trace xmlns:inkml="http://www.w3.org/2003/InkML" xml:id="stk120" contextRef="#ctx0" brushRef="#br1">10300 11860 117 0,'0'0'304'7,"0"0"-99"1,0 0 6 2,0 0 39-6,0 0-92 6,0 0-81-4,0 0 11 4,8-23 38-3,-8 8-11-1,0-1-23 4,0 0 18-5,0-4-18 3,0-2-18-2,0 1-15 4,0-2-28-4,0 2-13 0,0 2-11 4,0-1-7-4,0 1 0 4,0 3 0-6,0 2 1 7,0 5 0-6,0 3 0 5,0 6 5-6,0 0-6 8,0 0-34-8,0 0-16 6,-8 10-60-4,0 10 59 0,-18 9 49 4,3 3 2-4,-3-1 6 5,-4-1 3-7,3-3-9 5,5-8-19-3,-5-19-88 4,12 0-216-5,0-8-589-4</inkml:trace>
    </iact:actionData>
  </iact:action>
  <iact:action type="add" startTime="245977">
    <iact:property name="dataType"/>
    <iact:actionData xml:id="d121">
      <inkml:trace xmlns:inkml="http://www.w3.org/2003/InkML" xml:id="stk121" contextRef="#ctx0" brushRef="#br1">10406 11108 783 0,'0'0'489'6,"0"0"-224"4,0 0-34-4,0 0-69 3,0 0-49-4,0 0-69 5,0 0-28-4,56-5 16 3,1 29 89-4,0 11-24 5,11 19-31-4,-4 16 4 4,8 38 6-5,-23 40 1 2,-8 42-13 2,-26 13-19 0,-15-7-25-1,0-43-13-4,-22-43 0 9,3-33 0-9,4-11-7 5,0-3-43-3,-4-2-107 2,-11 0-121-1,-4-26-257-1,11-18-690-5</inkml:trace>
    </iact:actionData>
  </iact:action>
  <iact:action type="add" startTime="247358">
    <iact:property name="dataType"/>
    <iact:actionData xml:id="d122">
      <inkml:trace xmlns:inkml="http://www.w3.org/2003/InkML" xml:id="stk122" contextRef="#ctx0" brushRef="#br1">11180 12686 1943 0,'0'0'507'7,"0"0"-430"5,0 0-56-8,0 0-21 4,0 0-141-2,0 0-476 6,0 0-458-12</inkml:trace>
    </iact:actionData>
  </iact:action>
  <iact:action type="add" startTime="284816">
    <iact:property name="dataType"/>
    <iact:actionData xml:id="d123">
      <inkml:trace xmlns:inkml="http://www.w3.org/2003/InkML" xml:id="stk123" contextRef="#ctx0" brushRef="#br3">15641 11542 320 0,'0'0'126'7,"0"0"-97"1,0 0 5 0,0 0 13-1,0 0 16 2,0 0-33-2,-30-15-18-2,18 5-2 6,12 0 33-6,-7-1 6 5,7 2-23-6,-8 1 0 7,8 2 8-6,0 1 12 6,0 2 16-8,-7 1 7 5,7-4 11 1,0 1-5-3,0 1-10 4,-8-1 6-5,8 3 9 4,-7-1 14-2,-5-2 2 1,-3-1-29-2,8-5-27 3,-20 0 9-2,12 0-6-1,-8-3-2 4,-11 0 5-4,-7 1-13 4,3-1-4-6,-3 1 11 6,-9 2 15-4,1-1-15 4,0 4-12-6,-7-1 10 4,7 4-16 1,-1 3-15-2,-6 2-6 0,-1 0 8 0,0 0-8 3,-11 0 6-3,4 5-5 1,8 8 5-2,-1 6-6 4,0 4 8-4,8-1-8-1,0 6 11 6,7-1-11-6,-7 3 2 6,12 0-2-7,3 1 0 8,0-2 1-9,11 1-2 9,-11 5 0-8,11-1 0 2,-3 0 0 4,11 1 0-4,-8 4 0 4,4 2-1-6,4 3 1 6,0 0-1-4,4 3 0 6,3-1 0-10,8-2 1 9,0-2 1-6,0-4 0 4,0-2 6-2,0 0-7-1,0-3 0 5,0-1 0-6,0-2 0 5,8-2 2-6,3 0-1 7,4-1-1-6,-7 1 2 1,7-3 5 3,4 5-6-2,3-3 0 5,-7 0 8-10,19 4-8 10,-7-3 14-8,3-1-4 8,12-3-11-10,-1-2 1 8,1 0 9-3,-5-3-10 0,13-1 1 1,-9-1 0-2,1-4 0 4,-1 1 0-4,-11-3 0 4,20 2 0-6,-9-2 0 7,8 0 0-6,0 0 0 1,0-3-1 3,-7 3 0-2,15-2-1 3,-8-1 0-6,-4-3 0 7,15 1 1-6,-3 2 1 6,-8-2 5-8,0-1-5 8,-11 1-1-6,11-2 0 3,-7 5 1 1,7-1-1-4,-8 0 2 5,-3 1-2-4,11-1 1 3,0 0 0-4,1 1 0 7,-1-1 0-8,0-3 9 2,0 3 2 4,0-2 13-4,0-1-6 4,0-2-1-4,8 2 6 3,-1 1-6-4,1-1-8 6,7 1 20-6,4-4-9 4,4 4-11-4,-8 0-9 4,12-2 9-2,-12-3-4-1,0 3 0 4,-7-4-5-4,0 2 1 5,-8 4-1-8,0 0 5 9,0-1-6-8,0-3 6 7,-7 4-6-7,7-3 0 3,-8-3 1 3,-3 0 1-4,11 0-2 3,-7 0 2-4,7 0 5 7,-8 0-6-8,8 0-2 5,0 0 2-4,-11 0-1 3,11 0 2 1,8 0 5-4,-8 0 2 6,12 0 2-6,-5 0-4 7,-7-3-6-10,-3 1 6 9,3-4-7-6,0 1 1 4,0-1 0-3,0 0 1 1,-7 4-1 3,-1-3-1-4,1-1 0 3,-5 2 6-4,-3-2-5 7,-11 2-1-8,4-5 1 5,-5 3-1-4,5-4 1 4,-5 0 0-2,5-5 12-1,-5-1-11 6,5-1-1-8,3-2 4 7,-3 3-5-8,-5-1 0 9,12 0 0-8,-11 1 0 7,3 2 1-6,-3-2-1 1,3-1 1 5,-10 1-1-6,10 0 0 5,-11-3 1-6,0 1-1 8,12-1 0-8,-20 2 1 8,8-2 0-9,0 0-1 4,-3 0 0 2,3 0 1-2,-8-4 0 1,1 2-1-2,7-2 1 5,-4-1 7-6,-3 0-7 5,-1-5-1-6,1 5 1 7,-8-3 0-5,8 3 0-1,-8-1-1 4,7 0 1-2,-7 0-1 4,0-3 0-8,0 1 1 9,0 0-1-8,0-1 1 6,0-5 0-5,0 3-1 3,0-3 0-1,0 0 0 1,0-1 0 2,0 4 0-6,0 4 0 6,0-3 1-4,0 4 0 3,0 0 0-4,0 4 5 5,0-1 2-4,0-3 2 0,-15 3 8 4,7-2-8-4,-7 1-4 4,4 2 6-6,-12-1 3 6,8 0 8-4,-11-1-7 5,3 2-9-7,-3-3-1 3,3 0-5 3,-11 4-1-4,4-3 1 3,-12 1 0-4,1-3-1 5,-8 3 1-4,0 3-1 4,-8-3 0-6,-7 6 0 7,-12 2 0-6,4 5 0 1,-11 1 17 3,11 6-5-2,-7-4-2 3,4 1-1-6,-5-1-3 8,5 0-4-8,11-1 5 7,-1-1-5-6,-3-3 8 1,12 2-9 3,-9 0 11-2,9 2-11 3,-1 1 6-6,1 3-1 7,-1 3 0-6,0 0 9 5,8 0 14-6,0 0-10 7,0 0 1-6,0 0-2 6,7 0-8-6,1 0-9 1,-8 0 0 3,11 0 7-2,-4 0-2 2,-7 0-5-4,-8 0 5 7,-7 0-5-8,-4 0-1 2,4 0 1 4,-8 0 5-4,-3-5-6 3,-5 0 1-4,5-1 0 6,3 2 0-6,8 3 1 6,-4 1-2-8,11 0 1 8,1 0 0-6,-1 0 0 6,0 5-1-6,16 6 1 1,-8-3 4 4,11 0-5-4,4-3-6 4,7-1-4-6,12-4-45 7,0 0-78-6,0 0-82 3,-4 0-315-2,12-11-787-4</inkml:trace>
    </iact:actionData>
  </iact:action>
  <iact:action type="add" startTime="287608">
    <iact:property name="dataType"/>
    <iact:actionData xml:id="d124">
      <inkml:trace xmlns:inkml="http://www.w3.org/2003/InkML" xml:id="stk124" contextRef="#ctx0" brushRef="#br3">19917 11355 542 0,'0'0'246'7,"0"0"-40"3,0 0-23-4,0 0-39 3,0 0-34-4,0 0-14 5,0 0-18-3,-49-60 1 0,34 51 16 1,7 4-3-2,-11 0-10 4,4 0-29-4,0-1 5 3,-12 1-40-4,-7 1-17 5,4 1-1-4,-11 2 10 0,-1-3 5 4,4 4 13-4,-11 0 6 3,8 0-12-4,-8 0 6 4,15 0-1-2,-8 0-14 3,12 4-7-6,-4 4 4 5,4 3-3-1,-4-1-7-1,0 6 0 1,-4 2-1-2,4 1 0 4,7 2 0-4,-3 4 1 2,-4 3-1-2,12-1 1 4,3 3-1-4,4 6 0 0,-1 3 1 4,1-1 0-4,4 5 6 4,3 0-5-6,8-3 6 7,-7-1-6-6,7-4 0 7,0-1 0-10,0-1 6 10,0-2 1-8,0-5-7 4,0 4 5-1,7-3 2 0,12 2-6 3,-4-3 4-4,1 3-5 3,10-3 7-4,-3 5-8 6,3 0 6-5,4-1-5-2,-3-1-1 7,3 2 0-5,4-3 1 4,0 3 0-7,4-7 5 9,3 1-6-7,1 0 1 6,-1-5 8-6,-3 6-8 0,4-4-1 5,-1-3 0-4,1 3 0 3,-1 0 0-3,-3-3 1 5,4 3 0-7,-1 1 5 7,1-2-5-7,7-2 13 8,-11 0 3-7,11 2-2 3,7-2-1-2,-7 0-13 1,8 0 17 3,0 0-9-4,3-1-3 2,-3 0 4-2,7 1 1 4,0-5 3-5,1 2-6 5,10-2 4-4,4-1 6 0,-3 1 2 4,3-1-8-6,-3-1-11 8,-4 1 16-8,3 2-8 7,-3-1 4-7,0 1-4 8,3 0-8-8,-11-1 8 7,8-2-8-6,-4 0 1 1,4 1 5 3,-8-5-6-3,12 3 0 4,-5 1-1-6,-6-1 1 9,3 1 1-9,3-3 4 1,-6 6-5 5,-1-5 5-4,4 2 1 4,4-4 4-6,3 2-5 8,-11-1-5-8,8 2 8 8,4-2-9-10,-5-1 6 10,-6-3-6-8,-1-2 0 6,11-3 1-4,-10 0 1 0,6 0 7 5,5 0-8-6,-12-3 0 5,12-8 0-6,-5-2 7 7,1-7-8-6,4 1 2 1,-4-5-1 3,11-5 5-2,-12 3-5 3,5-9-1-3,-4 3 0 2,-8 0-9-5,-7-5 8 7,-1 1-7-6,1-2 8 6,3-3-1-7,-14-6 1 8,-5-4 1-8,1-4 0 2,-8-7 5 4,-4 5-5-4,-11-4 5 4,-4 4-5-6,0 0 0 7,-15-5 0-6,0 2 0 5,0-3 0-5,-15-7 1 1,-34 0-1 4,-8-8 1-4,-18-1-1 2,3 0-1-2,-11 5 1 6,11 5 0-7,0 10 6 1,4 10-5 2,4 5-2 1,-15 6 1-2,-4-1 0-1,-23 1 1 4,-41-14 5-4,-57-8-5 4,-38-4 8-7,-11 9-3 8,26 27-7-6,46 26 1 6,41 2 11-6,19 17-1 1,31 4-10 4,3 1 13-4,-12 5-14 3,-6 4-1-4,-20 1-69 6,-18 3-87-6,25-8-104 4,24-14-482-6</inkml:trace>
    </iact:actionData>
  </iact:action>
  <iact:action type="add" startTime="292969">
    <iact:property name="dataType"/>
    <iact:actionData xml:id="d125">
      <inkml:trace xmlns:inkml="http://www.w3.org/2003/InkML" xml:id="stk125" contextRef="#ctx0" brushRef="#br3">16226 12993 484 0,'0'0'267'7,"0"0"-128"-1,0 0-14 4,0 0-5-4,0 0-26 3,0 0-34-4,12-8 25 5,-12 8 47-4,0 0 7 3,0 0-4-1,0 0-29-3,0 0-24 5,0 0-12-4,0 0-20 1,0 0-22 0,0 0 3 4,0 0 0-6,-12 0 3 1,-3 0 19 2,-7 0-19 0,-12-2-34 1,-8-2 0-4,12 3 0 7,-12-3 0-8,-7 2 0 6,8-2 0-6,-1 2 1 5,4-4 8-1,-11 4-8 0,0 2 5-2,0 0-6 1,-19 0-9 3,11 0 3-4,1 0-2 2,-8 2 8-2,7 10 1 8,0-1 0-12,1-3-1 4,6 3 1 4,1-3 0-4,0-1 1 4,0 3-1-6,8-2 0 6,-1-1 0-4,-3 4-1 5,3 3-1-8,1 3 0 7,-8 0 0-4,7-1 0 3,0 3-7-1,-3 3 0-3,4 0-9 5,-1 3 16-4,8-1-5 5,-4 1 0-8,4 4 5 10,-7-3 0-10,10-1-8 8,-3 3 9-6,8-4-7 1,3-1 1 3,1 1 0-2,3-2 4 2,4 3 2-4,7 2-9 7,1 6-6-8,-5 4 5 4,12 0 9-1,-7 5-10 2,7-2 10-3,0 0 0 0,0 0 1 4,0-3 0-4,0-2-1 4,-8 1 0-6,8-6 1 7,0 0-2-6,0-5 2 6,0 0 0-8,0-4 0 5,0 0-6 2,0-1 5-4,0 4-10 3,8-4 9-4,-1 3-4 6,12-1 6-6,4 3-1 4,-4-1 0-4,11 1 1 5,4 3-5-3,-4-1 5-2,12 0 36 6,7-2-7-6,0 3-14 6,0-3-5-8,0 0 1 10,0-4-11-10,0-2 6 8,0 1 0-6,1-6-4 1,-1-4 15 3,0 5 6-2,7-5-2 1,1 1-6-2,7-3-14 5,-7-2 15-6,15 2-1 4,3-2 1-3,-3-1-2 3,11 4-4-3,-4-4-3 0,-3 0 1 4,-4 1-7-4,-16-1-1 5,12 4 1-6,-22-7 5 4,3 5-6-4,0-3 6 6,0-1-5-6,0 0-1 1,0-1 9 5,0-2-8-6,0 0 0 5,8 0 12-6,0 0-5 8,-1 0 4-8,9 0 4 7,-5 0-5-8,4-2-3 5,-7-1-7 1,0 0 11-2,7-1-5 2,4-3 1-4,-4 5-1 6,-7-7-1-6,7 4-5 5,-7-3-1-6,-1 0 1 6,12-1 0-4,-11 1-1 0,7-3 0 3,-7 3 0-2,-1-3 0 3,9 3 1-6,-9 2-1 7,12 0 0-6,-11 1 0 6,15-1 0-8,-8 4 1 8,4-4 1-6,-4 0-2 3,0-1 2-1,0-5-1 0,-7 1-1 3,4 1 1-4,-16-5 0 4,15 0 1-6,-14 1 5 7,-5-2-6-6,1-4-1 1,-8 1 1 4,-4-4 0-4,4-4-1 4,-11-6 0-6,11-2-6 6,0-4-14-4,-12 4-1 5,5-4 9-7,-12 5 10 5,0 4 1-2,-8 3-8 0,12 0 7 2,-11-1 1-3,7 3 0 3,-7 0 0-3,-1 1 0 5,4-4 1-8,-11 4 0 8,8-3 0-6,0-2 0 6,-1 3 0-7,-7-3 0 3,8 3 0 4,-1-3 1-6,5 4-1 4,-5-2 0-4,-7 0 0 6,8-1 1-6,-1 1 0 4,-7-1 6-4,0 1 3 3,0 0-1 1,0-3-3-4,0 1 3 5,0 0-8-4,0-5 1 4,-15 4 7-6,-4 0 1 8,4 3-9-8,-8-1 0 7,-3 1 0-6,3 2 0 1,-3 0-1 4,-4 4 0-4,-4-2-6 3,-8 3 5-4,-7 1-9 6,8 7 3-6,-16-2 6 2,8 3 1 1,-8 3 6-1,0-2 3 1,1 5 1-2,-1-1 7 5,0 2-4-6,-7-5-4 6,-4 3-3-8,4-2-5 8,-8 2 11-6,8-1 0 7,-4 2-6-9,4-4 0 4,0 4 1 3,-1 0 2-4,-3 1 3 4,12-2 0-6,7 1 18 8,-8 2-12-8,0-3-9 5,1 6 0-4,7-1-8 3,-8 1 0 2,0 0 6-6,8 0 5 6,0 0-5-4,-8 0-7 5,1 0 0-8,-8 0 0 8,-4 0 1-6,-4 0 0 6,-11 0 6-6,11 0-6 1,-11 0 8 3,19 0 6-2,-1-4-9 3,9-1-5-6,7 0 1 7,0 1 5-6,7 4-7 6,19 0 0-7,-11 0-15 3,12 0-11 1,-12 0-3 0,11 0-21 0,4 0-17-2,-4 6-56 5,-3 6-144-6,11-2-258 7,7-2-573-12</inkml:trace>
    </iact:actionData>
  </iact:action>
  <iact:action type="add" startTime="295469">
    <iact:property name="dataType"/>
    <iact:actionData xml:id="d126">
      <inkml:trace xmlns:inkml="http://www.w3.org/2003/InkML" xml:id="stk126" contextRef="#ctx0" brushRef="#br3">19777 12974 598 0,'0'0'218'7,"0"0"-6"-1,0 0-54 5,0 0-20-6,0 0-22 4,0 0-25-4,0 0 12 4,-15-58 8-2,7 50-19 1,-11-1-27-1,12 2-17 0,-16 1-20 3,-3 0-28-4,-4 4-6 2,-12 2-6-2,0 0 5 4,-14 0 6-4,-1 0-4 0,0 11 5 3,-7 5 38-2,-4 2-36 2,4 1 8-4,7 1 5 5,1 1-15-4,-1 4 0 4,16 2 0-5,-9 0 1 3,9 6-1 0,11 0 6 0,-4 0-5 0,11 0 1-3,4 2-1 6,4 4 10-6,7 2-9 6,8 8 4-8,0 2 1 10,0 4-6-10,0-4 10 8,0 2-11-7,0-4 0 3,8-4 0 5,7-1-6-8,4-4 6 5,4-1 7-4,3 2 12 8,12 1 15-10,3-4-18 4,1 0-7 0,0-5 0 2,14 1 6-1,1-5 1-3,0-1 5 5,14-1 5-4,5-2 10 5,-4 0 4-8,11-3-25 10,-4 3-8-10,4-4 3 7,-4 4-10-4,5-3 0 0,-1-2 0 3,3 1 1-2,5-4 0 2,7 0 7-4,1-7 4 6,6 5 14-6,-6-5-1 4,-1 1-11-4,-4 1-7 6,-11-1 1-6,-3 0-8 1,-5-1 1 5,-3 2 1-6,3 0-2 5,-10 3 1-6,-1-5 0 7,11 2-1-6,-10 1 2 6,-1-1-1-6,8-4 6 1,18 3 0 5,-7-6 2-6,4 1 14 5,4-6-4-6,0 0-6 7,-1 0 2-6,5 0-3 3,-5 0 3-2,1-3-5 3,-12-5-8-1,12-3 3-3,-8-1-4 5,-4 2-1-4,-3-1 0 5,-4-1 1-8,-1 5-1 9,5-1 1-8,-12-3-1 7,0 0 0-5,12-3 1-1,-12-4 0 5,0 3-1-4,4-1-2 4,-3-4 2-6,-9-3-1 8,8 4 0-8,-15-5-1 7,8 2-4-7,-8-6-1 4,0 1-1-1,0-6 1 1,-7-2-6-1,-12-4 2 0,12-5 11 3,-16 3-1-4,-3-3 0 3,3 2 0-4,-11 1 1 7,1 5 0-8,-1 4 0 2,4-2 0 4,-4 4 0-4,0 1 1 5,-4-2 0-8,4-3 0 9,-7 5 5-8,-8-5 8 9,0 1-4-11,0 1-9 5,-8-2 1 2,-18 2-1-2,3 1 0 2,-3 1 14-4,-5 3 3 6,-10 0-7-6,-1-2-2 5,-7 4-8-6,0-5 2 7,-15 0-2-6,-15-3 0 2,-5-3-1 2,-6 4 0-3,3 1 0 5,-11 4-1-8,7 5 1 9,-7 6 1-8,0 3 12 8,-8 1 2-8,8 4 3 2,-8-1-3 3,12 2 4-2,-5-5 23 0,9-1-12 0,-1-1-17 4,12-1 1-6,-4 5-8 7,11 0-6-10,-4 0 2 9,5 5-1-6,-5-4 10 3,-3 4-1 0,-4-3-2-2,3 0 2 5,-3-3 10-6,4 0-10 5,-4-1 3-6,11-1-4 7,-11 3-3-6,11-2-6 1,-3 1 0 4,3 0 0-4,8 0 0 4,7 1 1-5,-11 1-1 4,11-2 9-3,8 0-8 5,-15 3 0-8,-8-3-1 7,-3-2 1-4,-5-2-1 5,-10 1 1-7,-9-1-1 3,20 0 0 4,-4 1-13-6,26 7 12 4,8 3-30-4,8 4-52 5,3 0-90-4,4 15-158 2,0 10-295-2,34-25-445-5</inkml:trace>
    </iact:actionData>
  </iact:action>
  <iact:action type="add" startTime="307567">
    <iact:property name="dataType"/>
    <iact:actionData xml:id="d127">
      <inkml:trace xmlns:inkml="http://www.w3.org/2003/InkML" xml:id="stk127" contextRef="#ctx0" brushRef="#br3">14134 12136 1348 0,'0'0'241'9,"0"0"-136"-5,0 0-25 6,0 0-44-5,0 0-19 2,0 0-17 2,0-11-11-2,0 11-31 1,0 0-62-2,0 0-136 4,-8 0-254-4,8 11-45-5</inkml:trace>
    </iact:actionData>
  </iact:action>
  <iact:action type="add" startTime="308684">
    <iact:property name="dataType"/>
    <iact:actionData xml:id="d128">
      <inkml:trace xmlns:inkml="http://www.w3.org/2003/InkML" xml:id="stk128" contextRef="#ctx0" brushRef="#br3">14428 13815 1255 0,'0'0'315'8,"0"0"-200"-2,0 0-13 4,0 0 34-4,0 0-71 4,0 0-64-6,0 0-1 5,0 0-1-2,8 0 0 1,-8 0-19-1,0 0-49 0,8 0-96 3,-1-2-144-4,-7-12-432-5</inkml:trace>
    </iact:actionData>
  </iact:action>
  <iact:action type="add" startTime="313249">
    <iact:property name="dataType"/>
    <iact:actionData xml:id="d129">
      <inkml:trace xmlns:inkml="http://www.w3.org/2003/InkML" xml:id="stk129" contextRef="#ctx0" brushRef="#br4">14070 11235 504 0,'0'0'220'7,"0"0"-74"1,0 0 12-1,0 0 11 0,0 0-20 1,0 0-17 0,0 0 12-2,0-14 28 4,0 14-6-4,0 0-20 4,0 0-26-6,0 0-36 6,0 0-10-4,0 0-35 4,0 0-20-4,0 0-9 0,0 0-10 4,0 16 2-4,7 23 16 2,1 13 38-2,11 22-14 5,-12 16 13-5,1 39-9 5,7 51-7-9,4 53-18 8,3 21 7-2,5-16-14-2,-12-26-6 3,0-47-2-4,12-11-5 6,-5-6 0-5,5 0 8 4,3 1-1-7,-4-18-8 10,-3-23 9-9,-8-23-1 1,4-5-8 5,-12 8 0-4,16 8-1 5,-4 3 1-8,-11-12-1 8,-1-13 1-5,1-9-1 4,-1-13 1-6,-7-12 0 5,12-6 0-2,-12-13 0 0,7-4 0 1,-7 0-1-2,8-4 0 5,-8 1 1-6,0 3 0 3,7 3 0-2,1-5 0 7,-8-1 0-10,7-5 0 3,-7-4 0 4,0-3 0-4,0 2-6 3,0-2 5-4,0 2 0 7,8 0 0-8,-8 1 0 6,11 5 0-6,-11-1 1 6,8 6 1-3,-8-1-1 0,7-1 0 2,1 0 0-3,-8 2 0 3,7-1-1-3,-7-4 0 4,0 1-1-6,8 3 1 7,-8-3 0-6,0 3 0 1,11 0 1 3,-11-4 0-2,8-1-2 4,-8-3 2-8,0-4-2 6,0-2 1-2,0 0 1 3,0 0 0-4,7 0 1 1,-7 0 6 0,8 0 1 1,-8 0-2 1,8 0 0-4,-1-8-6 5,27-11 7-4,0-9 4 4,4-2-2-6,19-5 1 7,3-1-4-6,4-1-5 6,0 1-1-5,8 4 0-1,-4 2 2 4,4-1-2-2,-8 7 0 2,12-1 0-4,-12 3 0 6,8 6 1-6,-4 0-1 1,-4 5 0 4,8-1-1-4,3 4 1 2,-11 0 0-2,8-1 0 5,4 2 0-6,-5-2 0 6,13 0 0-8,-5 4 1 8,4-1-1-6,-4 2 6 7,4 0-5-8,-11-2-1 2,19 1 0 4,-1-5 0-4,-10-1 1 3,10 0 0-4,1-3 0 7,-4-3 1-8,4 4-2 4,-8 0 0-2,4-3-1 2,3 3 1 2,1 2 0-6,-12 0-1 7,12 0 1-6,-8 3 0 6,-11 0 0-8,11 0-1 8,-11 5 1-6,-8-2-1 6,0 5 1-6,-4 0 0 1,-3 0 0 4,-19 0 0-4,3 0 1 3,1 0-1-4,-8 0 0 6,-4 0 0-6,4 0 0 3,-11 0 0-1,3 2-1 0,-3 1 1 2,3 2 0-2,-10-2 0 3,10 0 0-6,-3 2 0 7,-8-2 1-6,11 0 0 6,-3 2-1-8,3 2-1 9,-3-3 1-8,-8 2 1 2,11 2-1 4,-3-2-1-4,-4-1 0 4,-4 1 0-6,12-2-7 8,-12 2 8-8,0 0-1 7,0-2 1-8,-4 0 0 5,4-1 0 2,-7-1-1-4,-8-2-5 2,7 0 5-2,-7 0 1 3,0 0 0-2,0 0 1 1,0 0 11-2,0 0-6 4,0 0 7-4,0-5-1 0,0-15-10 3,0-7 6-2,0-8-8 3,0-6 0-6,-7-8 1 8,7-6-1-8,-8-7 0 7,8-3 0-7,-7-9 0 3,7-4 0 2,-8 0-1-2,-3-2 1 2,3-3 0-4,8 0-1 6,-7-1 0-6,-1 0 0 3,1 2 0-2,-1 0 0 5,1 1 1-6,-5 2 0 1,12 5-1 4,-7 5 1-4,-1 1 1 4,1-1-1-6,-1 4 5 8,0-4-5-8,-10-3 0 8,2 1 0-9,1-1 1 4,-4 3 0 2,4 3-1-2,0 3 1 1,-4 3 7-2,4-2-8 5,0 6 2-6,-4-1-2 6,-3-2 1-8,-1 1 5 9,4 1-5-8,-4-5 1 6,5 6-2-4,-5 1-1 0,15-1 1 5,-11 4 0-6,4 0 0 5,8 2 0-6,-8 4 0 9,7 2 0-10,-11 1-1 3,12 0 1 3,-1 5 0-2,-7 2 0 3,4 4 1-6,3 1-1 7,1 4 0-6,-1-1 0 6,0 4 0-7,8-1 0 6,-7 3 0-5,-1-1 0 4,8 4 0-2,-11 0 1-1,3 2-1 4,8 2 1-4,0-2 0 2,-7 0-1-2,7 2 1 6,0 0 0-8,0 1-1 2,0 4-1 4,0-1 1-4,0-1 0 3,0 4 2-4,-8 0-1 7,8 3 6-8,0 2-5 6,-7 3 8-6,7-3 2 7,0 3 11-6,-8 0 7 4,-3-3-1-3,-4 1-18 1,0 2-11 4,-19 0 6-6,3 0-4 4,-10 0-2-4,-8 0 8 8,-15 0 14-10,-4 11-13 3,-12-1-7 3,-3 5 8 0,4-2 8 0,-12-2 20-4,1 3-16 6,3-3-7-7,-4 2-4 9,-15 1-10-10,1 0 6 10,-1-1-5-13,0 1 8 9,0 2-9-1,-7-2 7-3,7 3-2 6,-3 0-5-6,3-3 5 5,11 2 0-6,-3 0-5 8,0 1 6-8,0 2-7 8,0 0 0-8,-1 1 0 2,1-4 1 4,-8 0-1-4,1-5 6 4,-1 1-5-6,8-7 0 8,3-5 0-8,5 0 0 5,7 0-1-3,3 0 1 3,16 0-1-3,-12 0 0 0,20 2 0 4,-1-2 0-4,8 0 0 4,7 0 1-6,-7 0-1 7,0 0 0-6,11 0-25 6,-11 0 7-7,0-5 9 3,8 0 7 3,-8 0 1-4,7 1-6 4,12 4 1-6,-12 0 4 7,8 0-4-6,4 0 5 4,-11 0-7-4,7 0 1 4,3 0-2-1,-3 0 8-3,0 0-7 5,19 0 7-4,0 0-7 3,15 0 7-4,-7 0-8 7,7 0-1-8,0 0-10 6,0 0-4-5,0 0 6 2,0 0 8 2,0 0 4-2,0 0-2 0,0 0 2 0,0 0-6 3,0 0 1-4,0 6 0 4,0 2 1-6,0 6 4 5,0 8 5-2,0 8 0 1,0 8 0-1,15 12 1 0,-8 11 0 4,8 8 1-6,4 10-1 4,-4 10 1-3,8 6 0 5,3 10 0-6,-3 1-1 0,4 5 1 6,3 4-1-6,4 1 0 6,0 0 1-8,-4-4-1 8,4-5 1-6,0-2-1 7,-11-1 0-9,11-5 0 4,-12-1 6 3,5 4-5-4,-5-3-1 4,1-2 1-5,3 2-1 6,-3-6 2-6,4 1-1 7,-5-6 0-11,5-4 0 10,-12-6 1-5,11-4-2-1,-18-9-2 5,7-4 1-4,-8-4 0 5,12-2 0-8,-11 1-1 10,-1-4 2-10,1 3-1 7,7 2 0-6,-7 4 1 4,3 2-1 2,4 4 0-4,-7-2 0 3,-1 1 1-4,1-5-8 6,3-6 7-6,4-5-10 4,-7-2 11-4,-1-1-1 7,1 0 0-8,-1-4-5 2,12-4-2 4,-11-5 2-4,-1-8-9 4,1-9 5-6,0-4-4 6,3-3 2-4,-11-5 0 4,7 0 0-6,-7-1 5 6,8-3 7-3,-8 3-1 0,0-4-9 1,8 0-3-2,-1 0 5 5,1 0 7-6,11 0-6 6,-4 0 7-8,7 0 0 8,12-9 5-6,0-7-5 6,15-1 1-7,-11-1-1 3,11-6 0 3,0 5 0-4,0-1 0 4,8 0 0-6,-8 1 0 9,8-1 1-10,-8 4-1 6,15-1 1-2,-3 3-2-1,-5 1 2 4,1-4-1-6,0 4 0 7,7-4 0-6,-8 3 0 6,1-2 0-8,0 0 1 8,11-2-1-6,-4-1 0 6,0 1 2-5,0-1-2-1,-7 1 0 5,11 2 1-4,-19 0-1 2,8-1 0-2,-1 3 1 5,1 1-1-6,0 1 0 2,-1 1 1 1,-6 3-1-1,6 3 0 2,1-1 1-4,-8 1-1 5,8-1 1-4,-1 1-1 5,1-4 0-8,-8 1 1 8,8-3-1-6,3 0 0 6,4 1 0-6,-7-1 0 1,7-1-5 4,-7 1 5-4,0 3 1 5,11 0-1-8,-12 3-5 9,1-1 4-8,0 0 1 5,-1 4-8-4,-7-3 1 3,8-1 6 2,-8 1-1-6,8-3-5 7,-1 2-5-6,-7 0 11 6,1-2 0-6,-1 3-7 4,-8-1 8-4,8 2-1 10,-11 3 0-13,4 1 0 3,-1-3 0 5,-11 3 1-4,4-4 0 5,0 3 0-8,-11-3-8 9,3-2-5-8,-10 1 4 7,-1 3 1-7,4-4 6 3,-12 0-6 2,8 0-1-2,-7 5-1 3,-8-3 10-6,0 2-5 6,0 2 5-4,7-4 1 2,-7 2 0-2,12-4 0 4,-12 5 0-4,0-5-1 0,0 2 1 4,7 2-1-4,-7-4-1 4,8 5 1-6,-8-5 0 6,7 0 0-4,1 0 0 7,-1 1-1-11,1 2-5 5,3-2 6 2,-3 1-1-2,-1 2-6 2,-7-1-8-4,8 0 0 5,0 1 4-4,-1-1 3 2,4 0 7-2,-11 0-1 4,8 2 1-4,0 1 0 0,-1 0-1 4,-7 0-4-4,8 0 0 3,-1 0-1-4,5 0-2 7,-12 0 3-8,7 0-6 6,-7 0 11-5,8 0-7 2,-8 0 1 1,0-4 6 0,7 4 1 0,-7-3 1-2,0 1-1 4,0-4 1-4,8-5 2 3,-1 0 6-3,-7-6-9 4,0-4 2-4,0-4-1 1,0-6 5 2,0-4-5-4,0-6 1 7,0-3-1-8,0-9 7 6,-15-4-8-6,0-1 0 8,-4-5 0-7,4 0 0 0,0-1 1 6,7-5-1-6,-10 1-1 5,2-3 0-6,1-3 1 8,-4-1-1-8,4-2 0 7,0 3 0-7,-4 2 0 3,12 3 1 2,-8 4 1 0,7 5 0-3,1 2-1 0,7 0 0 5,0 4-1-6,-12-1 2 7,12-4 0-10,-7 5 0 9,7-7 7-6,-8 0-8 1,-7 2 1 3,7-2 1-2,1 0-2 3,-4 4 6-6,3 1-5 7,1 5-1-6,-1-3 1 6,-7 3 5-8,-4-7-6 8,4 4 1-6,-12-7-1 4,12 0 0-2,0 1 0-1,-11 0 0 5,3-3 1-6,-3 1-1 4,3 2 0-4,0 2 0 7,4 7 0-8,-3 1 1 2,3 2 0 3,4 5 0-2,0-4-1 3,0 4 0-6,-4-1 0 8,11-4 0-8,-7 2 0 8,7 3 0-10,-3 1-1 11,4 4 1-10,-1 4 0 8,0 7 0-6,8 8 0 1,-7 5 1 4,7 3 5-4,-8 5-6 4,8 1 1-6,0 2 0 6,0-2 6-4,0 1-7 4,-11 0 0-5,11-2 0 2,0 1 0 2,0-1 0-2,0 0 0 1,0 0 0-2,-8 1 0 3,8 0 1-2,0 0 0 2,-7 1 22-4,7 2 4 3,-8-2 1 1,1 3-15-4,-1-5-1 5,-11 3-10-4,4-2-1 5,-7 0 10-8,-5-1 2 10,-3 0 11-10,-19 3-6 9,0 1 6-8,-8 2-5 2,-18 0-10 4,-16 0-7-4,4 5 26 3,-19 8-1-4,-7 2 15 7,7-1 1-8,-11-6-11 5,19-1 5-4,3-1-16 6,5-6-4-6,14 3 2 1,4-3-6 4,1 3-13-4,-5 3 0 4,-3 5-1-6,-12-1 0 7,1 9 0-6,-16 0 0 6,0 4 1-7,0-1 1 3,0-6 8 3,8-5 15-4,-7 1 0 4,18-5-11-6,-4 0-4 8,8-2-4-8,4 2-5 5,3 1 0-4,4-2 0 3,0 3 0 1,-11-1 1-4,12-6 0 5,-20 2 0-4,8-2 0 5,-15-2 5-6,-8 0-6 4,-7 0-1-4,-1 4-6 7,9-3-4-8,6-1-29 2,9 4-41 3,18-2-61-2,0 17-78 3,15 0-236-6,-3 1-442-2</inkml:trace>
    </iact:actionData>
  </iact:action>
  <iact:action type="add" startTime="319309">
    <iact:property name="dataType"/>
    <iact:actionData xml:id="d130">
      <inkml:trace xmlns:inkml="http://www.w3.org/2003/InkML" xml:id="stk130" contextRef="#ctx0" brushRef="#br4">18697 14532 421 0,'0'0'180'6,"0"0"-1"4,0 0 38-5,0 0-61 5,0 0-39-4,0 0 39 0,0-13-14 2,0 10-11 0,0 3-2 0,0-3-20-2,0 1 14 5,-12 2-9-6,5 0-21 3,7 0-30-2,-8 0-6 5,8 0 1-6,-7 0-9 1,-8 0-11 4,-4-4-14-4,11 4 10 4,-15 0 15-6,-3 0-8 6,3 0-1-4,-11 0-9 4,0 0-5-6,-3 0 0 4,-5 0-6 1,1 0 10-2,-1 0 4 1,-7 0 3-2,-8 0-10 4,8 0-4-4,-15 0-7 2,0 0 2-2,-8 0-12 4,-11 0 6-4,0 0-11 1,-4 0 0 3,4 0 10-4,11 0 2 4,-11 6 23-5,19-3-3 5,-1-3-15-6,9 0-9 8,-1 0-2-8,8 0-6 2,-11 0-1 4,14 0 2-4,-14 0-2 4,15 0 0-6,-16 0 1 7,-3-3-1-6,15 1 0 6,-8-4 0-7,16 4 0 9,-9-2 0-11,13 2 0 7,-5 2 0-2,1-3 1-1,-1 3-1 5,4 0 0-5,-3 0-1 3,-8 0 1-5,7 0 0 9,-7 0-1-10,7 0 1 3,-7 0 0 4,12 0 1-4,3 0 0 4,-8 0 0-6,0 0-1 8,5 0 0-8,-5 3 0 8,1-1 0-10,-1 4-1 7,-7-4 0-1,11 2 1 2,-11 1 0-5,-8-2-1 1,8 2 1 5,0 1 0-6,0-1-1 3,0 1 0-2,7 2 0 6,1 3 1-8,-8 0-1 2,11 3 0 3,-4 2-8-2,-7 4 2 3,8-1-10-6,-1 2 1 7,-7 4 10-6,11 4 0 6,-3-2-3-8,-8 0 3 8,15 1 5-6,-4-4 0 4,-4-2 0-1,8 0 1-3,0-3 0 5,4 0 0-4,4 1 0 3,-12-4 0-4,12 6-1 6,-5-9 1-6,-3 7-1 6,0-1 0-6,4 3-8 1,4 1 3 4,-5 2 5-4,-3-1 0 3,0 7 1-4,4 1-10 7,4 4 9-8,-4-1-1 5,3 1 2-3,5 0-2 4,-5 3-7-5,12-1 2 1,0 4-1 5,4 2 1-6,-5 2 6 8,9 1-5-12,-1-1 6 10,8 7-1-6,-7-2 1 6,7 5-1-7,0 1-5 3,0 4 6 3,0 4-2-4,0-6-5 3,7 4 5-4,8-1-4 5,19 0 6-4,-3-5-8 3,10 1 7-4,1-3 0 4,7 0 0-1,0-4 0-3,8-3 0 5,-8 2 1-4,15-10 0 5,-7 4-1-8,7-5 1 9,4 2-1-8,4-3 1 10,-1 3-1-11,5-4 1 2,3-5 1 4,4-1-1-2,-11-1 0 1,11-5 0-2,-4-4 0 6,5-1 0-8,-13-1 0 5,5-11 0-3,-4 3 0 4,-8 0 1-5,-4-5 0 1,4-1 5 5,1 3-5-6,-1-2 0 6,4-1 1-8,-4-2-1 8,0 2 5-6,8-1-6 6,4-2 1-6,-5-2-1 1,5 0 1 4,-12 0 0-4,0 0 0 3,1 0 1-4,-9 0-1 6,12-2-1-6,-4-10 2 7,1 1 4-10,10-5-6 7,-3 2 0-1,-8 0 0-1,4-7 1 2,-4 7-1-4,1-6 0 6,-9-1 0-6,-7-2 0 5,0 8 0-6,-7-5-1 7,0-3 1-6,-5 3-1 1,-3 3 1 4,8-9-8-4,-4 8 1 3,3-5-2-4,1 2 1 6,7-7 8-6,-8 0-15 6,1-2 0-7,-4 0 4 6,-4 0-7-5,7 0 5 3,-11 1 3 0,-3 3 2-2,-4 1 2 5,3 1 5-6,-11 1-8 4,12 4-7-3,-12-1-11 4,7-1 4-5,-3-1 1 1,4 0 13 4,-8 2 2-4,4-5 6 4,4 2 0-6,-8-2-5 8,4 0 0-8,-4 2-1 7,0-2 1-8,11 1 5 6,-18-1 0-1,7 0 0-1,4-1 1 2,-12-3-1-4,8 5 1 5,-7-4-1-4,0 1 1 4,3-1 0-6,-4 1 0 7,1-3 1-6,0 0-1 1,-8 3 0 3,7-4 0-2,1 3 0 3,-8-3 0-4,0 4 0 3,0 0 1-4,0-3-1 6,0 2 1-6,0-1 0 3,0 4-1-2,0-5 0 2,0 2 0 2,0 1 0-6,0 0 0 7,0 4 0-6,0-1 1 7,0-5-1-10,-8 7 0 9,8-2 1-6,0-3-1 3,-7 2 1 1,7-5-1-4,0 2 0 6,-8-2 1-6,8 2 0 6,-8 1 0-8,1-3 0 9,-4-1 0-8,3 5 5 2,0-5-5 4,-7-3 1-3,8-1-1 3,-12-3 5-7,4-7-6 8,-8 5 2-6,4-3 5 6,4 5 1-8,-11 8-2 9,11 3 7-8,-1 4-3 7,1 7-2-6,-4 0-7 1,4 3-1 5,0 1 0-6,-4 1-13 5,12 5-54-6,-23 6-100 7,3 0-300-6,4 0-602-3</inkml:trace>
    </iact:actionData>
  </iact:action>
  <iact:action type="add" startTime="362589">
    <iact:property name="dataType"/>
    <iact:actionData xml:id="d131">
      <inkml:trace xmlns:inkml="http://www.w3.org/2003/InkML" xml:id="stk131" contextRef="#ctx0" brushRef="#br4">17903 10819 886 0,'0'0'367'7,"0"0"-231"1,0 0 8-2,-192-44-26 4,135 37-47-4,-11 1-22 3,-4 0-11-4,1 4-8 5,-12 2 51-4,-8 0 13 0,-15 0-17 5,8 14-8-6,-15 2-2 6,-1 3-2-8,-7 1-3 8,8 1 5-6,-4-2-24 5,4 0-6-4,7-4-7 0,0-1 8 3,0-7-12-2,8 2-5 5,0-5-4 23,0 2-6-35,11 3-4 0,-11-1 2 0,0 0-8 0,-1 1 1 7,1-1 10 1,11-1-12-1,-3 5 0 1,-1-4 1-2,12 1 0 3,-4-3 0-2,-1-4 1 1,20-2 7-2,0 0-8 5,7 0 23-7,1 0-18 2,7 0-6 4,15 0 2-4,3 0-2 4,5-2 0-6,3-2 0 8,16 4 0-8,-12-2 1 7,4 2-1-7,0-3-1 7,-12 3 1-6,5 0-1 6,-5 0 0-6,4 0-7 1,-3 0 1 4,11 0 5-5,-12 0 2 6,20 0 0-8,-8 0 0 9,15 0 0-8,-8 0 0 2,8 3 0 3,0-3-6-2,0 0-7 3,0 2 6-6,0 2-2 6,0 0-2-4,-7 11-1 5,-1 4 6-8,-3 14-3 11,-4 8 8-12,7 5-8 7,1 12 6-1,-12 6-6-3,19 1 9 5,0 10 5-3,0 1 5 2,0 4 5-5,11 6-14 8,4-1-1-7,8 3 6 5,3 2 0-5,4 4 3 1,-3-1 2 4,7 3-11-3,-11 4 1 1,11-4-1-3,-4 3 0 6,4-6 1-6,7-3 0 6,-11-1-1-7,4-1 1 6,-11 0 6-5,11 0-6 2,-19-3 0 3,12-2 5-4,-12-8-5 4,0-6-1-6,-4-2 2 8,4-4-2-9,-7-3 0 9,7 0 0-9,-4 5 0 5,-3-6 0 2,7 0 0-5,-15-2 0 4,8 0-2-4,-1-5-5 6,12 3-2-5,-11-1 3 3,-1-3 0-4,1-1 5 3,-1-4 0 1,1 1 0-5,3-1 0 6,-11 2-8-3,0-1 7 4,8-3 1-8,-8-4 0 8,7-1-5-7,-7-6-2 8,0 1 7-8,0-4-8 3,8-5 0 2,-8 1 8-3,7-1-7 3,-7-1 7-3,8-1 0 5,-8-3-8-7,7-5-7 6,-7 0-1-5,12-5 4 6,-5-1-5-7,-7-3 2 2,0-4-15 5,8-2-5-6,-1 2 12 6,9-2 24-7,2 0 10 7,13 0-1-7,3 0 3 8,7 0-6-9,8-10-6 5,8-7 6 2,7-2-5-4,0-3 6 3,4 0-7-4,-3-1 0 5,6 4 6-4,-6 0-6 5,3 2 0-8,-4 4 1 5,8-1 0 0,-4 3 0 0,3 1 0 0,1-5 0-3,11 5 1 7,-4-4 7-7,12-2-8 5,0-1 11-6,7 0-11 7,-11 1 10-6,3 3-10 1,1 2 5 3,-12-1-5-2,-3 1-1 3,-4 3 1-6,-4-4 0 6,-4 7 0-5,0-2-1 7,0-1 1-8,-7 2-1 3,0 0 1 1,11-2-1 0,-12 3 1-1,9-5-1 0,-9 2 1 3,8-3-1-4,12 4 0 3,-19-1 0-5,7 2 0 8,0-3 0-8,-7 3 0 3,3 2 0 3,-3-5 0-5,-1 3-2 5,-6-2-5-5,6 3-4 7,1 3 4-8,-8-2-3 8,8 4 8-10,-1 0-5 6,1 0-1 1,0 0 7-2,-8 0-1 1,0 0-23-2,-8 0-5 5,1 0 14-6,-4 10 1 4,-4-3 14-5,7 1 0 8,-11-3-5-7,4 1 0 1,0-4 4 3,-11-2-7-3,4 0 1 5,-12 0-6-8,-8 0 2 9,1 0 6-8,-1 0 6 6,1-4 0-4,-8-7 1 3,11-1-1-3,-3 1 1 1,-8-5-1 4,7-3 1-8,-7-3-1 8,0-3 1-6,8-5 0 7,-8-5 0-10,0-4 0 11,0-2-1-9,0-7-1 8,0-1 0-8,0-6-6 1,0-5 7 5,-8-1 0-3,1-8 0 2,-12 1 0-4,11-4 0 6,-7-1 0-6,0-2 0 1,-4-4 1 3,-3-2-1-2,6 5 2 1,-10-4-2-2,11 4 0 4,7 3 0-4,-11 5 0 5,12 5 2-9,-1 2 5 10,8 1 5-7,-7 0-4 6,7-3 2-8,-8-6-10 4,1-6 1 5,-12-2 5-8,11-6-6 5,-14 2 1-4,3 4 1 8,4 3-1-10,-1 5 10 6,9 5-10-3,-4 5 15 2,3 4-4 1,1-4-11-5,-1 7 1 7,0 0 4-6,-10 0 0 6,2-3 1-8,-6 0-6 10,-5-6 0-9,12 4 0 7,-19-1-1-7,19 3 1 3,0 7-1 2,-4 8 0-2,4 5 0 2,7 1 2-4,1 6 0 5,-1 1 7-4,8-1-9 5,-11 4 0-7,3-6-1 3,1 2 0 1,7 3 1-1,0-1-1 1,0 1 1-1,0 0 0 3,0 0 0-5,0 1 0 5,0-1-1-6,0 2 0 8,0 4 2-7,0 5-1 1,0 3 0 3,0 1 1-2,0 4 5 2,0 1 0-5,0-1 5 8,-8-2-1-8,-7-1-9 9,-4-1-1-11,4-1 0 5,0-3 16 3,-11 3 7-4,3 0 15 3,-11 3 1-3,-8 2 0 3,-7 1-17-2,-7-2-8 2,-24 7-7-5,-10 0 9 8,-16 0-4-7,-15 0-11 1,-4 0 8 3,5 0 11-3,6 12-8 5,16 2-11-7,7 3-1 7,12 2-45-7,-19 11-107 8,22-3-203-7,5-5-716-5</inkml:trace>
    </iact:actionData>
  </iact:action>
  <iact:action type="add" startTime="366592">
    <iact:property name="dataType"/>
    <iact:actionData xml:id="d132">
      <inkml:trace xmlns:inkml="http://www.w3.org/2003/InkML" xml:id="stk132" contextRef="#ctx0" brushRef="#br4">24264 10957 745 0,'0'0'319'7,"0"0"-125"1,0 0 1-3,0 0-57 5,0 0-84-3,0 0-40 0,0 0 5 0,8 0 9 2,-8 0-3-2,0 0 18 0,0 0 16 0,0 0 2 0,0 0-5 4,0 0-18-8,0 0-7 7,0 0 11-3,0 0-8 2,0 0-3-4,0 0-9 5,0 0-3-5,7 9 3 6,5 1 46-6,3 4-23 1,0 5-2 4,0 6 0-4,11 2-9 2,-10 6 9-2,10 6 1 5,-3 5-8-6,3 2 0 5,-3 3-3-4,-8 5-14 1,11-6 3 1,-18 2-5-2,7-2-10 4,-4-3-1-4,-11 3 9 5,0-3-2-8,0 5 1 8,0 0-5-6,0-1 1 6,-19-2-2-7,4 3-7 3,0-6 8 3,-11 0-8-4,11-3 0 3,-12 0-1-4,5-5-5 7,6-6 4-8,-10 0-7 4,3-6 7-1,4-1-8 0,4-4 8 2,8-7 0-2,-1-5-8 1,1-1 0-3,7-4 8 5,0-2 1-4,0 0 1 3,0 0 5-4,0 0-6 6,0 0-2-5,0 0-8-1,0 0 3 5,0 0 6-4,0 0-5 5,0 0-9-8,7 0 3 8,1 6 7-6,7 2 5 8,0 3 1-11,11 4 6 5,-10 0-6 2,10 4-1-1,-11 2 1-1,8 3-1-1,3 0 0 6,-11 4 0-7,-7-1 0 4,3-2 0-4,-3 3 1 6,-8-3-1-7,0-6 0 2,0 2 0 5,0-2 1-5,0-1-1 3,-8-2 6-4,-11 0-5 7,4-3 11-8,0 3-11 8,-11-3 8-10,3 0-8 6,-3-1 0 1,10-1 0-3,1-1 1 3,-4-5-1-4,12 1 1 5,-1 0-1-4,1-4 0 4,7-2-1-6,0 4 0 8,0-4 0-7,0 0-1 0,0 0 0 4,0 0 1-2,0 2 0 3,0 3 9-6,15 4 10 8,0 5 7-8,11 2-9 8,-3 3 0-7,11 3-8 1,-11 1-9 3,3 0 1-2,-3 6 0 2,3-3 7-4,-3 5-8 6,-4 1 2-6,-12 4 4 6,1 8 16-8,0 6 15 8,-8 8-2-6,0 5-13 3,-8 7 10 0,-15 0-10-2,-3 2-5 3,3-1-2-2,-11 3 5 1,0 3 10-3,-4-3-4 7,-11-2 2-7,8-6-4 0,-1-6-12 5,1-8-11-3,10-12 8 2,-10-15-8-5,15-16-1 7,-12-9-42-5,-4-38-166 4,1-17-172-6,7-8-656-3</inkml:trace>
    </iact:actionData>
  </iact:action>
  <iact:action type="add" startTime="370638">
    <iact:property name="dataType"/>
    <iact:actionData xml:id="d133">
      <inkml:trace xmlns:inkml="http://www.w3.org/2003/InkML" xml:id="stk133" contextRef="#ctx0" brushRef="#br4">12442 18015 643 0,'0'0'510'6,"0"0"-358"4,0 0-54-5,0 0 24 5,0 0-10-4,0 0-59 4,0 0-30-4,0-6 17-1,0 1 59 5,7-6 9-4,-7 3-10 2,15-9-15-2,4 3-14 4,4-10-7-4,11-7 5 3,23-5-12-3,7-8-3 1,11-2-23 3,5-9-12-5,18-3-6 5,0-2-5-3,0-3 0 2,0-1 2-3,8 0-8 3,-11-6 11-4,-5 1-5 6,1 0-5-6,-12-5 8 1,-3 2-2 4,-12 3-6-4,0 4 0 4,-7 2 0-6,3 2 5 7,-14 9-6-6,3 5 0 7,-8 11 0-9,-7 7-1 4,-11 6 0 2,3 4 0-2,-3 6 1 2,-4 4 0-4,-11 0 0 5,-1 3 0-5,1 5 1 3,-8-5 1-2,0 6 4 5,0-5-5-6,0 5 1 1,0 0 7 4,0 0 0-4,0 0 0 3,0 0 11-4,0 0 7 5,0 0 15-4,0 0-6 4,0 0-9-6,0 0-1 5,-15 0-14-1,-12 0-12 0,4 0-1 0,-11 0 1-2,-7 0 0 4,3 0 1-4,-3 0-1 3,-9 5 0-5,9 1 0 8,7-6 0-7,11 1 9 1,16-1 8 2,-1 0-8-1,8 0-9 3,0 0-2-6,0 0-11 6,0 0-1-4,8 0-1 4,14-1 5-5,20-13 10 5,7-9 7-4,8-1-6 2,7-1 5 0,4 0-6-2,-19 0 0 4,-4 13 0-4,-11 0 0 2,-7 6 0-2,-20 1 0 5,8 2 0-6,-7 0 0 5,-1 3 0-5,-7 0-1 1,0 0-5 4,0 3-4-4,0 24 10 3,0 17 19-4,0 21 40 8,0 13-15-9,0 10-8 3,-15-3-13 0,0-4-16 1,-4-19-5 0,19-14-2-2,-7-23-82 4,7-25-145-5,0 0-231 6,0-31-438-10</inkml:trace>
    </iact:actionData>
  </iact:action>
  <iact:action type="add" startTime="373558">
    <iact:property name="dataType"/>
    <iact:actionData xml:id="d134">
      <inkml:trace xmlns:inkml="http://www.w3.org/2003/InkML" xml:id="stk134" contextRef="#ctx0" brushRef="#br4">24638 17575 942 0,'0'0'359'6,"0"0"-192"4,0 0 3-4,0 0 6 1,0 0-85 0,0 0-50 4,8 0 11-5,-8 0 38 2,0 0-12-3,0 0 1 6,0 0 15-5,0-6 0-1,-8 0-14 5,1 5-18-4,7-5-10 4,-15 0-13-4,15 0-18 2,-8-5 0-2,-11 4-6 5,4-12-6-5,0-4-8-1,-12-4 1 4,-3-9-1-2,-11-5 5 3,-8-8-6-6,-16-12 0 9,-3 0 0-9,4-2 0 7,-8-3 1-9,16 6-1 11,-1 7 0-9,8 4 0 6,0 8 0-5,7-7 1 2,8 10 10 3,4 0-4-5,-4 2-1 4,11 0-5-4,-3 3 6 6,11 3 6-6,-4-3-7 3,11 2 3-1,-7 0-8 0,0-2 7 3,8 4-7-5,-5 5 7 5,5 8 7-4,-1 0 3 4,8 4-8-6,-7 6-1 7,-1-2-3-6,8 3-4 5,-7-1 4-5,7 4-4 1,0-2 9 3,0 4-2-2,0 0 0 1,0 0-2-2,0 0 1 6,0 0-7-8,0 0 0 3,0 0-1 1,0 0 0-1,0 0-6 2,0 6-2-4,0 13 7 6,0 11 1-6,0 1 0 7,0 11 1-9,0-2 1 7,7 2 10-4,1-4-12 5,-8-2 1-7,7-6 0 2,-7-5 0 5,8-9 0-6,-8-7 0 5,0-7 0-6,0-2 8 7,0 0 7-6,0 0 2 6,0 0 6-7,0-22-1 4,0-16-19 2,-15-9-4-4,0-5-6 2,-4-2-4-3,4 6 1 6,-1 6 8-6,9 10-1 5,-4 1 2-6,3 7-1 8,8 5-1-7,0 7-4 1,0 8 5 3,0 0-5-3,0 4-4 5,0 0-5-8,0 0-2 7,0 0 1-4,26 0 8 5,12 0 8-6,11 0 26 1,27 0-1 4,3 4-5-3,12 0 5 0,7 5-11 0,-26-3-5 3,3-1-9-4,-26 0-23 3,-26 1-125-4,-8-6-164 8,-15 0-438-13</inkml:trace>
    </iact:actionData>
  </iact:action>
  <iact:action type="add" startTime="383384">
    <iact:property name="dataType"/>
    <iact:actionData xml:id="d135">
      <inkml:trace xmlns:inkml="http://www.w3.org/2003/InkML" xml:id="stk135" contextRef="#ctx0" brushRef="#br4">7093 11852 87 0,'0'0'255'8,"0"0"-106"2,0 0-45-5,0 0 7 1,0 0-3 5,0 0-26-6,0 0 19 5,0 0 11-5,0 0-25 4,0 0 11-3,0 0-5 4,0 0-18-5,0 0-1 4,0 0 1-2,0 0-16 1,0 0 1 1,0 0-9-5,0 0-4 7,0 0-9-5,0 0-3 2,0 0-7-2,0 0-4 4,0 0-4-5,0 0-4 1,0 0 2 4,0 0 3-4,0 0 10 4,0 0 3-6,0 0 16 6,0 0-14-3,0 0-8 2,0 0-12-4,0 0-3 4,0 0-5-2,0 0-7 0,0 0 8 1,0 0-9-1,0 0 1 3,8-1 11-4,-8-5 8 2,15-2-12-3,-8-1-7 6,1 2 10-6,3 0-11 5,-3-1 1-3,7 3 1-2,-7-1-1 5,-1-2 0-4,4 3 5 4,-3-1 3-6,7 0-9 6,-7 1-1-4,-1 2 0 2,12 0-6-1,-11 1 7 0,-1 2-2 2,1 0 1-4,7 0-1 5,-4 0 1-4,4 0 0 4,-7 0 0-6,7 0 0 7,-7 0 0-6,10 0 0 6,-3 0 0-7,1 0 0 3,-5 0 0 3,-4 0 0-4,1 0-6 2,-8 0-2-1,0 0 2 2,0 5-2-3,0 1 3 3,0-1 6-3,8 0 0 1,-8 7 9 3,0-5-9-6,0 8 0 6,0-2 1-4,0 7 0 4,0-1 7-6,0 2 0 7,0 4-6-6,0 4 4 5,0-5 3-4,-8 3-9 0,-7-3 13 4,4 2-4-4,3-4-8 2,-7 3 10-2,0-6-5 4,4 0-6-3,-5 0 6-1,9 0-4 4,-8-2 5-3,7 3-6 0,-3-1-1-1,-4-4 0 4,7 6 1-4,1-6-1 4,-1 3 1-7,-3-2 0 9,3-2 0-7,1-1 0 6,-1-1-1-6,8 1 0 1,-7-5 0 3,-1 2 0-2,8-1 0 2,-8 2 0-4,8-3 1 4,-11 3-1-2,4 1 0 4,-1 1 0-8,8 1 0 5,-8 2 1 1,1-2 0-3,-1-1-1 3,8-1 0-4,-11-4 0 6,11-3 0-6,-8-1 0 4,8-2 0-4,0-2 1 7,0 3 0-7,0-3 5 0,0 0-5 5,0 0 1-4,0 0 4 4,0 0-6-6,0 0 0 6,0 0 6-3,0 0 4 2,0 0-1-4,0 0 3 3,0 0 2-1,0 0 3 1,0 0-2 0,0 0 3-2,0 0-3 5,0 0-6-5,0 0 0 2,0 0-8-3,19 0 13 6,4-3-8-5,11 1 26 0,4-2 9 4,22 4-3-4,12 0 8 5,0 0-11-8,3 0-22 8,-11 0-7-6,-7 4 3 6,0 7-3-7,-1-1-5 3,-14 1-1 3,0 1 12-4,-20-1-11 3,5-1 5-4,-12-5-6 5,0 1 1-5,-15-2-1 4,0-4-17-4,0 0-40 6,-49 0-68-5,-15-4-221 5,-1-12-1016-9</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303AE-201F-4D63-9F06-A8521BC0BB5A}" type="datetimeFigureOut">
              <a:rPr lang="en-US" smtClean="0"/>
              <a:t>9/28/2020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7ACE7-5C43-478B-8916-CE6CFE2AF728}" type="slidenum">
              <a:rPr lang="en-US" smtClean="0"/>
              <a:t>‹#›</a:t>
            </a:fld>
            <a:endParaRPr lang="en-US"/>
          </a:p>
        </p:txBody>
      </p:sp>
    </p:spTree>
    <p:extLst>
      <p:ext uri="{BB962C8B-B14F-4D97-AF65-F5344CB8AC3E}">
        <p14:creationId xmlns:p14="http://schemas.microsoft.com/office/powerpoint/2010/main" val="193742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Outcome</a:t>
            </a:r>
            <a:r>
              <a:rPr lang="en-US" baseline="0" dirty="0"/>
              <a:t> of test statistic = 5/2.</a:t>
            </a:r>
          </a:p>
          <a:p>
            <a:endParaRPr lang="en-US" baseline="0" dirty="0"/>
          </a:p>
          <a:p>
            <a:r>
              <a:rPr lang="en-US" baseline="0" dirty="0"/>
              <a:t>P-value = 1 - </a:t>
            </a:r>
            <a:r>
              <a:rPr lang="en-US" baseline="0" dirty="0" err="1"/>
              <a:t>pchisq</a:t>
            </a:r>
            <a:r>
              <a:rPr lang="en-US" baseline="0" dirty="0"/>
              <a:t>(5/2, df = 1) = 0.11</a:t>
            </a:r>
            <a:endParaRPr lang="en-US" dirty="0"/>
          </a:p>
        </p:txBody>
      </p:sp>
      <p:sp>
        <p:nvSpPr>
          <p:cNvPr id="4" name="Slide Number Placeholder 3"/>
          <p:cNvSpPr>
            <a:spLocks noGrp="1"/>
          </p:cNvSpPr>
          <p:nvPr>
            <p:ph type="sldNum" sz="quarter" idx="10"/>
          </p:nvPr>
        </p:nvSpPr>
        <p:spPr/>
        <p:txBody>
          <a:bodyPr/>
          <a:lstStyle/>
          <a:p>
            <a:fld id="{0657ACE7-5C43-478B-8916-CE6CFE2AF728}" type="slidenum">
              <a:rPr lang="en-US" smtClean="0"/>
              <a:t>3</a:t>
            </a:fld>
            <a:endParaRPr lang="en-US"/>
          </a:p>
        </p:txBody>
      </p:sp>
    </p:spTree>
    <p:extLst>
      <p:ext uri="{BB962C8B-B14F-4D97-AF65-F5344CB8AC3E}">
        <p14:creationId xmlns:p14="http://schemas.microsoft.com/office/powerpoint/2010/main" val="2834624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Outcome of test statistic = 6</a:t>
            </a:r>
          </a:p>
          <a:p>
            <a:endParaRPr lang="en-US" dirty="0"/>
          </a:p>
          <a:p>
            <a:r>
              <a:rPr lang="en-US" dirty="0"/>
              <a:t>P-value =  1-pchisq(6,df=5) = 0.31</a:t>
            </a:r>
          </a:p>
        </p:txBody>
      </p:sp>
      <p:sp>
        <p:nvSpPr>
          <p:cNvPr id="4" name="Slide Number Placeholder 3"/>
          <p:cNvSpPr>
            <a:spLocks noGrp="1"/>
          </p:cNvSpPr>
          <p:nvPr>
            <p:ph type="sldNum" sz="quarter" idx="10"/>
          </p:nvPr>
        </p:nvSpPr>
        <p:spPr/>
        <p:txBody>
          <a:bodyPr/>
          <a:lstStyle/>
          <a:p>
            <a:fld id="{0657ACE7-5C43-478B-8916-CE6CFE2AF728}" type="slidenum">
              <a:rPr lang="en-US" smtClean="0"/>
              <a:t>6</a:t>
            </a:fld>
            <a:endParaRPr lang="en-US"/>
          </a:p>
        </p:txBody>
      </p:sp>
    </p:spTree>
    <p:extLst>
      <p:ext uri="{BB962C8B-B14F-4D97-AF65-F5344CB8AC3E}">
        <p14:creationId xmlns:p14="http://schemas.microsoft.com/office/powerpoint/2010/main" val="338677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Outcome of test statistic is 17.8.</a:t>
            </a:r>
          </a:p>
          <a:p>
            <a:endParaRPr lang="en-US" dirty="0"/>
          </a:p>
          <a:p>
            <a:r>
              <a:rPr lang="en-US" dirty="0"/>
              <a:t>P-value</a:t>
            </a:r>
            <a:r>
              <a:rPr lang="en-US" baseline="0" dirty="0"/>
              <a:t> is 1-pchisq(17.8, df = 3) = 0.00048.</a:t>
            </a:r>
          </a:p>
          <a:p>
            <a:endParaRPr lang="en-US" baseline="0" dirty="0"/>
          </a:p>
          <a:p>
            <a:r>
              <a:rPr lang="en-US" baseline="0" dirty="0"/>
              <a:t>Breast cancer is one such characteristic.  Incidence rates do vary by race.</a:t>
            </a:r>
            <a:endParaRPr lang="en-US" dirty="0"/>
          </a:p>
        </p:txBody>
      </p:sp>
      <p:sp>
        <p:nvSpPr>
          <p:cNvPr id="4" name="Slide Number Placeholder 3"/>
          <p:cNvSpPr>
            <a:spLocks noGrp="1"/>
          </p:cNvSpPr>
          <p:nvPr>
            <p:ph type="sldNum" sz="quarter" idx="10"/>
          </p:nvPr>
        </p:nvSpPr>
        <p:spPr/>
        <p:txBody>
          <a:bodyPr/>
          <a:lstStyle/>
          <a:p>
            <a:fld id="{0657ACE7-5C43-478B-8916-CE6CFE2AF728}" type="slidenum">
              <a:rPr lang="en-US" smtClean="0"/>
              <a:t>7</a:t>
            </a:fld>
            <a:endParaRPr lang="en-US"/>
          </a:p>
        </p:txBody>
      </p:sp>
    </p:spTree>
    <p:extLst>
      <p:ext uri="{BB962C8B-B14F-4D97-AF65-F5344CB8AC3E}">
        <p14:creationId xmlns:p14="http://schemas.microsoft.com/office/powerpoint/2010/main" val="257975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how to estimate p and use it to obtain</a:t>
            </a:r>
            <a:r>
              <a:rPr lang="en-US" baseline="0" dirty="0"/>
              <a:t> expected counts.</a:t>
            </a:r>
          </a:p>
          <a:p>
            <a:endParaRPr lang="en-US" baseline="0" dirty="0"/>
          </a:p>
          <a:p>
            <a:r>
              <a:rPr lang="en-US" dirty="0"/>
              <a:t>Demonstrate that</a:t>
            </a:r>
            <a:r>
              <a:rPr lang="en-US" baseline="0" dirty="0"/>
              <a:t> both rows and columns add to zero, so df = 2.  </a:t>
            </a:r>
          </a:p>
          <a:p>
            <a:endParaRPr lang="en-US" baseline="0" dirty="0"/>
          </a:p>
          <a:p>
            <a:r>
              <a:rPr lang="en-US" baseline="0" dirty="0"/>
              <a:t>You can also think about this as losing a degree of freedom for each parameter estimated.  The reason this happens is because by estimating the parameter, you are making expected cell counts more closely match the observed counts and thus shrinking the </a:t>
            </a:r>
            <a:r>
              <a:rPr lang="en-US" baseline="0"/>
              <a:t>test statistic.</a:t>
            </a:r>
            <a:endParaRPr lang="en-US" baseline="0" dirty="0"/>
          </a:p>
          <a:p>
            <a:endParaRPr lang="en-US" baseline="0" dirty="0"/>
          </a:p>
          <a:p>
            <a:r>
              <a:rPr lang="en-US" baseline="0" dirty="0"/>
              <a:t>Outcome of test statistic = 3.57.</a:t>
            </a:r>
          </a:p>
          <a:p>
            <a:endParaRPr lang="en-US" baseline="0" dirty="0"/>
          </a:p>
          <a:p>
            <a:r>
              <a:rPr lang="en-US" baseline="0" dirty="0"/>
              <a:t>P-value = 1 - </a:t>
            </a:r>
            <a:r>
              <a:rPr lang="en-US" baseline="0" dirty="0" err="1"/>
              <a:t>pchisq</a:t>
            </a:r>
            <a:r>
              <a:rPr lang="en-US" baseline="0" dirty="0"/>
              <a:t>(3.57, df=2) = 0.17</a:t>
            </a:r>
            <a:endParaRPr lang="en-US" dirty="0"/>
          </a:p>
        </p:txBody>
      </p:sp>
      <p:sp>
        <p:nvSpPr>
          <p:cNvPr id="4" name="Slide Number Placeholder 3"/>
          <p:cNvSpPr>
            <a:spLocks noGrp="1"/>
          </p:cNvSpPr>
          <p:nvPr>
            <p:ph type="sldNum" sz="quarter" idx="10"/>
          </p:nvPr>
        </p:nvSpPr>
        <p:spPr/>
        <p:txBody>
          <a:bodyPr/>
          <a:lstStyle/>
          <a:p>
            <a:fld id="{0657ACE7-5C43-478B-8916-CE6CFE2AF728}" type="slidenum">
              <a:rPr lang="en-US" smtClean="0"/>
              <a:t>8</a:t>
            </a:fld>
            <a:endParaRPr lang="en-US"/>
          </a:p>
        </p:txBody>
      </p:sp>
    </p:spTree>
    <p:extLst>
      <p:ext uri="{BB962C8B-B14F-4D97-AF65-F5344CB8AC3E}">
        <p14:creationId xmlns:p14="http://schemas.microsoft.com/office/powerpoint/2010/main" val="3007506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2B4E6A-50D2-4F20-A7FB-4D051BE0F31F}"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FE2D-9B15-4F5D-9C98-986A478222A0}" type="slidenum">
              <a:rPr lang="en-US" smtClean="0"/>
              <a:t>‹#›</a:t>
            </a:fld>
            <a:endParaRPr lang="en-US"/>
          </a:p>
        </p:txBody>
      </p:sp>
    </p:spTree>
    <p:extLst>
      <p:ext uri="{BB962C8B-B14F-4D97-AF65-F5344CB8AC3E}">
        <p14:creationId xmlns:p14="http://schemas.microsoft.com/office/powerpoint/2010/main" val="1598878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2B4E6A-50D2-4F20-A7FB-4D051BE0F31F}"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FE2D-9B15-4F5D-9C98-986A478222A0}" type="slidenum">
              <a:rPr lang="en-US" smtClean="0"/>
              <a:t>‹#›</a:t>
            </a:fld>
            <a:endParaRPr lang="en-US"/>
          </a:p>
        </p:txBody>
      </p:sp>
    </p:spTree>
    <p:extLst>
      <p:ext uri="{BB962C8B-B14F-4D97-AF65-F5344CB8AC3E}">
        <p14:creationId xmlns:p14="http://schemas.microsoft.com/office/powerpoint/2010/main" val="1773700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2B4E6A-50D2-4F20-A7FB-4D051BE0F31F}"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FE2D-9B15-4F5D-9C98-986A478222A0}" type="slidenum">
              <a:rPr lang="en-US" smtClean="0"/>
              <a:t>‹#›</a:t>
            </a:fld>
            <a:endParaRPr lang="en-US"/>
          </a:p>
        </p:txBody>
      </p:sp>
    </p:spTree>
    <p:extLst>
      <p:ext uri="{BB962C8B-B14F-4D97-AF65-F5344CB8AC3E}">
        <p14:creationId xmlns:p14="http://schemas.microsoft.com/office/powerpoint/2010/main" val="411675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2B4E6A-50D2-4F20-A7FB-4D051BE0F31F}"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FE2D-9B15-4F5D-9C98-986A478222A0}" type="slidenum">
              <a:rPr lang="en-US" smtClean="0"/>
              <a:t>‹#›</a:t>
            </a:fld>
            <a:endParaRPr lang="en-US"/>
          </a:p>
        </p:txBody>
      </p:sp>
    </p:spTree>
    <p:extLst>
      <p:ext uri="{BB962C8B-B14F-4D97-AF65-F5344CB8AC3E}">
        <p14:creationId xmlns:p14="http://schemas.microsoft.com/office/powerpoint/2010/main" val="76923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2B4E6A-50D2-4F20-A7FB-4D051BE0F31F}"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FE2D-9B15-4F5D-9C98-986A478222A0}" type="slidenum">
              <a:rPr lang="en-US" smtClean="0"/>
              <a:t>‹#›</a:t>
            </a:fld>
            <a:endParaRPr lang="en-US"/>
          </a:p>
        </p:txBody>
      </p:sp>
    </p:spTree>
    <p:extLst>
      <p:ext uri="{BB962C8B-B14F-4D97-AF65-F5344CB8AC3E}">
        <p14:creationId xmlns:p14="http://schemas.microsoft.com/office/powerpoint/2010/main" val="356266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2B4E6A-50D2-4F20-A7FB-4D051BE0F31F}" type="datetimeFigureOut">
              <a:rPr lang="en-US" smtClean="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FFE2D-9B15-4F5D-9C98-986A478222A0}" type="slidenum">
              <a:rPr lang="en-US" smtClean="0"/>
              <a:t>‹#›</a:t>
            </a:fld>
            <a:endParaRPr lang="en-US"/>
          </a:p>
        </p:txBody>
      </p:sp>
    </p:spTree>
    <p:extLst>
      <p:ext uri="{BB962C8B-B14F-4D97-AF65-F5344CB8AC3E}">
        <p14:creationId xmlns:p14="http://schemas.microsoft.com/office/powerpoint/2010/main" val="1117866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2B4E6A-50D2-4F20-A7FB-4D051BE0F31F}" type="datetimeFigureOut">
              <a:rPr lang="en-US" smtClean="0"/>
              <a:t>9/28/2020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9FFE2D-9B15-4F5D-9C98-986A478222A0}" type="slidenum">
              <a:rPr lang="en-US" smtClean="0"/>
              <a:t>‹#›</a:t>
            </a:fld>
            <a:endParaRPr lang="en-US"/>
          </a:p>
        </p:txBody>
      </p:sp>
    </p:spTree>
    <p:extLst>
      <p:ext uri="{BB962C8B-B14F-4D97-AF65-F5344CB8AC3E}">
        <p14:creationId xmlns:p14="http://schemas.microsoft.com/office/powerpoint/2010/main" val="2402381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2B4E6A-50D2-4F20-A7FB-4D051BE0F31F}" type="datetimeFigureOut">
              <a:rPr lang="en-US" smtClean="0"/>
              <a:t>9/28/2020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9FFE2D-9B15-4F5D-9C98-986A478222A0}" type="slidenum">
              <a:rPr lang="en-US" smtClean="0"/>
              <a:t>‹#›</a:t>
            </a:fld>
            <a:endParaRPr lang="en-US"/>
          </a:p>
        </p:txBody>
      </p:sp>
    </p:spTree>
    <p:extLst>
      <p:ext uri="{BB962C8B-B14F-4D97-AF65-F5344CB8AC3E}">
        <p14:creationId xmlns:p14="http://schemas.microsoft.com/office/powerpoint/2010/main" val="2755165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2B4E6A-50D2-4F20-A7FB-4D051BE0F31F}" type="datetimeFigureOut">
              <a:rPr lang="en-US" smtClean="0"/>
              <a:t>9/28/2020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9FFE2D-9B15-4F5D-9C98-986A478222A0}" type="slidenum">
              <a:rPr lang="en-US" smtClean="0"/>
              <a:t>‹#›</a:t>
            </a:fld>
            <a:endParaRPr lang="en-US"/>
          </a:p>
        </p:txBody>
      </p:sp>
    </p:spTree>
    <p:extLst>
      <p:ext uri="{BB962C8B-B14F-4D97-AF65-F5344CB8AC3E}">
        <p14:creationId xmlns:p14="http://schemas.microsoft.com/office/powerpoint/2010/main" val="1355748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2B4E6A-50D2-4F20-A7FB-4D051BE0F31F}" type="datetimeFigureOut">
              <a:rPr lang="en-US" smtClean="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FFE2D-9B15-4F5D-9C98-986A478222A0}" type="slidenum">
              <a:rPr lang="en-US" smtClean="0"/>
              <a:t>‹#›</a:t>
            </a:fld>
            <a:endParaRPr lang="en-US"/>
          </a:p>
        </p:txBody>
      </p:sp>
    </p:spTree>
    <p:extLst>
      <p:ext uri="{BB962C8B-B14F-4D97-AF65-F5344CB8AC3E}">
        <p14:creationId xmlns:p14="http://schemas.microsoft.com/office/powerpoint/2010/main" val="241170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2B4E6A-50D2-4F20-A7FB-4D051BE0F31F}" type="datetimeFigureOut">
              <a:rPr lang="en-US" smtClean="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FFE2D-9B15-4F5D-9C98-986A478222A0}" type="slidenum">
              <a:rPr lang="en-US" smtClean="0"/>
              <a:t>‹#›</a:t>
            </a:fld>
            <a:endParaRPr lang="en-US"/>
          </a:p>
        </p:txBody>
      </p:sp>
    </p:spTree>
    <p:extLst>
      <p:ext uri="{BB962C8B-B14F-4D97-AF65-F5344CB8AC3E}">
        <p14:creationId xmlns:p14="http://schemas.microsoft.com/office/powerpoint/2010/main" val="3629619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2B4E6A-50D2-4F20-A7FB-4D051BE0F31F}" type="datetimeFigureOut">
              <a:rPr lang="en-US" smtClean="0"/>
              <a:t>9/28/2020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FFE2D-9B15-4F5D-9C98-986A478222A0}" type="slidenum">
              <a:rPr lang="en-US" smtClean="0"/>
              <a:t>‹#›</a:t>
            </a:fld>
            <a:endParaRPr lang="en-US"/>
          </a:p>
        </p:txBody>
      </p:sp>
    </p:spTree>
    <p:extLst>
      <p:ext uri="{BB962C8B-B14F-4D97-AF65-F5344CB8AC3E}">
        <p14:creationId xmlns:p14="http://schemas.microsoft.com/office/powerpoint/2010/main" val="2091391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microsoft.com/office/2011/relationships/inkAction" Target="../ink/inkAction1.xml"/><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microsoft.com/office/2011/relationships/inkAction" Target="../ink/inkAction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microsoft.com/office/2011/relationships/inkAction" Target="../ink/inkAction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microsoft.com/office/2011/relationships/inkAction" Target="../ink/inkAction4.xml"/><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microsoft.com/office/2011/relationships/inkAction" Target="../ink/inkAction5.xml"/><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microsoft.com/office/2011/relationships/inkAction" Target="../ink/inkAction6.xml"/><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13</a:t>
            </a:r>
          </a:p>
        </p:txBody>
      </p:sp>
      <p:sp>
        <p:nvSpPr>
          <p:cNvPr id="3" name="Subtitle 2"/>
          <p:cNvSpPr>
            <a:spLocks noGrp="1"/>
          </p:cNvSpPr>
          <p:nvPr>
            <p:ph type="subTitle" idx="1"/>
          </p:nvPr>
        </p:nvSpPr>
        <p:spPr/>
        <p:txBody>
          <a:bodyPr/>
          <a:lstStyle/>
          <a:p>
            <a:r>
              <a:rPr lang="en-US" dirty="0"/>
              <a:t>Contingency tables and goodness of fit</a:t>
            </a:r>
          </a:p>
        </p:txBody>
      </p:sp>
      <p:pic>
        <p:nvPicPr>
          <p:cNvPr id="4" name="Audio 3">
            <a:hlinkClick r:id="" action="ppaction://media"/>
            <a:extLst>
              <a:ext uri="{FF2B5EF4-FFF2-40B4-BE49-F238E27FC236}">
                <a16:creationId xmlns:a16="http://schemas.microsoft.com/office/drawing/2014/main" id="{E1C65656-4C8E-4677-A2BC-5D4C6875B7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0644048"/>
      </p:ext>
    </p:extLst>
  </p:cSld>
  <p:clrMapOvr>
    <a:masterClrMapping/>
  </p:clrMapOvr>
  <mc:AlternateContent xmlns:mc="http://schemas.openxmlformats.org/markup-compatibility/2006">
    <mc:Choice xmlns:p14="http://schemas.microsoft.com/office/powerpoint/2010/main" Requires="p14">
      <p:transition spd="slow" p14:dur="2000" advTm="43943"/>
    </mc:Choice>
    <mc:Fallback>
      <p:transition spd="slow" advTm="43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1 - Contingency Tables</a:t>
            </a:r>
          </a:p>
        </p:txBody>
      </p:sp>
      <p:sp>
        <p:nvSpPr>
          <p:cNvPr id="3" name="Content Placeholder 2"/>
          <p:cNvSpPr>
            <a:spLocks noGrp="1"/>
          </p:cNvSpPr>
          <p:nvPr>
            <p:ph idx="1"/>
          </p:nvPr>
        </p:nvSpPr>
        <p:spPr/>
        <p:txBody>
          <a:bodyPr/>
          <a:lstStyle/>
          <a:p>
            <a:r>
              <a:rPr lang="en-US" dirty="0"/>
              <a:t>A contingency table is a table of frequencies</a:t>
            </a:r>
          </a:p>
          <a:p>
            <a:endParaRPr lang="en-US" dirty="0"/>
          </a:p>
          <a:p>
            <a:endParaRPr lang="en-US" dirty="0"/>
          </a:p>
          <a:p>
            <a:pPr marL="0" indent="0">
              <a:buNone/>
            </a:pPr>
            <a:endParaRPr lang="en-US" dirty="0"/>
          </a:p>
          <a:p>
            <a:r>
              <a:rPr lang="en-US" dirty="0"/>
              <a:t>We’ll begin with a simple example and then extend it to create a very general test.</a:t>
            </a:r>
          </a:p>
          <a:p>
            <a:endParaRPr lang="en-US" dirty="0"/>
          </a:p>
        </p:txBody>
      </p:sp>
      <p:pic>
        <p:nvPicPr>
          <p:cNvPr id="4" name="Picture 3">
            <a:extLst>
              <a:ext uri="{FF2B5EF4-FFF2-40B4-BE49-F238E27FC236}">
                <a16:creationId xmlns:a16="http://schemas.microsoft.com/office/drawing/2014/main" id="{8DA3CB28-5869-4B17-8648-D34ADC94E759}"/>
              </a:ext>
            </a:extLst>
          </p:cNvPr>
          <p:cNvPicPr>
            <a:picLocks noChangeAspect="1"/>
          </p:cNvPicPr>
          <p:nvPr/>
        </p:nvPicPr>
        <p:blipFill>
          <a:blip r:embed="rId4"/>
          <a:stretch>
            <a:fillRect/>
          </a:stretch>
        </p:blipFill>
        <p:spPr>
          <a:xfrm>
            <a:off x="3843369" y="2590746"/>
            <a:ext cx="3651821" cy="1237595"/>
          </a:xfrm>
          <a:prstGeom prst="rect">
            <a:avLst/>
          </a:prstGeom>
        </p:spPr>
      </p:pic>
      <p:pic>
        <p:nvPicPr>
          <p:cNvPr id="5" name="Audio 4">
            <a:hlinkClick r:id="" action="ppaction://media"/>
            <a:extLst>
              <a:ext uri="{FF2B5EF4-FFF2-40B4-BE49-F238E27FC236}">
                <a16:creationId xmlns:a16="http://schemas.microsoft.com/office/drawing/2014/main" id="{08311894-03E3-4493-B8EE-07F422B723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9418933"/>
      </p:ext>
    </p:extLst>
  </p:cSld>
  <p:clrMapOvr>
    <a:masterClrMapping/>
  </p:clrMapOvr>
  <mc:AlternateContent xmlns:mc="http://schemas.openxmlformats.org/markup-compatibility/2006">
    <mc:Choice xmlns:p14="http://schemas.microsoft.com/office/powerpoint/2010/main" Requires="p14">
      <p:transition spd="slow" p14:dur="2000" advTm="42455"/>
    </mc:Choice>
    <mc:Fallback>
      <p:transition spd="slow" advTm="4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p>
        </p:txBody>
      </p:sp>
      <p:sp>
        <p:nvSpPr>
          <p:cNvPr id="3" name="Content Placeholder 2"/>
          <p:cNvSpPr>
            <a:spLocks noGrp="1"/>
          </p:cNvSpPr>
          <p:nvPr>
            <p:ph idx="1"/>
          </p:nvPr>
        </p:nvSpPr>
        <p:spPr/>
        <p:txBody>
          <a:bodyPr/>
          <a:lstStyle/>
          <a:p>
            <a:r>
              <a:rPr lang="en-US" dirty="0"/>
              <a:t>X</a:t>
            </a:r>
            <a:r>
              <a:rPr lang="en-US" baseline="-25000" dirty="0"/>
              <a:t>i</a:t>
            </a:r>
            <a:r>
              <a:rPr lang="en-US" dirty="0"/>
              <a:t> ~ </a:t>
            </a:r>
            <a:r>
              <a:rPr lang="en-US" dirty="0" err="1"/>
              <a:t>i.i.d</a:t>
            </a:r>
            <a:r>
              <a:rPr lang="en-US" dirty="0"/>
              <a:t>. BER(p)</a:t>
            </a:r>
          </a:p>
          <a:p>
            <a:r>
              <a:rPr lang="en-US" dirty="0"/>
              <a:t>H</a:t>
            </a:r>
            <a:r>
              <a:rPr lang="en-US" baseline="-25000" dirty="0"/>
              <a:t>0</a:t>
            </a:r>
            <a:r>
              <a:rPr lang="en-US" dirty="0"/>
              <a:t>: p = p</a:t>
            </a:r>
            <a:r>
              <a:rPr lang="en-US" baseline="-25000" dirty="0"/>
              <a:t>0</a:t>
            </a:r>
          </a:p>
          <a:p>
            <a:r>
              <a:rPr lang="en-US" dirty="0"/>
              <a:t>H</a:t>
            </a:r>
            <a:r>
              <a:rPr lang="en-US" baseline="-25000" dirty="0"/>
              <a:t>1</a:t>
            </a:r>
            <a:r>
              <a:rPr lang="en-US" dirty="0"/>
              <a:t>: p ≠ p</a:t>
            </a:r>
            <a:r>
              <a:rPr lang="en-US" baseline="-25000" dirty="0"/>
              <a:t>0</a:t>
            </a:r>
          </a:p>
          <a:p>
            <a:r>
              <a:rPr lang="en-US" dirty="0"/>
              <a:t>Derive an asymptotic test and show that it is of the form: </a:t>
            </a:r>
          </a:p>
          <a:p>
            <a:pPr lvl="1"/>
            <a:r>
              <a:rPr lang="en-US" dirty="0"/>
              <a:t>sum of (observed – expected)</a:t>
            </a:r>
            <a:r>
              <a:rPr lang="en-US" baseline="30000" dirty="0"/>
              <a:t>2</a:t>
            </a:r>
            <a:r>
              <a:rPr lang="en-US" dirty="0"/>
              <a:t>/expected</a:t>
            </a:r>
          </a:p>
          <a:p>
            <a:r>
              <a:rPr lang="en-US" dirty="0"/>
              <a:t>Identify the distribution of the test statistic (under the null).</a:t>
            </a:r>
          </a:p>
          <a:p>
            <a:pPr marL="0" indent="0">
              <a:buNone/>
            </a:pPr>
            <a:endParaRPr lang="en-US" dirty="0"/>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5" name="Ink 4">
                <a:extLst>
                  <a:ext uri="{FF2B5EF4-FFF2-40B4-BE49-F238E27FC236}">
                    <a16:creationId xmlns:a16="http://schemas.microsoft.com/office/drawing/2014/main" id="{290949A2-0250-4A2A-A469-895B01A70725}"/>
                  </a:ext>
                </a:extLst>
              </p14:cNvPr>
              <p14:cNvContentPartPr/>
              <p14:nvPr>
                <p:extLst>
                  <p:ext uri="{42D2F446-02D8-4167-A562-619A0277C38B}">
                    <p15:isNarration xmlns:p15="http://schemas.microsoft.com/office/powerpoint/2012/main" val="1"/>
                  </p:ext>
                </p:extLst>
              </p14:nvPr>
            </p14:nvContentPartPr>
            <p14:xfrm>
              <a:off x="841320" y="2555280"/>
              <a:ext cx="10744200" cy="4261320"/>
            </p14:xfrm>
          </p:contentPart>
        </mc:Choice>
        <mc:Fallback>
          <p:pic>
            <p:nvPicPr>
              <p:cNvPr id="5" name="Ink 4">
                <a:extLst>
                  <a:ext uri="{FF2B5EF4-FFF2-40B4-BE49-F238E27FC236}">
                    <a16:creationId xmlns:a16="http://schemas.microsoft.com/office/drawing/2014/main" id="{290949A2-0250-4A2A-A469-895B01A70725}"/>
                  </a:ext>
                </a:extLst>
              </p:cNvPr>
              <p:cNvPicPr>
                <a:picLocks noGrp="1" noRot="1" noChangeAspect="1" noMove="1" noResize="1" noEditPoints="1" noAdjustHandles="1" noChangeArrowheads="1" noChangeShapeType="1"/>
              </p:cNvPicPr>
              <p:nvPr/>
            </p:nvPicPr>
            <p:blipFill>
              <a:blip r:embed="rId6"/>
              <a:stretch>
                <a:fillRect/>
              </a:stretch>
            </p:blipFill>
            <p:spPr>
              <a:xfrm>
                <a:off x="831960" y="2545920"/>
                <a:ext cx="10762920" cy="4280040"/>
              </a:xfrm>
              <a:prstGeom prst="rect">
                <a:avLst/>
              </a:prstGeom>
            </p:spPr>
          </p:pic>
        </mc:Fallback>
      </mc:AlternateContent>
      <p:pic>
        <p:nvPicPr>
          <p:cNvPr id="6" name="Audio 5">
            <a:hlinkClick r:id="" action="ppaction://media"/>
            <a:extLst>
              <a:ext uri="{FF2B5EF4-FFF2-40B4-BE49-F238E27FC236}">
                <a16:creationId xmlns:a16="http://schemas.microsoft.com/office/drawing/2014/main" id="{AFE25D6F-3022-4294-B122-12234F8AF2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70996"/>
      </p:ext>
    </p:extLst>
  </p:cSld>
  <p:clrMapOvr>
    <a:masterClrMapping/>
  </p:clrMapOvr>
  <mc:AlternateContent xmlns:mc="http://schemas.openxmlformats.org/markup-compatibility/2006">
    <mc:Choice xmlns:p14="http://schemas.microsoft.com/office/powerpoint/2010/main" Requires="p14">
      <p:transition spd="slow" p14:dur="2000" advTm="199431"/>
    </mc:Choice>
    <mc:Fallback>
      <p:transition spd="slow" advTm="199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576ED-AB2C-404D-AF3E-E7D22F3CBBE5}"/>
              </a:ext>
            </a:extLst>
          </p:cNvPr>
          <p:cNvPicPr>
            <a:picLocks noChangeAspect="1"/>
          </p:cNvPicPr>
          <p:nvPr/>
        </p:nvPicPr>
        <p:blipFill>
          <a:blip r:embed="rId4"/>
          <a:stretch>
            <a:fillRect/>
          </a:stretch>
        </p:blipFill>
        <p:spPr>
          <a:xfrm>
            <a:off x="798219" y="155474"/>
            <a:ext cx="4992981" cy="1498501"/>
          </a:xfrm>
          <a:prstGeom prst="rect">
            <a:avLst/>
          </a:prstGeom>
        </p:spPr>
      </p:pic>
      <p:pic>
        <p:nvPicPr>
          <p:cNvPr id="6" name="Picture 5">
            <a:extLst>
              <a:ext uri="{FF2B5EF4-FFF2-40B4-BE49-F238E27FC236}">
                <a16:creationId xmlns:a16="http://schemas.microsoft.com/office/drawing/2014/main" id="{9B28F350-7759-4D5D-8732-386783E71352}"/>
              </a:ext>
            </a:extLst>
          </p:cNvPr>
          <p:cNvPicPr>
            <a:picLocks noChangeAspect="1"/>
          </p:cNvPicPr>
          <p:nvPr/>
        </p:nvPicPr>
        <p:blipFill>
          <a:blip r:embed="rId5"/>
          <a:stretch>
            <a:fillRect/>
          </a:stretch>
        </p:blipFill>
        <p:spPr>
          <a:xfrm>
            <a:off x="512064" y="1653975"/>
            <a:ext cx="8278565" cy="4786828"/>
          </a:xfrm>
          <a:prstGeom prst="rect">
            <a:avLst/>
          </a:prstGeom>
        </p:spPr>
      </p:pic>
      <p:pic>
        <p:nvPicPr>
          <p:cNvPr id="7" name="Picture 6">
            <a:extLst>
              <a:ext uri="{FF2B5EF4-FFF2-40B4-BE49-F238E27FC236}">
                <a16:creationId xmlns:a16="http://schemas.microsoft.com/office/drawing/2014/main" id="{6F625921-7472-4474-8D06-EA01D1F113AA}"/>
              </a:ext>
            </a:extLst>
          </p:cNvPr>
          <p:cNvPicPr>
            <a:picLocks noChangeAspect="1"/>
          </p:cNvPicPr>
          <p:nvPr/>
        </p:nvPicPr>
        <p:blipFill>
          <a:blip r:embed="rId6"/>
          <a:stretch>
            <a:fillRect/>
          </a:stretch>
        </p:blipFill>
        <p:spPr>
          <a:xfrm>
            <a:off x="9048258" y="5376671"/>
            <a:ext cx="2485373" cy="1268653"/>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8" name="Ink 7">
                <a:extLst>
                  <a:ext uri="{FF2B5EF4-FFF2-40B4-BE49-F238E27FC236}">
                    <a16:creationId xmlns:a16="http://schemas.microsoft.com/office/drawing/2014/main" id="{E06E08F0-0DE6-4398-B661-CD60C3AC8B39}"/>
                  </a:ext>
                </a:extLst>
              </p14:cNvPr>
              <p14:cNvContentPartPr/>
              <p14:nvPr>
                <p:extLst>
                  <p:ext uri="{42D2F446-02D8-4167-A562-619A0277C38B}">
                    <p15:isNarration xmlns:p15="http://schemas.microsoft.com/office/powerpoint/2012/main" val="1"/>
                  </p:ext>
                </p:extLst>
              </p14:nvPr>
            </p14:nvContentPartPr>
            <p14:xfrm>
              <a:off x="601920" y="150120"/>
              <a:ext cx="11032200" cy="6508440"/>
            </p14:xfrm>
          </p:contentPart>
        </mc:Choice>
        <mc:Fallback>
          <p:pic>
            <p:nvPicPr>
              <p:cNvPr id="8" name="Ink 7">
                <a:extLst>
                  <a:ext uri="{FF2B5EF4-FFF2-40B4-BE49-F238E27FC236}">
                    <a16:creationId xmlns:a16="http://schemas.microsoft.com/office/drawing/2014/main" id="{E06E08F0-0DE6-4398-B661-CD60C3AC8B39}"/>
                  </a:ext>
                </a:extLst>
              </p:cNvPr>
              <p:cNvPicPr>
                <a:picLocks noGrp="1" noRot="1" noChangeAspect="1" noMove="1" noResize="1" noEditPoints="1" noAdjustHandles="1" noChangeArrowheads="1" noChangeShapeType="1"/>
              </p:cNvPicPr>
              <p:nvPr/>
            </p:nvPicPr>
            <p:blipFill>
              <a:blip r:embed="rId8"/>
              <a:stretch>
                <a:fillRect/>
              </a:stretch>
            </p:blipFill>
            <p:spPr>
              <a:xfrm>
                <a:off x="592560" y="140760"/>
                <a:ext cx="11050920" cy="6527160"/>
              </a:xfrm>
              <a:prstGeom prst="rect">
                <a:avLst/>
              </a:prstGeom>
            </p:spPr>
          </p:pic>
        </mc:Fallback>
      </mc:AlternateContent>
      <p:pic>
        <p:nvPicPr>
          <p:cNvPr id="9" name="Audio 8">
            <a:hlinkClick r:id="" action="ppaction://media"/>
            <a:extLst>
              <a:ext uri="{FF2B5EF4-FFF2-40B4-BE49-F238E27FC236}">
                <a16:creationId xmlns:a16="http://schemas.microsoft.com/office/drawing/2014/main" id="{FC8D9663-8950-44C3-9BFF-40738DA4C7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9963251"/>
      </p:ext>
    </p:extLst>
  </p:cSld>
  <p:clrMapOvr>
    <a:masterClrMapping/>
  </p:clrMapOvr>
  <mc:AlternateContent xmlns:mc="http://schemas.openxmlformats.org/markup-compatibility/2006">
    <mc:Choice xmlns:p14="http://schemas.microsoft.com/office/powerpoint/2010/main" Requires="p14">
      <p:transition spd="slow" p14:dur="2000" advTm="268308"/>
    </mc:Choice>
    <mc:Fallback>
      <p:transition spd="slow" advTm="268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67C4-BE7C-4260-A146-994944FE876F}"/>
              </a:ext>
            </a:extLst>
          </p:cNvPr>
          <p:cNvSpPr>
            <a:spLocks noGrp="1"/>
          </p:cNvSpPr>
          <p:nvPr>
            <p:ph type="title"/>
          </p:nvPr>
        </p:nvSpPr>
        <p:spPr/>
        <p:txBody>
          <a:bodyPr>
            <a:normAutofit fontScale="90000"/>
          </a:bodyPr>
          <a:lstStyle/>
          <a:p>
            <a:r>
              <a:rPr lang="en-US" dirty="0"/>
              <a:t>Find the p-value with the following data (p</a:t>
            </a:r>
            <a:r>
              <a:rPr lang="en-US" baseline="-25000" dirty="0"/>
              <a:t>0</a:t>
            </a:r>
            <a:r>
              <a:rPr lang="en-US" dirty="0"/>
              <a:t> = ½):</a:t>
            </a:r>
            <a:br>
              <a:rPr lang="en-US" dirty="0"/>
            </a:br>
            <a:endParaRPr lang="en-US" dirty="0"/>
          </a:p>
        </p:txBody>
      </p:sp>
      <p:pic>
        <p:nvPicPr>
          <p:cNvPr id="4" name="Content Placeholder 3">
            <a:extLst>
              <a:ext uri="{FF2B5EF4-FFF2-40B4-BE49-F238E27FC236}">
                <a16:creationId xmlns:a16="http://schemas.microsoft.com/office/drawing/2014/main" id="{DE28CD88-944A-44E9-955C-8AADB9695239}"/>
              </a:ext>
            </a:extLst>
          </p:cNvPr>
          <p:cNvPicPr>
            <a:picLocks noGrp="1" noChangeAspect="1"/>
          </p:cNvPicPr>
          <p:nvPr>
            <p:ph idx="1"/>
          </p:nvPr>
        </p:nvPicPr>
        <p:blipFill>
          <a:blip r:embed="rId4"/>
          <a:stretch>
            <a:fillRect/>
          </a:stretch>
        </p:blipFill>
        <p:spPr>
          <a:xfrm>
            <a:off x="8354409" y="1196805"/>
            <a:ext cx="3651821" cy="1237595"/>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6" name="Ink 5">
                <a:extLst>
                  <a:ext uri="{FF2B5EF4-FFF2-40B4-BE49-F238E27FC236}">
                    <a16:creationId xmlns:a16="http://schemas.microsoft.com/office/drawing/2014/main" id="{D798EC80-4465-4CF6-A401-5744781F9B56}"/>
                  </a:ext>
                </a:extLst>
              </p14:cNvPr>
              <p14:cNvContentPartPr/>
              <p14:nvPr>
                <p:extLst>
                  <p:ext uri="{42D2F446-02D8-4167-A562-619A0277C38B}">
                    <p15:isNarration xmlns:p15="http://schemas.microsoft.com/office/powerpoint/2012/main" val="1"/>
                  </p:ext>
                </p:extLst>
              </p14:nvPr>
            </p14:nvContentPartPr>
            <p14:xfrm>
              <a:off x="427680" y="318600"/>
              <a:ext cx="11241000" cy="5859360"/>
            </p14:xfrm>
          </p:contentPart>
        </mc:Choice>
        <mc:Fallback>
          <p:pic>
            <p:nvPicPr>
              <p:cNvPr id="6" name="Ink 5">
                <a:extLst>
                  <a:ext uri="{FF2B5EF4-FFF2-40B4-BE49-F238E27FC236}">
                    <a16:creationId xmlns:a16="http://schemas.microsoft.com/office/drawing/2014/main" id="{D798EC80-4465-4CF6-A401-5744781F9B56}"/>
                  </a:ext>
                </a:extLst>
              </p:cNvPr>
              <p:cNvPicPr>
                <a:picLocks noGrp="1" noRot="1" noChangeAspect="1" noMove="1" noResize="1" noEditPoints="1" noAdjustHandles="1" noChangeArrowheads="1" noChangeShapeType="1"/>
              </p:cNvPicPr>
              <p:nvPr/>
            </p:nvPicPr>
            <p:blipFill>
              <a:blip r:embed="rId6"/>
              <a:stretch>
                <a:fillRect/>
              </a:stretch>
            </p:blipFill>
            <p:spPr>
              <a:xfrm>
                <a:off x="418320" y="309240"/>
                <a:ext cx="11259720" cy="5878080"/>
              </a:xfrm>
              <a:prstGeom prst="rect">
                <a:avLst/>
              </a:prstGeom>
            </p:spPr>
          </p:pic>
        </mc:Fallback>
      </mc:AlternateContent>
      <p:pic>
        <p:nvPicPr>
          <p:cNvPr id="7" name="Audio 6">
            <a:hlinkClick r:id="" action="ppaction://media"/>
            <a:extLst>
              <a:ext uri="{FF2B5EF4-FFF2-40B4-BE49-F238E27FC236}">
                <a16:creationId xmlns:a16="http://schemas.microsoft.com/office/drawing/2014/main" id="{471479E0-7E52-4632-BF74-A9DA2A2BE6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5252229"/>
      </p:ext>
    </p:extLst>
  </p:cSld>
  <p:clrMapOvr>
    <a:masterClrMapping/>
  </p:clrMapOvr>
  <mc:AlternateContent xmlns:mc="http://schemas.openxmlformats.org/markup-compatibility/2006">
    <mc:Choice xmlns:p14="http://schemas.microsoft.com/office/powerpoint/2010/main" Requires="p14">
      <p:transition spd="slow" p14:dur="2000" advTm="239780"/>
    </mc:Choice>
    <mc:Fallback>
      <p:transition spd="slow" advTm="239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13.4.1</a:t>
            </a:r>
          </a:p>
        </p:txBody>
      </p:sp>
      <p:sp>
        <p:nvSpPr>
          <p:cNvPr id="3" name="Content Placeholder 2"/>
          <p:cNvSpPr>
            <a:spLocks noGrp="1"/>
          </p:cNvSpPr>
          <p:nvPr>
            <p:ph idx="1"/>
          </p:nvPr>
        </p:nvSpPr>
        <p:spPr/>
        <p:txBody>
          <a:bodyPr/>
          <a:lstStyle/>
          <a:p>
            <a:r>
              <a:rPr lang="en-US" dirty="0"/>
              <a:t>A 6-sided die is rolled 60 times, and we want to test if it is fair.</a:t>
            </a:r>
          </a:p>
          <a:p>
            <a:r>
              <a:rPr lang="en-US" dirty="0"/>
              <a:t>Find the test statistic and its distribution under the null.</a:t>
            </a:r>
          </a:p>
          <a:p>
            <a:r>
              <a:rPr lang="en-US" dirty="0"/>
              <a:t>Discuss the term ‘degrees of freedom.’</a:t>
            </a:r>
          </a:p>
          <a:p>
            <a:r>
              <a:rPr lang="en-US" dirty="0"/>
              <a:t>Compute the p-value.</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95767832"/>
              </p:ext>
            </p:extLst>
          </p:nvPr>
        </p:nvGraphicFramePr>
        <p:xfrm>
          <a:off x="6848856" y="3716020"/>
          <a:ext cx="3233928" cy="2595880"/>
        </p:xfrm>
        <a:graphic>
          <a:graphicData uri="http://schemas.openxmlformats.org/drawingml/2006/table">
            <a:tbl>
              <a:tblPr firstRow="1" bandRow="1">
                <a:tableStyleId>{5C22544A-7EE6-4342-B048-85BDC9FD1C3A}</a:tableStyleId>
              </a:tblPr>
              <a:tblGrid>
                <a:gridCol w="1051560">
                  <a:extLst>
                    <a:ext uri="{9D8B030D-6E8A-4147-A177-3AD203B41FA5}">
                      <a16:colId xmlns:a16="http://schemas.microsoft.com/office/drawing/2014/main" val="1494809144"/>
                    </a:ext>
                  </a:extLst>
                </a:gridCol>
                <a:gridCol w="2182368">
                  <a:extLst>
                    <a:ext uri="{9D8B030D-6E8A-4147-A177-3AD203B41FA5}">
                      <a16:colId xmlns:a16="http://schemas.microsoft.com/office/drawing/2014/main" val="3620077970"/>
                    </a:ext>
                  </a:extLst>
                </a:gridCol>
              </a:tblGrid>
              <a:tr h="370840">
                <a:tc>
                  <a:txBody>
                    <a:bodyPr/>
                    <a:lstStyle/>
                    <a:p>
                      <a:r>
                        <a:rPr lang="en-US" dirty="0"/>
                        <a:t>Number</a:t>
                      </a:r>
                    </a:p>
                  </a:txBody>
                  <a:tcPr/>
                </a:tc>
                <a:tc>
                  <a:txBody>
                    <a:bodyPr/>
                    <a:lstStyle/>
                    <a:p>
                      <a:r>
                        <a:rPr lang="en-US" dirty="0"/>
                        <a:t>Observed (expected)</a:t>
                      </a:r>
                    </a:p>
                  </a:txBody>
                  <a:tcPr/>
                </a:tc>
                <a:extLst>
                  <a:ext uri="{0D108BD9-81ED-4DB2-BD59-A6C34878D82A}">
                    <a16:rowId xmlns:a16="http://schemas.microsoft.com/office/drawing/2014/main" val="4183078843"/>
                  </a:ext>
                </a:extLst>
              </a:tr>
              <a:tr h="370840">
                <a:tc>
                  <a:txBody>
                    <a:bodyPr/>
                    <a:lstStyle/>
                    <a:p>
                      <a:r>
                        <a:rPr lang="en-US" dirty="0"/>
                        <a:t>1</a:t>
                      </a:r>
                    </a:p>
                  </a:txBody>
                  <a:tcPr/>
                </a:tc>
                <a:tc>
                  <a:txBody>
                    <a:bodyPr/>
                    <a:lstStyle/>
                    <a:p>
                      <a:r>
                        <a:rPr lang="en-US" dirty="0"/>
                        <a:t>8 </a:t>
                      </a:r>
                      <a:r>
                        <a:rPr lang="en-US" baseline="0" dirty="0"/>
                        <a:t>(10)</a:t>
                      </a:r>
                      <a:endParaRPr lang="en-US" dirty="0"/>
                    </a:p>
                  </a:txBody>
                  <a:tcPr/>
                </a:tc>
                <a:extLst>
                  <a:ext uri="{0D108BD9-81ED-4DB2-BD59-A6C34878D82A}">
                    <a16:rowId xmlns:a16="http://schemas.microsoft.com/office/drawing/2014/main" val="213566622"/>
                  </a:ext>
                </a:extLst>
              </a:tr>
              <a:tr h="370840">
                <a:tc>
                  <a:txBody>
                    <a:bodyPr/>
                    <a:lstStyle/>
                    <a:p>
                      <a:r>
                        <a:rPr lang="en-US"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 </a:t>
                      </a:r>
                      <a:r>
                        <a:rPr lang="en-US" baseline="0" dirty="0"/>
                        <a:t>(10)</a:t>
                      </a:r>
                      <a:endParaRPr lang="en-US" dirty="0"/>
                    </a:p>
                  </a:txBody>
                  <a:tcPr/>
                </a:tc>
                <a:extLst>
                  <a:ext uri="{0D108BD9-81ED-4DB2-BD59-A6C34878D82A}">
                    <a16:rowId xmlns:a16="http://schemas.microsoft.com/office/drawing/2014/main" val="2001888203"/>
                  </a:ext>
                </a:extLst>
              </a:tr>
              <a:tr h="370840">
                <a:tc>
                  <a:txBody>
                    <a:bodyPr/>
                    <a:lstStyle/>
                    <a:p>
                      <a:r>
                        <a:rPr lang="en-US" dirty="0"/>
                        <a:t>3</a:t>
                      </a:r>
                    </a:p>
                  </a:txBody>
                  <a:tcPr/>
                </a:tc>
                <a:tc>
                  <a:txBody>
                    <a:bodyPr/>
                    <a:lstStyle/>
                    <a:p>
                      <a:r>
                        <a:rPr lang="en-US" baseline="0" dirty="0"/>
                        <a:t>5 (10)</a:t>
                      </a:r>
                      <a:endParaRPr lang="en-US" dirty="0"/>
                    </a:p>
                  </a:txBody>
                  <a:tcPr/>
                </a:tc>
                <a:extLst>
                  <a:ext uri="{0D108BD9-81ED-4DB2-BD59-A6C34878D82A}">
                    <a16:rowId xmlns:a16="http://schemas.microsoft.com/office/drawing/2014/main" val="3606814151"/>
                  </a:ext>
                </a:extLst>
              </a:tr>
              <a:tr h="370840">
                <a:tc>
                  <a:txBody>
                    <a:bodyPr/>
                    <a:lstStyle/>
                    <a:p>
                      <a:r>
                        <a:rPr lang="en-US" dirty="0"/>
                        <a:t>4</a:t>
                      </a:r>
                    </a:p>
                  </a:txBody>
                  <a:tcPr/>
                </a:tc>
                <a:tc>
                  <a:txBody>
                    <a:bodyPr/>
                    <a:lstStyle/>
                    <a:p>
                      <a:r>
                        <a:rPr lang="en-US" dirty="0"/>
                        <a:t>12 </a:t>
                      </a:r>
                      <a:r>
                        <a:rPr lang="en-US" baseline="0" dirty="0"/>
                        <a:t>(10)</a:t>
                      </a:r>
                      <a:endParaRPr lang="en-US" dirty="0"/>
                    </a:p>
                  </a:txBody>
                  <a:tcPr/>
                </a:tc>
                <a:extLst>
                  <a:ext uri="{0D108BD9-81ED-4DB2-BD59-A6C34878D82A}">
                    <a16:rowId xmlns:a16="http://schemas.microsoft.com/office/drawing/2014/main" val="2937822038"/>
                  </a:ext>
                </a:extLst>
              </a:tr>
              <a:tr h="370840">
                <a:tc>
                  <a:txBody>
                    <a:bodyPr/>
                    <a:lstStyle/>
                    <a:p>
                      <a:r>
                        <a:rPr lang="en-US" dirty="0"/>
                        <a:t>5</a:t>
                      </a:r>
                    </a:p>
                  </a:txBody>
                  <a:tcPr/>
                </a:tc>
                <a:tc>
                  <a:txBody>
                    <a:bodyPr/>
                    <a:lstStyle/>
                    <a:p>
                      <a:r>
                        <a:rPr lang="en-US" dirty="0"/>
                        <a:t>15 </a:t>
                      </a:r>
                      <a:r>
                        <a:rPr lang="en-US" baseline="0" dirty="0"/>
                        <a:t>(10)</a:t>
                      </a:r>
                      <a:endParaRPr lang="en-US" dirty="0"/>
                    </a:p>
                  </a:txBody>
                  <a:tcPr/>
                </a:tc>
                <a:extLst>
                  <a:ext uri="{0D108BD9-81ED-4DB2-BD59-A6C34878D82A}">
                    <a16:rowId xmlns:a16="http://schemas.microsoft.com/office/drawing/2014/main" val="3184854723"/>
                  </a:ext>
                </a:extLst>
              </a:tr>
              <a:tr h="370840">
                <a:tc>
                  <a:txBody>
                    <a:bodyPr/>
                    <a:lstStyle/>
                    <a:p>
                      <a:r>
                        <a:rPr lang="en-US" dirty="0"/>
                        <a:t>6</a:t>
                      </a:r>
                    </a:p>
                  </a:txBody>
                  <a:tcPr/>
                </a:tc>
                <a:tc>
                  <a:txBody>
                    <a:bodyPr/>
                    <a:lstStyle/>
                    <a:p>
                      <a:r>
                        <a:rPr lang="en-US" dirty="0"/>
                        <a:t>9 </a:t>
                      </a:r>
                      <a:r>
                        <a:rPr lang="en-US" baseline="0" dirty="0"/>
                        <a:t>(10)</a:t>
                      </a:r>
                      <a:endParaRPr lang="en-US" dirty="0"/>
                    </a:p>
                  </a:txBody>
                  <a:tcPr/>
                </a:tc>
                <a:extLst>
                  <a:ext uri="{0D108BD9-81ED-4DB2-BD59-A6C34878D82A}">
                    <a16:rowId xmlns:a16="http://schemas.microsoft.com/office/drawing/2014/main" val="3486627045"/>
                  </a:ext>
                </a:extLst>
              </a:tr>
            </a:tbl>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5" name="Ink 4">
                <a:extLst>
                  <a:ext uri="{FF2B5EF4-FFF2-40B4-BE49-F238E27FC236}">
                    <a16:creationId xmlns:a16="http://schemas.microsoft.com/office/drawing/2014/main" id="{AFE60821-345F-40C5-8869-029D5E9AA1A9}"/>
                  </a:ext>
                </a:extLst>
              </p14:cNvPr>
              <p14:cNvContentPartPr/>
              <p14:nvPr>
                <p:extLst>
                  <p:ext uri="{42D2F446-02D8-4167-A562-619A0277C38B}">
                    <p15:isNarration xmlns:p15="http://schemas.microsoft.com/office/powerpoint/2012/main" val="1"/>
                  </p:ext>
                </p:extLst>
              </p14:nvPr>
            </p14:nvContentPartPr>
            <p14:xfrm>
              <a:off x="263520" y="86040"/>
              <a:ext cx="11619720" cy="6618960"/>
            </p14:xfrm>
          </p:contentPart>
        </mc:Choice>
        <mc:Fallback>
          <p:pic>
            <p:nvPicPr>
              <p:cNvPr id="5" name="Ink 4">
                <a:extLst>
                  <a:ext uri="{FF2B5EF4-FFF2-40B4-BE49-F238E27FC236}">
                    <a16:creationId xmlns:a16="http://schemas.microsoft.com/office/drawing/2014/main" id="{AFE60821-345F-40C5-8869-029D5E9AA1A9}"/>
                  </a:ext>
                </a:extLst>
              </p:cNvPr>
              <p:cNvPicPr>
                <a:picLocks noGrp="1" noRot="1" noChangeAspect="1" noMove="1" noResize="1" noEditPoints="1" noAdjustHandles="1" noChangeArrowheads="1" noChangeShapeType="1"/>
              </p:cNvPicPr>
              <p:nvPr/>
            </p:nvPicPr>
            <p:blipFill>
              <a:blip r:embed="rId6"/>
              <a:stretch>
                <a:fillRect/>
              </a:stretch>
            </p:blipFill>
            <p:spPr>
              <a:xfrm>
                <a:off x="254160" y="76680"/>
                <a:ext cx="11638440" cy="6637680"/>
              </a:xfrm>
              <a:prstGeom prst="rect">
                <a:avLst/>
              </a:prstGeom>
            </p:spPr>
          </p:pic>
        </mc:Fallback>
      </mc:AlternateContent>
      <p:pic>
        <p:nvPicPr>
          <p:cNvPr id="6" name="Audio 5">
            <a:hlinkClick r:id="" action="ppaction://media"/>
            <a:extLst>
              <a:ext uri="{FF2B5EF4-FFF2-40B4-BE49-F238E27FC236}">
                <a16:creationId xmlns:a16="http://schemas.microsoft.com/office/drawing/2014/main" id="{74B3792B-7B01-4ED2-AD69-D743F00BD4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5948015"/>
      </p:ext>
    </p:extLst>
  </p:cSld>
  <p:clrMapOvr>
    <a:masterClrMapping/>
  </p:clrMapOvr>
  <mc:AlternateContent xmlns:mc="http://schemas.openxmlformats.org/markup-compatibility/2006">
    <mc:Choice xmlns:p14="http://schemas.microsoft.com/office/powerpoint/2010/main" Requires="p14">
      <p:transition spd="slow" p14:dur="2000" advTm="314918"/>
    </mc:Choice>
    <mc:Fallback>
      <p:transition spd="slow" advTm="314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13.3.1</a:t>
            </a:r>
          </a:p>
        </p:txBody>
      </p:sp>
      <p:sp>
        <p:nvSpPr>
          <p:cNvPr id="3" name="Content Placeholder 2"/>
          <p:cNvSpPr>
            <a:spLocks noGrp="1"/>
          </p:cNvSpPr>
          <p:nvPr>
            <p:ph idx="1"/>
          </p:nvPr>
        </p:nvSpPr>
        <p:spPr/>
        <p:txBody>
          <a:bodyPr>
            <a:normAutofit fontScale="92500" lnSpcReduction="20000"/>
          </a:bodyPr>
          <a:lstStyle/>
          <a:p>
            <a:r>
              <a:rPr lang="en-US" dirty="0"/>
              <a:t>A certain characteristic is believed to be present in </a:t>
            </a:r>
          </a:p>
          <a:p>
            <a:pPr lvl="1"/>
            <a:r>
              <a:rPr lang="en-US" dirty="0"/>
              <a:t>20% of Race 1</a:t>
            </a:r>
          </a:p>
          <a:p>
            <a:pPr lvl="1"/>
            <a:r>
              <a:rPr lang="en-US" dirty="0"/>
              <a:t>20% of Race 2</a:t>
            </a:r>
          </a:p>
          <a:p>
            <a:pPr lvl="1"/>
            <a:r>
              <a:rPr lang="en-US" dirty="0"/>
              <a:t>20% of Race 3</a:t>
            </a:r>
          </a:p>
          <a:p>
            <a:r>
              <a:rPr lang="en-US" dirty="0"/>
              <a:t>From a sample we find the characteristic present in</a:t>
            </a:r>
          </a:p>
          <a:p>
            <a:pPr lvl="1"/>
            <a:r>
              <a:rPr lang="en-US" dirty="0"/>
              <a:t>20/50 from Race 1</a:t>
            </a:r>
          </a:p>
          <a:p>
            <a:pPr lvl="1"/>
            <a:r>
              <a:rPr lang="en-US" dirty="0"/>
              <a:t>25/100 from Race 2</a:t>
            </a:r>
          </a:p>
          <a:p>
            <a:pPr lvl="1"/>
            <a:r>
              <a:rPr lang="en-US" dirty="0"/>
              <a:t>15/50 from Race 3</a:t>
            </a:r>
          </a:p>
          <a:p>
            <a:r>
              <a:rPr lang="en-US" dirty="0"/>
              <a:t>Write the 2-way contingency table (race by characteristic status) with expected and actual counts.</a:t>
            </a:r>
          </a:p>
          <a:p>
            <a:r>
              <a:rPr lang="en-US" dirty="0"/>
              <a:t>Identify the test statistic and its distribution under the null.</a:t>
            </a:r>
          </a:p>
          <a:p>
            <a:r>
              <a:rPr lang="en-US" dirty="0"/>
              <a:t>Calculate the outcome of the test statistic and the p-value.</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E52FE153-20BF-49C8-B333-76D41536B4DF}"/>
                  </a:ext>
                </a:extLst>
              </p14:cNvPr>
              <p14:cNvContentPartPr/>
              <p14:nvPr>
                <p:extLst>
                  <p:ext uri="{42D2F446-02D8-4167-A562-619A0277C38B}">
                    <p15:isNarration xmlns:p15="http://schemas.microsoft.com/office/powerpoint/2012/main" val="1"/>
                  </p:ext>
                </p:extLst>
              </p14:nvPr>
            </p14:nvContentPartPr>
            <p14:xfrm>
              <a:off x="296280" y="334080"/>
              <a:ext cx="11429280" cy="6327360"/>
            </p14:xfrm>
          </p:contentPart>
        </mc:Choice>
        <mc:Fallback>
          <p:pic>
            <p:nvPicPr>
              <p:cNvPr id="4" name="Ink 3">
                <a:extLst>
                  <a:ext uri="{FF2B5EF4-FFF2-40B4-BE49-F238E27FC236}">
                    <a16:creationId xmlns:a16="http://schemas.microsoft.com/office/drawing/2014/main" id="{E52FE153-20BF-49C8-B333-76D41536B4DF}"/>
                  </a:ext>
                </a:extLst>
              </p:cNvPr>
              <p:cNvPicPr>
                <a:picLocks noGrp="1" noRot="1" noChangeAspect="1" noMove="1" noResize="1" noEditPoints="1" noAdjustHandles="1" noChangeArrowheads="1" noChangeShapeType="1"/>
              </p:cNvPicPr>
              <p:nvPr/>
            </p:nvPicPr>
            <p:blipFill>
              <a:blip r:embed="rId6"/>
              <a:stretch>
                <a:fillRect/>
              </a:stretch>
            </p:blipFill>
            <p:spPr>
              <a:xfrm>
                <a:off x="286920" y="324720"/>
                <a:ext cx="11448000" cy="6346080"/>
              </a:xfrm>
              <a:prstGeom prst="rect">
                <a:avLst/>
              </a:prstGeom>
            </p:spPr>
          </p:pic>
        </mc:Fallback>
      </mc:AlternateContent>
      <p:pic>
        <p:nvPicPr>
          <p:cNvPr id="5" name="Audio 4">
            <a:hlinkClick r:id="" action="ppaction://media"/>
            <a:extLst>
              <a:ext uri="{FF2B5EF4-FFF2-40B4-BE49-F238E27FC236}">
                <a16:creationId xmlns:a16="http://schemas.microsoft.com/office/drawing/2014/main" id="{2072E0D1-8F5A-4A76-BEB2-C9E47D0FE1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1534420"/>
      </p:ext>
    </p:extLst>
  </p:cSld>
  <p:clrMapOvr>
    <a:masterClrMapping/>
  </p:clrMapOvr>
  <mc:AlternateContent xmlns:mc="http://schemas.openxmlformats.org/markup-compatibility/2006">
    <mc:Choice xmlns:p14="http://schemas.microsoft.com/office/powerpoint/2010/main" Requires="p14">
      <p:transition spd="slow" p14:dur="2000" advTm="379004"/>
    </mc:Choice>
    <mc:Fallback>
      <p:transition spd="slow" advTm="379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13.3.2</a:t>
            </a:r>
          </a:p>
        </p:txBody>
      </p:sp>
      <p:sp>
        <p:nvSpPr>
          <p:cNvPr id="3" name="Content Placeholder 2"/>
          <p:cNvSpPr>
            <a:spLocks noGrp="1"/>
          </p:cNvSpPr>
          <p:nvPr>
            <p:ph idx="1"/>
          </p:nvPr>
        </p:nvSpPr>
        <p:spPr/>
        <p:txBody>
          <a:bodyPr/>
          <a:lstStyle/>
          <a:p>
            <a:r>
              <a:rPr lang="en-US" dirty="0"/>
              <a:t>Repeat the previous example with the null hypothesis that the presence of the characteristic is the same in each race (but not any value in particular).</a:t>
            </a:r>
          </a:p>
          <a:p>
            <a:r>
              <a:rPr lang="en-US" dirty="0"/>
              <a:t>H</a:t>
            </a:r>
            <a:r>
              <a:rPr lang="en-US" baseline="-25000" dirty="0"/>
              <a:t>0</a:t>
            </a:r>
            <a:r>
              <a:rPr lang="en-US" dirty="0"/>
              <a:t>: p</a:t>
            </a:r>
            <a:r>
              <a:rPr lang="en-US" baseline="-25000" dirty="0"/>
              <a:t>1</a:t>
            </a:r>
            <a:r>
              <a:rPr lang="en-US" dirty="0"/>
              <a:t> = p</a:t>
            </a:r>
            <a:r>
              <a:rPr lang="en-US" baseline="-25000" dirty="0"/>
              <a:t>2</a:t>
            </a:r>
            <a:r>
              <a:rPr lang="en-US" dirty="0"/>
              <a:t> = p</a:t>
            </a:r>
            <a:r>
              <a:rPr lang="en-US" baseline="-25000" dirty="0"/>
              <a:t>3</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4" name="Ink 3">
                <a:extLst>
                  <a:ext uri="{FF2B5EF4-FFF2-40B4-BE49-F238E27FC236}">
                    <a16:creationId xmlns:a16="http://schemas.microsoft.com/office/drawing/2014/main" id="{ADFE499E-127D-43A2-8A5D-D1F9CB55EC89}"/>
                  </a:ext>
                </a:extLst>
              </p14:cNvPr>
              <p14:cNvContentPartPr/>
              <p14:nvPr>
                <p:extLst>
                  <p:ext uri="{42D2F446-02D8-4167-A562-619A0277C38B}">
                    <p15:isNarration xmlns:p15="http://schemas.microsoft.com/office/powerpoint/2012/main" val="1"/>
                  </p:ext>
                </p:extLst>
              </p14:nvPr>
            </p14:nvContentPartPr>
            <p14:xfrm>
              <a:off x="240480" y="399240"/>
              <a:ext cx="9582840" cy="6086520"/>
            </p14:xfrm>
          </p:contentPart>
        </mc:Choice>
        <mc:Fallback>
          <p:pic>
            <p:nvPicPr>
              <p:cNvPr id="4" name="Ink 3">
                <a:extLst>
                  <a:ext uri="{FF2B5EF4-FFF2-40B4-BE49-F238E27FC236}">
                    <a16:creationId xmlns:a16="http://schemas.microsoft.com/office/drawing/2014/main" id="{ADFE499E-127D-43A2-8A5D-D1F9CB55EC89}"/>
                  </a:ext>
                </a:extLst>
              </p:cNvPr>
              <p:cNvPicPr>
                <a:picLocks noGrp="1" noRot="1" noChangeAspect="1" noMove="1" noResize="1" noEditPoints="1" noAdjustHandles="1" noChangeArrowheads="1" noChangeShapeType="1"/>
              </p:cNvPicPr>
              <p:nvPr/>
            </p:nvPicPr>
            <p:blipFill>
              <a:blip r:embed="rId6"/>
              <a:stretch>
                <a:fillRect/>
              </a:stretch>
            </p:blipFill>
            <p:spPr>
              <a:xfrm>
                <a:off x="231120" y="389880"/>
                <a:ext cx="9601560" cy="6105240"/>
              </a:xfrm>
              <a:prstGeom prst="rect">
                <a:avLst/>
              </a:prstGeom>
            </p:spPr>
          </p:pic>
        </mc:Fallback>
      </mc:AlternateContent>
      <p:pic>
        <p:nvPicPr>
          <p:cNvPr id="5" name="Audio 4">
            <a:hlinkClick r:id="" action="ppaction://media"/>
            <a:extLst>
              <a:ext uri="{FF2B5EF4-FFF2-40B4-BE49-F238E27FC236}">
                <a16:creationId xmlns:a16="http://schemas.microsoft.com/office/drawing/2014/main" id="{94FBF686-BF9D-4DC9-85B1-BE22E5D908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4769818"/>
      </p:ext>
    </p:extLst>
  </p:cSld>
  <p:clrMapOvr>
    <a:masterClrMapping/>
  </p:clrMapOvr>
  <mc:AlternateContent xmlns:mc="http://schemas.openxmlformats.org/markup-compatibility/2006">
    <mc:Choice xmlns:p14="http://schemas.microsoft.com/office/powerpoint/2010/main" Requires="p14">
      <p:transition spd="slow" p14:dur="2000" advTm="475975"/>
    </mc:Choice>
    <mc:Fallback>
      <p:transition spd="slow" advTm="475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666</TotalTime>
  <Words>483</Words>
  <Application>Microsoft Office PowerPoint</Application>
  <PresentationFormat>Widescreen</PresentationFormat>
  <Paragraphs>74</Paragraphs>
  <Slides>8</Slides>
  <Notes>4</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Chapter 13</vt:lpstr>
      <vt:lpstr>Part 1 - Contingency Tables</vt:lpstr>
      <vt:lpstr>Example </vt:lpstr>
      <vt:lpstr>PowerPoint Presentation</vt:lpstr>
      <vt:lpstr>Find the p-value with the following data (p0 = ½): </vt:lpstr>
      <vt:lpstr>Example 13.4.1</vt:lpstr>
      <vt:lpstr>Example 13.3.1</vt:lpstr>
      <vt:lpstr>Example 13.3.2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dc:title>
  <dc:creator>Ron Reeder</dc:creator>
  <cp:lastModifiedBy>Ron Reeder</cp:lastModifiedBy>
  <cp:revision>58</cp:revision>
  <dcterms:created xsi:type="dcterms:W3CDTF">2018-09-25T23:04:21Z</dcterms:created>
  <dcterms:modified xsi:type="dcterms:W3CDTF">2020-09-29T02:31:39Z</dcterms:modified>
</cp:coreProperties>
</file>