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94" r:id="rId2"/>
    <p:sldId id="295" r:id="rId3"/>
    <p:sldId id="296" r:id="rId4"/>
    <p:sldId id="312" r:id="rId5"/>
    <p:sldId id="31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8410" autoAdjust="0"/>
  </p:normalViewPr>
  <p:slideViewPr>
    <p:cSldViewPr snapToGrid="0">
      <p:cViewPr varScale="1">
        <p:scale>
          <a:sx n="90" d="100"/>
          <a:sy n="90" d="100"/>
        </p:scale>
        <p:origin x="5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09-23T13:29:51.44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act:action type="add" startTime="20245">
    <iact:property name="dataType"/>
    <iact:actionData xml:id="d0">
      <inkml:trace xmlns:inkml="http://www.w3.org/2003/InkML" xml:id="stk0" contextRef="#ctx0" brushRef="#br0">13239 1276 1046 0,'0'0'268'9,"0"0"-168"-2,0 0-46-1,0 0-2 3,0 0-26-2,0 0-25 1,14-4-1-1,-14 4 35 2,0 0 58-3,0 0-7 3,0 0-29-4,6 0-15 3,1 9 51 0,11 10-4 1,-4 7-29-3,-1 10-1 1,12 6 19 4,-12 8-29-6,1 12-2 1,10 2 10 3,-3 10-8 7,-3 4-14-15,-5 3-10 14,1-5-16-13,0 3 0 13,3-9-8-14,-3-2 5 0,-7-6-6 13,10-7 0 3,-10-10 0-17,0-7 1 0,-7-13 1 16,7-7-2-15,-7-11 1 15,0-5-1-15,0-2 1 2,0 0 12 7,0-7 18-4,0-23-31 0,0-13-35 3,-7-12-25 6,0-11-21-14,0-2-2 15,-10 3 19-15,10 11 36 14,-7 12 26-14,7 9 2 15,-3 8 1-15,-4 8-1 15,14 7 2-15,-7 4 8-1,7 4 2 16,-7 2-12-15,0 0-25 5,7 8-14 3,-17 21 39-3,3 11 31 5,0 9 34 7,-10 4-21-17,3-1-14-1,-3-2-10 14,10-4-11-13,1-8-1 15,6-8-8-15,-4-10-9 15,4-5-43-15,7-9-69 14,0-6-56-14,0-23-48 0,0-11-305 14</inkml:trace>
    </iact:actionData>
  </iact:action>
  <iact:action type="add" startTime="23286">
    <iact:property name="dataType"/>
    <iact:actionData xml:id="d1">
      <inkml:trace xmlns:inkml="http://www.w3.org/2003/InkML" xml:id="stk1" contextRef="#ctx0" brushRef="#br0">13976 1799 434 0,'0'0'933'7,"0"0"-715"1,0 0-90 0,0 0-55-2,0 0-32 4,0 0-7-4,0 0 5 4,52-35 52-6,-52 33 26 4,7 2 3 0,-7 0-34 0,0 0-36-1,7 0-22 0,17 0-12 1,-3 0 11 0,17 0-8 0,0 0-7-2,14 0-10 4,-7 0-2-4,0 0-28 0,0 0-87 2,-7 0-130 0,-11 0-368 1,-9 0-365-8</inkml:trace>
    </iact:actionData>
  </iact:action>
  <iact:action type="add" startTime="23649">
    <iact:property name="dataType"/>
    <iact:actionData xml:id="d2">
      <inkml:trace xmlns:inkml="http://www.w3.org/2003/InkML" xml:id="stk2" contextRef="#ctx0" brushRef="#br0">13969 2192 1435 0,'0'0'488'15,"0"0"-453"-14,0 0-23 15,0 0 7-15,180 0-19 0,-107 21-76 14,-15-1-250-13,-20-3-692 12</inkml:trace>
    </iact:actionData>
  </iact:action>
  <iact:action type="add" startTime="28430">
    <iact:property name="dataType"/>
    <iact:actionData xml:id="d3">
      <inkml:trace xmlns:inkml="http://www.w3.org/2003/InkML" xml:id="stk3" contextRef="#ctx0" brushRef="#br0">16132 916 205 0,'0'0'263'7,"0"0"-131"1,0 0-21-1,0 0-1 0,0 0-17 1,0 0 1 1,0 0 26-1,0 0 11-1,0 0 16 0,0 0-11 2,0 0-15-2,0 0 2 0,0 0-9-1,0 0 8 2,0 0-17 0,0 0-16-2,0-3-42 3,0-4-32-2,0-2-10 3,0 0-5-6,-14 1-7 4,7-1-5 1,-10 0-1-1,10-1 12-3,-7 3-10 3,-10-4 11 0,10 4 1 0,0 1 12 0,-3-5-2-2,3 3-10 4,0 0 7-3,0 1-7-2,-10-3-1 3,10 2-1 0,-3 1 1 0,3 2 0 0,7 0 0-1,0 2 2 0,0 3-1 3,7-2 0-6,0 2 0 4,0 0-1 0,0 0 0 1,0 0-1-4,0 0-5 3,0 0 0 0,0 0 5 0,0 0 1 0,0 0-2-1,-10 0-14 2,10 7 0-2,0 11 16-2,0 4 0 3,-7 9 17 0,7 1 5 0,-7 6 7-2,7 8-8 4,0 1-9-4,0 7 20 4,0 3-3-5,0 8-10 4,0 8-6 5,14 6 4-12,-4 2 6 12,4-4-14-13,-7 0-7 15,0-13-1-15,0-8 5 15,3-8-5-14,-10-8-1 1,7-7 0 9,-7-6-1-10,7-3-32 13,-7-4-29-13,0-7-22 12,0-3-34-13,0-7-65 15,0-3 46-15,0 0 74 3,0-17 26 3,0-11-302-2,0-2-358-1</inkml:trace>
    </iact:actionData>
  </iact:action>
  <iact:action type="add" startTime="29212">
    <iact:property name="dataType"/>
    <iact:actionData xml:id="d4">
      <inkml:trace xmlns:inkml="http://www.w3.org/2003/InkML" xml:id="stk4" contextRef="#ctx0" brushRef="#br0">15731 1354 751 0,'0'0'581'5,"0"0"-484"4,0 0-45-2,0 0-11 2,0 0 55-4,0 0-16 6,148 15-35-6,-103-5-4 3,0 0-22-2,0 3-9 3,0-1-10-2,7 8-90 1,-7-5-172 0,-17-8-333-8</inkml:trace>
    </iact:actionData>
  </iact:action>
  <iact:action type="add" startTime="29611">
    <iact:property name="dataType"/>
    <iact:actionData xml:id="d5">
      <inkml:trace xmlns:inkml="http://www.w3.org/2003/InkML" xml:id="stk5" contextRef="#ctx0" brushRef="#br0">16790 1215 884 0,'0'0'279'9,"0"0"-129"8,0 0-64-15,0 0-51 1,0 0 10 0,0 0 22 5,0 0 37 0,-83 101 15 1,62-69-24-3,-3 4-19 5,-4 1-28 6,-3 4-15-15,-7 2-21-2,7-1-11 15,3-3 0-12,4-5-1 10,3-8-32-11,14-11-56 12,0-12-88-12,7-3-80 13,0-26-5-13,0-6-713-2</inkml:trace>
    </iact:actionData>
  </iact:action>
  <iact:action type="add" startTime="29895">
    <iact:property name="dataType"/>
    <iact:actionData xml:id="d6">
      <inkml:trace xmlns:inkml="http://www.w3.org/2003/InkML" xml:id="stk6" contextRef="#ctx0" brushRef="#br0">16520 1170 958 0,'0'0'567'6,"0"0"-428"2,0 0-30 0,0 0-75 0,0 0-34-2,0 0 0 4,0 0 10-3,31 73 72-2,-17-33-9 3,-7 3-13 0,10 7-40 0,-3 3-9-2,-7 6-11 3,0-1-80-2,0-2-61 3,-7 3-49-6,0-7-128 7,0-14-232-6,0-15-119-2</inkml:trace>
    </iact:actionData>
  </iact:action>
  <iact:action type="add" startTime="30187">
    <iact:property name="dataType"/>
    <iact:actionData xml:id="d7">
      <inkml:trace xmlns:inkml="http://www.w3.org/2003/InkML" xml:id="stk7" contextRef="#ctx0" brushRef="#br0">16298 2006 856 0,'0'0'493'5,"0"0"-428"-4,0 0-7 8,0 0 57-2,0 0 4 1,170 0-65 0,-104 0-33-2,3 0-21 4,3 0-13-4,-16 0-146 0,-22 0-399 0</inkml:trace>
    </iact:actionData>
  </iact:action>
  <iact:action type="add" startTime="30563">
    <iact:property name="dataType"/>
    <iact:actionData xml:id="d8">
      <inkml:trace xmlns:inkml="http://www.w3.org/2003/InkML" xml:id="stk8" contextRef="#ctx0" brushRef="#br0">17087 1336 153 0,'0'0'974'12,"0"0"-744"-10,0 0-132 6,0 0-23 0,0 0-53-2,0 0-22 4,0 0 0-4,7 3 50 1,0-3 7 0,0-3-13 1,10-4-18 1,-10-4-13-4,7 4-12 3,-7 0 0 0,3 2 0 1,-10 1 5-4,7 4-5 7,-7 0 6-8,0 0-7 7,0 0-9-8,0 0-17 6,0 0-28-2,0 0-77 1,0 9-55 0,-7 3 30-2,-3-5-340-5</inkml:trace>
    </iact:actionData>
  </iact:action>
  <iact:action type="add" startTime="30947">
    <iact:property name="dataType"/>
    <iact:actionData xml:id="d9">
      <inkml:trace xmlns:inkml="http://www.w3.org/2003/InkML" xml:id="stk9" contextRef="#ctx0" brushRef="#br0">17101 1656 742 0,'0'0'345'2,"0"0"-218"10,0 0-82-11,0 0-45 12,0 0 10-12,0 0 6 6,0 0 20 2,69 50 13-3,-55-29 15 5,0 3 25 5,3 1-28-15,-10 3 4 14,-7-5-9-14,0-1-12 16,0 1-30-17,0-2 0 1,-7-2-14 14,-17-1-36-14,-28 3-75 16,0-4-108-16,7-7-367-1</inkml:trace>
    </iact:actionData>
  </iact:action>
  <iact:action type="add" startTime="32664">
    <iact:property name="dataType"/>
    <iact:actionData xml:id="d10">
      <inkml:trace xmlns:inkml="http://www.w3.org/2003/InkML" xml:id="stk10" contextRef="#ctx0" brushRef="#br0">17759 1260 217 0,'0'0'281'8,"0"0"-96"-1,0 0-21 1,0 0-9-2,0 0-64 2,0 0-35 0,0 0 20 0,14 0 8 0,-14 0 21-2,0 0 9 4,0 0-8-3,0 0-1 2,0 0-19-5,0 0-24 5,0 0-14-2,0 0-8 1,0 0-26 1,0 0-14-4,0 0-29 4,0 11 29-2,-7 7 25 0,-7 6 42 0,0 7-5 1,-3 6-25 0,-11 6-2-2,4 0-13 2,-4 0-12 2,4-6-4-3,3-4 2 9,11-5-1-15,-4-10-7 15,0-6 1-16,14-4 0 18,0-6 6-17,0-2 9-1,0 0 11 14,0 0 8-13,0 0 8 5,0 0-3 3,7-10-31-1,7-8-9 1,3-5-20 8,-3-1-7-16,7-3-12 14,-4-2-1-14,11 4 17 0,-11-2-17 14,4 4-7-14,-7 0-2 15,10 1 6-15,-17 1 27 15,7 7 16-16,3-2 0 16,-17 4-1-15,7-1 0 15,0 3 1-15,0 3 1-1,-7 2-1 16,7 0-1-15,-7 2 1 15,0 1 0-16,0 2 1 3,0 0-1 5,0 0 0 0,0 0 0-2,0 0 1 3,0 0 7-2,0 0-7 2,0 0 10-4,0 0 2 5,0 0-4-4,0 0 4 4,0 0 5-5,0 0 4 2,0 0 0 1,0 0-9 0,0 0-7 0,0 0-5-2,0 0 0 4,0 0-1-4,0 0-1 4,0 0-5-6,0 0-1 4,0 0-5 1,0 0 11-2,0 0 1 0,0 0 6 0,-7 6-5 2,7 5 9-2,-7 1 2 2,0 4 1-2,0 1-6 2,0 1-5 8,-3-1 4-16,3 4-5 14,0-4 1-14,7 1 9 16,-7-4-10-15,7 2-1-2,0-5 0 16,0-2-18-16,0 1-1 15,0-5-6-14,7 4 3 14,7-6 22-13,3 1 0-2,-10 1 0 15,7-4 9-14,-1-1 5 15,12 0 3-15,-11 0-10 15,10 0-1-15,-10-1-6 14,6-11-8-14,5-4-11 14,-5 4-15-14,5-2-16 15,-12 2 0-15,1 2-2-1,-3 0 14 16,3 2 14-15,-8-2-2 15,1 2-5-16,0-1-12 16,4-1 14-15,-4 2-10-1,-1-2 2 18,1 2 4-17,0 1 18 13,0-1 14-13,-7 3 0 15,0 0 1-16,0 3 0 5,0-1 2 0,0 1 5 3,0-1 0 6,0 1 6-12,0-1 8 4,0 3 1 4,0-2-6-4,0 2 7 4,0 0 5-4,0 0-6 0,0 0 7 2,0 0 3 0,0 0-8 0,0 0-1-1,0 0 5 1,0 0-10-1,0 0-11 1,0 0-7-1,0 0-8 2,0 0 8-3,-7 0-1 6,0 7 2-10,7 5 3 7,-7 4 13-2,1-1 5 8,-12 5-4-14,18 0 9 15,-7 0-1-15,7 1-2 15,-7-2 8-15,7 4-11 14,-6 3-12-14,6-2 5 16,0-1 0-17,0-1-13 0,0 0-1 16,0-8-8-15,0 1 8 15,13-2 0-16,-6-3 6 17,17 0-6-15,-10-2-17-2,11-1-2 14,-5-2-20-13,-6-5-89 15,3 0-147-15,-10 0-491-1</inkml:trace>
    </iact:actionData>
  </iact:action>
  <iact:action type="add" startTime="34790">
    <iact:property name="dataType"/>
    <iact:actionData xml:id="d11">
      <inkml:trace xmlns:inkml="http://www.w3.org/2003/InkML" xml:id="stk11" contextRef="#ctx0" brushRef="#br0">17849 1097 240 0,'0'0'158'7,"0"0"-57"-1,0 0-18 2,0 0 10 1,0 0 30-2,0 0 71 0,0 0-3 1,0 2-5-1,0-2-30 2,0 0-44-4,0 0-39 4,0 0-34-1,0 0-18-1,0 0-14 0,0 0 0 0,0 0-1 2,0 0 1-2,0 0 4 1,0 0 15-2,7 0 16 6,0 0 10-8,-1 0 5 2,5 0 16 3,3 0-1-2,0-2-32 1,-1-6-20-2,5-2-8 3,-4-2-3 0,-8 1 3-2,1-1-5-2,4 0 4 4,-4-1-10-2,0 0 5 1,0 1-4-2,-1 2-2 2,1 1 0 1,-7 3 0-1,7 3 0-1,-7 1 0-1,0 2-2 4,0 0 1-3,0 0-5-2,0 0-6 3,0 0 6 1,0 0-1-2,0 0 7 1,0 0 0-1,0 0 2 0,0 0 7 3,0 0 1-4,0 0-2 1,0 0-7 0,0 0 12 1,0 0-12 0,0 0-1-2,0 0 0 4,0 0 0-3,0 0-1 0,0 0 1 0,11 10 2 2,-4 2 20-2,6 6 5 2,-6-1-7-5,0 4-8 4,11-4-3 0,-12-2 4 0,1-2-4-2,-7-5-9 2,7-4-38 1,-7-4-82-2,0 0-112 0,0-10-334-4</inkml:trace>
    </iact:actionData>
  </iact:action>
  <iact:action type="add" startTime="39918">
    <iact:property name="dataType"/>
    <iact:actionData xml:id="d12">
      <inkml:trace xmlns:inkml="http://www.w3.org/2003/InkML" xml:id="stk12" contextRef="#ctx0" brushRef="#br0">16641 785 100 0,'0'0'639'7,"0"0"-386"-1,0 0-91 4,0 0-39-3,0 0-39 9,0 0-31-16,0 0 35 6,0-10 34 1,0 10-4 1,0 0-38-1,0 0-55 0,0 0 7 2,-7 0 5-2,-10 5-28 0,3 7 8 0,0 6 8 1,-17 6 5 0,7 8 9-2,-4 3-1 2,-3 10 2 0,-7 7-6 0,3 9 3 0,-10 4-21 7,0 8-9-14,7 1 1 14,-7-1 18-14,7-1 23 15,10 1-30-16,-3 3 12 16,10 0 5-15,4 4-8 15,3 2-24-14,7 3-2-2,7 3-2 15,0 7 9-14,0 7-8 15,14-4 0-15,0-3-1 15,17-7-18-15,-7-12-12 15,4-11-2-16,10-12-50 0,7-13-31 16,28-19-71-16,-11-14-142 16,-10-7-632-15</inkml:trace>
    </iact:actionData>
  </iact:action>
  <iact:action type="add" startTime="40840">
    <iact:property name="dataType"/>
    <iact:actionData xml:id="d13">
      <inkml:trace xmlns:inkml="http://www.w3.org/2003/InkML" xml:id="stk13" contextRef="#ctx0" brushRef="#br0">18319 684 664 0,'0'0'380'7,"0"0"-228"3,0 0-54-4,0 0-11 3,0 0-6-4,0 0-28 3,0 0 37 0,104 33 18 0,-73-19-22-1,4 4-19 1,3 10 8 1,0 5-12-1,7 9-5-4,0 12 23 4,0 9-8 0,-10 10-13 0,10 9 4-2,-14 9 2 5,0 5-14-6,-3 9-9 10,-11 3-14-14,-10 9-23 15,-7-1-5-15,0 3 8 15,0-9-9-16,-7-9-9 16,-10-14-25-15,3-13-46 16,-10-16-54-17,-11-15-96 0,-3-19-121 17,-7-18-448-16</inkml:trace>
    </iact:actionData>
  </iact:action>
  <iact:action type="add" startTime="41542">
    <iact:property name="dataType"/>
    <iact:actionData xml:id="d14">
      <inkml:trace xmlns:inkml="http://www.w3.org/2003/InkML" xml:id="stk14" contextRef="#ctx0" brushRef="#br0">18288 1664 230 0,'0'0'199'3,"0"0"-12"5,0 0-8 1,0 0 12-1,0 0-29-1,0 0-3-1,0 0 12 3,7 0-2-2,-7 0-3 1,0 0-31-2,0 0-13 3,0 0-40-1,0 0-58-3,0 0-24 3,-14 7-1 0,7 6-19 0,-10 2 20-2,10 5 19 4,0 0-19-4,7-2-2 4,0 1-39-6,0 4-5 4,7-3 17 0,10 4 19 0,11-4 10-2,3-2 8 2,-3-4 1 1,10-4-8-1,-14-4-1 1,-3-6-11-2,-4 0 0 9,-3 0 10-15,-14-11 0 15,0-8 0-15,0-4-1 15,0-5-18-15,-14 1-14 0,-10-2-14 13,10 4 7-13,-3 8-29 15,-4-4-111-15,14 6-375 15,-10 0-484-16</inkml:trace>
    </iact:actionData>
  </iact:action>
  <iact:action type="add" startTime="42695">
    <iact:property name="dataType"/>
    <iact:actionData xml:id="d15">
      <inkml:trace xmlns:inkml="http://www.w3.org/2003/InkML" xml:id="stk15" contextRef="#ctx0" brushRef="#br0">15661 2784 1136 0,'0'0'400'3,"0"0"-221"1,0 0-47 3,0 0-53 2,0 0-56-2,0 0 78-1,187 2 101 4,-59-2-21-4,59 0-36 4,80 0-45-4,55 0-30 0,34 0-15 2,35-2-23 0,-10-8 16 0,6 3 19-2,-6-1-39 4,-31 5-10-3,-46 3-9 10,-79 0-1-16,-76 0-8 15,-59 3-81-15,-38-1-86 16,-14 5-71-16,-31-3-155-1,-7 1-378 16,-14-5-199-16</inkml:trace>
    </iact:actionData>
  </iact:action>
  <iact:action type="add" startTime="43411">
    <iact:property name="dataType"/>
    <iact:actionData xml:id="d16">
      <inkml:trace xmlns:inkml="http://www.w3.org/2003/InkML" xml:id="stk16" contextRef="#ctx0" brushRef="#br0">16700 3126 867 0,'0'0'368'4,"0"0"-154"7,0 0-51-6,0 0-11 1,0 0-91 2,0 0-13 0,0 0 26 0,-90-95 2-2,59 80-38 2,3 0-19 0,-3 2-1 1,3 5 24-4,-3 4-24 5,0 4-18-4,-4 0 0 6,-3 2 0-10,-7 18-1 7,7 6-1-2,7 6 2 2,3 4 12-3,4 5 26 1,10 5 18 3,7 8 5-3,7 3-17-2,0 6 7 9,0 6-20 3,0-1-9-17,28 4 4 0,-4 6-3 16,-3 5-15-15,3 5-7 15,-3-2 7-15,-4 0-7 15,-3-8-1-16,-7-8-24 16,0-9-46-14,-7-13-26-2,0-10-51 16,0-24-110-16,0-11-283 16,0-3-342-16</inkml:trace>
    </iact:actionData>
  </iact:action>
  <iact:action type="add" startTime="43836">
    <iact:property name="dataType"/>
    <iact:actionData xml:id="d17">
      <inkml:trace xmlns:inkml="http://www.w3.org/2003/InkML" xml:id="stk17" contextRef="#ctx0" brushRef="#br0">16021 3669 1245 0,'0'0'266'7,"0"0"-223"2,0 0-3-2,0 0 18-1,222 22-32 4,-132-10-11-4,7 4-9 4,-7-2-6-6,-7 3 0 4,-11 5-178 0,-27-11-348 0,-13 0-423-7</inkml:trace>
    </iact:actionData>
  </iact:action>
  <iact:action type="add" startTime="44318">
    <iact:property name="dataType"/>
    <iact:actionData xml:id="d18">
      <inkml:trace xmlns:inkml="http://www.w3.org/2003/InkML" xml:id="stk18" contextRef="#ctx0" brushRef="#br0">17305 3572 1047 0,'0'0'398'1,"0"0"-103"6,0 0-74-1,0 0-67 5,0 0-99-7,0 0-4 2,0 0-2 3,-69 53-1-2,24-8 23 1,-14 11-8-1,7 5-2 1,-6-3-23-1,13-4-33 3,13-8-5-5,12-11-84 2,2-10-110 2,11-23-177-2,7-2-235-1,0-2 8-5</inkml:trace>
    </iact:actionData>
  </iact:action>
  <iact:action type="add" startTime="44586">
    <iact:property name="dataType"/>
    <iact:actionData xml:id="d19">
      <inkml:trace xmlns:inkml="http://www.w3.org/2003/InkML" xml:id="stk19" contextRef="#ctx0" brushRef="#br0">17011 3446 829 0,'0'0'621'1,"0"0"-436"6,0 0-44 0,0 0-97 1,0 0-43 0,0 0 131 0,0 0 26-2,76 131-4 5,-55-80-52-4,10 4-34-3,-17 0-41 4,10 3-14 0,-10-4-13 1,3-2-25-1,-10-4-83-2,0 7-89 1,-7-15-149 5,0-10-301-12</inkml:trace>
    </iact:actionData>
  </iact:action>
  <iact:action type="add" startTime="44978">
    <iact:property name="dataType"/>
    <iact:actionData xml:id="d20">
      <inkml:trace xmlns:inkml="http://www.w3.org/2003/InkML" xml:id="stk20" contextRef="#ctx0" brushRef="#br0">16810 4234 598 0,'0'0'503'8,"0"0"-305"-2,0 0-10 1,0 0-5 2,0 0 20-2,0 0 39 0,142-14-59 0,-72 9-57 1,-5 5-73 0,11 0-28-2,-3 0-16 2,-4 0-3 0,-10 9-6 1,-7 4-44-4,-7-3-127 6,-24-2-175-6,-14-6-362-4</inkml:trace>
    </iact:actionData>
  </iact:action>
  <iact:action type="add" startTime="45475">
    <iact:property name="dataType"/>
    <iact:actionData xml:id="d21">
      <inkml:trace xmlns:inkml="http://www.w3.org/2003/InkML" xml:id="stk21" contextRef="#ctx0" brushRef="#br0">16977 3128 693 0,'0'0'222'4,"0"0"-50"4,0 0-56 0,0 0-12 1,0 0 5-4,0 0 77 3,0 0 15 0,0 0-28 0,0 0-44 0,-7 4-58-2,-4 3-34 4,-3 9-17-4,-6 8-2 0,-12 9 15 2,-6 10 11 0,-7 5-16 0,0 7 5-1,0 9 19 1,11 6-6 1,-4 10 4-1,7 11-14 3,17 7-9-9,0 8-12 13,14 4-15-13,0 4 0 13,7-3-35-15,21-6-38 16,10-12-59-15,7-9-92 15,31 2-54-15,-11-27-246 15,-13-15-699-14</inkml:trace>
    </iact:actionData>
  </iact:action>
  <iact:action type="add" startTime="47079">
    <iact:property name="dataType"/>
    <iact:actionData xml:id="d22">
      <inkml:trace xmlns:inkml="http://www.w3.org/2003/InkML" xml:id="stk22" contextRef="#ctx0" brushRef="#br0">17683 3827 1295 0,'0'0'584'8,"0"0"-407"0,0 0-41-2,0 0-40 2,0 0-68 0,0 0-28 0,0 0-12-2,69-85-130 4,-38 69-154-4,4 4-323-5</inkml:trace>
    </iact:actionData>
  </iact:action>
  <iact:action type="add" startTime="47459">
    <iact:property name="dataType"/>
    <iact:actionData xml:id="d23">
      <inkml:trace xmlns:inkml="http://www.w3.org/2003/InkML" xml:id="stk23" contextRef="#ctx0" brushRef="#br0">17783 4247 880 0,'0'0'744'1,"0"0"-552"0,0 0-69 13,0 0-6 4,0 0-65-18,0 0-42 0,0 0 9 7,97-32-8 3,-76 32 5 5,10 9 12-14,-4 17 1 11,5 7 4-9,-12 4-9 15,-2 7-11-17,-18-4-4-1,0 0-2 16,0-3-7-16,-18 1-10 17,-16-3-52-16,-22-9-86 15,4-14-133-15,7-12-517-1</inkml:trace>
    </iact:actionData>
  </iact:action>
  <iact:action type="add" startTime="49693">
    <iact:property name="dataType"/>
    <iact:actionData xml:id="d24">
      <inkml:trace xmlns:inkml="http://www.w3.org/2003/InkML" xml:id="stk24" contextRef="#ctx0" brushRef="#br0">18513 3680 9 0,'0'0'63'7,"0"0"-28"2,0 0 8-3,0 0 6 1,0 0-20 0,0 0 9 1,0 0 11 0,14-15-2-2,-14 15 21 2,0-2 20 0,0 0 7 1,0-1 14-3,0 3 10 3,0-2-13-3,0 2 18 5,0 0-4-8,0 0 0 5,0 0-30 0,0 0 5 1,0 0 5-3,0 0 6 1,0 0-21 2,0 0-9-2,0 0-4 0,0 0-41 0,0 0-17 1,0 2-13 0,0 10 7-2,-14 9 53 2,-3 3-2 0,3 6-5 1,-7 7-14-3,-3-2-10 3,3 3-17-2,-3-6 6 4,10-1-5 6,-10-9 3-16,10-7 1-1,7-8-16 15,7-2 12-13,-7-5 6 4,7 0 5 3,0 0 16-3,0 0 14 5,7-7-22-8,7-11-33 11,3-9-27 1,11-3 12-14,3-4-19-1,0 0-12 16,-3 0 11-14,3 1-5 14,-3 2 10-15,-4 0 5 14,-3 1-2-14,-4 5-1 14,-3-1 21-14,-7 4 6 0,7 7 1 14,-14 0 1-13,10 7 6 14,-10 3 10-16,0 2 19 16,0 1-4-15,0 2-4 1,0 0-8 6,0 0-20 0,0 0-13 0,0 0-15-1,0 16 19 0,-17 3 9 2,10 7 19 7,-7 1 2-15,-3 6 1 15,3-3-8-16,7 1-13 17,0-7 8-15,7-3-9-2,0-7-15 14,0-4-1-12,14-2 16 13,0-5 8-15,17-3 15 17,7 0 3-16,0-7-13 14,7-16-13-14,-10-3-13 15,10 2-41-15,-14-2 17-1,-10 2-19 16,3 1 24-15,-10 0 24 14,-7 5 2-14,0 6 6 15,3 2 0-15,-10 2 1 15,0 3 1-15,0 5 5-1,0 0 2 15,0 0-9-13,0 0-15 6,0 0-11-2,0 0-1 1,0 0 27 3,-10 10 25-3,3 3 13 3,0 4 3-6,-7 6-12 9,7 5 5 4,-10 7-3-16,10 6-8-1,0 0 10 15,7 4 4-14,0 4-21 15,0-3-15-15,14-2 1 14,10-1 4-14,4-5-6 14,3-7-7-14,0-7-48 16,-4-19-129-16,5-5-306-1,-19 0-571 0</inkml:trace>
    </iact:actionData>
  </iact:action>
  <iact:action type="add" startTime="52554">
    <iact:property name="dataType"/>
    <iact:actionData xml:id="d25">
      <inkml:trace xmlns:inkml="http://www.w3.org/2003/InkML" xml:id="stk25" contextRef="#ctx0" brushRef="#br0">19230 3955 107 0,'0'0'91'6,"0"0"-3"1,0 0 24 1,0 0 18 0,0 0-17 0,0 0 14-2,0 0 16 4,0 0 11-3,0-2 14-2,0 2 22 3,0-3 1 1,0 3-9-1,0 0-18-3,0 0-9 4,0 0-23-2,0 0-29 3,0 0-36-6,0 5-45 4,0 15-22 0,0 10 70 0,0 8 6-2,7 3-35 2,-7 1-27 0,6-4-8 0,-6-5-6 1,7-8-23 9,-7-10-69-17,0-15-92 15,0 0-159-14,0 0-285-2</inkml:trace>
    </iact:actionData>
  </iact:action>
  <iact:action type="add" startTime="53424">
    <iact:property name="dataType"/>
    <iact:actionData xml:id="d26">
      <inkml:trace xmlns:inkml="http://www.w3.org/2003/InkML" xml:id="stk26" contextRef="#ctx0" brushRef="#br0">18707 3293 38 0,'0'0'267'7,"0"0"-74"3,0 0-8-6,0 0 2 4,0 0 17 0,0 0-19 0,0 0-11-2,0 0-27 2,0 0-20 1,0 0-31-2,0 0-12 1,0 0-2-2,0 0-5 3,0 0-14-2,0 0-13-1,7 0 9 2,0-3-5 0,7-10-31 0,3 1-15-2,-3-3-7 4,0 0 5-4,3 0-5 4,-3 0 1-5,0-1-1 2,10 1 0 2,-10 2 0-2,-7 3 0 0,0 6 0 0,3 4-1 2,-10 0-7-2,0 0-10 1,0 0-5-2,0 0-6 3,0 0-7-2,0 0 5-1,0 0 11 2,0 8 19 1,7 3 5-2,0 7 29-1,7 5 8 4,-7 3-13-3,10 4 20 2,-3 0-12-3,0 0-1 0,3 0-19 3,-3-2-2-1,6-8-9-1,-9-3-6-1,-4-4-13 3,-7-13-85-1,0 0-163 1,0 0-436-9</inkml:trace>
    </iact:actionData>
  </iact:action>
  <iact:action type="add" startTime="54536">
    <iact:property name="dataType"/>
    <iact:actionData xml:id="d27">
      <inkml:trace xmlns:inkml="http://www.w3.org/2003/InkML" xml:id="stk27" contextRef="#ctx0" brushRef="#br0">19468 3031 960 0,'0'0'483'6,"0"0"-313"3,0 0-15-2,0 0-52 1,0 0-59-2,0 0-27 1,0 0 15 1,35 27 82 1,-4-6 29-3,14 6-7 2,7 11-23 0,0 11-43-1,7 10-24-1,3 9 6 4,-10 13-16-4,-7 10 13 4,-24 7-10-3,-4 27-23 8,-17 24-13-15,0-8 10 16,-31-15-13-15,7-17-25 15,10-31-47-15,-7 4-114 15,-3-14-188-14,10-34-791-2</inkml:trace>
    </iact:actionData>
  </iact:action>
  <iact:action type="add" startTime="60625">
    <iact:property name="dataType"/>
    <iact:actionData xml:id="d28">
      <inkml:trace xmlns:inkml="http://www.w3.org/2003/InkML" xml:id="stk28" contextRef="#ctx0" brushRef="#br0">20482 2248 441 0,'0'0'191'6,"0"0"-119"5,0 0-20-8,0 0-18 5,0 0-23 1,0 0-10-1,0 0 20-2,0 0 51 1,0 0 44 2,0 0 10-2,0 0 7 2,0 0 12-4,0 0-13 5,0 0-4-4,0 0-17 0,0 0-25 2,0 0-24 0,0 0-18 1,0 0-18-4,0 0-11 5,0 0-1-3,7 0-14 2,-7 0-1-5,14 0 1 4,4 2 5 0,2 3 20 0,11-5-3-1,8 0-6 0,-5 0 3 2,4 0-19-2,7 0-15 1,-7-7-128-2,-10 0-106 3,-4 3-241-2,-17 0-392-6</inkml:trace>
    </iact:actionData>
  </iact:action>
  <iact:action type="add" startTime="61182">
    <iact:property name="dataType"/>
    <iact:actionData xml:id="d29">
      <inkml:trace xmlns:inkml="http://www.w3.org/2003/InkML" xml:id="stk29" contextRef="#ctx0" brushRef="#br0">20444 2525 538 0,'0'0'402'5,"0"0"-200"10,0 0-22-14,0 0-48 5,0 0-58 2,0 0-45 2,0 0 54-6,52 0 48 7,-21 0-23-1,8 0-15-9,-5 0-42 14,11 0-31-13,0 0-20 13,-7 0-3-14,21 0-131 15,-21 0-209-15,-7 0-525-1</inkml:trace>
    </iact:actionData>
  </iact:action>
  <iact:action type="add" startTime="62562">
    <iact:property name="dataType"/>
    <iact:actionData xml:id="d30">
      <inkml:trace xmlns:inkml="http://www.w3.org/2003/InkML" xml:id="stk30" contextRef="#ctx0" brushRef="#br0">22168 1059 877 0,'0'0'273'6,"0"0"-95"3,0 0-16-3,0 0-64 3,0 0-50-3,0 0 35 3,0 0 31-3,0 0-23 3,0 0-8-3,0 0 4 1,0 0-24 1,0 0-13 1,0 0-31-2,0-5-19-1,-7 0 10 5,-7-5-9-5,-10 0 13 0,10 0-3 1,-10-3-11 1,-4 3-1 0,-3 0 1-2,10 4-9 2,-10 1 2 0,0 0-3 1,10 5 8-4,-3 0-8 5,10 0-3-4,0 4 7 3,7 10-6-3,-10 12 9 1,10 4 3 1,-7 5 24 1,14 5 8-2,0 9-14-1,0 1 13 4,0 4-10-4,7 5-1 6,7 1-2-1,3 1-6-10,-3 3-3 14,0-2-8-14,3 1 0 15,-10-3 0-15,0-4-1 15,0-9-6-14,-7-3-14 0,0-6-26 10,0-7-40-10,0-5-91 13,0-11-107-14,-7-7-230 14,-7-8-258-13</inkml:trace>
    </iact:actionData>
  </iact:action>
  <iact:action type="add" startTime="63090">
    <iact:property name="dataType"/>
    <iact:actionData xml:id="d31">
      <inkml:trace xmlns:inkml="http://www.w3.org/2003/InkML" xml:id="stk31" contextRef="#ctx0" brushRef="#br0">21645 1512 856 0,'0'0'386'3,"0"0"-305"6,0 0-61-2,0 0 73-1,187 12-30 4,-121 2-42-4,10 4-9 4,0-1-12-6,-10-2-12 4,17-2-111 0,-24-6-207 0,-14-7-485-7</inkml:trace>
    </iact:actionData>
  </iact:action>
  <iact:action type="add" startTime="63598">
    <iact:property name="dataType"/>
    <iact:actionData xml:id="d32">
      <inkml:trace xmlns:inkml="http://www.w3.org/2003/InkML" xml:id="stk32" contextRef="#ctx0" brushRef="#br0">22832 1465 656 0,'0'0'655'5,"0"0"-470"4,0 0 7-2,0 0-75 2,0 0-94-3,0 0-23 2,0 0 1-1,-31 42 15 2,4-11 23-3,-4 4 23 5,-1 5-18-6,5 1-22 2,-4-4-15 0,10-1 3 0,-3-4-10 1,10-5-54 0,0-4-50 0,-3 0-82-1,3-6-83 3,0-7-265-5,-3-6-249-4</inkml:trace>
    </iact:actionData>
  </iact:action>
  <iact:action type="add" startTime="64011">
    <iact:property name="dataType"/>
    <iact:actionData xml:id="d33">
      <inkml:trace xmlns:inkml="http://www.w3.org/2003/InkML" xml:id="stk33" contextRef="#ctx0" brushRef="#br0">22569 1384 552 0,'0'0'251'10,"0"0"-120"11,0 0-1-20,0 0-38-1,0 0 54 5,0 0 44 4,0 0-16-5,56 95-25 5,-42-62-4-1,0 6-39 6,3-2-50-14,4 3-34 17,-14 3-12-16,6-1-7 14,5 2-3-14,-11-4-34 15,0 0-85-16,-7-1-108 17,0-10-179-15,0-13-308-2</inkml:trace>
    </iact:actionData>
  </iact:action>
  <iact:action type="add" startTime="64366">
    <iact:property name="dataType"/>
    <iact:actionData xml:id="d34">
      <inkml:trace xmlns:inkml="http://www.w3.org/2003/InkML" xml:id="stk34" contextRef="#ctx0" brushRef="#br0">22511 2061 902 0,'0'0'548'10,"0"0"-428"-9,0 0 7 7,0 0-50 0,0 0-60-2,0 0-17 5,0 0 13-5,24 0 22 3,-3 0 105-5,17 5-46 4,0-2-62 1,14 2-20-2,0-3-12-1,-7 0-81 2,13-2-164 1,-13 0-276-1,-7 0-336-8</inkml:trace>
    </iact:actionData>
  </iact:action>
  <iact:action type="add" startTime="64776">
    <iact:property name="dataType"/>
    <iact:actionData xml:id="d35">
      <inkml:trace xmlns:inkml="http://www.w3.org/2003/InkML" xml:id="stk35" contextRef="#ctx0" brushRef="#br0">23182 1488 841 0,'0'0'551'1,"0"0"-441"-1,0 0 14 6,0 0-41 3,0 0-50-4,0 0-12 5,0 0 23-3,0-4-27 1,0-1-2-3,0 0-1 4,0 3-14-2,0 2-2 1,0 0-12 0,0 0-17-2,0 0-11 4,0 0-5-4,0 5 19 0,0 6-23 3,0 6-72-2,0-3-141 1,0-4-468-6</inkml:trace>
    </iact:actionData>
  </iact:action>
  <iact:action type="add" startTime="65097">
    <iact:property name="dataType"/>
    <iact:actionData xml:id="d36">
      <inkml:trace xmlns:inkml="http://www.w3.org/2003/InkML" xml:id="stk36" contextRef="#ctx0" brushRef="#br0">23137 1858 1003 0,'0'0'335'2,"0"0"-139"9,0 0-105 4,0 0-62-14,0 0-29 0,0 0-16 7,0 0 16 0,31 23 17 0,0-9 18 0,-10 7 16 8,10 1 28-15,-10 6-21 15,3 2 16-15,-10 3-22 14,-7-1-17-14,-7 3-2 16,0-2 14-17,0 2-15 0,-21 1-26 16,-3-3-6-15,-21-11-108 15,7-9-110-16,3-13-159 0</inkml:trace>
    </iact:actionData>
  </iact:action>
  <iact:action type="add" startTime="65730">
    <iact:property name="dataType"/>
    <iact:actionData xml:id="d37">
      <inkml:trace xmlns:inkml="http://www.w3.org/2003/InkML" xml:id="stk37" contextRef="#ctx0" brushRef="#br0">22601 1009 481 0,'0'0'304'7,"0"0"-161"0,0 0-32 0,0 0-9 2,0 0-21-2,0 0 13 1,0 0 35-2,0 5 5 4,0-5-19-3,0 5 0-2,0 0-11 3,-7 5-28 0,-7 5 15 0,-3 5 24-2,-4 13-16 4,-10 5-35-4,3 9-26 4,-3 11-5-6,-7 10-7 9,0 10 1 3,3 14-6-15,11 5-13-1,3 9-7 16,4 7-2-15,17 0-11 15,0-1-32-16,17-3-34 17,28-7-70-17,28 4-50 20,-4-22-163-20,-10-29-600 0</inkml:trace>
    </iact:actionData>
  </iact:action>
  <iact:action type="add" startTime="71809">
    <iact:property name="dataType"/>
    <iact:actionData xml:id="d38">
      <inkml:trace xmlns:inkml="http://www.w3.org/2003/InkML" xml:id="stk38" contextRef="#ctx0" brushRef="#br0">23923 1479 100 0,'0'0'238'7,"0"0"-62"2,0 0-58-2,0 0-2 2,0 0-21-3,0 0 3 1,0 0 0 1,0 0-18 0,0-2-24-2,0-3-11 2,0 3 0 0,0-3 22 0,0 2 5 0,0 3 1-2,0-2 13 4,0-2 4-3,0 2 3-2,0-3 4 5,0 0-14-4,0 0 33 2,0 0-31-2,0 0 8 4,0 0-10-4,0 0-28 4,0 0-26-5,0 0-26 2,-7 0-3 2,-11 0-7-2,-2-5 7-1,-5 0 0 2,5-2 1 0,-5 1 10 0,-2 3-11 1,-4 4-9-4,-1 4 2 6,-2 0-2-5,3 0 7-1,-14 10-4 3,17 5-17 0,-3 0 12 1,7-5 3-4,17 0-6 4,7 0-27-2,0 3-15 2,0-1 11-3,0 5 17 1,7 4 28 1,17 2 10 0,-3 0-4-1,10 5 3 0,0-1-2 1,4 3 1 0,10 0-7 0,-7 1 8-2,7-4-2 6,0 4-1-7,-7-1-4 10,0-2-1-14,-11 1-1 15,5 0 1-16,-19-2-1 16,12-4 0-15,-18 0 0 16,0-4-9-17,-7-3-7 0,0-1 5 16,0 0 4-15,0 0 5 14,-7 3 2-14,-25-1 14 15,1 3 8-15,4-2-12 15,-11-3-9-14,-1-10 0-2,12-2 5 15,-4-3 10-14,10 0-6 14,-10-14-1-14,6-4-9 15,5-4 0-15,13 0 0 15,0-3-15-16,7 0-9 16,0 2 17-15,0-3 7 15,0-2-6-15,7 4 6-1,7-4-6 16,-1 0 6-15,19 0-1 15,-8-2-14-16,10 0 0 16,-2-2-17-14,-1 2 4-2,-10 2 10 17,3-1-13-17,-17 5 9 15,0 2 14-15,0 1 2 16,-7-2-32-15,0-5-63 15,-7 4-211-15,-18-2-507-1</inkml:trace>
    </iact:actionData>
  </iact:action>
  <iact:action type="add" startTime="73657">
    <iact:property name="dataType"/>
    <iact:actionData xml:id="d39">
      <inkml:trace xmlns:inkml="http://www.w3.org/2003/InkML" xml:id="stk39" contextRef="#ctx0" brushRef="#br0">24054 969 651 0,'0'0'485'7,"0"0"-307"-1,0 0 18 3,0 0-65-2,0 0-74 1,0 0-21-2,0 0 25 3,0 0-9-1,18 10-16 1,-5 2 73-4,19 8-14 3,2 8 2-1,4 7-19 1,7 9-20 1,0 6-9-4,7 13 12 4,-7 6-11-2,-7 15 10 3,-7 9-29-5,-17 10-4 11,-7 26-5-16,-7 21-16 16,-7-8-5-15,-24-21 8 15,3-20-1-16,4-29-8 16,3-4-16-15,-10 0-27 15,10-17-67-15,-17-22-121-1,7-7-301 16,-7-21-490-15</inkml:trace>
    </iact:actionData>
  </iact:action>
  <iact:action type="add" startTime="74334">
    <iact:property name="dataType"/>
    <iact:actionData xml:id="d40">
      <inkml:trace xmlns:inkml="http://www.w3.org/2003/InkML" xml:id="stk40" contextRef="#ctx0" brushRef="#br0">21722 2772 656 0,'0'0'722'8,"0"0"-575"-4,0 0-58 5,0 0 46-1,0 0-41-1,0 0-31 0,0 0 183 0,148 0-32 1,-65 0-43 0,42-4-47 0,48 4-21-2,59 6-26 4,28 27-2-3,16 1-18-2,-9 0 7 3,-11-11-22 0,-3-6-15 2,-28 1-12-5,-25-3-14 11,-44-3 0-16,-52 1-1 16,-35-1-1-16,-24 1-17 16,-17 0-80-15,3 1-109 15,-24-8-114-15,-7-4-352 15,-14-2-765-15</inkml:trace>
    </iact:actionData>
  </iact:action>
  <iact:action type="add" startTime="75805">
    <iact:property name="dataType"/>
    <iact:actionData xml:id="d41">
      <inkml:trace xmlns:inkml="http://www.w3.org/2003/InkML" xml:id="stk41" contextRef="#ctx0" brushRef="#br0">22376 3150 565 0,'0'0'343'6,"0"0"-104"1,0 0-33 2,0 0-50-2,0 0-70 0,0 0-17 1,0 0 6 1,0 0 13-2,0 0-9-2,0 0-1 3,0 0 5 0,0 0 7 0,0 0-10-1,0 0 1 0,0 0-1 1,0 0-7 1,0-8-51-2,-7-6-22 1,-7 2 0-2,-10-3-9 2,3-5 1-1,-10 2 7 0,3-2 0 1,-3 5 1 1,3 0 0-2,4 3 1-1,10 4 1 4,-3 3 8-3,17 5-9-2,0 0-1 3,-7 0-20 0,7 0-18 1,0 20 2-3,0 8 27 2,0 7 9-1,0 9 0 2,0 2 31-4,0 10-16 5,0 4 4-4,17 8 2 2,-10 9 6 0,7 0-3-2,-7 1-12 9,0 1-12-14,3-4 1 15,-3-5 0-15,0-2 7 15,-7-2-8-16,0-6 0 17,7-7 0-16,-7-8-8 14,0-7-32-14,0-10-19 15,0-10-61-15,0-8-111-1,0-10-82 16,0 0-42-16,0-17-20 0</inkml:trace>
    </iact:actionData>
  </iact:action>
  <iact:action type="add" startTime="76376">
    <iact:property name="dataType"/>
    <iact:actionData xml:id="d42">
      <inkml:trace xmlns:inkml="http://www.w3.org/2003/InkML" xml:id="stk42" contextRef="#ctx0" brushRef="#br0">22012 3610 952 0,'0'0'386'8,"0"0"-216"-3,0 0-57 3,0 0-72 0,0 0-6-1,0 0 21-1,180 20 8 3,-121 6-39-2,0-2-15 1,0 1-10-2,-7 1-13 4,0-9-127-3,-14-4-230 3,-7-10-580-10</inkml:trace>
    </iact:actionData>
  </iact:action>
  <iact:action type="add" startTime="77133">
    <iact:property name="dataType"/>
    <iact:actionData xml:id="d43">
      <inkml:trace xmlns:inkml="http://www.w3.org/2003/InkML" xml:id="stk43" contextRef="#ctx0" brushRef="#br0">23116 3607 709 0,'0'0'487'7,"0"0"-340"1,0 0-4-2,0 0-55 2,0 0-54 0,0 0 1 1,0 0 19-4,0 0-6 6,0 0-26-6,-7 8 13 3,-10 10 55-2,-4 10 37 5,-17 4-44-6,11 3-33 5,-12 6-22-6,8-4-13 5,-7 3-6-2,11-4-9 1,2-3 0 0,5-6-24-2,2-4-66 4,4-3-59-2,7-10-106-4,1-10-80 6,-1 0-179-4,0 0-100-4</inkml:trace>
    </iact:actionData>
  </iact:action>
  <iact:action type="add" startTime="77495">
    <iact:property name="dataType"/>
    <iact:actionData xml:id="d44">
      <inkml:trace xmlns:inkml="http://www.w3.org/2003/InkML" xml:id="stk44" contextRef="#ctx0" brushRef="#br0">22832 3462 986 0,'0'0'314'6,"0"0"-153"2,0 0-37-3,0 0-80 6,0 0-43-5,0 0 24 3,0 0 121-4,39 68 9 2,-26-26-17 1,1 9-8 2,10 9-25-3,4 2-35-2,3 8-27 6,-6-5-26-6,-5-3-11 5,1-4-6-5,-11-7 0 2,4-9-75 1,-7-4-75 2,-7-10-156 4,0-17-325-14</inkml:trace>
    </iact:actionData>
  </iact:action>
  <iact:action type="add" startTime="78297">
    <iact:property name="dataType"/>
    <iact:actionData xml:id="d45">
      <inkml:trace xmlns:inkml="http://www.w3.org/2003/InkML" xml:id="stk45" contextRef="#ctx0" brushRef="#br0">22781 4227 415 0,'0'0'509'7,"0"0"-297"-1,0 0-8 2,0 0-42 0,0 0-80 0,0 0-22 0,0 0 48-1,0 0 13 2,0 2-3-3,0 1-7 0,13-1-28 2,12 4 63 0,9-1-25 0,11 0-45-2,0-3-15 3,18 1-25-1,-12-1-17 0,1 1-12-3,-7-1-7 5,-17 0-7-4,3 1-100 2,-24-3-104-1,0 0-290 0,-7-10-533-5</inkml:trace>
    </iact:actionData>
  </iact:action>
  <iact:action type="add" startTime="78991">
    <iact:property name="dataType"/>
    <iact:actionData xml:id="d46">
      <inkml:trace xmlns:inkml="http://www.w3.org/2003/InkML" xml:id="stk46" contextRef="#ctx0" brushRef="#br0">22853 3228 443 0,'0'0'545'1,"0"0"-336"-1,0 0-36 0,0 0-88 0,0 0-81 0,0 0 2 0,0 0 11 0,-27 24 155 0,9-1-6 0,-3 5-15 0,1 5-19 3,-4 4-41 4,3 8-21 1,-3 6-18-1,3 6 5 1,-3 7-42 0,3 4-3 1,3 7-11-3,5 7-1 1,13 2 0 8,0 5-1-13,0-2-23 13,7-1-52-14,10-2-85 14,11 8-104-13,-4-20-221 13,-3-19-402-14</inkml:trace>
    </iact:actionData>
  </iact:action>
  <iact:action type="add" startTime="90819">
    <iact:property name="dataType"/>
    <iact:actionData xml:id="d47">
      <inkml:trace xmlns:inkml="http://www.w3.org/2003/InkML" xml:id="stk47" contextRef="#ctx0" brushRef="#br0">23504 3778 316 0,'0'0'359'7,"0"0"-151"1,0 0-30 0,0 0-40-1,0 0-45 2,0 0-55-3,0-14-27 4,0 14-2-5,0 0 11 2,0 0 21 1,0 0 37 1,0 0 17-2,0 0 7-1,0 0-6 4,0 0-17-4,0 0-26 3,0 0-18-3,0 0-3 1,0 0-7 1,0 0 1 0,0 0 1-2,0 0 7 2,0 0 10 1,0-3-10-2,0 3-15 1,0-2-6-1,0-1 3 2,0-5-16-3,0 2-17 1,0-13-91 0,0 5-167 1,0-7-694-7</inkml:trace>
    </iact:actionData>
  </iact:action>
  <iact:action type="add" startTime="91511">
    <iact:property name="dataType"/>
    <iact:actionData xml:id="d48">
      <inkml:trace xmlns:inkml="http://www.w3.org/2003/InkML" xml:id="stk48" contextRef="#ctx0" brushRef="#br0">23518 4182 595 0,'0'0'317'7,"0"0"-132"2,0 0 3-3,0 0-32 3,0 0-82-3,0 0-53 0,0 0-13 3,0-7 0-2,0 7 8 1,0 0 11-2,0 0 8 2,7 0 17 0,3 0 24 0,4 2 20-2,0 8-52 5,3 2-6-6,-3 5-5 6,7 4-8-7,3 2 11 3,-3 2-13 1,-4 3 2 0,-3-4-11-1,-7 4-1 0,0-3-4 2,-7 1 1 1,0 2 5 5,0-4-9-15,0 4-6 16,-21-3-43-15,-3-2-84 15,-14-10-113-14,17-8-151-2,-10-5-599 0</inkml:trace>
    </iact:actionData>
  </iact:action>
  <iact:action type="add" startTime="98103">
    <iact:property name="dataType"/>
    <iact:actionData xml:id="d49">
      <inkml:trace xmlns:inkml="http://www.w3.org/2003/InkML" xml:id="stk49" contextRef="#ctx0" brushRef="#br0">24452 3745 202 0,'0'0'287'7,"0"0"-118"0,0 0-35 2,0 0-27-2,0 0-1 1,0 0 9-2,0 0-5 1,0 0 24 2,0 0 18-2,0 0-22-1,0 0-12 2,0 0-36 1,0 0-11-2,0 0-18 3,0 0-7-5,0 0-12 4,0 0-20-2,0 0-1-2,-7 5-3 3,-10 9 17 1,-4 5 23-1,-10 8-18-2,-7 3-1 2,-7 4-14 0,3 5-4 1,-3-2-12-5,7-2 5 4,7-7-5 2,11-6-1 1,2-6-1-10,4-6-28 16,7-4-27-16,7-6-37 14,0 0-48-14,-6 0-53 3,-1 0-93 7,7 0-306-6,-11-14-114-3</inkml:trace>
    </iact:actionData>
  </iact:action>
  <iact:action type="add" startTime="98679">
    <iact:property name="dataType"/>
    <iact:actionData xml:id="d50">
      <inkml:trace xmlns:inkml="http://www.w3.org/2003/InkML" xml:id="stk50" contextRef="#ctx0" brushRef="#br0">24182 3778 312 0,'0'0'181'2,"0"0"-50"7,0 0-33-5,0 0 2 5,0 0-45-2,0 0-11 2,0 0 24-2,0-6 13-1,0 6-7 4,0 0 0-3,0 0 17-2,0 0-1 3,0 0 7 0,0-3 5 0,0 3 4-2,0 0 8 3,0 0-2-2,0 0-6 2,0 0-22-3,0 0-19 3,0 0-25-3,0 0-24 4,0 0-16-6,0 0 0 5,0 0-16-2,14 19 16 1,-4 11 19-1,4 7 0 1,7 0-4 1,-4 1-2-3,4-1-5 0,-7-4-7 2,3 1 0 1,-3-7-1-2,-7-4 0 8,0 0-51-15,-7-6-56 16,10-2-99-15,-10-6-135 16,0-4-343-16,0-5-228-1</inkml:trace>
    </iact:actionData>
  </iact:action>
  <iact:action type="add" startTime="99567">
    <iact:property name="dataType"/>
    <iact:actionData xml:id="d51">
      <inkml:trace xmlns:inkml="http://www.w3.org/2003/InkML" xml:id="stk51" contextRef="#ctx0" brushRef="#br0">24220 3570 459 0,'0'0'323'8,"0"0"-145"-3,0 0-39 5,0 0 11-4,0 0-61 3,0 0-8-4,0 0 51 4,0 0 27-2,0 0-7 2,0 0-14-2,0 0-32-1,0 0-30 4,0 0-29-3,0 0-13-2,0 0-11 3,0 0-2 0,0 0-3 1,0 0-3-3,7 0-5 2,17 0-1 0,18 0 21 0,3 0 2-3,7 0-12 5,3 0-13-4,-3 0-7 2,-17 0-14-2,-4 0-120 2,-7 0-179 2,-17 0-464-10</inkml:trace>
    </iact:actionData>
  </iact:action>
  <iact:action type="add" startTime="102247">
    <iact:property name="dataType"/>
    <iact:actionData xml:id="d52">
      <inkml:trace xmlns:inkml="http://www.w3.org/2003/InkML" xml:id="stk52" contextRef="#ctx0" brushRef="#br0">24847 3223 228 0,'0'0'182'9,"0"0"-96"-5,0 0-18 4,0 0-19 1,0 0-1-2,0 0 24 1,0 0 23-2,-7-3 15 4,7 3 19-4,0 0 5 0,0 0 7 2,0 0-19 0,0 0-26 0,0 0-16 0,0 0-18-1,0 0 6 0,0 0-6 2,0 0-9-2,0 0 1 1,0 0 1-2,0 0 10 2,0 0-15 0,0 0-19-1,0 0-12 1,0 0-10 0,0 0 2 0,0 0-10-2,0 0-1 3,0 9-1-2,14 14 1 3,17 7 62-7,-3 14 2 5,10 8 2 0,7 16-20 0,0 17-4-1,-14 40-6 10,-4 36 1-16,-20 38-11 15,-7-16-12-14,-13-37-8 13,-8-47 0-14,-3-36-5 15,-4 5 0-15,-10 2 0-1,-7-5-1 15,7-15-66-14,-7-46-119 15,17-4-195-15,4-26-944-1</inkml:trace>
    </iact:actionData>
  </iact:action>
  <iact:action type="add" startTime="104296">
    <iact:property name="dataType"/>
    <iact:actionData xml:id="d53">
      <inkml:trace xmlns:inkml="http://www.w3.org/2003/InkML" xml:id="stk53" contextRef="#ctx0" brushRef="#br0">25383 2398 855 0,'0'0'326'9,"0"0"-105"-4,0 0-33 4,0 0-40-1,0 0-82 0,0 0-29-2,0 0 11 2,0 0 5 1,0 0 0-2,0 0 15-2,0 0-7 4,0 0-13-2,0 0-12 1,0 0-24-1,14 4-11 1,10 3 0 0,7 1 15 0,14 1-15-3,-3-1 7 4,3-4-8-2,7 2 0 1,-14-3-102-2,0-1-54 3,-7 1-25-2,-10-1-115 2,-14-2-243-2,-7 0-226-7</inkml:trace>
    </iact:actionData>
  </iact:action>
  <iact:action type="add" startTime="104696">
    <iact:property name="dataType"/>
    <iact:actionData xml:id="d54">
      <inkml:trace xmlns:inkml="http://www.w3.org/2003/InkML" xml:id="stk54" contextRef="#ctx0" brushRef="#br0">25221 2774 963 0,'0'0'497'1,"0"0"-446"14,0 0-9-14,0 0 31 15,0 0 24-16,0 0-43 1,155 56-36 10,-110-46-18-5,0-3-63 10,-14 0-310-15,-10-7-891-1</inkml:trace>
    </iact:actionData>
  </iact:action>
  <iact:action type="add" startTime="110288">
    <iact:property name="dataType"/>
    <iact:actionData xml:id="d55">
      <inkml:trace xmlns:inkml="http://www.w3.org/2003/InkML" xml:id="stk55" contextRef="#ctx0" brushRef="#br0">26293 1889 362 0,'0'0'294'6,"0"0"-157"3,0 0 29-1,0 0 31-3,0 0-6 4,0 0-27-1,7 0-12 0,-7 0-1-3,0 0-39 4,0 0-18-1,0 0-23-1,0 14-30-1,0 11-18 4,0 20 84-4,0 18 13 2,0 40-22 0,-13 36-12 0,-8 32-23 2,-10-13-21-2,6-26-19 9,12-43-12-15,-1-27-10-2,0 3 5 16,-3-4-6-16,10-6-44 16,7-20-52-14,0-15-45 13,7-20-109-14,17-1-105 14,3-27-313-15</inkml:trace>
    </iact:actionData>
  </iact:action>
  <iact:action type="add" startTime="110778">
    <iact:property name="dataType"/>
    <iact:actionData xml:id="d56">
      <inkml:trace xmlns:inkml="http://www.w3.org/2003/InkML" xml:id="stk56" contextRef="#ctx0" brushRef="#br0">26705 1996 575 0,'0'0'529'7,"0"0"-330"0,0 0 39-1,0 0-37 0,0 0-80 3,0 0-55-2,0 0 7 2,7-5 18-3,-7 5-5 2,0 0-29 0,0 0-26-1,0 17-20-1,7 16 57 6,-7 18 24-8,0 17 12 5,0 18-17-4,0 14-25 5,-21 25-21 5,-3-6-18-14,-14 2-11 14,10-2-12-15,4-29-12 17,-4-2-70-17,11-25-39 16,10-23-7-15,0-25-60 15,7-16-3-14,0-31-49-2,0-9-741 15</inkml:trace>
    </iact:actionData>
  </iact:action>
  <iact:action type="add" startTime="111268">
    <iact:property name="dataType"/>
    <iact:actionData xml:id="d57">
      <inkml:trace xmlns:inkml="http://www.w3.org/2003/InkML" xml:id="stk57" contextRef="#ctx0" brushRef="#br0">26113 1848 1142 0,'0'0'380'2,"0"0"-122"7,0 0-112-2,0 0-75 0,0 0 28 1,160-5 65 0,-36 5-19-1,42 16-20 1,-3 7-42-1,-14 0-28 2,-21-2-34-3,-38-2-9 2,0 2-12-2,-10 2-67 2,-11-6-144 0,-24-4-154-1,-24-13-773-7</inkml:trace>
    </iact:actionData>
  </iact:action>
  <iact:action type="add" startTime="112247">
    <iact:property name="dataType"/>
    <iact:actionData xml:id="d58">
      <inkml:trace xmlns:inkml="http://www.w3.org/2003/InkML" xml:id="stk58" contextRef="#ctx0" brushRef="#br0">28301 2731 651 0,'0'0'523'8,"0"0"-338"-1,0 0 54-1,0 0-6 2,0 0-84 0,0 0-61 1,0 0 27-4,162 0 17 5,-78 0-11-4,44 0-6 5,59 0-4-8,89 0-30 8,67 0-13-6,58 0 1 3,56 0-30 0,-3 0 6-1,3 5 31 2,-18 22-24 1,-37 6-7 7,-42-7-18-16,-63-12-13-1,-58-14-14 15,-59 0-16-13,-69-19-88 13,-52-21-111-14,-46 4-153 15,-13-4-548-15</inkml:trace>
    </iact:actionData>
  </iact:action>
  <iact:action type="add" startTime="114035">
    <iact:property name="dataType"/>
    <iact:actionData xml:id="d59">
      <inkml:trace xmlns:inkml="http://www.w3.org/2003/InkML" xml:id="stk59" contextRef="#ctx0" brushRef="#br0">28463 664 637 0,'0'0'325'5,"0"0"-54"4,0 0 7 1,0 0-26-4,0 0-66-1,0 0-45 4,0 0-47-2,0-31-13 1,0 31-22-2,0 0-19 4,11 0-16-4,-11 11-23 3,7 17 28-4,-7 12 50 4,0 12-27-1,0 14-18-1,0 11-13-1,-7 12-3 3,-17 2-9-1,3 4-9 7,14-6-67-14,-10-9-111 14,10 1-103-14,0-24-224 15,0-23-322-15</inkml:trace>
    </iact:actionData>
  </iact:action>
  <iact:action type="add" startTime="114411">
    <iact:property name="dataType"/>
    <iact:actionData xml:id="d60">
      <inkml:trace xmlns:inkml="http://www.w3.org/2003/InkML" xml:id="stk60" contextRef="#ctx0" brushRef="#br0">27785 1535 874 0,'0'0'633'3,"0"0"-501"-1,0 0 29 8,0 0 3-4,149 0 4 1,-59 0-32 0,24 0-50 1,4 0-21 0,17 0-26-2,-7 0-23 4,-4 0-9-4,-9 0-7 3,-18 0-70-4,-1-2-115 5,-30-14-204-4,-21-4-554-5</inkml:trace>
    </iact:actionData>
  </iact:action>
  <iact:action type="add" startTime="115275">
    <iact:property name="dataType"/>
    <iact:actionData xml:id="d61">
      <inkml:trace xmlns:inkml="http://www.w3.org/2003/InkML" xml:id="stk61" contextRef="#ctx0" brushRef="#br0">29623 1789 393 0,'0'0'570'7,"0"0"-383"0,0 0 68-2,0 0-116 3,0 0-47 0,0 0-48 0,0 0-11-1,-159-50 49 0,114 47 3 3,-7 3 25-4,0-2 5 0,-7 2-20 2,-7 0-11 0,4 0-22 0,-4 0-25-2,0 0-7 2,-10 0-12 0,-7 0-6 0,-7 0 4-1,-7 0-7 2,0 2 3-3,-6 11-12 4,13 0 0-4,10-1 9 6,4-1-8 5,10-4 0-16,4-5 5-1,10 1-5 16,0-3-1-15,14 0 12 14,3 0-12-14,4 0 2 15,0 0-1-15,10 0 0 15,-3 0 0-15,10 0 0-1,7 0 0 16,7 0 11-15,-7 0-3 4,7 0-8 7,0 0 8-9,0 0 0 7,0 0 1-6,0 0-9 5,0 0-1-2,0 0-9 2,0 2-4-2,-7 18 13-1,7 9 0 4,0 11 0 7,0 7 1-17,0 14 8 16,0 9-2-15,0 14-5 16,0 7 5-17,14 1 1 0,-14 0-8 16,7-13 0-15,-7-12 0 15,7-20 0-16,-7-14-11 16,0-16-6-15,0-11 2 14,0-6 15-14,0 0 0 15,0-16 0-14,0-14-27-2,-7-8-43 15,-14-4 15-14,-3 0-44 15,3 7 19-15,4 8 67 14,3 4 6-14,0 11-1 14,1 6 2-14,2 6-7 0,-3 0-3 14,1 8 8-14,-12 15 3 18,11 8 5-19,-6 2 0 14,2-1-3-13,11-2-3 14,7-2-29-14,0-10-157 15,14-6-298-13,11-12-206-3</inkml:trace>
    </iact:actionData>
  </iact:action>
  <iact:action type="add" startTime="116146">
    <iact:property name="dataType"/>
    <iact:actionData xml:id="d62">
      <inkml:trace xmlns:inkml="http://www.w3.org/2003/InkML" xml:id="stk62" contextRef="#ctx0" brushRef="#br0">28093 1991 901 0,'0'0'269'4,"0"0"-117"5,0 0-44-2,0 0-67 2,0 0-22-4,0 0 29 6,0 0 41-5,90-40-34 2,-69 40-7-3,3 0-3 4,4 0-24-2,-4 10-11 1,-10 10-10 0,0 2-1-2,-14 4-8 4,0 5 3-4,0-2 6 0,-21 6 7 2,-17 3-6 0,-7 6 23 0,-7-2-2 0,0 1-12-1,0-6 9 10,21-4 0-17,3-5-13 17,11-8 1-17,3-4-7 15,14-5-11-14,0-3 10 17,0-3-13-17,14 3 8-1,17-4 6 15,7 0 0-14,14 1-35 15,7-5-89-15,0 0-131 14,-21 0-418-15</inkml:trace>
    </iact:actionData>
  </iact:action>
  <iact:action type="add" startTime="116530">
    <iact:property name="dataType"/>
    <iact:actionData xml:id="d63">
      <inkml:trace xmlns:inkml="http://www.w3.org/2003/InkML" xml:id="stk63" contextRef="#ctx0" brushRef="#br0">28578 2278 895 0,'0'0'637'4,"0"0"-458"4,0 0-13-1,0 0-95 2,0 0-71-3,0 0 1 0,0 0 17 2,-7 83 5 0,-17-42-2 0,10-2-3-1,-11 2-18 2,5-8-57-2,6-5-148 1,14-14-141-2,0-6-258 4,0-8-171-10</inkml:trace>
    </iact:actionData>
  </iact:action>
  <iact:action type="add" startTime="116734">
    <iact:property name="dataType"/>
    <iact:actionData xml:id="d64">
      <inkml:trace xmlns:inkml="http://www.w3.org/2003/InkML" xml:id="stk64" contextRef="#ctx0" brushRef="#br0">28733 2291 1024 0,'0'0'488'3,"0"0"-321"5,0 0-47 6,0 0-88-13,0 0-31 5,0 0 7 4,0 0 5-4,-45 140-12 3,25-100-1-2,2-5-4 4,5-2-117 5,-1-5-111-15,-4-11-291-1,11-9-137 17</inkml:trace>
    </iact:actionData>
  </iact:action>
  <iact:action type="add" startTime="116941">
    <iact:property name="dataType"/>
    <iact:actionData xml:id="d65">
      <inkml:trace xmlns:inkml="http://www.w3.org/2003/InkML" xml:id="stk65" contextRef="#ctx0" brushRef="#br0">28429 2169 776 0,'0'0'159'5,"0"0"-8"3,0 0 38 0,0 0-55-2,142 59-85 3,-83-46-49-2,-7-1 0 3,24 0-78-5,-24-1-63 4,-7-9-205-9</inkml:trace>
    </iact:actionData>
  </iact:action>
  <iact:action type="add" startTime="117465">
    <iact:property name="dataType"/>
    <iact:actionData xml:id="d66">
      <inkml:trace xmlns:inkml="http://www.w3.org/2003/InkML" xml:id="stk66" contextRef="#ctx0" brushRef="#br0">29107 2043 544 0,'0'0'349'9,"0"0"-54"-3,0 0-1 0,0 0-71 2,0 0-67 0,0 0-21 0,0 0-4-1,0 0-37 1,0 0-17 0,0 0-11 1,0-5-26-5,14-2-28 5,10 0-12-2,-3-1 0 1,17 6 0-2,-7 2 0 2,-3 0-1 0,10 0-12 1,-7 17 7-1,4 1 0-3,-4 2-11 6,0 0-2-5,-10 1-5 2,-7-2-13-3,-4-2-20 3,-10 5-2 0,0 0 26 1,-10 2 18-3,-18 8 9 4,-10 3 6-3,-14 0 7 10,7 3-6-15,-7-1 0 13,14-3-1-15,0-7 1 17,17-4-1-16,7-6 1-1,-3 1 1 15,10-6 4-14,7 0-5 15,0 2 0-15,0-2 23 15,24 3 7-14,4 0-5-2,10 1-8 14,14-4-16-13,0 3-2 15,24-2-102-15,-24-4-197 15,-7-6-478-15</inkml:trace>
    </iact:actionData>
  </iact:action>
  <iact:action type="add" startTime="119019">
    <iact:property name="dataType"/>
    <iact:actionData xml:id="d67">
      <inkml:trace xmlns:inkml="http://www.w3.org/2003/InkML" xml:id="stk67" contextRef="#ctx0" brushRef="#br0">29914 1479 738 0,'0'0'380'8,"0"0"-138"1,0 0-57-2,0 0-66-2,0 0-40 6,0 0-13-5,0 0 4 3,7 0-3-5,-7 0-8 4,0 0-11 0,6 4-30 1,15 2-5-3,-3 2 50 1,9 5-24 2,11-4-16-2,-7 0-14 1,8-2-4-2,-12-4-5 2,-3-3-7 0,4 0-12-2,-4 0-5 2,-10-5 2 0,0-5-18 1,3-1-1-4,-3 1 3 5,-7-3-6-4,-7 3 12 5,0-2 6-8,0-3-15 5,0 0 29 0,0-3 0 0,-14 3-5-2,-10 0-2 3,3 2-15-1,-10 8 3-1,3 3 5 1,-3 2 26-2,-7 0 11 2,11 0-3 0,-5 7 23-2,1 6-6 2,10 0-10 0,-3 1-2 0,10 4-2-2,1 0-2 5,-1 7 16-5,-4 0 13 4,5 8-4-7,6 0 10 5,7 7-17 1,0 0 3-1,0 6 7-2,7-1 2 1,13-3-24 5,18 4-8 3,7-3-1-14,7-5 0 15,0-6-6-15,-7-4-65 16,14-7-56-17,-14-9-116 0,-7-12-347 0</inkml:trace>
    </iact:actionData>
  </iact:action>
  <iact:action type="add" startTime="120355">
    <iact:property name="dataType"/>
    <iact:actionData xml:id="d68">
      <inkml:trace xmlns:inkml="http://www.w3.org/2003/InkML" xml:id="stk68" contextRef="#ctx0" brushRef="#br0">30613 455 1035 0,'0'0'395'7,"0"0"-120"1,0 0-76 1,0 0-94-3,0 0-80 2,0 0-24 0,0 0 18 0,17 0 11-3,-3 0-14 5,7 5-1-4,3 2-6 4,7 0-9-5,-3-1-40 2,24-6-121 1,-7 0-236 1,0-6-626-9</inkml:trace>
    </iact:actionData>
  </iact:action>
  <iact:action type="add" startTime="121026">
    <iact:property name="dataType"/>
    <iact:actionData xml:id="d69">
      <inkml:trace xmlns:inkml="http://www.w3.org/2003/InkML" xml:id="stk69" contextRef="#ctx0" brushRef="#br0">31478 256 77 0,'0'0'568'5,"0"0"-295"3,0 0 19-1,0 0-40 1,0 0-68-1,0 0-44 1,0 0-41 1,10-7-20-3,-10 7-32 1,-10 1-22 0,-11 17 9 3,-3 8 20-3,-4 4 7-2,-3 3-13 3,-7 4-20 0,10 1-14 1,-10-1-13-3,7 1-1 1,-3 1-23 2,2-4-70 0,12-7-10-4,-5-6-66 9,19-7-58-12,6-15-87 13,0 0-56-14,0 0-13-1</inkml:trace>
    </iact:actionData>
  </iact:action>
  <iact:action type="add" startTime="121361">
    <iact:property name="dataType"/>
    <iact:actionData xml:id="d70">
      <inkml:trace xmlns:inkml="http://www.w3.org/2003/InkML" xml:id="stk70" contextRef="#ctx0" brushRef="#br0">31263 235 705 0,'0'0'140'7,"0"0"-95"1,0 0 91 0,0 0 72-1,0 0-12 0,0 0-6 3,59 129-15-4,-45-91-40 4,3 2-60-6,-3 0-36 5,-7 1-18-1,10 0-12 0,-10-5-9-3,-7 1-17 4,7-5-94-1,-7-2-108 0,0-7-264 0,0-14-141-8</inkml:trace>
    </iact:actionData>
  </iact:action>
  <iact:action type="add" startTime="121619">
    <iact:property name="dataType"/>
    <iact:actionData xml:id="d71">
      <inkml:trace xmlns:inkml="http://www.w3.org/2003/InkML" xml:id="stk71" contextRef="#ctx0" brushRef="#br0">31495 699 732 0,'0'0'592'7,"0"0"-494"1,0 0-24-2,0 0-7 1,0 0-33 0,0 0-21 3,0 0-6-5,0 63-6 2,0-50-1 1,0-3-10 1,7-1-128-4,14-9-70 5,-4 0-110-4,4 0-464-5</inkml:trace>
    </iact:actionData>
  </iact:action>
  <iact:action type="add" startTime="121820">
    <iact:property name="dataType"/>
    <iact:actionData xml:id="d72">
      <inkml:trace xmlns:inkml="http://www.w3.org/2003/InkML" xml:id="stk72" contextRef="#ctx0" brushRef="#br0">31637 510 1181 0,'0'0'367'6,"0"0"-260"14,0 0-107-19,0 0-103 0,0 0-234 10,0 0-287-11</inkml:trace>
    </iact:actionData>
  </iact:action>
  <iact:action type="add" startTime="122615">
    <iact:property name="dataType"/>
    <iact:actionData xml:id="d73">
      <inkml:trace xmlns:inkml="http://www.w3.org/2003/InkML" xml:id="stk73" contextRef="#ctx0" brushRef="#br0">31935 501 613 0,'0'0'280'9,"0"0"1"-3,0 0-26 4,0 0-69-5,0 0-31 3,0 0-3 0,0 0-1 0,0 0-39-2,0 0-28 1,0 0-30 2,7 0-28-2,7 0-19-1,10 0-7 2,4 0 0 0,10 0 0 1,7 0-6-3,-7 6-62 2,7-1-137-1,-14-2-320 1,-10-3-886-7</inkml:trace>
    </iact:actionData>
  </iact:action>
  <iact:action type="add" startTime="123241">
    <iact:property name="dataType"/>
    <iact:actionData xml:id="d74">
      <inkml:trace xmlns:inkml="http://www.w3.org/2003/InkML" xml:id="stk74" contextRef="#ctx0" brushRef="#br0">32724 384 426 0,'0'0'244'5,"0"0"-58"2,0 0 8 1,0 0-58 0,0 0-55 1,0 0 3-5,0 0-10 5,0-8-17-1,-14 8-34 1,0 0-14-4,-17 0 24 2,3 0 1 2,-10 0 8-1,0 0 4 0,0 11 1-3,0-4 3 3,10 3-6 0,15-2-6 1,-5-3-18-4,4 3-7 5,8-6-1-4,-1 3-11 2,7 0 5-1,-11-3-6 1,11 4 1-1,0-1 5 1,0 0-4 0,0 0-2-1,0 4 2 2,0-1 5-1,0 5 10-4,0-2 20 4,18 0-15 0,-5 5-3 1,1-3 0-4,4 1-6 4,2 1-3-2,-6 3-9 3,3-1 8-3,-10 1-8 8,7 3 7-15,4 1-8 16,-5 1 7-15,-6 0-6 15,0-1 0-15,0 1 1 15,0-3-1-15,-7-3 0-1,0-1 0 15,0-1 0-14,0 0 0 15,0-3 0-15,-14 3 0 15,0-2 0-16,1-3-1 16,-19-3-27-15,1-3-8 15,-3-4 3-15,2 0-11-1,1 0 14 16,11-6 10-16,2-9 12 16,4-3 7-15,14 1-14 15,0-6-29-15,0 0 30 16,0 1-5-17,7-1 18 0,18 3-7 16,-12 0 6-15,25 0 0 14,1-1-5-14,-5 2-3 16,11-4-16-16,0-3-49 14,-7 2-40-15,0-4 28 16,-10 0-25-14,-11-9-52-2,-3 9-146 15,-14 2-184-15</inkml:trace>
    </iact:actionData>
  </iact:action>
  <iact:action type="add" startTime="124448">
    <iact:property name="dataType"/>
    <iact:actionData xml:id="d75">
      <inkml:trace xmlns:inkml="http://www.w3.org/2003/InkML" xml:id="stk75" contextRef="#ctx0" brushRef="#br0">31381 167 405 0,'0'0'167'7,"0"0"-18"0,0 0-12 1,0 0-51-1,0 0-55 0,0 0 22 1,0 0 41 0,-45 13-24 0,38 2 17-1,-7 2-2 3,-6 6 5-5,-5 5-19 1,5 3 8 3,-5 4-15-1,5 5-20-1,-5 6 1 0,-2 1-23 2,2 6-6-1,12 2-9 2,6-2-6-5,7 2-1 11,7-4-35-15,38 0-11 15,34 14-47-15,-3-13-93 14,0-8-299-14</inkml:trace>
    </iact:actionData>
  </iact:action>
  <iact:action type="add" startTime="125213">
    <iact:property name="dataType"/>
    <iact:actionData xml:id="d76">
      <inkml:trace xmlns:inkml="http://www.w3.org/2003/InkML" xml:id="stk76" contextRef="#ctx0" brushRef="#br0">32821 208 474 0,'0'0'368'7,"0"0"-102"1,0 0-39 0,0 0-44-1,0 0-77 0,0 0-53 1,0 0-17 1,24-3 82-1,-3 10 17-3,10 9-10 6,-10 5-53-5,10 7-41 0,0 3 1 2,-3 10-17-1,3 4-5 2,-17 6-2-4,3 1-7 5,-17 1 6-4,0 2-7 5,-17 4 1-4,-21-1-1 10,-4 0-35-16,-3 0-52 14,-7-6-29-13,-10-1-130-2,17-13-363 17,10-19-363-16</inkml:trace>
    </iact:actionData>
  </iact:action>
  <iact:action type="add" startTime="125747">
    <iact:property name="dataType"/>
    <iact:actionData xml:id="d77">
      <inkml:trace xmlns:inkml="http://www.w3.org/2003/InkML" xml:id="stk77" contextRef="#ctx0" brushRef="#br0">33264 180 544 0,'0'0'197'8,"0"0"-28"-3,0 0-20 3,0 0-98 1,0 0-30-2,0 0 24 2,0 0 52-4,0-8 29 5,0 6 24-4,7-1-45 0,7 1-7 3,10 2-12-1,-10 0-31-1,6 0-24 0,5 0-21 0,2 5 1 1,-2 7-10 2,-5 1 6-6,-2 2-5 6,-4-2-2-4,-8-1 0 2,1 3-18-2,-7 1-1 2,0 2 11 0,-27-1-1 0,-11 6 7-1,-7-3 2 0,0 2 8 3,7-4-1-4,-1-3 0 2,26-7 12 3,-1-3 0 6,14 0-10-16,0-5-7-1,0 0-1 16,0 0 16-16,14 0-1 8,24 0 22-2,-7 0-13 5,3 0-25-3,5 3-64 9,-8 2-106-17,-17-3-180 16,-14 0-430-14</inkml:trace>
    </iact:actionData>
  </iact:action>
  <iact:action type="add" startTime="126416">
    <iact:property name="dataType"/>
    <iact:actionData xml:id="d78">
      <inkml:trace xmlns:inkml="http://www.w3.org/2003/InkML" xml:id="stk78" contextRef="#ctx0" brushRef="#br0">31419 984 523 0,'0'0'205'8,"0"0"-143"-2,0 0-62 0,0 0-52 3,0 0-202-2,0 0-134-6</inkml:trace>
    </iact:actionData>
  </iact:action>
  <iact:action type="add" startTime="126519">
    <iact:property name="dataType"/>
    <iact:actionData xml:id="d79">
      <inkml:trace xmlns:inkml="http://www.w3.org/2003/InkML" xml:id="stk79" contextRef="#ctx0" brushRef="#br0">31419 984 29 0,'-73'27'121'1,"73"-27"-83"-1,-10 0-18 9,10 0-20-3,0 0 7 1,0 0 110-1,0 0 69 4,0 0 3-4,0 0-20 5,0 0-14-8,0 0-47 5,0 0-22 0,0 0 22 0,0 0-9-2,0 0-8 2,0 0 17 1,17 5 13-1,21 0 41 1,21-2 22 0,14-1-18 7,24 1-40-15,45-3-32 16,31 5-44-16,28 3-8-1,17 1 5 15,-18-1-15-14,-37-6-19 14,-49-2-4-14,-27 0-9 15,-18 0-6-15,-3 0-34 14,3-2-24-14,-3-8-65 16,-28-13-110-17,-17 3-160 0,-21-2-661 0</inkml:trace>
    </iact:actionData>
  </iact:action>
  <iact:action type="add" startTime="127585">
    <iact:property name="dataType"/>
    <iact:actionData xml:id="d80">
      <inkml:trace xmlns:inkml="http://www.w3.org/2003/InkML" xml:id="stk80" contextRef="#ctx0" brushRef="#br0">31935 1255 32 0,'0'0'623'8,"0"0"-350"0,0 0-2 0,0 0-47-1,0 0-82 2,0 0-33-4,0 0 7 5,21-12 4-3,-11 12-7-1,-10 0-17 2,0 0-16 1,0 0-27-2,0 0-15-2,0 0-22 5,0 0-16-3,0 2-18 2,-10 17 18-5,-4 0 6 4,-7 9 22 1,-3-3-1-2,3 3-10 0,4-6-5 0,10-4-10 2,0-6-2-1,7-4-1-1,0-5 1 0,0-1 2 2,14-2-2-2,24 0 25 0,14 0 38 0,7 0-25 0,17-8-24 2,-11 6-14-3,-2-1-27 3,-18 3-32-3,0 0-47 4,-11-2-56-5,-3-10-88 2,1-1-154 1,-19-2-493-7</inkml:trace>
    </iact:actionData>
  </iact:action>
  <iact:action type="add" startTime="128037">
    <iact:property name="dataType"/>
    <iact:actionData xml:id="d81">
      <inkml:trace xmlns:inkml="http://www.w3.org/2003/InkML" xml:id="stk81" contextRef="#ctx0" brushRef="#br0">32302 1231 814 0,'0'0'649'6,"0"0"-445"1,0 0 37 2,0 0-73-2,0 0-129 1,0 0-33-2,0 0 82 3,-18 110 64-2,5-62-40 1,-19 5-25-2,19-1-45 2,-8 1-30 0,4-4-12 1,3-4-1-2,0 5-104-1,-3-12-173 5,3-13-329-11</inkml:trace>
    </iact:actionData>
  </iact:action>
  <iact:action type="add" startTime="129629">
    <iact:property name="dataType"/>
    <iact:actionData xml:id="d82">
      <inkml:trace xmlns:inkml="http://www.w3.org/2003/InkML" xml:id="stk82" contextRef="#ctx0" brushRef="#br0">28332 3104 833 0,'0'0'358'7,"0"0"-155"0,0 0 8 0,0 0-41 2,0 0-67-4,0 0-2 5,0 0 51-3,14-21 12 2,-14 19-10-4,0 2-21 2,0 0-35 2,0 0-17-2,0 0-46 0,0 2-35 1,0 21-25-1,7 13 25 2,-7 11 16-3,0 14 0 2,0 7-2-1,0 10-5 4,-7 0 3-5,0 1-12 11,0-7-39-14,-10-6-82 10,17-9-53-11,0-11-112 13,-7-18-104-8,7-18-385-7</inkml:trace>
    </iact:actionData>
  </iact:action>
  <iact:action type="add" startTime="129992">
    <iact:property name="dataType"/>
    <iact:actionData xml:id="d83">
      <inkml:trace xmlns:inkml="http://www.w3.org/2003/InkML" xml:id="stk83" contextRef="#ctx0" brushRef="#br0">27771 3743 464 0,'0'0'1038'6,"0"0"-793"-1,0 0-128 2,0 0 31 2,149-10 32-2,-45 3-32 0,31 4-63 2,38 3-8-2,35 0-40 2,10 14-21-5,-35-1-16 4,-55-2-35 1,-45-3-74-2,0 1-117 0,-24 0-323 0,-7-4-353-5</inkml:trace>
    </iact:actionData>
  </iact:action>
  <iact:action type="add" startTime="130379">
    <iact:property name="dataType"/>
    <iact:actionData xml:id="d84">
      <inkml:trace xmlns:inkml="http://www.w3.org/2003/InkML" xml:id="stk84" contextRef="#ctx0" brushRef="#br0">29322 4096 654 0,'0'0'688'8,"0"0"-539"-2,0 0 60 2,0 0-75-1,0 0-29 2,-177 0-8 0,108-3 41-4,-11-1-2 6,-10-5-7-7,-13 3-41 3,-12-1-24 0,5 1-8 2,-5 3-20-2,5 3-9 1,6 0-8 0,7 0 2-2,7 0 2 4,7 10-7-4,10 1 6 0,14-1 1 2,-3-3 7 0,28 4 8 0,-5-6 4-1,15 2-18 1,17-5 0-1,-7 3-13 3,14-2-10-6,0 5-1 6,-6 3-7-3,6 12-2 0,0 13 8-1,0 9 1 3,0 8 2-1,0 6 4 3,0 0 3-6,0 4-3 11,6 3-5-15,1 4 0 11,-7 4 0-8,0 0 1 12,0 5-1-15,0-1 0 15,0-7 5-15,0-8-5-1,0-13-1 11,-7-15-10-6,7-15-13 11,0-10 1-15,0-10 13 15,0 0 8-14,0-14-13-2,-13-24-63 15,-5-15-23-14,-2-13 26 15,-19-4-52-15,-6 4-6 14,14 13 115-14,4 21 17 11,2 13 26-10,19 18 3 16,-1 1-29-17,0 6-6 16,0 23 5-15,0 6-1-2,-10 5 2 14,10-2 1-13,0-1-1 15,7-4-59-15,0-7-225 13,31-12-197-13,-3-5-163 15,10-9-331-14</inkml:trace>
    </iact:actionData>
  </iact:action>
  <iact:action type="add" startTime="131167">
    <iact:property name="dataType"/>
    <iact:actionData xml:id="d85">
      <inkml:trace xmlns:inkml="http://www.w3.org/2003/InkML" xml:id="stk85" contextRef="#ctx0" brushRef="#br0">28031 4600 776 0,'0'0'391'9,"0"0"-103"-3,0 0-35 2,0 0-102-1,0 0-81 1,0 0 9 0,0 0 36-3,0-18-24 3,0 11-33 0,17-1-39 1,4 0-19-4,3 1 0 6,11 4-1-5,10 3-1 4,0 0 1-7,-7 0 0 5,7 0-2 0,-7 0-9 1,-17 8-31-3,-4 5-19 1,-17-1 31 2,0 6 15-1,-10 4 16-1,-18 3 13 0,-17 6 15 0,-7 6-15 1,-7 5 3-1,-3 0 5 1,3 1-6 8,7-1 3-16,7-4 2 16,14-6-5-15,17-1-15 16,7-8 0-16,7-4-1 13,0-3-14-13,0-5-15 15,21-4 10-14,17-2-26-2,7-3-18 15,14-2-94-14,3 0-237 16,-17-13-508-17</inkml:trace>
    </iact:actionData>
  </iact:action>
  <iact:action type="add" startTime="131596">
    <iact:property name="dataType"/>
    <iact:actionData xml:id="d86">
      <inkml:trace xmlns:inkml="http://www.w3.org/2003/InkML" xml:id="stk86" contextRef="#ctx0" brushRef="#br0">28630 4834 1185 0,'0'0'604'13,"0"0"-509"-11,0 0 4 4,0 0-69 2,0 0-21 0,0 0 18 0,0 0-2-3,-38 124-3 3,17-87-22 1,3-5-15-2,-2-4-69 0,20-12-100 0,0-9-207 3,0-7-309-10</inkml:trace>
    </iact:actionData>
  </iact:action>
  <iact:action type="add" startTime="131796">
    <iact:property name="dataType"/>
    <iact:actionData xml:id="d87">
      <inkml:trace xmlns:inkml="http://www.w3.org/2003/InkML" xml:id="stk87" contextRef="#ctx0" brushRef="#br0">28875 4824 1079 0,'0'0'621'2,"0"0"-518"-2,0 0-28 11,0 0-59 5,0 0-6-14,0 0 0-2,-52 135-4 8,32-91-6 0,-5-2-10 8,12-9-56-14,-5-5-99 13,4-16-113-14,1-8-221 14,6-4-213-14</inkml:trace>
    </iact:actionData>
  </iact:action>
  <iact:action type="add" startTime="131985">
    <iact:property name="dataType"/>
    <iact:actionData xml:id="d88">
      <inkml:trace xmlns:inkml="http://www.w3.org/2003/InkML" xml:id="stk88" contextRef="#ctx0" brushRef="#br0">28650 4781 1298 0,'0'0'314'10,"0"0"-235"-5,0 0-49 4,0 0-19-3,0 0-10 3,194-2-1-3,-138 2-1 3,2 0-69-4,8 7-176 4,-7-1-267-2,-14-6-282-6</inkml:trace>
    </iact:actionData>
  </iact:action>
  <iact:action type="add" startTime="132383">
    <iact:property name="dataType"/>
    <iact:actionData xml:id="d89">
      <inkml:trace xmlns:inkml="http://www.w3.org/2003/InkML" xml:id="stk89" contextRef="#ctx0" brushRef="#br0">29225 4584 626 0,'0'0'700'11,"0"0"-473"-7,0 0-25 7,0 0-85-7,0 0-58 3,0 0-28 1,0 0 25 0,114-27-14-2,-86 24-14 3,10 3 9-1,-7 0 1-1,-3 0-29 1,3 10-1-1,-10 6-7 2,-4-2-1-2,-10 2 0-2,0-1-4 3,0 3 3 0,-7 1 1 1,0 7 0-4,-7-1 0 5,-14 8 13-3,-10 0 1 2,-7 2-13-4,-7 0 15 8,0 0-8 3,10-2-8-15,4-3 2-1,0-1 10 16,17-10-4-15,7-2-7 15,0-3-1-16,0-8 2 17,7 2 5-17,0 1 10 4,0-4 9 7,21 2 41-8,17 3-2 12,0-5-8-14,14 3-31 15,7-3-12-15,0-4-14 14,0-1-98-15,10 0-97 18,-24-5-192-17,-17-12-832-1</inkml:trace>
    </iact:actionData>
  </iact:action>
  <iact:action type="add" startTime="133811">
    <iact:property name="dataType"/>
    <iact:actionData xml:id="d90">
      <inkml:trace xmlns:inkml="http://www.w3.org/2003/InkML" xml:id="stk90" contextRef="#ctx0" brushRef="#br0">30146 3845 831 0,'0'0'334'6,"0"0"-218"3,0 0 21-3,0 0-16 4,0 0-43-5,0 0 0 2,0 0 14 3,0 14-25-4,0-1 24 0,6 7 14 2,8 3-3 1,7-1-29-1,3 3-34-1,-3-4-20-1,10-6-8 4,0-6-10-3,4-5 4-1,3-4-5 1,-7 0-1 2,7-21-27-2,-10-2-24 0,3-2-14 1,-17-2-24 0,0-1 26 0,-14 0 17-3,0-2 2 3,0 0-17 0,-7-3 2 0,-14 4 19-2,-10-5 0 3,3 9 33-1,-3 5 8 8,0 8 29-16,3 6 4 17,-3 6-3-17,-7 0-20 16,10 16 7-16,-10 13 14 17,7 12 9-16,3 6 1-1,-3 12-5 16,11 8-3-15,2 6 3 14,4 6 11-15,14-4 2 16,0-4-26-15,14-6-2 15,24-9-2-15,14-10-9-1,24-10-2 17,-3-8 2-16,10-7-10 14,0-8-44-15,-3-13-137 17,-18 0-154-16,-17 0-572-1</inkml:trace>
    </iact:actionData>
  </iact:action>
  <iact:action type="add" startTime="134728">
    <iact:property name="dataType"/>
    <iact:actionData xml:id="d91">
      <inkml:trace xmlns:inkml="http://www.w3.org/2003/InkML" xml:id="stk91" contextRef="#ctx0" brushRef="#br0">30772 3285 605 0,'0'0'652'4,"0"0"-475"5,0 0-3-2,0 0-29-1,0 0-93 2,0 0-51 0,0 0 43 0,35 0 20 0,-4 0-14-1,0 0-38 0,-3 0-12 1,10 0-129 0,0 0-257 1,-18 0-443-9</inkml:trace>
    </iact:actionData>
  </iact:action>
  <iact:action type="add" startTime="135075">
    <iact:property name="dataType"/>
    <iact:actionData xml:id="d92">
      <inkml:trace xmlns:inkml="http://www.w3.org/2003/InkML" xml:id="stk92" contextRef="#ctx0" brushRef="#br0">31672 3220 504 0,'0'0'339'4,"0"0"-46"10,0 0-25-14,0 0-60 8,0 0-52 0,0 0-30-1,0 0-20 2,0-5-35-4,-21 5-33 6,-10 18-21-5,-14 7 9 6,3 5 2-10,-3 5-4 13,0 5-23-14,0 0 5 15,7-4-6-16,14-1-59 16,3-10-75-15,7-4-103 15,8-16-101-15,6-5-233 15,-11 0-93-15</inkml:trace>
    </iact:actionData>
  </iact:action>
  <iact:action type="add" startTime="135370">
    <iact:property name="dataType"/>
    <iact:actionData xml:id="d93">
      <inkml:trace xmlns:inkml="http://www.w3.org/2003/InkML" xml:id="stk93" contextRef="#ctx0" brushRef="#br0">31426 3106 535 0,'0'0'521'3,"0"0"-472"3,0 0 87 1,0 0 69 1,45 129-32-2,-28-82-26 2,-3 4-47 0,-7 1-48 1,-7 4-33-3,0-3-8 2,0 0-11-1,0-5-54 1,7-3-143-2,0-15-210 3,3-12-520-8</inkml:trace>
    </iact:actionData>
  </iact:action>
  <iact:action type="add" startTime="135571">
    <iact:property name="dataType"/>
    <iact:actionData xml:id="d94">
      <inkml:trace xmlns:inkml="http://www.w3.org/2003/InkML" xml:id="stk94" contextRef="#ctx0" brushRef="#br0">31717 3647 651 0,'0'0'799'5,"0"0"-640"0,0 0-46 4,0 0-66-2,0 0-26 0,0 0 33-1,0 0-2 3,0 90-6-2,0-68-20 2,-7-4-14-2,7-1-11 0,0-1-1 3,0-8-51-5,0 1-82 1,31-9-76 2,-3 0-165 1,3-10-699-9</inkml:trace>
    </iact:actionData>
  </iact:action>
  <iact:action type="add" startTime="135782">
    <iact:property name="dataType"/>
    <iact:actionData xml:id="d95">
      <inkml:trace xmlns:inkml="http://www.w3.org/2003/InkML" xml:id="stk95" contextRef="#ctx0" brushRef="#br0">31935 3570 867 0,'0'0'294'3,"0"0"-112"5,0 0-70 9,0 0-112-17,0 0-30 5,0 0-104 5,0 0-122-7,66-58-389-1</inkml:trace>
    </iact:actionData>
  </iact:action>
  <iact:action type="add" startTime="136066">
    <iact:property name="dataType"/>
    <iact:actionData xml:id="d96">
      <inkml:trace xmlns:inkml="http://www.w3.org/2003/InkML" xml:id="stk96" contextRef="#ctx0" brushRef="#br0">32174 3525 75 0,'0'0'1191'3,"0"0"-936"5,0 0-135-1,0 0-40 1,0 0-58-1,0 0-5 2,0 0-9-2,135 1-8 2,-83-1-2-5,-1 0-139 4,1 0-206 2,-14 0-420-10</inkml:trace>
    </iact:actionData>
  </iact:action>
  <iact:action type="add" startTime="136287">
    <iact:property name="dataType"/>
    <iact:actionData xml:id="d97">
      <inkml:trace xmlns:inkml="http://www.w3.org/2003/InkML" xml:id="stk97" contextRef="#ctx0" brushRef="#br0">32814 3464 1136 0,'0'0'560'5,"0"0"-434"-3,0 0-11 6,0 0-91 1,0 0-24-3,0 0 0 3,0 0 9-2,-118 108-7 3,73-78-2 7,7-4-27-16,0-4-78 15,17-9-81-15,14-7-196-1,1-6-361 0</inkml:trace>
    </iact:actionData>
  </iact:action>
  <iact:action type="add" startTime="136483">
    <iact:property name="dataType"/>
    <iact:actionData xml:id="d98">
      <inkml:trace xmlns:inkml="http://www.w3.org/2003/InkML" xml:id="stk98" contextRef="#ctx0" brushRef="#br0">32606 3448 818 0,'0'0'539'9,"0"0"-347"-5,0 0-31 5,0 0-80-2,0 0-77 1,0 0 6-2,0 0 11 3,7 51 37-2,0-20-7 1,0 4-14 0,3 0-19-1,-3 3-11 3,0 2-7-4,7-3-56-1,-7 7-111 4,0-11-178-1,-7-14-373-8</inkml:trace>
    </iact:actionData>
  </iact:action>
  <iact:action type="add" startTime="136809">
    <iact:property name="dataType"/>
    <iact:actionData xml:id="d99">
      <inkml:trace xmlns:inkml="http://www.w3.org/2003/InkML" xml:id="stk99" contextRef="#ctx0" brushRef="#br0">32786 3273 700 0,'0'0'817'4,"0"0"-696"3,0 0-75 2,0 0-38-4,0 0 22 4,0 0-19-1,149 58-11 0,-97-49-203-1,-14 0-485-7</inkml:trace>
    </iact:actionData>
  </iact:action>
  <iact:action type="add" startTime="137639">
    <iact:property name="dataType"/>
    <iact:actionData xml:id="d100">
      <inkml:trace xmlns:inkml="http://www.w3.org/2003/InkML" xml:id="stk100" contextRef="#ctx0" brushRef="#br0">31457 3025 702 0,'0'0'296'7,"0"0"-104"1,0 0 20-1,0 0-71 1,0 0-79 1,0 0 21-2,0 0 5-1,-38 23-33 2,17-5 8 1,-10 4-1-3,0 5 9 0,-4 2-18 3,4 6 2-2,0 6-30 2,10 7-7-4,-3 7-11 3,10 7-6 0,7 5 6 1,7 1-7-3,7 2-11 8,25-4-58-12,26 1-32 13,8-3-87-15,48 11-121 16,-10-15-183-15,-14-15-120-1</inkml:trace>
    </iact:actionData>
  </iact:action>
  <iact:action type="add" startTime="138391">
    <iact:property name="dataType"/>
    <iact:actionData xml:id="d101">
      <inkml:trace xmlns:inkml="http://www.w3.org/2003/InkML" xml:id="stk101" contextRef="#ctx0" brushRef="#br0">33032 3024 636 0,'0'0'245'6,"0"0"-68"1,0 0 18 1,0 0-5-2,0 0-21 2,0 0-8 0,0 0-41 0,28 1 34-2,-4 7-18 4,-3 7-48-4,17 6-30 4,-7 11-12-5,7 9-9 2,-10 6-24 1,10 9-7 1,-18 2 2-4,-2 2-7 3,-11 3 1 3,-7 3-1-5,0-1 7 8,-31 3-7-14,-8 0-1 16,-2-7-62-15,-4-5-80 14,14-26-128-14,17-13-285 15,-3-17-399-15</inkml:trace>
    </iact:actionData>
  </iact:action>
  <iact:action type="add" startTime="138909">
    <iact:property name="dataType"/>
    <iact:actionData xml:id="d102">
      <inkml:trace xmlns:inkml="http://www.w3.org/2003/InkML" xml:id="stk102" contextRef="#ctx0" brushRef="#br0">33478 3024 91 0,'0'0'881'5,"0"0"-674"5,0 0-45-4,0 0-58 0,0 0-77 3,0 0-25-1,0 0-2 0,0 0-2-2,0 0-3 2,0 1 5 0,14 2 64 1,11 2 47-4,-5 1-33 2,11 2-22 2,-10 1-27-2,3 1-21 0,-10 5-8 0,4-3-15 1,-18 1 5 1,0 1 3-2,0-2 7-1,0 3 0 5,-11-1 13-4,-10 2 7 1,-10 2 10-3,11-3-11 2,-5-2-6 1,5-3 7 1,6-3 39-3,3-2-11 1,11-3-20 3,0 1-22-3,0-1-6-2,0 6-1 4,0 0-8-2,11 4 9 3,3 1 6 7,17-1-5-17,-4 1-1 17,11 0-7-16,7-1-103-1,-13-5-121 15,-12-2-352-13</inkml:trace>
    </iact:actionData>
  </iact:action>
  <iact:action type="add" startTime="139662">
    <iact:property name="dataType"/>
    <iact:actionData xml:id="d103">
      <inkml:trace xmlns:inkml="http://www.w3.org/2003/InkML" xml:id="stk103" contextRef="#ctx0" brushRef="#br0">31412 4153 910 0,'0'0'353'4,"0"0"-116"4,0 0-13 0,0 0-75 0,0 0 13-1,187-24 17-2,-69 9-46 3,41-3 5 0,49-8-28 1,24 4-51-4,6-5-29 5,-13 1-20-4,-17 8-10 4,-38 6-14-6,-35 7-49 4,-52 5-87 1,-7 0-160-2,-17 10-323-1,-21 3-402-5</inkml:trace>
    </iact:actionData>
  </iact:action>
  <iact:action type="add" startTime="140450">
    <iact:property name="dataType"/>
    <iact:actionData xml:id="d104">
      <inkml:trace xmlns:inkml="http://www.w3.org/2003/InkML" xml:id="stk104" contextRef="#ctx0" brushRef="#br0">32406 4177 856 0,'0'0'393'14,"0"0"-94"-13,0 0-60 2,0 0-94 6,0 0-41-1,0 0-7 0,0 0 0-3,6-13-5 5,-6 13-16-4,0 0-32 4,0 0-44-5,0 11-6 2,0 11 0 2,-6 8 6-1,-12 5 25-2,4 5-1 1,1-5 0 2,-5-7-23-1,11-7 7-1,7-8-8 0,0-8 1 0,0-4 1 2,0-1-1-3,25 0 0 1,2 0 39 1,18-10 13 1,7-4-33-3,4 0-20 3,-5 2-40-3,-6 2-47 4,-3 2-46-5,-4 3-71 3,0-7-125-1,-7-1-263 1,-10 1-400-7</inkml:trace>
    </iact:actionData>
  </iact:action>
  <iact:action type="add" startTime="140861">
    <iact:property name="dataType"/>
    <iact:actionData xml:id="d105">
      <inkml:trace xmlns:inkml="http://www.w3.org/2003/InkML" xml:id="stk105" contextRef="#ctx0" brushRef="#br0">32755 4153 355 0,'0'0'948'5,"0"0"-627"11,0 0-39-15,0 0-63 6,0 0-113 0,0 0-75 1,0 0-21 0,0 39 64-2,0 1 69 7,-7 11-32-11,0 2-24 14,-10 1-8-16,10-5-44 15,-7-4-18-15,14-8-16 17,-7-4-1-17,7-5-35 17,0 0-102-17,0-11-113 16,7-9-360-14</inkml:trace>
    </iact:actionData>
  </iact:action>
  <iact:action type="add" startTime="143765">
    <iact:property name="dataType"/>
    <iact:actionData xml:id="d106">
      <inkml:trace xmlns:inkml="http://www.w3.org/2003/InkML" xml:id="stk106" contextRef="#ctx0" brushRef="#br0">23199 18523 392 0,'0'0'0'10,"0"0"-204"-10</inkml:trace>
    </iact:actionData>
  </iact:action>
  <iact:action type="add" startTime="146295">
    <iact:property name="dataType"/>
    <iact:actionData xml:id="d107">
      <inkml:trace xmlns:inkml="http://www.w3.org/2003/InkML" xml:id="stk107" contextRef="#ctx0" brushRef="#br1">29308 817 1255 0,'0'0'370'8,"0"0"-104"1,0 0-65-2,0 0-113-1,0 0-78 1,0 0 4 3,-118 185 43-4,49-68 45 1,-28 42-2 1,-27 37-11-1,2 14-16 2,5-17-30-3,9-21-25 2,43-52-6 3,13-26-11 5,7-29-1-11,21-17-6-5,-4-3-44 12,14-5-65-8,-3-7-100 9,10-12-176-12,7-19-382-1</inkml:trace>
    </iact:actionData>
  </iact:action>
  <iact:action type="add" startTime="146851">
    <iact:property name="dataType"/>
    <iact:actionData xml:id="d108">
      <inkml:trace xmlns:inkml="http://www.w3.org/2003/InkML" xml:id="stk108" contextRef="#ctx0" brushRef="#br1">28450 878 459 0,'0'0'362'8,"0"0"-122"-1,0 0-72 2,0 0 32-3,0 0-52 3,0 0-1-2,0 0-34-2,-21-53-31 4,21 49-16-1,0-2-21-1,0 3 12-1,-7 3 18 5,7 0-2-4,0 0-5 1,-10 0-5-3,10 0-20 2,-7 0-43 2,7 15-1-1,0 15 1-3,0 20 7 3,0 23 48 1,45 38 20 0,38 48 26-1,52 45-15 4,27 18-7-9,11-5-23 10,-17-23-16-10,-45-48-21 11,-35-33-7-10,-31-33-12 9,-24-14 0-10,3 4-109-2,-24 23-84 11,-17-15-86-7,-11-30-498-5</inkml:trace>
    </iact:actionData>
  </iact:action>
  <iact:action type="add" startTime="147677">
    <iact:property name="dataType"/>
    <iact:actionData xml:id="d109">
      <inkml:trace xmlns:inkml="http://www.w3.org/2003/InkML" xml:id="stk109" contextRef="#ctx0" brushRef="#br1">29360 3328 1202 0,'0'0'520'2,"0"0"-463"11,0 0 81-12,-135 197 33 4,55-76-66 6,-41 43-48-5,-28 39-11 3,7-14 2-5,32-38-16 4,27-50-12 0,38-46-19 1,0 3-1-2,0 0-18 9,17-3-103-15,-3-16-151 16,10-17-299-16,4-15-327-1</inkml:trace>
    </iact:actionData>
  </iact:action>
  <iact:action type="add" startTime="148059">
    <iact:property name="dataType"/>
    <iact:actionData xml:id="d110">
      <inkml:trace xmlns:inkml="http://www.w3.org/2003/InkML" xml:id="stk110" contextRef="#ctx0" brushRef="#br1">28301 3018 1515 0,'0'0'403'2,"0"0"-327"13,0 0-74-15,0 0 110 7,194 257 77 1,-52-68-24-2,13 35-6 1,-6 6-46 1,-21-9-34 0,-24-28-38 0,-7-12-30 6,-14-9-11-13,-7-15-80 15,-10-10-89-15,-28-37-149 16,-10-35-543-16</inkml:trace>
    </iact:actionData>
  </iact:action>
  <iact:action type="add" startTime="199323">
    <iact:property name="dataType"/>
    <iact:actionData xml:id="d111">
      <inkml:trace xmlns:inkml="http://www.w3.org/2003/InkML" xml:id="stk111" contextRef="#ctx0" brushRef="#br1">11515 6461 1272 0,'0'0'486'7,"0"0"-429"0,0 0-38 1,-52 157 0-1,28-90 1 1,3 4-5-1,-3-1-12 3,-4-2-2-5,4-7-1 5,-7-6-32-4,10-7-60 3,-10-8-167-5,10-15-235 5,-3-15-311-9</inkml:trace>
    </iact:actionData>
  </iact:action>
  <iact:action type="add" startTime="199626">
    <iact:property name="dataType"/>
    <iact:actionData xml:id="d112">
      <inkml:trace xmlns:inkml="http://www.w3.org/2003/InkML" xml:id="stk112" contextRef="#ctx0" brushRef="#br1">11380 6441 1245 0,'0'0'299'1,"0"0"-254"1,0 0-45 6,0 0 0 0,0 0 0 0,180-33 9-2,-145 27 10 2,10 1 17 1,-14 4 2-2,-10 1-22 2,3 0-8-3,-10 0-1 3,3 1-6-3,-17 12 16 1,7 5 1 0,-7 2 10 1,0 5-9 0,-24 6 23-2,-4 1-4 4,-10 4-9-4,0 1-29 6,0-2-36-10,0-4-72 9,17-13-126 9,0-8-258-19,21-10-323-1</inkml:trace>
    </iact:actionData>
  </iact:action>
  <iact:action type="add" startTime="200062">
    <iact:property name="dataType"/>
    <iact:actionData xml:id="d113">
      <inkml:trace xmlns:inkml="http://www.w3.org/2003/InkML" xml:id="stk113" contextRef="#ctx0" brushRef="#br1">12193 6528 827 0,'0'0'804'5,"0"0"-670"4,0 0-120-3,0 0-14-1,0 0 0 3,163-5-20 0,-118 5-108 0,14 0-67-1,-21 0-107 1,-7 8-301-8</inkml:trace>
    </iact:actionData>
  </iact:action>
  <iact:action type="add" startTime="200279">
    <iact:property name="dataType"/>
    <iact:actionData xml:id="d114">
      <inkml:trace xmlns:inkml="http://www.w3.org/2003/InkML" xml:id="stk114" contextRef="#ctx0" brushRef="#br1">12782 6471 1460 0,'0'0'361'13,"0"0"-282"-12,0 0-70 4,0 0 9 5,0 0 37-4,0 0-10 5,69 148 5-8,-55-108 11 5,0-1-15-1,3-9-23 2,-3-5-11-3,7-5-11 1,-4-8-1 4,-3-6 9-5,7-6-1-1,10 0-8 3,0-11 0 0,3-16-61 0,-2-9-97-1,13-11-75 1,-14 7-143 0,-10 6-283-7</inkml:trace>
    </iact:actionData>
  </iact:action>
  <iact:action type="add" startTime="200570">
    <iact:property name="dataType"/>
    <iact:actionData xml:id="d115">
      <inkml:trace xmlns:inkml="http://www.w3.org/2003/InkML" xml:id="stk115" contextRef="#ctx0" brushRef="#br1">13567 6558 1016 0,'0'0'393'7,"0"0"-209"1,0 0-37-1,0 0-59 1,0 0-51 0,0 0-37-2,0 0 19 4,-141-24 13-4,102 24 32 6,1 17-17 4,7 1-3-14,4-1-19-2,9 1-25 17,4-4 0-16,14-2-18 13,0-5-18-12,0 0 5 13,7 2 9-14,18-3 5 15,2 0 5-16,11-5-12 0,0-1-24 16,0 0-28-15,-3 0-34 15,-4 0-31-16,-7-12 58 17,-10-2 30-16,0-5 12 14,3-3-8-13,-10-1-6-2,-7 3 26 15,0 5 29-14,0 8 43 15,0 4 57-15,0 3-1 4,-7 0-86 5,-3 13 28 7,3 12 62-17,0 10-45 18,0 3 1-18,0 2-20 0,0 0-24 15,7-1-8-14,0-4-7 17,0-5-28-17,14-8-97 13,0-12-96-14,31-10-81 16,-7-22-82-15,-7-11-318-1</inkml:trace>
    </iact:actionData>
  </iact:action>
  <iact:action type="add" startTime="201064">
    <iact:property name="dataType"/>
    <iact:actionData xml:id="d116">
      <inkml:trace xmlns:inkml="http://www.w3.org/2003/InkML" xml:id="stk116" contextRef="#ctx0" brushRef="#br1">13969 6066 392 0,'0'0'1235'2,"0"0"-949"5,0 0-187-1,0 0-98 2,0 0 47-1,0 0-4 1,-14 165-2-1,-3-89 21 2,-11 2-11-2,4 6-27-1,3-4-15 4,-3-4-10-4,17-11-74 0,7-10-140 2,0-17-303 0,7-18-191-7</inkml:trace>
    </iact:actionData>
  </iact:action>
  <iact:action type="add" startTime="201258">
    <iact:property name="dataType"/>
    <iact:actionData xml:id="d117">
      <inkml:trace xmlns:inkml="http://www.w3.org/2003/InkML" xml:id="stk117" contextRef="#ctx0" brushRef="#br1">14059 6658 459 0,'0'0'852'1,"0"0"-629"17,0 0-119-17,0 0-48 4,0 0 44 3,0 0 10-1,0 0-12-2,0 90-8 3,0-63-39 1,0 1-15-2,0-5-22 0,14-3 4 1,0-5-11-1,3-2-7 2,4-5-19-4,17-8-27 4,-7 0-23-2,4 0-7 1,-4-11-46-1,7-9-26 1,-11 0 4 1,-9-3 32-2,-4 8 109 1,-8 5 3-3,1 2 128 5,-7 8 28-3,0 0-48-2,0 0-49 3,0 0-59 1,0 0-1-2,0 16 1 0,0 6 7 1,-7 6 18 0,7 2-6 0,-6 0-19 0,6-2-44-2,0-7-151 2,13-11-132-1,5-9-299-5</inkml:trace>
    </iact:actionData>
  </iact:action>
  <iact:action type="add" startTime="201637">
    <iact:property name="dataType"/>
    <iact:actionData xml:id="d118">
      <inkml:trace xmlns:inkml="http://www.w3.org/2003/InkML" xml:id="stk118" contextRef="#ctx0" brushRef="#br1">14678 6753 535 0,'0'0'980'5,"0"0"-740"3,0 0-130 1,0 0-84-2,0 0-26 0,0 0-7 0,0 0 7 0,45 5 1 2,-24 0 7 5,3-2-8-13,-3-3-41 14,3 0-61-14,-3 0-51 15,-7 0-15-16,3-3 92 16,-17-7 51-15,0 2 25 15,0-2 9-15,-17 1 95 15,-4 3 18-16,-17 1-33 0,0 2-2 16,4 3 27-15,-5 0 1 15,8 3-28-15,11 17-25 15,2 3-19-16,11 2-42 17,0 3 1-16,7-1-2-1,0 1 0 15,21-3-9-14,3 2-45 15,14 0-99-16,21-5-183 16,-7-5-243-15,0-6-220-1</inkml:trace>
    </iact:actionData>
  </iact:action>
  <iact:action type="add" startTime="202070">
    <iact:property name="dataType"/>
    <iact:actionData xml:id="d119">
      <inkml:trace xmlns:inkml="http://www.w3.org/2003/InkML" xml:id="stk119" contextRef="#ctx0" brushRef="#br1">15388 6653 1234 0,'0'0'482'9,"0"0"-405"-2,0 0-37 1,0 0-21-2,0 0-12 2,0 0 34 0,0 0 18 1,97 0-37-5,-63 0-22 4,5 1-29 0,-15 10-328 0,-3-1-531-7</inkml:trace>
    </iact:actionData>
  </iact:action>
  <iact:action type="add" startTime="202281">
    <iact:property name="dataType"/>
    <iact:actionData xml:id="d120">
      <inkml:trace xmlns:inkml="http://www.w3.org/2003/InkML" xml:id="stk120" contextRef="#ctx0" brushRef="#br1">15222 6876 662 0,'0'0'1162'2,"0"0"-1003"3,0 0-159 4,0 0-13-3,187-15-377 2,-135 15-601-7</inkml:trace>
    </iact:actionData>
  </iact:action>
  <iact:action type="add" startTime="204030">
    <iact:property name="dataType"/>
    <iact:actionData xml:id="d121">
      <inkml:trace xmlns:inkml="http://www.w3.org/2003/InkML" xml:id="stk121" contextRef="#ctx0" brushRef="#br1">15402 6558 82 0,'0'0'380'8,"0"0"-211"0,0 0-106-3,0 0-40 4,0 0-10-2,0 0-6 2,0 0 6-4,0 0 26 5,0 0 18-4,0 0 5 4,0 0-13-5,0 0-6 2,0 0 8 2,0 0 11-2,0 0 0 0,0 0-24 1,0 0-28 0,0 0-8 0,0 0 11 0,0 0 11-3,7 0 14 3,-7 0 10 1,7 0 5-3,-7 0 1 2,0 0 7 0,0 0 0-1,0 0-13-1,0 0-4 4,0 0 13-4,0 0 30 5,7 0-3-8,-1-2-17 6,5-5 14-2,10-3-21 2,3-6-26-3,4 2-22 2,3-2-5 1,-4 1-7-3,5 3 0 2,-19 1-3-1,5 4-4 0,-4 2 5 2,-1 0-4-3,-13 5 0 1,0 0-25 1,0 0-35 1,0 0-13-1,0 0 50-1,7 12 28-1,-7 4 1 4,11-1 9-4,-4 3-2 1,-1-4-6 1,1 1 0 0,7 1 12 0,4-4 4-3,2 4-7 5,-6-7 2-4,10 1-2 4,-3-5-3-5,3 1-5 2,4-6 9 2,-4 0-2-2,7 0 10 0,4-8-4 0,-4-10-15 1,7-4-25 1,-10-1-85-1,-4 1-86-3,-3 1-111 5,-4 4-267-4,-10 4 190-5</inkml:trace>
    </iact:actionData>
  </iact:action>
  <iact:action type="add" startTime="205052">
    <iact:property name="dataType"/>
    <iact:actionData xml:id="d122">
      <inkml:trace xmlns:inkml="http://www.w3.org/2003/InkML" xml:id="stk122" contextRef="#ctx0" brushRef="#br1">15461 6715 117 0,'0'0'284'9,"0"0"-252"-5,0 0-18 7,0 0 24-6,0 0 15 1,0 0 50 3,0 0 58-2,0 2 49 2,0-2-45-3,0 0-58 2,0 0-36 0,0 0-17 0,0 0-2-3,0 0-3 5,0 0 17-3,0 0 40 1,0-2-33-2,13-10-41 2,5-1-19-1,3 0-12 2,-8-1 0-3,19-2 14 1,-8 0-15 6,3 3-7-10,5-6 7 3,-5 5-8 2,-3 3-5 0,-10 4 1 0,-7 4 2-1,4 3-54 1,-11 0-22 0,0 5 77 0,7 11 9-3,-7-2 19 6,6 5-4-5,1-6-7 4,0 3-6-3,0 0-1-2,0-7 6 3,10 1-5 0,-3 1 14 0,11-5 0-3,2 3 1 5,4-5 11-4,7-1-18 5,-10-3-9-7,3 0-1 3,-3 0 0 2,3 0 0-1,-7-5 0-2,-3-12 6 2,0-10-6 0,3 1-53-1,-3-7-38 1,-4-2-72-1,4-11-43 5,-7 8-205-8,3 8-131-3</inkml:trace>
    </iact:actionData>
  </iact:action>
  <iact:action type="add" startTime="205913">
    <iact:property name="dataType"/>
    <iact:actionData xml:id="d123">
      <inkml:trace xmlns:inkml="http://www.w3.org/2003/InkML" xml:id="stk123" contextRef="#ctx0" brushRef="#br1">15267 6995 725 0,'0'0'389'2,"0"0"-266"5,0 0-80 1,0 0-23-1,0 0-2 3,0 0 21-5,0 0 45 3,97-56 31-1,-73 40-18 1,4-1-41-2,3-2-26 4,7 1-19-3,-10 0-1-2,3 5-10 3,-4 4 0 1,-2 6-10-1,-5 3-9-3,-2 0-8 4,-4 0-3-1,-1 5 18 0,-6 7 6-2,11 3 6 3,-5 3 6-3,1 2 10 2,4-1 3-1,-5-2 1 1,1-3 3-1,4 1 7 2,-5 1-4 0,8-5 16-5,3-3 8 6,4 1-18-3,3-4-2-2,14-2-1 4,-7-3-13-2,7 0-7 1,0-11 1-2,7-14-10 3,-7-7-52-2,14-22-74 3,-21 11-152-6,-10 10-460-1</inkml:trace>
    </iact:actionData>
  </iact:action>
  <iact:action type="add" startTime="208842">
    <iact:property name="dataType"/>
    <iact:actionData xml:id="d124">
      <inkml:trace xmlns:inkml="http://www.w3.org/2003/InkML" xml:id="stk124" contextRef="#ctx0" brushRef="#br1">17319 6293 1262 0,'0'0'307'8,"0"0"-270"1,0 0 2-2,0 0 22-2,-14 183-30 4,4-113-12-2,3 5 29 2,-7 7 25-3,7 0-29 2,0-3-19 0,-10-4-15-1,10-7-10 0,0-7 0 3,0-14-99-2,0-6-165-1,7-17-264-2,-7-16-26-4</inkml:trace>
    </iact:actionData>
  </iact:action>
  <iact:action type="add" startTime="209175">
    <iact:property name="dataType"/>
    <iact:actionData xml:id="d125">
      <inkml:trace xmlns:inkml="http://www.w3.org/2003/InkML" xml:id="stk125" contextRef="#ctx0" brushRef="#br1">17281 6279 937 0,'0'0'363'5,"0"0"-270"2,0 0-28 2,0 0-23-1,0 0 42-2,156-53-31 1,-104 43 7 2,10 6-11 1,-3 4 1-5,-7 0-11 2,7 19-24 3,-14 11-15-4,0 8-9 0,-21 2 2 2,-10 6 7-1,-14 2 3 2,0-3 3-3,-38 3 1 3,-14 2 34-3,-14-1-3 6,-17-2-30-5,0-4-8 9,0-10-39-15,3-23-65 15,21-10-135-15,14 0-351-1</inkml:trace>
    </iact:actionData>
  </iact:action>
  <iact:action type="add" startTime="209558">
    <iact:property name="dataType"/>
    <iact:actionData xml:id="d126">
      <inkml:trace xmlns:inkml="http://www.w3.org/2003/InkML" xml:id="stk126" contextRef="#ctx0" brushRef="#br1">18662 5798 527 0,'0'0'1238'5,"0"0"-1010"2,0 0-137 1,0 0-13-1,-156 98-25 1,94-26-29 1,3 13-8-2,-14 33 16 0,-10 34 0 2,7 31-10-3,10 9-9 0,35-16-12 3,18-37-1-2,13-49 0 3,0-25-55-5,20-15-84 11,25-2-23-15,38-4-86 15,0-10-153-16,-17-21-348 0</inkml:trace>
    </iact:actionData>
  </iact:action>
  <iact:action type="add" startTime="209920">
    <iact:property name="dataType"/>
    <iact:actionData xml:id="d127">
      <inkml:trace xmlns:inkml="http://www.w3.org/2003/InkML" xml:id="stk127" contextRef="#ctx0" brushRef="#br1">18662 6433 1204 0,'0'0'402'5,"0"0"-313"2,0 0-76-2,0 0-12 4,156-53-1-2,-104 47-19 2,-7 5-15-2,-7 1 5 0,-17 1-33 1,3 26 5 0,-24 10 57-2,0 8 9 3,0 8 66-3,-14 5 24 4,-17 2-21-5,0 3-2 3,3-2-8 0,4-3-7 0,3-6-20 9,14-8-21-17,7-9-13 15,0-11-7-14,0-5-1 15,28-11-15-16,10-8 16 16,14 0 37-14,17-5-2-1,4-18-29 13,17-6-6-13,-7 2-117 15,7-8-113-16,-18 10-87 16,-27 4-314-15</inkml:trace>
    </iact:actionData>
  </iact:action>
  <iact:action type="add" startTime="210316">
    <iact:property name="dataType"/>
    <iact:actionData xml:id="d128">
      <inkml:trace xmlns:inkml="http://www.w3.org/2003/InkML" xml:id="stk128" contextRef="#ctx0" brushRef="#br1">19365 6511 1196 0,'0'0'483'6,"0"0"-379"1,-160 119-17 0,70-46 3 0,-13 17-33 2,-15 11-16-2,-10 7-10-1,10-5-12 5,4-10-10-6,24-20-9 5,38-23-6-6,38-36-67 4,14-14-210 0,14-5-623-7</inkml:trace>
    </iact:actionData>
  </iact:action>
  <iact:action type="add" startTime="210668">
    <iact:property name="dataType"/>
    <iact:actionData xml:id="d129">
      <inkml:trace xmlns:inkml="http://www.w3.org/2003/InkML" xml:id="stk129" contextRef="#ctx0" brushRef="#br1">19700 6388 320 0,'0'0'644'9,"0"0"-552"-4,0 0-83 4,0 0-8-2,0 0 0-2,149 0 7 4,-114 0-1-2,3 0 9 1,-7 8 26-1,-10-2 29 2,-4 5-15-2,-10-1-7 2,-7 0-1-4,0 0 26 3,0 5 18 0,-17 0-1-1,-18 5 17 0,-3 5-1 0,-7 3-5 2,0 5-37-1,0-3-24 0,24 1-18-3,-3-8-23 5,17-6-1-2,7-7-30-3,7-6-19 9,24 0 21-12,7-4 1 13,35 0-60-14,-4-8-116 15,-10-5-351-16</inkml:trace>
    </iact:actionData>
  </iact:action>
  <iact:action type="add" startTime="211089">
    <iact:property name="dataType"/>
    <iact:actionData xml:id="d130">
      <inkml:trace xmlns:inkml="http://www.w3.org/2003/InkML" xml:id="stk130" contextRef="#ctx0" brushRef="#br1">20617 6197 1433 0,'0'0'497'9,"0"0"-435"-4,0 0 5 1,0 0 27 3,-141 155-53-1,96-97-13-2,0 8 20 3,0 4-7-2,7 3-16 2,-1 2-25-4,12 2-6 2,20 0-122 1,14 21-115 1,31-16-252-3,14-17-184-6</inkml:trace>
    </iact:actionData>
  </iact:action>
  <iact:action type="add" startTime="211958">
    <iact:property name="dataType"/>
    <iact:actionData xml:id="d131">
      <inkml:trace xmlns:inkml="http://www.w3.org/2003/InkML" xml:id="stk131" contextRef="#ctx0" brushRef="#br1">22085 6161 732 0,'0'0'410'7,"0"0"-283"4,0 0 90-7,83 132-25 3,-52-73-49 2,4 7-61-1,-4 4 0 0,-7 6 23-2,-17 2 10 2,-7 6-34-1,0 3-39 2,-31 1-29-3,-35 43-13 3,4-25-171-2,10-15-470-6</inkml:trace>
    </iact:actionData>
  </iact:action>
  <iact:action type="add" startTime="213738">
    <iact:property name="dataType"/>
    <iact:actionData xml:id="d132">
      <inkml:trace xmlns:inkml="http://www.w3.org/2003/InkML" xml:id="stk132" contextRef="#ctx0" brushRef="#br1">23317 6420 312 0,'0'0'1203'8,"0"0"-955"-2,0 0-212 1,0 0-34 2,0 0 33-1,0 0 3-2,0 0-15 4,180 63 26-3,-135-47 9 1,7-2 2-3,-7 1-20 3,0 1-11-1,-11 2 10 1,-2-1-11-1,-8 0-16 1,-10 1-5 1,-14 3-7-2,0 2 7 2,0 9 14-4,-38 13 38 2,-14 8 3 2,-14 10-16 1,-17 2-20-7,7 3-26 10,3-5-2 3,-3 3-125-11,31-18-157-5,7-18-470 0</inkml:trace>
    </iact:actionData>
  </iact:action>
  <iact:action type="add" startTime="214552">
    <iact:property name="dataType"/>
    <iact:actionData xml:id="d133">
      <inkml:trace xmlns:inkml="http://www.w3.org/2003/InkML" xml:id="stk133" contextRef="#ctx0" brushRef="#br1">24549 6717 1635 0,'0'0'401'5,"0"0"-286"2,0 0-74 2,0 0 2-4,201-29-36 2,-135 16-7 1,3 3-91 1,-3-1-138-3,-14 1-293 3,-14 3-576-8</inkml:trace>
    </iact:actionData>
  </iact:action>
  <iact:action type="add" startTime="214852">
    <iact:property name="dataType"/>
    <iact:actionData xml:id="d134">
      <inkml:trace xmlns:inkml="http://www.w3.org/2003/InkML" xml:id="stk134" contextRef="#ctx0" brushRef="#br1">25345 6385 1064 0,'0'0'548'7,"0"0"-431"11,0 0 10-18,0 0-61 3,0 0-46 2,0 0-4 4,0 0 1-1,173-11 21 1,-121 11 22 6,0 0-10-15,0 14-21 17,-14 4-17-17,0 1-12 16,-17 6-7-16,-4 3-9 18,-17 5 15-18,0 2 1 0,-24 9 1 16,-14 1 5-16,-14 5 18 16,-14 3-4-15,-3-3-6 15,10-2 0-15,14-6 3 14,17-5-7-14,4-7-10 14,24-3-6-13,0-3-3-2,14-2-10 17,24-5-3-16,14-2-13 14,24-2-97-15,-3-6-247 16,-18-2-624-15</inkml:trace>
    </iact:actionData>
  </iact:action>
  <iact:action type="add" startTime="215908">
    <iact:property name="dataType"/>
    <iact:actionData xml:id="d135">
      <inkml:trace xmlns:inkml="http://www.w3.org/2003/InkML" xml:id="stk135" contextRef="#ctx0" brushRef="#br1">26467 6226 1137 0,'0'0'576'8,"0"0"-442"-1,0 0 29 0,0 0-67 5,0 0-96-9,0 0-11 4,0 0 11 2,0 73 76-2,0-22 39 1,0 7-32-2,0 7 0 3,-18 3-23-2,4 0-35 2,-6 0-7-5,-5-5-11 4,12-7-7 0,6-6-89 0,0-9-77-1,7-7-118 3,0-10-298-2,14-14-186-7</inkml:trace>
    </iact:actionData>
  </iact:action>
  <iact:action type="add" startTime="216195">
    <iact:property name="dataType"/>
    <iact:actionData xml:id="d136">
      <inkml:trace xmlns:inkml="http://www.w3.org/2003/InkML" xml:id="stk136" contextRef="#ctx0" brushRef="#br1">26802 6733 920 0,'0'0'897'5,"0"0"-746"3,0 0-86 0,0 0-49-1,0 0 15-1,0 0-11 2,0 0-6 0,7 133 7-1,-7-111 1 1,0-6-7 0,0-4 10 1,7-5-3-2,-7-3-10 0,7-4-3 0,10 0 1 2,4 0 0-2,17-12-10-1,0-7-5 1,7 1-20 2,-10 6 2 0,3 4 6-4,-7 8 7 4,-3 0-5-3,3 0 15 4,0 25-2-5,-3 7-11 2,3 3 12 1,-17 5-32 0,10 15-63-1,-17-12-137 1,0-8-405-7</inkml:trace>
    </iact:actionData>
  </iact:action>
  <iact:action type="add" startTime="220074">
    <iact:property name="dataType"/>
    <iact:actionData xml:id="d137">
      <inkml:trace xmlns:inkml="http://www.w3.org/2003/InkML" xml:id="stk137" contextRef="#ctx0" brushRef="#br1">27972 6270 342 0,'0'0'599'7,"0"0"-453"3,0 0-54-3,0 0-2-2,0 0-73 4,0 0-16-1,0 0-1 0,17-4 26-2,-17 4 35 2,0 0 13 0,0 0 16 1,0 0 12-5,0 0-13 6,0 0-13-3,0 0-14 0,0 0-2 0,0 0-12 0,0 0-13 2,0 0-12-1,0 0-5-1,0 0-8-1,0 0 1 4,0 0-1-4,0 0-1 0,0 0-1 3,0 0-8-1,0 4-9 0,0 10 9-2,0 3 20 2,0 10 27 0,7 0-18 0,0 6-6-3,0-1 7 5,0 9-7-4,0 2 4 4,10 2-8-5,-17 8-3 12,7 3-7-16,0-2 2 15,0 1-5-15,0 1-6 14,-7-8 1-14,7-3 5 16,3-5-6-17,-3-1 0 0,-7-6 2 16,7-6 5-15,0-7-7 14,-7-2-1-14,7-6 1 15,-7-4 0-15,0-3 1 15,0-2 0-15,0-3-1-1,0 0 11 8,0 0 2-2,0 0 9 2,0 0 5 0,0-3-6 0,0-10-20 0,0-4-1-1,0-3-10 6,0-1 0 4,0 2 1-14,-7-2 3-3,0 2-5 14,0-5-5-13,0 1 1 15,7 0 3-16,-10 1 3 15,3 2 2-14,7 2 7 15,0 1-1-15,-7 5 1 0,7 1 0 14,0 6 0-14,0 0 0 5,0 5 0 3,0-2 1-2,0 2-1 1,0-3 7-3,0 1-6 5,0-1-1-3,0 1-15 2,0-1 5-3,0 3-1 1,0-2 11 1,0 2 9 9,0-3-8-16,0 3 11 2,0 0 0 7,0 0-3-4,0-3 4 2,0 3-2-1,0-2-10 0,0 2 0 2,0-3 1-3,0 3 5 2,0 0-6 0,0-2 0 0,0 2 6-3,-7 0 11 6,7 0 1-5,0 0 4 3,0 0-1-5,0 0-7 5,0 0-3-1,0 0-11 0,-7 0-1-2,7 0 0 2,-7 0-17 0,-10 15 17 0,3 7 17 4,-7 6-3-10,-10 5-1 14,7 6-3-15,3-3-10 14,-10 3 15-14,10-1-7 15,-3-6-7-16,3-1 7 16,7-9-7-15,-3-4 11 15,10-9-11-15,7-1 1-1,0-5-1 16,0-3 1-16,0 0 5 7,0 0-7 1,0 0-7-3,0 0-28 5,0 0-63-3,14-8-124 2,10-9-278-3,-10-4-609-6</inkml:trace>
    </iact:actionData>
  </iact:action>
  <iact:action type="add" startTime="225038">
    <iact:property name="dataType"/>
    <iact:actionData xml:id="d138">
      <inkml:trace xmlns:inkml="http://www.w3.org/2003/InkML" xml:id="stk138" contextRef="#ctx0" brushRef="#br1">28339 5721 68 0,'0'0'323'7,"0"0"-216"-1,0 0 1 2,0 0-17 0,0 0-10 0,0 0-32-2,0 0-13 4,0 0 25-3,0 0 1-2,7 0-1 4,-7 0 20-2,0 0 10 2,0 0-1-4,0 0 5 4,0 0 1-1,0 0-20 1,0 0-14-4,0 0-18 4,0 0-9-3,0 0-9 2,0 0 2-2,0 0 6 2,0 0 14 0,0 0-10 0,0 0-19 0,7 2-9-2,17 13 1 4,-3 10 85-3,17 10-21-2,7 8 2 4,7 12 30-1,13 12-21 2,12 7-40-6,6 15 11 12,-11 6-10-15,11 7-10 14,-24 6-7-14,-14 15-3 15,-14 27-9-16,-31 28-2 17,-24 4-1-16,-14-28-6 14,-7-35-1-14,10-43-1-1,4-16-5 16,0 3 0-16,4 1-1 17,-5-7-1-17,19-17-32 16,-12-32-144-15,11-8-197 15,8-5-649-16</inkml:trace>
    </iact:actionData>
  </iact:action>
  <iact:action type="add" startTime="259701">
    <iact:property name="dataType"/>
    <iact:actionData xml:id="d139">
      <inkml:trace xmlns:inkml="http://www.w3.org/2003/InkML" xml:id="stk139" contextRef="#ctx0" brushRef="#br1">27792 7378 202 0,'0'0'228'6,"0"0"-121"1,0 0-22 3,0 0-20-3,0 0-28-2,0 0 14 4,0 2 31-2,0-2 19 2,0 0-7-4,0 0-17 4,0 0 10-1,0 0 13 1,0 0 10-4,0 0 2 2,0 0-7 2,0 0-18-2,0 0-12 0,0 0-7 1,0 0-16 0,0 0-8 1,17 0 3-3,11 0 1 0,3 0-4 5,14 0-21-5,0 0 4-1,0 0-9 4,-7 0-11-2,-3 0-6 2,3 0 0-4,-14 0-1 5,-3 0-26-3,-7 0-50 2,3 0-85-4,-17 0-118 2,0 0-260 3,0 0-304-10</inkml:trace>
    </iact:actionData>
  </iact:action>
  <iact:action type="add" startTime="260579">
    <iact:property name="dataType"/>
    <iact:actionData xml:id="d140">
      <inkml:trace xmlns:inkml="http://www.w3.org/2003/InkML" xml:id="stk140" contextRef="#ctx0" brushRef="#br1">27823 7567 567 0,'0'0'544'7,"0"0"-422"0,0 0 91 1,0 0-69 0,0 0-70 0,0 0-32 0,0 0 15-2,24 0 16 3,-17 0 12-2,7 5 2-1,10 0-27 2,-3 0 34 1,10-4-32-2,4 5-21-1,3-1-1 3,7 1-26-2,-7-5-13 2,0 4 2-4,-10 1-3 2,-4-5-17 2,-10 5-36-2,0-3-59 0,-4-1-86 1,-10-2-54 0,0 0-150 0,0 0-453-7</inkml:trace>
    </iact:actionData>
  </iact:action>
  <iact:action type="add" startTime="261127">
    <iact:property name="dataType"/>
    <iact:actionData xml:id="d141">
      <inkml:trace xmlns:inkml="http://www.w3.org/2003/InkML" xml:id="stk141" contextRef="#ctx0" brushRef="#br1">27837 7816 487 0,'0'0'244'2,"0"0"-115"3,0 0 48 3,0 0-42-1,0 0-44 3,0 0 9-4,0 0 54-1,0 0 6 4,0 0-15-1,0 0-15 0,10 0-17-2,-3 0-23 4,7 0-15-4,10 0 19 3,4 2 3-4,10 3-24 5,7-3 13-4,0 3-22 1,7 0-34 0,-7-2-21 0,-7 2-4 2,-3 0-5-1,-4 0-19-1,-17 0-66 0,-7 0-134 2,-7 1-294-3,0-6-554-5</inkml:trace>
    </iact:actionData>
  </iact:action>
  <iact:action type="add" startTime="272231">
    <iact:property name="dataType"/>
    <iact:actionData xml:id="d142">
      <inkml:trace xmlns:inkml="http://www.w3.org/2003/InkML" xml:id="stk142" contextRef="#ctx0" brushRef="#br1">23213 7538 110 0,'0'0'130'9,"0"0"-93"-4,0 0-22 2,0 0 2 2,0 0-17-1,0 0-4 0,0 0-12-3,0-5 15 6,0 4 0-6,0-3 1 1,0-1 0 3,7 3 0-1,-7-1-1 0,0 1-12-2,7-1 5 2,-7 3 6 0,0-3 2 0,0 3 12-3,0 0 11 7,0 0 25-7,0 0 30 5,0 0 21-6,0 0-3 4,0 0-21 0,0 0-10 0,0 0 14-1,0 0 11-1,0 0 9 4,0 0 1-4,0 0 7 1,0 0 35 1,0 0 24-1,0 0 13 2,0 0-17-3,0 0-27 1,0 0-15 1,0 0-30 1,7 0-35-4,24 0-15 6,14 0-4-5,28 11 50 3,17-4-3-2,24 1-49-1,4-8-17 1,3 0-17 2,21-20-98 0,-32-18-236-3,-37-5-979-6</inkml:trace>
    </iact:actionData>
  </iact:action>
  <iact:action type="add" startTime="311077">
    <iact:property name="dataType"/>
    <iact:actionData xml:id="d143">
      <inkml:trace xmlns:inkml="http://www.w3.org/2003/InkML" xml:id="stk143" contextRef="#ctx0" brushRef="#br1">21324 6171 360 0,'0'0'196'8,"0"0"-49"0,0 0 6-3,0 0-33 6,0 0-19-7,0-8-5 4,0 8-3 0,0 0 1 0,0-2 6 0,0 2-6-3,0 0-11 4,0 0-21-1,0 0-8 1,0 0-8-4,0 0-2 4,0 0-13-2,0 0-31 0,0 0 0 0,0 2-34 1,0 19 34 0,-7 15 43 0,-7 14 55-1,-7 14-18 0,4 15 12 4,-4 9-13-2,-10 7-15 8,10 3-32-16,4-1 2-1,3-6-16 15,0-13-17-14,14-15 1 15,0-14-2-16,0-16-8 18,0-10-44-18,0-8-24 15,0-7-48-14,0-8-85 16,0 0-71-16,0-11-127-1</inkml:trace>
    </iact:actionData>
  </iact:action>
  <iact:action type="add" startTime="311929">
    <iact:property name="dataType"/>
    <iact:actionData xml:id="d144">
      <inkml:trace xmlns:inkml="http://www.w3.org/2003/InkML" xml:id="stk144" contextRef="#ctx0" brushRef="#br1">21368 6156 464 0,'0'0'247'4,"0"0"-127"3,0 0 20 0,0 0-11 1,0 0-44 0,0 0-8-2,0 0 49 2,0 0 6 0,0 0-35 0,0 0-15-2,0 0 14 3,0 0 8-2,0 0 17 2,0 0-16-4,0 0-19 4,0 0-23-2,0 2 5 1,-6 3-11-2,-1 1-31 2,-7 4-20 0,-10 2 12 0,-4 9-5 1,-3 1-7-4,0 4 1 2,3-4-7 2,-3 3-44-1,3-3-75-2,-3 10-136 2,7-8-138 2,3-7-333-10</inkml:trace>
    </iact:actionData>
  </iact:action>
  <iact:action type="add" startTime="312626">
    <iact:property name="dataType"/>
    <iact:actionData xml:id="d145">
      <inkml:trace xmlns:inkml="http://www.w3.org/2003/InkML" xml:id="stk145" contextRef="#ctx0" brushRef="#br1">20804 7042 377 0,'0'0'520'5,"0"0"-316"3,0 0 9-2,0 0-17 2,0 0-43 0,0 0-41 0,0 0-13-1,7 0 16-1,-7 0-16 4,0 0-18-4,0 0 6 1,14 0-4 0,10 5-9 4,18 3 33-5,13 1 29-1,18 5-48 3,17 1-26 0,0 0-12 1,0-2-26-4,-11 1-13 6,-2-4-11-6,-19 1-60 5,-19-9-159-5,-19-2-283 3,-20 0-713-8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09-23T13:29:51.440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act:action type="add" startTime="73538">
    <iact:property name="dataType"/>
    <iact:actionData xml:id="d0">
      <inkml:trace xmlns:inkml="http://www.w3.org/2003/InkML" xml:id="stk0" contextRef="#ctx0" brushRef="#br0">9490 1095 758 0,'0'0'286'8,"0"0"-148"-3,0 0-28 4,0 0 9-1,0 0-31-2,0 0-30 2,0 0 25-1,0 0 46 2,0 0 1-3,0 0-14 3,0 0-33-2,0 0-18 2,0 0-30-2,0 0-26-1,0 0-9 2,0 0-18 0,0 12-13 0,11 13 31-2,3 13 3 3,0 13 21-2,3 11 26 2,4 11-7-3,10 10 6 9,-11 7 3-14,12 9-24 14,-5 2-6-15,4 0-7 18,-10-5-5-17,10-6-1 14,-6-7-9-15,-5-8 2 16,-6-14 4-15,4-9-5-1,-5-13 5 16,-6-14-5-16,0-13 8 16,-7-7-3-15,0-5 4 15,0 0 8-16,0 0 16 3,0-12 5 7,0-18-22-5,0-10-17 10,-7-9-9-14,-7-3-6 15,1 0-13-16,-5-5-3 17,4 5 8-17,1 1 13 16,-5 8-2-15,4 6 5 15,8 3 6-16,-12 7 1 17,11 4 0-16,0 6 0-1,0-1 0 15,1 8 0-14,6 3 1 15,-7 4 5-15,7 3 3 15,0 0-9-15,-7 0-7-1,7 10-26 9,-18 20-34-2,5 20 67 9,-12 17 3-15,-2 13 24 15,2 3-2-15,5 0 2 15,-5-7-12-16,5-11-8 19,13-12 5-19,0-10-12 0,-4-16-15 14,11-12-49-14,0-15-137 17,11-27-118-17,3-16-340 0</inkml:trace>
    </iact:actionData>
  </iact:action>
  <iact:action type="add" startTime="74462">
    <iact:property name="dataType"/>
    <iact:actionData xml:id="d1">
      <inkml:trace xmlns:inkml="http://www.w3.org/2003/InkML" xml:id="stk1" contextRef="#ctx0" brushRef="#br0">10179 1519 1053 0,'0'0'569'6,"0"0"-404"1,0 0-5 2,0 0-4-3,0 0-54 2,0 0-62 0,0 0-24-1,14 0 2-1,10 5 22 4,4 0 52-3,17 1-42 1,0-1-29-2,7 2-12 2,-7 3-9 0,-7 1-53 0,7-1-99-2,-17 4-151 2,-4 0-233 1,-10-5-233-9</inkml:trace>
    </iact:actionData>
  </iact:action>
  <iact:action type="add" startTime="74771">
    <iact:property name="dataType"/>
    <iact:actionData xml:id="d2">
      <inkml:trace xmlns:inkml="http://www.w3.org/2003/InkML" xml:id="stk2" contextRef="#ctx0" brushRef="#br0">10200 1928 841 0,'0'0'846'10,"0"0"-727"-6,0 0-86 3,0 0 74-1,0 0-21 2,142 2-56 1,-97 1-30-1,0 7-19 5,-7 8-148-12,-7 2-189 16,-17-5-546-15</inkml:trace>
    </iact:actionData>
  </iact:action>
  <iact:action type="add" startTime="79402">
    <iact:property name="dataType"/>
    <iact:actionData xml:id="d3">
      <inkml:trace xmlns:inkml="http://www.w3.org/2003/InkML" xml:id="stk3" contextRef="#ctx0" brushRef="#br0">11692 754 717 0,'0'0'300'6,"0"0"-135"2,0 0-39 0,0 0-3 0,0 0-21-3,0 0-35 5,0-2 12-3,0-3-8 3,0-3-17-6,0-2-10 3,-7 0-16 2,-7 0-2-2,7 0 2 0,-10 0-13 1,3-1-15-1,-7 5-11 2,-3 0-5-2,3 4 0 0,-10 2 7 1,3 0 0 0,-3 2 8-2,7 14-14 2,-4 3 15 1,-3 2 0-2,17 2 2-2,0-1-4 4,-3 3-5-2,10 5 0 3,7 9 1-5,0 11 6 3,0 8 23 2,14 10 31-4,10 5-5 9,-3 4-14-15,3 2 3 16,-3-1-19-15,3-6-9 15,-10-4-9-16,0-1 7 18,-4-10-8-18,4-1 1 0,-14-11-1 15,7-10-39-14,-7-7-85 15,0-15-61-16,-7-13-188 17,-17-11-24-17,3-19-449 0</inkml:trace>
    </iact:actionData>
  </iact:action>
  <iact:action type="add" startTime="79866">
    <iact:property name="dataType"/>
    <iact:actionData xml:id="d4">
      <inkml:trace xmlns:inkml="http://www.w3.org/2003/InkML" xml:id="stk4" contextRef="#ctx0" brushRef="#br0">11127 1341 1041 0,'0'0'325'8,"0"0"-270"-1,0 0-44 2,0 0 31-2,201-12-8-1,-128 6-34 4,3 6-12-3,14 0-94-2,-17 6-101 5,-21 11-190-10</inkml:trace>
    </iact:actionData>
  </iact:action>
  <iact:action type="add" startTime="80229">
    <iact:property name="dataType"/>
    <iact:actionData xml:id="d5">
      <inkml:trace xmlns:inkml="http://www.w3.org/2003/InkML" xml:id="stk5" contextRef="#ctx0" brushRef="#br0">12335 1154 1024 0,'0'0'544'6,"0"0"-395"3,0 0-22-3,0 0-35 0,0 0-64 2,0 0-28 0,0 0-23 0,-13 59 23-2,-19-19 79 5,8 11-15 14,-10 7-30-9,-5 4-19-16,1 3-15 1,0 2-9 0,4 1-72-1,-4-6-99 8,-7-4-128 1,13-16-264 8,12-24-114-16</inkml:trace>
    </iact:actionData>
  </iact:action>
  <iact:action type="add" startTime="80483">
    <iact:property name="dataType"/>
    <iact:actionData xml:id="d6">
      <inkml:trace xmlns:inkml="http://www.w3.org/2003/InkML" xml:id="stk6" contextRef="#ctx0" brushRef="#br0">11986 1283 1532 0,'0'0'282'7,"0"0"-282"0,0 0-1 0,0 0-17 16,0 0 18-23,104 138 6 2,-77-87-6 2,4 1-2 4,-10 7-34 0,3-1-160 0,-17 17-113-2,0-15-242 2,-7-9-156-7</inkml:trace>
    </iact:actionData>
  </iact:action>
  <iact:action type="add" startTime="80693">
    <iact:property name="dataType"/>
    <iact:actionData xml:id="d7">
      <inkml:trace xmlns:inkml="http://www.w3.org/2003/InkML" xml:id="stk7" contextRef="#ctx0" brushRef="#br0">11903 2110 1397 0,'0'0'298'6,"0"0"-298"2,0 0-50-2,0 0 50 2,0 0 77 2,180-18-23-4,-108-3-26 1,11-1-28 0,7-6-65 1,-24 5-223 0,-14 6-429-7</inkml:trace>
    </iact:actionData>
  </iact:action>
  <iact:action type="add" startTime="81022">
    <iact:property name="dataType"/>
    <iact:actionData xml:id="d8">
      <inkml:trace xmlns:inkml="http://www.w3.org/2003/InkML" xml:id="stk8" contextRef="#ctx0" brushRef="#br0">12775 1266 694 0,'0'0'950'9,"0"0"-731"-2,0 0-86 1,0 0-61-2,0 0-51 1,0 0-20 2,0 0 11-2,-7-7 47 0,14-9 19 1,0-5-59 0,7 2-19 0,-4-2-28-1,4 7-20 0,-14 4-32 2,7 10-50-2,-7 0-53-1,0 0-61 2,0 6 70 0,0 16 48 0,-7 14-33-2,-7 1-125 3,-3-5-40-9</inkml:trace>
    </iact:actionData>
  </iact:action>
  <iact:action type="add" startTime="81372">
    <iact:property name="dataType"/>
    <iact:actionData xml:id="d9">
      <inkml:trace xmlns:inkml="http://www.w3.org/2003/InkML" xml:id="stk9" contextRef="#ctx0" brushRef="#br0">12723 1659 1164 0,'0'0'342'3,"0"0"-237"6,0 0-70-3,0 0-35 2,0 0 10 0,0 0-9-1,0 0 9 0,135 45-4 3,-107-17 13 2,3 2-19 4,-17 7-6-15,3 7-6-1,-10 1 11 16,-7 5 1-16,0 5-1 17,-7 3-54-17,-31 5-158 17,-7-15-180-15,7-20-445-2</inkml:trace>
    </iact:actionData>
  </iact:action>
  <iact:action type="add" startTime="81976">
    <iact:property name="dataType"/>
    <iact:actionData xml:id="d10">
      <inkml:trace xmlns:inkml="http://www.w3.org/2003/InkML" xml:id="stk10" contextRef="#ctx0" brushRef="#br0">12090 890 68 0,'0'0'232'8,"0"0"-92"0,0 0 0-2,0 0-20 2,0 0 16 0,0 0 4 0,0 0-9-1,0 0-8 0,0 0 31 2,0 0 16-2,0 4-24-1,0-4-19 2,0 1-31 0,-7 5-14 0,-11 4-44-2,5 9-14 3,-19 15-10-2,5 11-12 2,-18 15 20-4,7 16-1 5,7 11-7 4,-4 10 4-13,18 8-17 15,3 7-1-15,14 1 0 15,0 2-13-15,21-7-24 14,30 18-108-10,12-29-131-5,-18-29-452 1</inkml:trace>
    </iact:actionData>
  </iact:action>
  <iact:action type="add" startTime="84704">
    <iact:property name="dataType"/>
    <iact:actionData xml:id="d11">
      <inkml:trace xmlns:inkml="http://www.w3.org/2003/InkML" xml:id="stk11" contextRef="#ctx0" brushRef="#br0">13536 1313 598 0,'0'0'261'6,"0"0"-158"-1,0 0-48 4,0 0 16-2,0 0-9 2,0 0-19-1,0 0 31-2,0 0 55 3,0 0 16-3,0 0-20 0,0 0-27 3,0 0-28-1,0 0-15 0,0 3-13-2,0-1-17 2,0 3-25 0,0 1 0 1,0 6-12-4,-14 6 12 2,4 7 78 2,-11 10-24-2,-3 2-8-1,3 4-7 4,1 2-16-3,-5-3-9 3,5 0-8-4,-5-1-5 10,11-4 0-16,8-10 0 17,-12-8 5-17,18-4-4 16,-7-11-1-15,7 1 11 16,0-3 0-17,0 0 2 0,0 0-2 7,0 0-11 2,18-15 40-3,-5-5-41 6,8-5-15 3,3-5-8-15,4-3-11 18,3-2 10-18,0 0-10 0,-10-2 3 16,3 2 8-15,-10 0 17 15,-7 5 6-16,7 5 0 16,-14 0 1-16,10 5 0 16,-10 2-1-16,7 0-2 17,-7 6-4-16,7 1 6-1,-7 2-1 17,0 4 1-17,0 2 1 16,0 1 11-15,0 2 11 1,0 0 11 6,0 0-13 0,0 0-12-2,0 0-2 3,0 0-7-1,0 0-2 0,0 0-7-2,0 0-4 4,0 0-5-4,0 0 9 5,0 0 8-9,0 0 1 7,0 0 0-2,0 0 0 2,0 0 14-3,0 0-3 2,0 0 1 1,0 0-11-2,0 0 0 0,0 0 1 0,0 0-1 0,0 0 0 2,0 0 9-3,0 0-9 2,0 0 6 0,0 0-5 0,0 0 5-2,0 0-5 3,0 0 5-2,0 0-6 3,0 0 1-6,0 0 8 3,0 0 2 2,0 0 7-1,0 0-4-1,0 0-5 0,0 0-4 2,0 0 3-2,0 0-9 0,0-4 0 0,7 3-1 6,-7 1 1-10,0-3-1 3,0-1 1 1,7-1-7 3,0-4 6-3,-7 4 0 10,0 1 0-17,0 0 1 5,7 3 0 6,-7-3-1-9,0-1 1 7,10 4-6-1,-10-3 5 6,0 3 0-13,0 1-5 6,0 0 5 2,0 0 0-2,0 0-5 2,0 0 6-4,0 0-1 2,0 0 0 2,0 0 0-1,0 0 1-2,0 0 0 2,0 0 1 0,0 0 0 0,0 0 0-1,0 0 0 0,0 0-1 3,0 0-1-4,0 0-5-1,0 0-3 4,0 0 2-1,0 0-1 0,0 0 8-2,0 0 1 3,0 0-1-2,0 0 1 2,0 0-1-4,0 0 1 3,0 0-1-1,0 0 1 1,0 0-1-1,0 0 0 1,0 0-2 0,0 0-4 0,0 0 6 1,0 0 0-4,0 0 1 5,0 0 0-4,0 0-1 0,0 0 1 2,0 0 0 0,0 0-1-1,0 0-1 0,0 0 0 3,0 0-5-4,0 0 6 3,0 0 1-4,0 0-1 2,0 0 0 2,0 0-1-1,0 0 0-2,0 0 1 2,0 0-1 0,0 0 1 0,0 0 1 0,0 0 5-2,0 0-6 4,0 0 1-4,0 0 0 0,0 0-1 2,0 0 0 0,0 0-11 0,0 0 10-2,0 0 1 3,0 0 0-2,0 0 0 3,0 0 0-4,0 0 0-1,0 0 0 4,0 0-35-1,0 0-77-1,0 0-149 1,-10 0-404-8</inkml:trace>
    </iact:actionData>
  </iact:action>
  <iact:action type="add" startTime="99380">
    <iact:property name="dataType"/>
    <iact:actionData xml:id="d12">
      <inkml:trace xmlns:inkml="http://www.w3.org/2003/InkML" xml:id="stk12" contextRef="#ctx0" brushRef="#br0">13619 1507 162 0,'0'0'750'8,"0"0"-565"-1,0 0-107-1,0 0-7 3,0 0-10-1,0 0-16-2,0 0-6 2,0 0 37-1,0 0 28 2,0 0-8-3,0 0-20 3,0 0-11-2,0 0-17 2,0 0-13-4,0 0-9 3,0 0-26-1,0 0 0 2,0 0 0-3,0 0 9 1,0 5 3 3,0 0-12-3,0 6 0 0,7-1 0 0,0 8 1 1,0-1 0 0,7-2-1-2,3-1-4 2,-3-1 4 0,7-4 6-1,-4-5 10 0,4-4-2 2,10 0 3-2,7-15 10 2,-10-18-3-4,17-7-12 3,-7-3-12 0,0-2-27 0,-10 4-17-2,-11 11 15 2,-3 5 18 1,-7 10 10-2,-7 8 1-1,0 2 1 2,0 5-1-1,0 0-15 2,0 0-41-3,0 7 23 1,0 13 33 2,-7 8 20-1,0 7 15-2,0 6 2 3,0-1-8-1,7 2-3 0,0-1-4-3,0 2-14 2,0-4 3 2,0 2-1-1,0-3-10-2,14-6-21 2,-7-4-66 1,7-7-67 7,10-21-108-15,-3-9-148 15,-4-21-267-15</inkml:trace>
    </iact:actionData>
  </iact:action>
  <iact:action type="add" startTime="100004">
    <iact:property name="dataType"/>
    <iact:actionData xml:id="d13">
      <inkml:trace xmlns:inkml="http://www.w3.org/2003/InkML" xml:id="stk13" contextRef="#ctx0" brushRef="#br0">14343 1348 1307 0,'0'0'316'6,"0"0"-233"2,0 0-70-1,0 0-7 0,0 0-6 1,0 0 1 0,149-4 0 0,-111-1-1-1,-11 5-121 0,4-3-123 2,-10 3-288-2,-3 0-289-7</inkml:trace>
    </iact:actionData>
  </iact:action>
  <iact:action type="add" startTime="100201">
    <iact:property name="dataType"/>
    <iact:actionData xml:id="d14">
      <inkml:trace xmlns:inkml="http://www.w3.org/2003/InkML" xml:id="stk14" contextRef="#ctx0" brushRef="#br0">14350 1626 1262 0,'0'0'541'14,"0"0"-519"-14,0 0-22 16,0 0-21-15,0 0 21 3,0 0 0 1,0 0 0 4,180-11-55-1,-128 2-58 0,27-9-138 7,-10 0-311-14,-10 4-212-1</inkml:trace>
    </iact:actionData>
  </iact:action>
  <iact:action type="add" startTime="100387">
    <iact:property name="dataType"/>
    <iact:actionData xml:id="d15">
      <inkml:trace xmlns:inkml="http://www.w3.org/2003/InkML" xml:id="stk15" contextRef="#ctx0" brushRef="#br0">15357 1264 1048 0,'0'0'388'12,"0"0"-215"-12,0 0-58 8,0 0 7 0,0 0-93 0,0 0-29-1,-180-70 12 0,128 68-3 3,7 2-3-4,0 0 8 0,7 0-5 3,17 7-8-2,7 7-1 2,4-5-9-4,10 5-9 4,0-2-11-1,0 0-2 1,10 4 5-4,11 2 26 4,10-1 27-3,7 3-2 3,4 5-8-3,3 0-7 2,0 3-1-1,-7 5-8 2,-7-1-1-1,-10 4-11 8,-14 1 1-16,-7 4 10 16,0 2 32-16,-21 4-15 16,-17 2 3-15,7-4-20 16,-11-9 0-17,4-9-5 0,7-14 5 17,10-12 21-17,4-1 1 16,10-6-22-16,7-23-8 16,0-11-24-15,0-10 21 14,31-10 10-14,14-8 1 17,0-4-7-18,14 2 6 0,7 5-31 15,-4 5-101-14,4-1-96 16,-14 15-122-17,-14 15-308 0</inkml:trace>
    </iact:actionData>
  </iact:action>
  <iact:action type="add" startTime="100928">
    <iact:property name="dataType"/>
    <iact:actionData xml:id="d16">
      <inkml:trace xmlns:inkml="http://www.w3.org/2003/InkML" xml:id="stk16" contextRef="#ctx0" brushRef="#br0">15758 1654 1003 0,'0'0'792'6,"0"0"-703"2,0 0-71-2,0 0 1 2,-45 138 16 0,24-86-35 0,-3-3-13-1,10 1-77 0,1-15-110 3,6-20-321-10</inkml:trace>
    </iact:actionData>
  </iact:action>
  <iact:action type="add" startTime="101295">
    <iact:property name="dataType"/>
    <iact:actionData xml:id="d17">
      <inkml:trace xmlns:inkml="http://www.w3.org/2003/InkML" xml:id="stk17" contextRef="#ctx0" brushRef="#br0">16409 1236 1255 0,'0'0'488'8,"0"0"-323"3,0 0-14-10,0 0-58 8,0 0-67-1,0 0 5 0,0 0 8-1,-45 23 2 0,14-11-16 3,-4 8-10 7,-10 2 6-17,14 4-12 16,0 2-9-15,10-4 0 16,14 1-14-17,7 1-12 0,0-3-3 16,0-4-18-15,21 2 7 15,17-7 28-16,7-4 12 16,7-4 9-16,-7-6-7 16,7 0-2-14,-14 0-6-2,-10-7-14 16,-4-11 5-16,-10-3 2 16,-7-3 13-16,0-7 0 18,-7-1-1-18,0 1-17 15,0 4-1-15,0 4 1 18,0 6-4-18,-14 2 1 0,7 4 21 17,-7 4 31-17,-3 0-11 16,10 2-9-16,-7-1-5 16,7 1 3-13,7 2 16-3,0 3 9 15,0 0 7-14,0 0-2 6,0-2-27 0,0 2-12 0,0 0-21 3,21 0 5-3,3 0 16 3,4 0 20 6,10 0 10-16,14 0-11 17,-1 0-3-16,-6 0-8-1,7 5-8 17,-7 2 1-17,-7 2-2 16,-6-2-36-16,-5-7-118 16,-2 0-220-15,-19 0-481-1</inkml:trace>
    </iact:actionData>
  </iact:action>
  <iact:action type="add" startTime="102045">
    <iact:property name="dataType"/>
    <iact:actionData xml:id="d18">
      <inkml:trace xmlns:inkml="http://www.w3.org/2003/InkML" xml:id="stk18" contextRef="#ctx0" brushRef="#br0">17049 861 424 0,'0'0'976'6,"0"0"-780"2,0 0-76 1,0 0-47-3,0 0-46 1,0 0-26 2,0 0-1-1,59-16 9-2,-28 16 24 4,0 0 5-4,-3 0 12 3,3 0-12-4,0 10-20 3,-10 1-12 0,3 1-6 0,-10-2-5-2,-7 3-30 2,-7 2-3 0,0-1 11-1,0 4 27 1,-21 0 1-2,-10 4 21 2,-14 4-4 0,7 2-4-1,0-6-6 1,10-2-7 0,11-7 0 1,10-5 5-2,7-8 9 0,0 0 13 0,0 0-8 2,17 0-9-2,4 0 3-2,3 0-14 4,11 0-3-2,10 0-151 1,0 5-235 2,-14-1-525-10</inkml:trace>
    </iact:actionData>
  </iact:action>
  <iact:action type="add" startTime="102593">
    <iact:property name="dataType"/>
    <iact:actionData xml:id="d19">
      <inkml:trace xmlns:inkml="http://www.w3.org/2003/InkML" xml:id="stk19" contextRef="#ctx0" brushRef="#br0">17759 1276 1655 0,'0'0'332'6,"0"0"-235"3,0 0-52-1,0 0-14-1,0 0-23 0,155-8-8 1,-110 8-18 2,-6 0-24-6,-8 0-95 3,-11 0-81 2,-6 8-180-2,-3-1-286-5</inkml:trace>
    </iact:actionData>
  </iact:action>
  <iact:action type="add" startTime="102790">
    <iact:property name="dataType"/>
    <iact:actionData xml:id="d20">
      <inkml:trace xmlns:inkml="http://www.w3.org/2003/InkML" xml:id="stk20" contextRef="#ctx0" brushRef="#br0">17610 1568 818 0,'0'0'684'7,"0"0"-584"0,0 0-73-2,0 0-7 4,0 0-20-2,201-49-26 2,-125 37-131-3,-10 5-174 2,-21-1-306-8</inkml:trace>
    </iact:actionData>
  </iact:action>
  <iact:action type="add" startTime="103052">
    <iact:property name="dataType"/>
    <iact:actionData xml:id="d21">
      <inkml:trace xmlns:inkml="http://www.w3.org/2003/InkML" xml:id="stk21" contextRef="#ctx0" brushRef="#br0">18347 1047 1046 0,'0'0'526'8,"0"0"-426"-1,0 0-73 0,0 0-11 0,0 0-8 0,0 0-8 2,159 0 0-2,-131 0 1 2,10 0 19 10,-7 12-4-19,-10 1-14 17,-7 2-2-17,-4 3-18 0,-10 1 18 16,0 4 36-16,-10 7 21 16,-18 3-10-16,-24 5-15 17,0 5-7-17,-10 0-4 15,10-3 4-14,7-5 54 17,17-2-1-16,4-5-21-2,17-4-14 14,7-1-16-13,0-2 4 15,0-2-6-16,38-3-12 15,0-3 12-14,7-7 4 16,7-6-29-17,7 0-17 0,-14 0-94 17,14 0-203-17,-14-14-207 17,-14-3-592-16</inkml:trace>
    </iact:actionData>
  </iact:action>
  <iact:action type="add" startTime="104162">
    <iact:property name="dataType"/>
    <iact:actionData xml:id="d22">
      <inkml:trace xmlns:inkml="http://www.w3.org/2003/InkML" xml:id="stk22" contextRef="#ctx0" brushRef="#br0">18818 445 378 0,'0'0'699'7,"0"0"-513"3,0 0-15-5,0 0 34 3,0 0-27-1,0 0-55 2,0 0-14-3,0 0 21 2,0 0 0 2,0 0-28-5,0 0-38 4,7 2-33-3,24 8-14 1,14 6 53 2,7 12 7-3,13 12-29 2,5 12-12 0,-5 19 8 0,12 29-14-1,-19 42-9 2,-13 41 42 8,-24 23-12-16,-21-1-12 15,0-9-3-16,-45-22-17 17,0-30-19-17,11-31-28 0,2-34-82 16,12-25-90-15,-18-11-119 15,0-15-262-15,6-24-504-1</inkml:trace>
    </iact:actionData>
  </iact:action>
  <iact:action type="add" startTime="113734">
    <iact:property name="dataType"/>
    <iact:actionData xml:id="d23">
      <inkml:trace xmlns:inkml="http://www.w3.org/2003/InkML" xml:id="stk23" contextRef="#ctx0" brushRef="#br0">11619 2530 743 0,'0'0'411'7,"0"0"-294"1,0 0-90-1,0 0-11 1,0 0-7-1,7 0-9 3,0 0 1-5,0 0 16 1,10 0 121 2,4 3 5 0,3-3-6 0,-3 0-22-2,10 0-19 3,4 1-25-2,10-1-2 2,0 5-13-4,6-1-17 5,12 1-2-3,2 2 8 1,12-5-2-3,-5 3-31 3,11-5 13 1,7 0-1 0,-10 0 6-4,10 0 11 5,7 0-6-2,-7 0-6 2,7-10-17-9,7 2 7 16,3 2 8-16,4-2-12 13,-8 3-7-13,19 2-7 15,-12 1 0-15,1-1 5 15,3 1-5-16,-3-3 11 16,0-2-5-15,3-4 13 15,4-1 4-15,3 2-2-1,-4-3-15 16,-6 5-1-16,-3 3-4 17,-5-1-1-17,1 4 0 16,0-3 0-16,0 0 0 18,10-4 1-18,11-6-1 0,-4-1 5 16,-4 3-5-16,5 1 0 16,-12 2-1-15,1 5 1 16,-4 3-1-16,-10-1 2 3,0 0-1 7,7-4 0 5,7-1 12-16,3-4 4 0,4-1-5 17,10-2 5-17,-4-3-9 17,11 1-7-17,-7 2 0 17,7-4 6-17,-10 2-1 16,3-1-6-16,0 3 6 17,-10 3-6-17,-8-1 0 0,-2 8 0 16,-4 0 0-15,-8 5 0 15,1 0 2-15,7 0 4 15,0 0 7-16,0 0-1 16,3 0 2-16,-3 0-5 0,-7 0-8 17,-7 4 0-17,-24-4-1 17,-14 0 0-17,-14 0-66 16,-18 0-33-15,-2-11-24 16,-18-35-105-16,0 6-319-1,0-7-799 0</inkml:trace>
    </iact:actionData>
  </iact:action>
  <iact:action type="add" startTime="115175">
    <iact:property name="dataType"/>
    <iact:actionData xml:id="d24">
      <inkml:trace xmlns:inkml="http://www.w3.org/2003/InkML" xml:id="stk24" contextRef="#ctx0" brushRef="#br0">11993 2915 694 0,'0'0'385'7,"0"0"-243"2,0 0-61-2,0 0 18 1,0 0 30 0,0 0-17-1,0 0 28-1,0 0-20 2,-7 0-30 0,-11 0-10 0,5-7-33-2,-18-1-14 1,3-2-13 2,-10 0-12-1,0 0-8-2,-7-1 9 4,0 2-9-4,17 0 6 3,4 4 3-5,10 4 7 5,7 1-15-1,-3 0-1 0,3 1-19-1,7 21 5 0,-7 10 14 2,7 13 6-2,0 10 6-1,0 11 0 3,0 11-2 1,14 13-2 3,3 7 2-12,4 9 0 15,-14 3-9-16,10 2 0 16,-17-3-1-15,7-3-3 15,-7-9-51-15,0-11-44 3,0-11-47 8,0-22-54-11,0-24-95 14,0-17-188-13,-14-11-143-2</inkml:trace>
    </iact:actionData>
  </iact:action>
  <iact:action type="add" startTime="115611">
    <iact:property name="dataType"/>
    <iact:actionData xml:id="d25">
      <inkml:trace xmlns:inkml="http://www.w3.org/2003/InkML" xml:id="stk25" contextRef="#ctx0" brushRef="#br0">11411 3633 1292 0,'0'0'407'7,"0"0"-323"0,0 0-82 1,0 0 17 0,163 0-2 0,-97 9-15-1,3 10-2 1,4 0-27-2,24 11-94 4,-21-2-141-4,-11-5-334-5</inkml:trace>
    </iact:actionData>
  </iact:action>
  <iact:action type="add" startTime="115846">
    <iact:property name="dataType"/>
    <iact:actionData xml:id="d26">
      <inkml:trace xmlns:inkml="http://www.w3.org/2003/InkML" xml:id="stk26" contextRef="#ctx0" brushRef="#br0">12678 3590 884 0,'0'0'345'15,"0"0"-150"-14,0 0-89 13,0 0 6-12,0 0-34 1,0 0-28 5,0 0 9-1,-14-7 15 0,-3 22-20 3,-11 12-36 4,-10 13-5-13,0 9-4 14,-7 6-7-14,7 8-2 14,-4 2 0-13,4 0-43 13,0-6-29-14,7-12-27 15,10-12-50-15,14-30-79-1,1-5-134 17,6-6-158-15</inkml:trace>
    </iact:actionData>
  </iact:action>
  <iact:action type="add" startTime="116121">
    <iact:property name="dataType"/>
    <iact:actionData xml:id="d27">
      <inkml:trace xmlns:inkml="http://www.w3.org/2003/InkML" xml:id="stk27" contextRef="#ctx0" brushRef="#br0">12311 3555 1261 0,'0'0'303'10,"0"0"-179"-4,0 0-87-1,0 0-37 4,0 0 0-2,0 0 34 2,0 0 14-3,97 110 5 2,-66-65-14 0,-10 11-12 1,10 1-10-4,-7 7-17 5,-10 2-61-4,0 15-153 3,-7-17-191-4,-7-14-355-4</inkml:trace>
    </iact:actionData>
  </iact:action>
  <iact:action type="add" startTime="116415">
    <iact:property name="dataType"/>
    <iact:actionData xml:id="d28">
      <inkml:trace xmlns:inkml="http://www.w3.org/2003/InkML" xml:id="stk28" contextRef="#ctx0" brushRef="#br0">12259 4267 576 0,'0'0'659'5,"0"0"-462"5,0 0-43-3,0 0 13-2,0 0-29 6,0 0-32-6,173-12-14 4,-121 12-34-3,-7 0-42 2,0 0-9 0,0 0-7 0,0 12-104-2,-10 1-126 4,-18-3-330-10</inkml:trace>
    </iact:actionData>
  </iact:action>
  <iact:action type="add" startTime="116903">
    <iact:property name="dataType"/>
    <iact:actionData xml:id="d29">
      <inkml:trace xmlns:inkml="http://www.w3.org/2003/InkML" xml:id="stk29" contextRef="#ctx0" brushRef="#br0">12200 3165 527 0,'0'0'660'6,"0"0"-427"2,0 0-64-1,0 0-38-1,0 0-39 2,0 0-58 2,0 0-12-2,-7 19 20-2,1 4 15 1,-19 12 59 1,5 11-10 0,-12 11-14-2,5 11-26 1,-4 9-23 2,6 10-15-2,5 6-19 2,13 6-1 0,7 4-8 6,0-3 1-14,13-4-1 15,32-5-12-16,14-8-67 16,45-2-181-15,-14-23-320 16,-14-21-768-16</inkml:trace>
    </iact:actionData>
  </iact:action>
  <iact:action type="add" startTime="117976">
    <iact:property name="dataType"/>
    <iact:actionData xml:id="d30">
      <inkml:trace xmlns:inkml="http://www.w3.org/2003/InkML" xml:id="stk30" contextRef="#ctx0" brushRef="#br0">13097 3656 1603 0,'0'0'341'7,"0"0"-236"1,0 0-105 0,0 0-21-1,0 0-191 1,0 0-374-1,0 0-336-7</inkml:trace>
    </iact:actionData>
  </iact:action>
  <iact:action type="add" startTime="118295">
    <iact:property name="dataType"/>
    <iact:actionData xml:id="d31">
      <inkml:trace xmlns:inkml="http://www.w3.org/2003/InkML" xml:id="stk31" contextRef="#ctx0" brushRef="#br0">13118 4175 671 0,'0'0'804'6,"0"0"-618"-2,0 0-117 7,0 0-43-6,0 0-26 4,0 0-4-4,0 0 4 2,83 22 56 3,-52-4 18 2,3 1-8-11,4 4-1 15,-6 0-26-15,-12 4-30 15,-6 3 2-16,-3 5-11 16,-11 9 0-16,0 3-13 17,-39 27-135-17,-5-14-162 16,-1-12-548-16</inkml:trace>
    </iact:actionData>
  </iact:action>
  <iact:action type="add" startTime="121325">
    <iact:property name="dataType"/>
    <iact:actionData xml:id="d32">
      <inkml:trace xmlns:inkml="http://www.w3.org/2003/InkML" xml:id="stk32" contextRef="#ctx0" brushRef="#br0">13983 3743 415 0,'0'0'814'6,"0"0"-674"2,0 0-103 1,0 0-10-2,0 0 26 2,0 0-16-5,-97 89-12 5,83-71 25-1,-10 1 19-2,10 2-12 2,0-1-10 0,0 2-12 0,-3 1-6-2,3-3-7 4,7-2-14-4,7-8-7 4,0-2-1-6,0-6-6 4,0-2-13-1,0 0 19 2,7 0 1-3,14-2 9 2,10-16 1 0,0-8 6 0,14-9-17-1,-10-2-36 0,-4-3-21 1,0 2 14 0,-10-1 21-2,-7 9 3 2,3 2 19 1,-10 9 0-2,0 3 1 10,-7 9 0-16,7 4 0 15,-7 3 50-14,0 0-20-2,0 0-5 8,0 0-7-1,0 0-12 2,-7 5-5-3,0 13 39 3,-17 4-8 0,17 8-24 7,-7 2-3-15,0-3 1 16,4-3-6-16,10-1-1 0,0-5-1 13,0-5-8-13,0 1-3 14,17-7 2-14,4-1 10 15,3-6 6-16,-3-2-6 17,10 0-20-16,-3-2 19 14,3-21-18-13,0-7-1-2,-10-7-58 16,10-7-2-15,-10-2-12 15,3 6-30-16,-10 8 25 15,-7 7 65-14,-1 10 32 15,-6 10 25-16,0 5 47 17,0 0-14-16,0 0-17-1,0 14-26 8,-6 14 56 0,-8 11 46 9,-4 6-28-16,5 6-29 14,6-2-22-14,0-1-15 14,7-2-12-14,0-6-10-1,0-5-1 17,7-7-15-17,13-5-82 16,12-16-103-16,-1-4-312 16,-11-3-372-15</inkml:trace>
    </iact:actionData>
  </iact:action>
  <iact:action type="add" startTime="122503">
    <iact:property name="dataType"/>
    <iact:actionData xml:id="d33">
      <inkml:trace xmlns:inkml="http://www.w3.org/2003/InkML" xml:id="stk33" contextRef="#ctx0" brushRef="#br0">14640 3593 217 0,'0'0'589'9,"0"0"-329"-4,0 0-11 3,0 0-53 0,0 0-58 0,0 0-47-2,0 0-3 2,-7 0 4 1,7 0-19-2,0 0-23-2,0 0-11 3,21 0-9 0,3 0 29 1,15 0 0-3,-5 0-37 3,11 0-15-2,-7 0-7 1,7 0-16-2,-14 0-100 4,-10 5-91-4,-7 7-141 6,-7-2-349-12</inkml:trace>
    </iact:actionData>
  </iact:action>
  <iact:action type="add" startTime="122806">
    <iact:property name="dataType"/>
    <iact:actionData xml:id="d34">
      <inkml:trace xmlns:inkml="http://www.w3.org/2003/InkML" xml:id="stk34" contextRef="#ctx0" brushRef="#br0">14595 3918 980 0,'0'0'627'10,"0"0"-554"-5,0 0-26-1,0 0-44 4,0 0-3 0,149 0-11 1,-97 0-18 8,7 0-49-17,-14 0-124 17,-7 7-315-16</inkml:trace>
    </iact:actionData>
  </iact:action>
  <iact:action type="add" startTime="135327">
    <iact:property name="dataType"/>
    <iact:actionData xml:id="d35">
      <inkml:trace xmlns:inkml="http://www.w3.org/2003/InkML" xml:id="stk35" contextRef="#ctx0" brushRef="#br0">16208 3920 902 0,'0'0'626'6,"0"0"-514"2,0 0 9-1,0 0-14 1,0 0-70 1,7 0-37-2,0 7 0 1,0 6 5 0,7 2 41-4,-14 7-7 5,10 4 25-1,-10 6 2 0,0 3-32-2,0 7-15 2,0-1-6 0,-24 0-13 1,-7-1-128-4,-4-10-191 5,11-16-608-10</inkml:trace>
    </iact:actionData>
  </iact:action>
  <iact:action type="add" startTime="135770">
    <iact:property name="dataType"/>
    <iact:actionData xml:id="d36">
      <inkml:trace xmlns:inkml="http://www.w3.org/2003/InkML" xml:id="stk36" contextRef="#ctx0" brushRef="#br0">17067 3590 1073 0,'0'0'296'11,"0"0"-114"-6,0 0-54 0,0 0-26 3,0 0-26 0,0 0 5 0,0 0 49-2,-25-2 6 4,25 2-5 7,-7 0-21-17,0 0-13 3,-10 0-42 5,-4 0-24 0,1 0-30 6,-12 10-1-13,-6 10-1 15,11 0-12-16,2 0 12 16,12 0-8-16,6 0-3 17,7 1-11-17,0 2-38 15,7 1 6-14,13 4 26 16,12-4-1-16,13 0-14-1,0-9-13 16,0-5 3-16,0-10 34 17,-11 0 9-17,-10 0-14 16,-10-5-11-15,-7-15 27 15,-7-5 0-15,0-10 4-1,-7-9-32 15,-14-1-4-15,-10 2 7 17,0 5 11-16,10 9 23 14,-3 8 15-14,10 8 19 15,7 9 4-14,0 1 5-2,7 3-32 16,0 0-11-16,0 0-32 17,14 0 19-17,11 5 13 6,20 3 82 5,-4-3 29 4,21-5-6-15,-3 0-28 16,0 0-42-15,0 0-22 17,3-5-12-17,-17-1-1-1,-10 4-42 14,3 0-89-13,7-8-137 17,-14 0-391-18,-10 0-683 0</inkml:trace>
    </iact:actionData>
  </iact:action>
  <iact:action type="add" startTime="137781">
    <iact:property name="dataType"/>
    <iact:actionData xml:id="d37">
      <inkml:trace xmlns:inkml="http://www.w3.org/2003/InkML" xml:id="stk37" contextRef="#ctx0" brushRef="#br0">17773 3273 500 0,'0'0'267'8,"0"0"-203"0,0 0-40-2,0 0-11 3,0 0-5-2,0 0 9 1,0 0 16-3,17-15 51 4,-17 15 27 0,0 0 7-2,0-3-8 0,0 3 12 0,0 0-21 2,0 0-3-2,0 0 1-2,0 0-4 4,0 0-20-2,0 0-22 1,0 0-1-2,0 0-30 3,0 0-11-2,0 0-11 2,14-5-1-3,0 0 1 4,3 0 1-4,4-2 0 1,3 2 0 1,4 1-1-2,-4 3 0 4,-3 1-1-3,3 0-9 0,-10 0-11-1,-1 1-27 7,-6 12 0-9,-7 0-1 6,0 2 21-6,0 5 28 3,-7 0 11 2,-6 1 9-1,-19 3 1-3,5 4-8 4,-11 0-1-1,7 0 2 0,10-4-12-1,-3-2-2 1,17-8 0 4,0-6 1 5,7-6-1-16,0 1 0-1,0-3 13 7,0 0 23 1,0 0 3-2,7 0-5 4,17 0 10-4,10 0 25 7,5 0-26-12,6 2-25 13,6 4-18 3,-6-1-58-16,-7 1-97-1,1 3-130 16,-19-5-218-16,-6-1-258 0</inkml:trace>
    </iact:actionData>
  </iact:action>
  <iact:action type="add" startTime="155095">
    <iact:property name="dataType"/>
    <iact:actionData xml:id="d38">
      <inkml:trace xmlns:inkml="http://www.w3.org/2003/InkML" xml:id="stk38" contextRef="#ctx0" brushRef="#br0">19922 2628 1129 0,'0'0'348'5,"0"0"-235"3,0 0 30 1,0 0 21-1,0 0-73-2,0 0-66 2,0 0 20 0,7 0 21 0,3 0 2 1,4 13-12-4,14 6 51 3,3 9-14 0,7 12-32-1,7 13-25 0,7 16-1 1,-14 8-8 0,-4 16-3 2,-9 12-9-3,-11 28-2 11,-14 26 5-18,0 26-6 16,-21 7-2-15,-3-33-9-1,3-42 5 16,3-39-6-15,12-14 0 14,-1 4-16-15,0-5-43 17,-7-2-70-17,-3-21-56 16,-49-22-74-15,14-12-131 15,-14-6-901-15</inkml:trace>
    </iact:actionData>
  </iact:action>
  <iact:action type="add" startTime="156522">
    <iact:property name="dataType"/>
    <iact:actionData xml:id="d39">
      <inkml:trace xmlns:inkml="http://www.w3.org/2003/InkML" xml:id="stk39" contextRef="#ctx0" brushRef="#br0">18288 3658 305 0,'0'0'194'9,"0"0"-31"-6,0 0-15 5,0 0-17 2,0 0-43-3,0 0-18-1,0 0 32 2,0 0 33 0,0 0 15 0,0 0-8 0,0 0 4-2,0 0-23 3,0 0-45-2,0 0-4 1,0 0-24-2,0 0 0 1,0 0 8 2,0 0-13-1,0 0-21-1,14 0-14 0,3-2-1 2,4-7-3-3,10 2 2 0,7 0-8 4,-3-1 6-4,3 3-6 3,-7 3-37-3,-10 2-51 2,-4 0-12 0,-3 0-45 0,-7 0-63-2,-7 22-158 2,0-4-193-1,0-1 178-6</inkml:trace>
    </iact:actionData>
  </iact:action>
  <iact:action type="add" startTime="157011">
    <iact:property name="dataType"/>
    <iact:actionData xml:id="d40">
      <inkml:trace xmlns:inkml="http://www.w3.org/2003/InkML" xml:id="stk40" contextRef="#ctx0" brushRef="#br0">18267 3990 952 0,'0'0'286'7,"0"0"-167"-1,0 0-25 1,0 0-8 1,0 0-29 0,0 0 102-1,0 0 23 2,97 0-62-3,-62 0-55 10,10 0-41-15,0-2-24 14,0-1-37-15,7 3-143 16,-14 0-346-15,-14 0-394-1</inkml:trace>
    </iact:actionData>
  </iact:action>
  <iact:action type="add" startTime="173316">
    <iact:property name="dataType"/>
    <iact:actionData xml:id="d41">
      <inkml:trace xmlns:inkml="http://www.w3.org/2003/InkML" xml:id="stk41" contextRef="#ctx0" brushRef="#br0">15758 3620 378 0,'0'0'209'7,"0"0"-116"1,0 0-25-2,0 0 21 5,0 0 12-6,0 0-7 6,-7-8 22-8,7 8-5 5,0 0 2 0,0-2-5 0,0 2-18-2,0-3-26 2,0 3-16 1,0 0-9-2,-7 0 7-1,7 0 9 2,0 0 1-1,0 0-12 2,0 0-6-3,0 0-7 3,0 0 0-2,0 0-1 1,-7 0-11-2,7 0-10 3,-13 0 0-2,-5 18 7 2,-2-1-7-4,2 6 3 3,-2 0-4-1,-12-1-7 2,12 1 5-2,-12 3-5 0,12-2 1 2,-11 3-1-2,3 0-1 3,-3-5-28-6,0 4-44 13,3-4-35-17,4-4-81 15,3-3-128-14,4-7-212 15,10-6 7-16</inkml:trace>
    </iact:actionData>
  </iact:action>
  <iact:action type="add" startTime="173893">
    <iact:property name="dataType"/>
    <iact:actionData xml:id="d42">
      <inkml:trace xmlns:inkml="http://www.w3.org/2003/InkML" xml:id="stk42" contextRef="#ctx0" brushRef="#br0">15447 3635 535 0,'0'0'245'9,"0"0"-126"-2,0 0-1 1,0 0 9-2,0 0-27 2,0 0 25 0,0 0 43 0,0 0 20-2,0 0-30 5,0 0-57-7,0 0-41 3,0 0-47 1,7 12-13 0,7 6 0 1,3 13 37-4,4 4 31 3,-1 11 0 0,12 0-25 1,-8 3-23-4,3-1-11 5,-2-1-7-4,2-3-1 11,-2-2 0-17,-12-4-1 16,1-8-6-15,-3-3-66 15,-4-5-70-15,-1-21-110 0,-6-1-281 17,0 0-133-18</inkml:trace>
    </iact:actionData>
  </iact:action>
  <iact:action type="add" startTime="174471">
    <iact:property name="dataType"/>
    <iact:actionData xml:id="d43">
      <inkml:trace xmlns:inkml="http://www.w3.org/2003/InkML" xml:id="stk43" contextRef="#ctx0" brushRef="#br0">15485 3448 992 0,'0'0'583'9,"0"0"-411"-3,0 0-27 0,0 0-17 4,0 0-67-3,0 0-29 1,0 0 35-2,111-3 54 2,-53-8-56 0,19 3-44 0,19 4-21-3,-16 4-118 6,-18 0-467-10</inkml:trace>
    </iact:actionData>
  </iact:action>
  <iact:action type="add" startTime="180592">
    <iact:property name="dataType"/>
    <iact:actionData xml:id="d44">
      <inkml:trace xmlns:inkml="http://www.w3.org/2003/InkML" xml:id="stk44" contextRef="#ctx0" brushRef="#br0">19050 3109 48 0,'0'0'98'5,"0"0"-59"3,0 0-39 1,0 0-45-2</inkml:trace>
    </iact:actionData>
  </iact:action>
  <iact:action type="add" startTime="180688">
    <iact:property name="dataType"/>
    <iact:actionData xml:id="d45">
      <inkml:trace xmlns:inkml="http://www.w3.org/2003/InkML" xml:id="stk45" contextRef="#ctx0" brushRef="#br0">19050 3109 25 0,'0'0'24'9,"0"0"-5"-3,0 0 16 4,0 0 5-6,0 0 2 5,0 0 20-2,0 0 13 1,0 0-19-2,0 0-18 2,0 0-7 1,0 0 16-2,0 0-1 0,0-3 7 0,0 3 11 1,0 0 1 0,0 0-6-2,7 0-9 2,-7 0 12 0,0 0 18 0,0 0 8-2,0 0-11 4,0 0-19-4,0 0-18 3,0-2-11-2,0 2-7 0,0 0-11 0,0 0 13 1,0 0 18 0,0 0 11-2,0 0 7 4,0 0 11-4,0 0-7 4,0 0-22-6,0 0-14 3,0 0-8 2,0 0 5-1,0 0 6-2,0 0 1 2,0 0 5 0,0 0-7 0,0 0 0 0,0 0 5-2,0 0-2 3,0 0 1-2,-7 0-6 0,7 0 1 0,-7 0-17 1,0 0-3 9,0 0 2-16,-4-3 4 5,-2 3-5 4,6-3-9-4,-7 2 12 5,4 1 2-10,3-4 11 15,0 3-3-16,0 1-14 16,-7-4-8-16,4 3 13 16,-4 1-6-15,0-4-8 15,0 4 0-15,4-2 1 15,-4 2 6-16,7 0-7 0,0-2 2 17,-10 2 4-17,10 0-5 16,0-3 5-15,-7 3-5 15,7 0-1-15,-10-2 1 14,10 2-1-14,-7 0 0-1,14 0 7 17,-7 0-6-17,7 0-1 16,-7 0 1-15,7 0 0 4,-10 0 2 3,10 0-2 0,-7 0 1-1,7 0-1 1,0 0 6-1,-7 0-5 1,7 0-1-2,0 0 1 2,0 0-1 0,0 0-1 1,0 0 1-3,0 0-1 1,0 0-9 2,0 0-7-2,0 0-5-1,0 0-16 2,0 2 9 0,0 9 16 0,7 0-3-1,0 6 5 0,10-4 10 4,-10 3 0-5,7 1 1 5,-7-1 0 5,10 2-1-15,-10-1-7 3,0-1-2 8,0-2-8-12,0-4-2 17,0 1-12-17,10-6 6 17,-17 2 16-17,7-5 1 16,0 3 7-15,-7-2 1-1,0-3 0 8,0 0 1 0,0 3 6 0,0-3-5-2,0 0-2 2,0 0-11 0,0 0-11 0,0 0 3-2,0 0 0 5,0 2 6-6,0-2 1 3,0 0 3-2,0 0 2 2,0 3 5 1,0 2 2 0,-14 0 11-4,-3 2 0 2,3 3-5 2,0 1-5 4,-10-2-1-12,10 1-1 14,0 3-5-13,-10 0-10 13,10-4 9-14,0 5-9 14,-3-5-8-14,10 1 10 15,-7-2 12-15,7-3 1 2,0 0 1 10,7 0-1-10,-10-1 0 2,10-1 0 3,-7 1 0 9,7 1-1-16,0-4-4 4,-7 5 5 1,7-3-5 4,0-1 6-3,0 1 0 2,0-3 1-5,0 2 1 4,0-2-1 0,0 0 7 0,0 0-8-2,0 0 0 2,0 0-2 1,0 0-10-2,0 0-15 2,0 0 0-4,14 6 27 4,-4-5 8-1,11 4-8-2,-7-1 11 11,10-2 23-16,-3 0-3 15,10 1-4-15,-10-1-6 15,3 1 2-12,-3 2-14-4,3-3-7 12,-10 4 4-11,-7-4-4 15,10 1-1-14,-10-2-1 12,-7-1-8-13,7 4-73 15,-7-4-106-14,0 0-128 1,0 0-315-3</inkml:trace>
    </iact:actionData>
  </iact:action>
  <iact:action type="add" startTime="182576">
    <iact:property name="dataType"/>
    <iact:actionData xml:id="d46">
      <inkml:trace xmlns:inkml="http://www.w3.org/2003/InkML" xml:id="stk46" contextRef="#ctx0" brushRef="#br0">19275 3288 168 0,'0'0'315'3,"0"0"-170"5,0 0-49 2,0 0 20-4,0 0 4 0,0 0 1 2,0 0 7 0,0 0 14 0,0 0 4-2,0 0-8 3,0 0-12-2,0 0-25 2,0 0-32-4,0 0-33 4,0 0-36-2,-11 8 12 0,-10 6-12-1,8 7 10 2,-12 3-1 1,5 4-2-1,-5 1-6-1,5-5-1 0,13-2 0 2,-11 0 1-2,5-8-1 3,13-4-17-6,-7-2-38 4,7-3-47 0,0-2-47 0,0-3-46-1,0 0 1 0,0 0 30 2,0 0-18-3,0-11-116 5,0-4-320-11</inkml:trace>
    </iact:actionData>
  </iact:action>
  <iact:action type="add" startTime="182965">
    <iact:property name="dataType"/>
    <iact:actionData xml:id="d47">
      <inkml:trace xmlns:inkml="http://www.w3.org/2003/InkML" xml:id="stk47" contextRef="#ctx0" brushRef="#br0">19088 3293 189 0,'0'0'214'7,"0"0"-100"2,0 0-2-5,0 0-2 4,0 0 13 0,0 0 56-2,0 0 9 2,0-3-1 1,0 3-32-2,0 0-41-1,0 0-15 3,0 0-7-2,0 0-45 3,0 0-20-6,0 0-27 4,0 0-22 0,0 10-2 1,0 5 24-4,7 8 21 8,0 0-5 9,6-1 0-22,-2 1-6 0,-4 0-2 13,0-4-8-11,6 2-12 11,-6 0-22-12,0-7-57 19,4 2-56-20,-4 1-70 0,6-5-103 17,-13-4-180-16</inkml:trace>
    </iact:actionData>
  </iact:action>
  <iact:action type="add" startTime="183331">
    <iact:property name="dataType"/>
    <iact:actionData xml:id="d48">
      <inkml:trace xmlns:inkml="http://www.w3.org/2003/InkML" xml:id="stk48" contextRef="#ctx0" brushRef="#br0">19295 3565 58 0,'0'0'654'8,"0"0"-495"0,0 0-49-2,0 0-9 2,0 0-25 0,0 0-15-2,0 0 33 2,7 7 8 0,-7-4-32 0,0-3-8-2,0 5-27 3,0-2-7-2,0 4-1 2,0-2-5-4,0 2-9 2,0-2-13 1,0 0-16 0,0 1-49-2,7-6-68 3,11 0-17-1,-5 0-79 0,12 0-134 0,-12-11-353-7</inkml:trace>
    </iact:actionData>
  </iact:action>
  <iact:action type="add" startTime="183617">
    <iact:property name="dataType"/>
    <iact:actionData xml:id="d49">
      <inkml:trace xmlns:inkml="http://www.w3.org/2003/InkML" xml:id="stk49" contextRef="#ctx0" brushRef="#br0">19295 3565 497 0,'97'-159'557'8,"-97"156"-366"-1,0 3-28 0,0 0-73 1,0 0-90-2,0 0-34 4,0 0-75-4,0 0-31 0,0 0-29 2,0 3-28 1,0 3-105-9</inkml:trace>
    </iact:actionData>
  </iact:action>
  <iact:action type="add" startTime="183835">
    <iact:property name="dataType"/>
    <iact:actionData xml:id="d50">
      <inkml:trace xmlns:inkml="http://www.w3.org/2003/InkML" xml:id="stk50" contextRef="#ctx0" brushRef="#br0">19451 3474 459 0,'0'0'348'5,"0"0"-273"4,0 0-30-1,0 0 96-1,0 0-24 0,0 0-57 2,0 0-20-3,107 6-6 0,-86-5-13 2,-7-1-14 0,10 4-7 0,-10-3-122-2,-7 3-241 3,0-4-499-9</inkml:trace>
    </iact:actionData>
  </iact:action>
  <iact:action type="add" startTime="184188">
    <iact:property name="dataType"/>
    <iact:actionData xml:id="d51">
      <inkml:trace xmlns:inkml="http://www.w3.org/2003/InkML" xml:id="stk51" contextRef="#ctx0" brushRef="#br0">19915 3423 378 0,'0'0'673'11,"0"0"-450"-8,0 0-46 4,0 0-67 1,0 0-69 0,0 0-41-2,0 0 0 2,-31 34 31 1,10-10-6 8,-10 7 5-17,10-4-12 16,-3 1-18-16,3-2-3 16,-3-7-76-15,17-6-53 15,7-5-54-14,-7-3-83-2,7-5 2 17,0-3 78-17,0-12-381 0</inkml:trace>
    </iact:actionData>
  </iact:action>
  <iact:action type="add" startTime="184496">
    <iact:property name="dataType"/>
    <iact:actionData xml:id="d52">
      <inkml:trace xmlns:inkml="http://www.w3.org/2003/InkML" xml:id="stk52" contextRef="#ctx0" brushRef="#br0">19915 3423 354 0</inkml:trace>
    </iact:actionData>
  </iact:action>
  <iact:action type="add" startTime="184543">
    <iact:property name="dataType"/>
    <iact:actionData xml:id="d53">
      <inkml:trace xmlns:inkml="http://www.w3.org/2003/InkML" xml:id="stk53" contextRef="#ctx0" brushRef="#br0">19915 3423 354 0,'-142'-6'241'2,"142"6"-143"-2,0 0-45 0,0 0-15 0,0 0-8 0,0 0 65 2,0 0 105-2,0 0-19 8,0 0-41 0,0 0-48-3,0 0-37 5,0 0-7-3,0 6 27-1,7 10 14 2,0 2-21 1,-7 5-6-2,17-1-17 10,-10 2-9-17,7-1-20 16,-7 3-9-16,10-3 3 16,-10-3-10-16,0-5-26 17,0-2-23-17,-7-6-46 17,7-7-86-16,-7 0-95-1,0-18-70 0</inkml:trace>
    </iact:actionData>
  </iact:action>
  <iact:action type="add" startTime="184937">
    <iact:property name="dataType"/>
    <iact:actionData xml:id="d54">
      <inkml:trace xmlns:inkml="http://www.w3.org/2003/InkML" xml:id="stk54" contextRef="#ctx0" brushRef="#br0">19825 3293 218 0,'0'0'775'10,"0"0"-533"-5,0 0-61 2,0 0-52 2,0 0-79-2,0 0-30 3,0 0 46-6,0 0-14 4,59 0-18 0,-35 0-15 1,7 0-19-4,-10 0-11 3,-7 0-177 0,3 0-214-1,-17 0-327-5</inkml:trace>
    </iact:actionData>
  </iact:action>
  <iact:action type="add" startTime="185495">
    <iact:property name="dataType"/>
    <iact:actionData xml:id="d55">
      <inkml:trace xmlns:inkml="http://www.w3.org/2003/InkML" xml:id="stk55" contextRef="#ctx0" brushRef="#br0">19133 3133 155 0,'0'0'310'5,"0"0"-185"2,0 0-51 1,0 0-12 0,0 0-35 1,0 0-5-4,0 0 18 4,7 0 17-2,-7 0 12 2,0 0 22-5,0 0 5 5,0 0-1-2,0 0 11 2,0 0-3-2,0 0-17-1,0 0-36 4,0 0-22-3,0 0 1 2,0 0 12-4,0 0 6 2,0 4 7 2,-7-2-5-1,0 6-15-2,-11 1-8 2,5 1-1 1,-12 6-6-2,5-1-3 0,-1 0 1 0,-3 6-10 2,3-2-1-2,-3 2 0-1,3 4 2 2,-3 0-2 0,10 5-4-1,0 2-2 2,-3 5 6-2,3-1-6 13,7 5 0-18,0-3-1-2,-3 0 0 13,10-3-5 2,0-5 5-14,0-1-20-1,24-5-4 16,7-2 11-15,4 1 12 15,10-5-74-16,17 4-69 17,-3-4-106-16,-14-8-306-1</inkml:trace>
    </iact:actionData>
  </iact:action>
  <iact:action type="add" startTime="186470">
    <iact:property name="dataType"/>
    <iact:actionData xml:id="d56">
      <inkml:trace xmlns:inkml="http://www.w3.org/2003/InkML" xml:id="stk56" contextRef="#ctx0" brushRef="#br0">20043 3161 691 0,'0'0'215'7,"0"0"-83"0,0 0-60 0,0 0-17 0,0 0 26 1,0 0 6 0,0 0 9 0,45 13 6 0,-38-8-9 1,0 0-17-6,7 4 1 6,-7-1-23-1,10 6-15 0,-3 0-3 0,-7 4-14-2,6 3 1 2,-2 4-1 1,-4 5 12-2,0 2 1 0,-7 7-9 0,7 3-7 1,-7 2-8 3,0 1-3-2,0-3-6 8,-14 1 13-16,-10-3-15-1,10-2-15 16,-7-6-56-16,-17 4-107 17,7-10-168-16,3-9-386-1</inkml:trace>
    </iact:actionData>
  </iact:action>
  <iact:action type="add" startTime="187297">
    <iact:property name="dataType"/>
    <iact:actionData xml:id="d57">
      <inkml:trace xmlns:inkml="http://www.w3.org/2003/InkML" xml:id="stk57" contextRef="#ctx0" brushRef="#br0">20303 2971 339 0,'0'0'405'6,"0"0"-116"0,0 0-92 2,0 0-54 0,0 0-48 0,0 0-24-2,0 0 10 2,0 0 2-1,0 0-18 3,0 0-7-5,0 0-11 3,6 0-16 0,1 0-14-1,11 0-9 0,-4 0 0 1,10 0 0 0,-3 0-7 1,-1 2 9-3,4 1-10 1,-3 1 0 2,-3 1-7-2,-12 0-2-1,-6 1-27 2,0-1-35 0,0 2 3-1,0 1 43 0,0 0 25 1,-6 4 11 0,-19 4-3 0,5 1-6 0,-12 2 5-2,12-1 2 2,-11 1-2-1,17-7 14 2,-4-2-7-3,11-2-1 2,7-3-12 0,0-4-1 0,0-1-10-3,0 4-20 5,7-3 30-3,18 5 50 2,-5-1-21-4,5-3-10 3,2 3-19-1,4 4-74 1,1-2-116-1,-19 3-102 0,1-3-442-4</inkml:trace>
    </iact:actionData>
  </iact:action>
  <iact:action type="add" startTime="188055">
    <iact:property name="dataType"/>
    <iact:actionData xml:id="d58">
      <inkml:trace xmlns:inkml="http://www.w3.org/2003/InkML" xml:id="stk58" contextRef="#ctx0" brushRef="#br0">18804 3857 42 0,'0'0'91'7,"0"0"-90"0,0 0 94-1,0 0 13 2,0 0 4 0,0 0 41 1,0 0 23-4,0 0 9 3,0 0-30 0,-7 0-45 1,7 0-23-4,0 0-12 9,0 0-1-13,0 0-1 8,0 0-8-3,0 0-12 2,0 0 4 0,0 0 10 0,0 0 9-1,0 0-1 0,0 0-5 2,0 0 15-2,0 0-9-2,0 0-17 4,0 0-17-1,0 0-24 1,0 0-18-4,7 0-11 4,7 0-2-2,10 0 13 2,21 7 56-3,7 1-10 0,21 5 31 3,17 1-20-1,13 2-26-3,12 4-16 4,-5-2-9-1,18-4-6 2,-17 2 1-2,0-6 9 9,-14-3-8-17,0 0-1 17,-21-3-1-17,-10-4-22 0,-21 2-20 17,-14-2-41-17,-10 0-76 16,-21 0-165-16,0 0-210 16,-14 0-415-16</inkml:trace>
    </iact:actionData>
  </iact:action>
  <iact:action type="add" startTime="188901">
    <iact:property name="dataType"/>
    <iact:actionData xml:id="d59">
      <inkml:trace xmlns:inkml="http://www.w3.org/2003/InkML" xml:id="stk59" contextRef="#ctx0" brushRef="#br0">19302 4194 72 0,'0'0'656'7,"0"0"-459"2,0 0-79-3,0 0-41 2,0 0-37 0,0 0-25 0,0 0 11 0,0 22 77-1,0-6 27 0,0 7-18 1,0 0-35 0,0 1-27-2,-7 1-2 2,0-4-3 0,7-5-16 0,-6-8-17-2,6-2 0 3,0-6-3-2,0 0 15 2,0 0 16-5,0 0-3 5,6-11-5-1,15-11-17 0,10-3-15-2,1-3-18 2,-5 3-30 0,-3 8-5 0,4 4 28 4,-11 5 16-11,-3 3 9 9,-7 5-9-3,0 0-7-1,0 0 0 2,-7 0-4-1,10 13-9 2,-10 0 1-2,7 1 13 1,-7 2 15-1,0-1 13 2,0-3-13-5,7-1-61 5,-7-4-220 0,7-5-448-9</inkml:trace>
    </iact:actionData>
  </iact:action>
  <iact:action type="add" startTime="214481">
    <iact:property name="dataType"/>
    <iact:actionData xml:id="d60">
      <inkml:trace xmlns:inkml="http://www.w3.org/2003/InkML" xml:id="stk60" contextRef="#ctx0" brushRef="#br0">10986 6216 803 0,'0'0'363'7,"0"0"-188"0,0 0-92 0,0 0-2 0,0 0 15 2,6-2-23-3,-6 2 51 3,0 0 41-2,0 0 17 1,0 0-62-2,0 0-43 4,14 0-40-4,0 0-25 3,17 0-2-4,7-2 33 3,14-4-18 0,0-3-14 0,7-2-11 1,-7 1-18-4,0 0-71 4,-14 2-120-2,7-4-112 2,-21 2-336-3,-3-3-204-6</inkml:trace>
    </iact:actionData>
  </iact:action>
  <iact:action type="add" startTime="214857">
    <iact:property name="dataType"/>
    <iact:actionData xml:id="d61">
      <inkml:trace xmlns:inkml="http://www.w3.org/2003/InkML" xml:id="stk61" contextRef="#ctx0" brushRef="#br0">11834 5672 973 0,'0'0'371'5,"0"0"-264"8,0 0-107-8,0 0 28 2,0 0-9-2,0 0 24 3,0 0-9 0,159-34 5 1,-114 30 11-1,0 4-24 9,-11 0-6-16,4 0-5 15,-6 0-15-15,-19 14-15-1,1 3-4 16,-7 6-1-15,-7 1 20 14,0 10 25-14,-21 4 26 15,-17 6-24-16,-14 7-8 17,0 4-2-16,-13-2-9 15,-4 1 3-15,17-7-1-1,7-4-3 15,17-8-6-14,11-10-1 15,10-4 0-16,7-9-28 16,7 0-6-15,24 1 34 15,14-2 31-15,7 0 55-1,6 0-12 16,12 1-41-15,-5 4-21 15,-6 2-12-15,-7 1-43 14,-7 17-109-14,-21-6-195 15,-10-2-480-16</inkml:trace>
    </iact:actionData>
  </iact:action>
  <iact:action type="add" startTime="215773">
    <iact:property name="dataType"/>
    <iact:actionData xml:id="d62">
      <inkml:trace xmlns:inkml="http://www.w3.org/2003/InkML" xml:id="stk62" contextRef="#ctx0" brushRef="#br0">12775 5643 591 0,'0'0'409'5,"0"0"-181"4,0 0-49-2,0 0-21 1,0 0-33-2,0 0-50 2,0 0-1-1,7-11 5 2,-7 11-32-3,7 11-46 4,-7 17 31-4,7 13 103 3,-7 18-35-4,10 11-36 3,-10 16-29 0,0 10-15 0,0 4 0 0,-10-2-20 1,-4-9-5 8,7-16-78-14,0-15-53-3,7-21-128 15,0-14-125-12,0-20-245-3</inkml:trace>
    </iact:actionData>
  </iact:action>
  <iact:action type="add" startTime="216112">
    <iact:property name="dataType"/>
    <iact:actionData xml:id="d63">
      <inkml:trace xmlns:inkml="http://www.w3.org/2003/InkML" xml:id="stk63" contextRef="#ctx0" brushRef="#br0">13021 6128 821 0,'0'0'401'4,"0"0"-265"4,0 0-46 0,0 0-22 0,0 0-31-1,0 0-36 0,0 0 10 2,0 16 34-2,0 1 61-1,0 6-18 2,0 5-27 0,0 4-24 0,0 1-18-3,0-3-5 4,0-4-5-1,0-9 0 1,0-6-9-4,0-10-5 4,7-1-23-2,10 0 0 1,-3-7-9-2,17-24 24 2,3-4-10 0,5-5-77 0,6 5-19-1,-14 7 42 0,-11 11 43 2,5 11 14-3,-11 6 19 1,-8 0-12 1,1 0-18-1,0 18 31 1,4 10 48-2,-4 7 38 4,-7 3-6-1,0 3-20-2,0-3-21-2,0-6-19 5,0-5-20-4,0-9-48 2,6-13-164-2,8-5-171 2,-7 0-341-7</inkml:trace>
    </iact:actionData>
  </iact:action>
  <iact:action type="add" startTime="216882">
    <iact:property name="dataType"/>
    <iact:actionData xml:id="d64">
      <inkml:trace xmlns:inkml="http://www.w3.org/2003/InkML" xml:id="stk64" contextRef="#ctx0" brushRef="#br0">13990 5677 530 0,'0'0'357'8,"0"0"-159"0,0 0-68-2,0 0-32 3,0 0-6-2,0 0-25 3,0 0 15 7,17 7 10-17,-17 4-12 3,7 5 37 5,7 8 19-1,-7 12-21 0,17 9-34 2,-10 13-13-2,0 9-24 0,3 6-3 0,-3 3-20 1,0-3-5 3,-4-7-2 0,-3-6-2-11,7-11-5 17,-7-9-5-17,0-12-1 16,-7-6 2-16,0-9-2 16,7-4-1-15,-7-6-25 14,0-3-9-14,0 0 11 1,0 0 12 6,0 0 11 0,0-3-12-2,-7-9-37 3,0-6 1-2,0-1 12 2,-7-4-12 9,7-3 21-18,-3-2 21 16,3-2-1-15,7 2-15-1,-7 4 6 16,0-2 14-15,7 7-6 14,-7 1 8-15,7 5 1 18,0 0 1-18,0 1-1 15,-7-1 5-14,7 3-5 17,0 0 11-17,0 2 7-1,0 6 16 14,-10 2-13-14,3 0-22 7,7 0-13 2,-14 13-25-3,-10 15 38 5,3 12 56 7,-17 7-21-18,-7 6-2 0,10 2-4 16,-3-6-8-16,7-9-9 17,10-10-3-16,4-10-9 14,10-7-28-15,7-8-80 17,0-5-49-17,0-13-73 3,17-15-128 9,4-2-849-11</inkml:trace>
    </iact:actionData>
  </iact:action>
  <iact:action type="add" startTime="217778">
    <iact:property name="dataType"/>
    <iact:actionData xml:id="d65">
      <inkml:trace xmlns:inkml="http://www.w3.org/2003/InkML" xml:id="stk65" contextRef="#ctx0" brushRef="#br0">13841 5576 405 0,'0'0'376'6,"0"0"-189"0,0 0-101 2,0 0-58 0,0 0-18 0,0 0-9-2,0 0 82 4,-7 14 43-4,0-1 20 3,7 4-16-4,-14 6-33 3,7 6-6-1,-3 10-15 2,-4 6 0-2,7 10-4 0,-7 13 5 2,-3 7-18-2,10 12-19 1,0 3-27-1,0 5-3 5,7-1-10 6,0-12-11-18,0-11-53 0,7-10-72 16,14-9-19-16,24 2-26 17,0-14-69-17,0-16-311 0</inkml:trace>
    </iact:actionData>
  </iact:action>
  <iact:action type="add" startTime="218278">
    <iact:property name="dataType"/>
    <iact:actionData xml:id="d66">
      <inkml:trace xmlns:inkml="http://www.w3.org/2003/InkML" xml:id="stk66" contextRef="#ctx0" brushRef="#br0">14377 5441 914 0,'0'0'536'8,"0"0"-453"1,0 0-57-2,0 0 52-1,0 0 61 2,0 0-40 1,0 0-5-2,153 149-6-1,-119-96 21 3,4 10-38-3,0 6-30 5,-6 15-28-7,-12 11 4 4,-6 11 0 0,-14 8-3 0,0 5-14 0,-28-6-2 7,-10-3-45-15,-20 9-117 17,13-28-154-17,0-34-557 0</inkml:trace>
    </iact:actionData>
  </iact:action>
  <iact:action type="add" startTime="220329">
    <iact:property name="dataType"/>
    <iact:actionData xml:id="d67">
      <inkml:trace xmlns:inkml="http://www.w3.org/2003/InkML" xml:id="stk67" contextRef="#ctx0" brushRef="#br0">15305 6169 637 0,'0'0'246'7,"0"0"-66"1,0 0-42-1,0 0-32-1,0 0-2 2,0 0 14 0,0 0 7 1,0 0-23-4,0 0-11 5,0 0-21-4,0 0-19 5,0 0-7-7,0 0-12 4,0 0-8 0,0 0-4 0,0-6 2-1,21-4 9 0,3-4-7 2,4-2-14-2,3-1-10 0,0 1-9 0,-3 7-22 2,-4 0-22-2,-3 8 11-1,3 1 11 2,-3 0 11 0,-15 0 4 0,19 5 4-2,-11 7-3 3,-1 4-7-2,-6 1 2 3,11 3 15-6,-5 2 5 4,1-1 28-1,10-4 1 2,-3-2 1-2,3-2-7 0,4-6 6 1,10 1 12 0,7-5-7 1,0-3-12-4,7 2-9 6,-14 1-13-6,7-1-28 2,-14 4-53 0,-3-6-65 9,-4 0-50-15,-10-13-70 15,-7-10-350-15</inkml:trace>
    </iact:actionData>
  </iact:action>
  <iact:action type="add" startTime="221021">
    <iact:property name="dataType"/>
    <iact:actionData xml:id="d68">
      <inkml:trace xmlns:inkml="http://www.w3.org/2003/InkML" xml:id="stk68" contextRef="#ctx0" brushRef="#br0">15821 5337 576 0,'0'0'750'4,"0"0"-507"5,0 0-93-1,0 0-76 0,0 0-66-2,0 0-8 2,0 0 0 0,6 26 23 1,-6 9 80-5,0 13-3 6,0 7-30-4,-6 11-20 2,-12 5-25-2,11-3-25 2,-7-6-9 1,8-9-65-2,-5-13-135 3,11-27-99-6,11-13-211 7,9 0-75-11</inkml:trace>
    </iact:actionData>
  </iact:action>
  <iact:action type="add" startTime="221284">
    <iact:property name="dataType"/>
    <iact:actionData xml:id="d69">
      <inkml:trace xmlns:inkml="http://www.w3.org/2003/InkML" xml:id="stk69" contextRef="#ctx0" brushRef="#br0">16021 5194 658 0,'0'0'959'6,"0"0"-775"2,0 0-158-2,0 0-16 4,0 0 14-4,0 0-1 3,7 176-2-4,-7-110 21 3,0 4-15-1,0 6-22 1,-14-1-5-1,-3-4-99 1,3-8-85 1,0-7-112-2,7-19-281 1,-10-20-61-8</inkml:trace>
    </iact:actionData>
  </iact:action>
  <iact:action type="add" startTime="221495">
    <iact:property name="dataType"/>
    <iact:actionData xml:id="d70">
      <inkml:trace xmlns:inkml="http://www.w3.org/2003/InkML" xml:id="stk70" contextRef="#ctx0" brushRef="#br0">15834 5652 842 0,'0'0'658'5,"0"0"-496"3,0 0-145-2,0 0-17 2,0 0-28 2,0 0 12-4,0 0 8 1,66 5 8 0,-35 0 17 0,7 0-4 2,-3 0-13-3,10 6-92 3,-7 4-100-2,0-1-107 1,-7 2 17-2,-10 0 80 4,-7-8 127-4,-7 1 75 3,-7-4 111-4,0-3 238 3,0-2 9 0,0 0-97 0,-14 0-143-2,0 3-39 2,0 1-16 0,4 5-38 0,3 5-16 0,0 2 5-2,7 1-12 1,0 3-2 2,0 0-11-3,7-2-11 3,10-3 6-2,4-2 1 1,10-6-30-2,-10-4-6 3,3-3-12-2,-10 0 9 2,-7 0 13-1,0-18 18-3,-7-9-19 3,-7-22-112 0,-14 4-163 1,-3 8-344-9</inkml:trace>
    </iact:actionData>
  </iact:action>
  <iact:action type="add" startTime="228303">
    <iact:property name="dataType"/>
    <iact:actionData xml:id="d71">
      <inkml:trace xmlns:inkml="http://www.w3.org/2003/InkML" xml:id="stk71" contextRef="#ctx0" brushRef="#br0">17004 5947 801 0,'0'0'384'10,"0"0"-242"-7,0 0-68 5,0 0-46 0,0 0-28 0,0 0 1-1,7 0 14 0,4 0 47 2,2 0 26-2,1 0 22-1,10-6-19 2,-3-6-24-1,17 0-21 1,0-4-20 0,0 2-11 0,4 1-15 0,-4 3 12 0,-7 2-12-4,-3 3 0 6,-4 5 0-3,-10 0-1 2,3 0-8-2,-10 3 0-2,7 14 8 3,-7 8 1 0,0 8 9 1,-7 6 11-4,0 2 15 5,7 8 3-4,-7-1-3 4,10-3-4-3,-10-3 0-1,14-1-17 8,0-9 0 2,3-4 0-15,11-2-4-1,3-12 2 16,14-1 7-16,0-8-4 17,14-5-15-17,-14 0-21 17,0 0-90-16,-7-13-59-1,-4-27-72 16,-2 2-244-15,-19 1-251-1</inkml:trace>
    </iact:actionData>
  </iact:action>
  <iact:action type="add" startTime="228806">
    <iact:property name="dataType"/>
    <iact:actionData xml:id="d72">
      <inkml:trace xmlns:inkml="http://www.w3.org/2003/InkML" xml:id="stk72" contextRef="#ctx0" brushRef="#br0">17818 5819 882 0,'0'0'588'8,"0"0"-504"-2,0 0 2 4,0 0 48-6,0 0-17 4,-111 150-45 0,66-99-3 0,-7 5-13-2,-7 1-11 2,-3 7-12 1,3-5-14-2,7 0-16 0,14-6-2 0,3-8-1 0,11-5-40 2,10-7-98-1,7-6-147-2,7-12-196 3,14-4-101-2</inkml:trace>
    </iact:actionData>
  </iact:action>
  <iact:action type="add" startTime="229323">
    <iact:property name="dataType"/>
    <iact:actionData xml:id="d73">
      <inkml:trace xmlns:inkml="http://www.w3.org/2003/InkML" xml:id="stk73" contextRef="#ctx0" brushRef="#br0">18004 5662 671 0,'0'0'408'8,"0"0"-251"-1,0 0-31 2,0 0-67-4,0 0-59 3,0 0 35 0,0 0 50 0,115-28-9-2,-81 19-2 2,-3-2-23 0,1 4-24 0,-5 4-16 0,-13 3-11-3,-4 0-16 7,-10 0-20-7,0 7-12 5,0 9 43-6,-10 5 5 3,-4 2 82 2,-7-1-10-1,-10 1-20-1,17-6-5 0,-3-2-6 2,3-2-11-3,14-6-14 1,0 0-16 1,0 4-8 0,0-1 5 0,7 3 3-2,11 4 12 2,2 1 9 1,11 2-21 8,4-2-57-17,3 1-102 16,0-3-133-16,-17-9-288 0</inkml:trace>
    </iact:actionData>
  </iact:action>
  <iact:action type="add" startTime="229818">
    <iact:property name="dataType"/>
    <iact:actionData xml:id="d74">
      <inkml:trace xmlns:inkml="http://www.w3.org/2003/InkML" xml:id="stk74" contextRef="#ctx0" brushRef="#br0">18804 5539 584 0,'0'0'487'7,"0"0"-319"2,0 0 47-3,0 0-39 2,0 0-79 0,0 0-38 1,0 0 6-2,-31 43 91 0,3-5-32 0,-3 7-26 2,0 11-2-2,-4 3-41-1,4 10-11 2,7 1-17 0,-4 8-26 0,14 2 9-2,-3 1-10 3,17 0-6-2,0-3-21 4,17-2-87-2,42 12-116 8,0-20-140-16,0-18-585-1</inkml:trace>
    </iact:actionData>
  </iact:action>
  <iact:action type="add" startTime="230735">
    <iact:property name="dataType"/>
    <iact:actionData xml:id="d75">
      <inkml:trace xmlns:inkml="http://www.w3.org/2003/InkML" xml:id="stk75" contextRef="#ctx0" brushRef="#br0">20548 5478 434 0,'0'0'551'6,"0"0"-392"3,0 0-55-3,0 0-28 3,0 0-29-2,0 0-7 1,0 0 42-2,24 0 49 3,-24 0 6-2,7 0-7 0,-7 0-28 0,7 0-25 1,0 0-8-1,11 4 11 2,-5 3-16-1,8 0-1-2,10 6-20 4,0 5 0-5,11 7-1 6,3 5-17-7,0 13-1 4,0 8 1 0,-7 11-4 2,-7 11 1 5,-17 7 2-14,-7 11 0 15,-7 4-3-16,-14 4-11 16,-24-1-7-15,-7-6-3 15,0-12-88-16,-21-13-146 0,14-24-391 17,14-25-783-17</inkml:trace>
    </iact:actionData>
  </iact:action>
  <iact:action type="add" startTime="253327">
    <iact:property name="dataType"/>
    <iact:actionData xml:id="d76">
      <inkml:trace xmlns:inkml="http://www.w3.org/2003/InkML" xml:id="stk76" contextRef="#ctx0" brushRef="#br0">19230 5803 453 0,'0'0'171'7,"0"0"-109"0,0 0-4 0,0 0 16 2,0-17-18-1,0 15-14-3,0-2 52 5,0 4 27-4,0-1-19 3,0 1-30-4,0 0-21 3,0 0-8 0,0 0 2 0,0 0 9-1,0-4 6 0,0 4 10 2,0-1 1-2,0-2-7-1,7-5-32 2,-1 1-20-1,8-3-10 1,4-3-1-1,2 1 2 1,5-3-3 0,-5 2 6 0,12-1-5-2,-12 6-1 3,5-1 0-2,-5 2 0 2,-6 4 0-4,10 0 0 3,-10 3-10 0,0 0 8 0,3 0 1 0,4 0-1-1,-4 0 1 2,4 0 0-3,-14 0 0-1,17 3 1 4,-17 5-2-1,7 3 2-1,-7-5-5 1,10 5 5-1,-3 2 18 2,-7-3-5-1,0 2-3-3,0 0-9 5,3-1-1-4,-10 0-2 3,0 6 2-5,0 0 21 5,0 1 12-1,-17 4 15 0,3 1-19 0,-17 2-5-2,3 2 4 3,-3 3-19-2,-7 3 8 3,0 2-7-4,3 2-9 5,-3-2 1 7,0-3-1-17,11-1 10-1,2-7-10 16,5-3 0-16,2-4-1 16,4-2 0-16,1-2 1 17,13 0 0-17,-11-3 0 15,4-1 1-14,7 1-2 16,0-2 0-17,-7-3-2 0,7 0 1 16,0-5 1-16,0 4 1 6,0-4 1 4,0 0-1-5,0 0-1 1,0 0 0 3,0 0 0-1,0 0-1-1,0 0-1 1,0 0 0-1,0 0 2 1,7 0 18 0,11 0 29 0,-5 0 24 2,19 0-20 6,-5 0-12-15,11-5-4 0,14-1 10 14,0 1-8-14,0 2-15 14,0 3-4-14,0 0-17 16,3 0 7-17,-13 0-1 16,3 0 4-16,-7 5-2 18,-14 4-8-18,-3-8 0 0,-7 4-1 15,-4-3 0-14,-10-2 0 16,0 3 0-17,0-3 0 16,0 0-11-16,0 0-71 4,-10 0-141 2,-11 0-418-5</inkml:trace>
    </iact:actionData>
  </iact:action>
  <iact:action type="add" startTime="262577">
    <iact:property name="dataType"/>
    <iact:actionData xml:id="d77">
      <inkml:trace xmlns:inkml="http://www.w3.org/2003/InkML" xml:id="stk77" contextRef="#ctx0" brushRef="#br0">15686 6740 591 0,'0'0'220'6,"0"0"-93"1,0 0 32 1,0 0-26 1,0 0-42-3,0 0-36 1,-38-42-10 2,31 34 10-2,0 0 8-1,-11-2-12 2,11 3-16 0,-6 0 4 0,-1-2-23-2,-4 4-16 3,5 1 0-2,-12-1-10 2,5 1 10-4,6 4 16 3,7 0-2 0,-10 0-12 0,10 0-2-2,0 0 1 3,0 6 0-2,0 4 0 1,7 1-1 1,0 1-16-4,0 0-4 5,0 0-11-4,0 2 4 3,21-5-10-4,3 2 37 3,4-4 0 0,-4-4-23 0,3-1-5-1,5 1-9 0,-12-3-23 2,-2 0 21-2,-4 0-44-1,-1 0 35 2,-6-5 48 0,4-11 0 0,-4-3 0-1,-1-2-24 0,-6 4-18 1,7 6 21 0,-7 6 21-2,0 5 14 3,0 0-14-2,0 5-58 3,-7 16-3-6,7 2 61 4,-6 7 26-1,-1 0-7 3,-4 0-3-4,11-3-6 1,0-1-10 2,0-3-12-2,0-9-164 3,0-9-149-10</inkml:trace>
    </iact:actionData>
  </iact:action>
  <iact:action type="add" startTime="263156">
    <iact:property name="dataType"/>
    <iact:actionData xml:id="d78">
      <inkml:trace xmlns:inkml="http://www.w3.org/2003/InkML" xml:id="stk78" contextRef="#ctx0" brushRef="#br0">15931 6773 202 0,'0'0'525'6,"0"0"-409"0,0 0-64 2,0 0 71-1,0 0-9 0,-14 172-45 1,4-127 15 0,10 2-2 0,-7-4-19-2,7-8-13 4,-7-7-17-4,7-8-15 4,0-10-5-4,0-5-3 0,0-5 7 2,0 0 34 1,0 0 48-2,0-20-18-1,0-10-81 3,0-12-63-2,0-7-14 2,0-4-9-4,14 1 0 5,10 3 26 3,-10 7-8-12,10 2-7 14,4 5 26-14,3 7 2 15,-10 2 10-15,3 12 9 15,-10 1 17-16,-7 10 5 18,0 3-6-18,3 0-4 0,-3 6 16 15,-7 10-13-15,0 8 13 17,0-2 29-17,0 6 11 16,-24 0 20-15,3 0 8 15,-3-6-29-15,3 0-19 0,-3-6-9 14,3-6-11-14,14-10-69 14,0 0-199-14,7-13-542-1</inkml:trace>
    </iact:actionData>
  </iact:action>
  <iact:action type="add" startTime="263620">
    <iact:property name="dataType"/>
    <iact:actionData xml:id="d79">
      <inkml:trace xmlns:inkml="http://www.w3.org/2003/InkML" xml:id="stk79" contextRef="#ctx0" brushRef="#br0">16170 6803 560 0,'0'0'297'5,"0"0"-174"4,0 0-4-1,0 0-5-3,0 0-39 4,0 153-37-1,0-114 42 0,0-2 21 0,0 1-22-2,0-5-28 3,0-5-28-2,0-6-8-1,0-7-14 2,0-5 12 1,0-8-2-2,0-2 18 1,0 0 13-1,0 0 46 0,0-17-87 3,0-11-1-4,-7-4-23 0,7-3-18 2,0-1 26 0,0 4 14 0,0 1 0-2,0 3-10 2,7 3-4 3,0 0-1 5,7 0 2-16,-7 0 14 17,10 2 6-17,-10 1-6 17,0 4 2-16,7 1-2-1,-4 4 0 16,-10 3-6-16,7 5 4 16,0 0-6-16,-7 5 2 6,0 0 5 0,0 0-1 0,7 0 1 3,-7 0 1-2,0 0 0 1,7 0 9-2,0 0 0 2,3 0-3 1,-3 0 10-1,7 0 0-2,-14 5-8 3,7 2-8-3,0-2-7 2,-7 6 1-1,7-4 6 0,-7 1 6 10,0 4 7-16,0-2 2 15,0 5-4-16,0 0 4 17,0 0 1-16,0 3-7-1,0-3 5 16,-14 1-3-15,0-2 2 14,0 0 0-15,-10-8 3 17,3 2-1-17,-3-3-15 16,3-2-14-15,11-3-34 15,-4 0-52-15,14 0-99 0,0 0-167 14</inkml:trace>
    </iact:actionData>
  </iact:action>
  <iact:action type="add" startTime="264410">
    <iact:property name="dataType"/>
    <iact:actionData xml:id="d80">
      <inkml:trace xmlns:inkml="http://www.w3.org/2003/InkML" xml:id="stk80" contextRef="#ctx0" brushRef="#br0">16572 6788 661 0,'0'0'238'4,"0"0"-125"4,0 0-38 0,0 0-26 0,0 0-18-1,0 0 27 0,0 0 4 1,0 27-13 0,0-11 69-2,0 4-25 2,0 5-22-1,0 0-26 2,0 3-10-3,0-2-16 3,0-7-9-2,0-3-4 3,0-6-4-6,0-8 5 4,0 1 7 0,0-3 17 1,0 0 22-4,0-3 36 3,0-15-39 2,0-5-50-4,0-6-18 1,0-2-2 0,0-1-21 1,0 4 14 0,0 0 17-2,0 8 4 2,0 0-1 0,7 8 7-1,3-1 0 0,4 3-3 4,0 2-12-6,3 4-5 5,-3 0-78-5,6 4-56 2,12 0-76 1,-12 0-121 1,5 8-31-9</inkml:trace>
    </iact:actionData>
  </iact:action>
  <iact:action type="add" startTime="264814">
    <iact:property name="dataType"/>
    <iact:actionData xml:id="d81">
      <inkml:trace xmlns:inkml="http://www.w3.org/2003/InkML" xml:id="stk81" contextRef="#ctx0" brushRef="#br0">16855 6851 515 0,'0'0'546'6,"0"0"-385"4,0 0 40-4,0 0-56 0,0 0-73 2,0 0-23 0,0 0-18 0,-45 15-14-2,38-5 7 3,-6 2-10-2,6 6-13 3,7 3-1-6,0-3-8 4,0 1-11-1,0 0-6 2,7-6-6-4,13 1 5 3,5-6-13 1,2-3-18-2,-9-4 13 2,2-1 14-3,-6 0-20 5,-14-6 5-6,11-17-45 1,-11-17-93 1,0 1-96 2,-18 5-251-8</inkml:trace>
    </iact:actionData>
  </iact:action>
  <iact:action type="add" startTime="265311">
    <iact:property name="dataType"/>
    <iact:actionData xml:id="d82">
      <inkml:trace xmlns:inkml="http://www.w3.org/2003/InkML" xml:id="stk82" contextRef="#ctx0" brushRef="#br0">17288 6927 613 0,'0'0'391'5,"0"0"-122"5,0 0-34-5,0 0-85 2,0 0-83 2,0 0-33-2,0 0 1-1,-14 10 13 2,-10 4-2 1,3 7-19 6,-10 7-12-14,3-4-8 16,4 5-7-17,3-7-34 16,4-6-104-15,10-12-112 15,0-4-95-11,0 0-157-5</inkml:trace>
    </iact:actionData>
  </iact:action>
  <iact:action type="add" startTime="265540">
    <iact:property name="dataType"/>
    <iact:actionData xml:id="d83">
      <inkml:trace xmlns:inkml="http://www.w3.org/2003/InkML" xml:id="stk83" contextRef="#ctx0" brushRef="#br0">17288 6927 652 0,'-187'-86'369'8,"187"103"-271"0,0 3 39 0,7 12 20-2,10 3-36 6,4 3-21-9,-4-2-26 8,4 0-40-7,3 0-18 4,-3-6-16 0,10 2-58 0,-10-9-203-1,3-11-360-7</inkml:trace>
    </iact:actionData>
  </iact:action>
  <iact:action type="add" startTime="268283">
    <iact:property name="dataType"/>
    <iact:actionData xml:id="d84">
      <inkml:trace xmlns:inkml="http://www.w3.org/2003/InkML" xml:id="stk84" contextRef="#ctx0" brushRef="#br0">11321 8183 1179 0,'0'0'268'5,"0"0"-204"6,0 0-64-6,0 0 0 4,0 0 76-4,7 152-2 3,-7-95-5 0,0 8-9 0,0 3 16-2,-24 1-56 2,17-6 2 1,0-3-22-2,0-10-75 1,7-14-154-2,0-17-272 4,0-16-194-10</inkml:trace>
    </iact:actionData>
  </iact:action>
  <iact:action type="add" startTime="268568">
    <iact:property name="dataType"/>
    <iact:actionData xml:id="d85">
      <inkml:trace xmlns:inkml="http://www.w3.org/2003/InkML" xml:id="stk85" contextRef="#ctx0" brushRef="#br0">11349 8153 945 0,'0'0'328'7,"0"0"-157"0,0 0-43 1,0 0-91-1,0 0-37 0,0 0 0 2,0 0 0-2,194-124 0-1,-142 112 0 2,10 6 0 0,-17 6 0 0,-10 0-17-3,-4 11 2 4,-17 17 6-1,-7 7-27 1,-7 10 29-3,0 6 7 2,-14 3 23-1,-24 6 5 4,3-6 10-8,-20 2-15 14,-4-11 0-17,7-4 8 14,0-13 18-13,7-9 32 16,17-3-24-17,4-10-16 16,10 3-24-16,14-4-17 17,0 3-28-17,0 2 6 3,7 4 7 10,7 3 15-12,10 4 11 15,11 2 17-15,-4 2-6 15,0 3-22-16,4 4-19 18,3 3-86-18,14 8-117 0,-14-10-118 15,-7-12-353-14</inkml:trace>
    </iact:actionData>
  </iact:action>
  <iact:action type="add" startTime="268994">
    <iact:property name="dataType"/>
    <iact:actionData xml:id="d86">
      <inkml:trace xmlns:inkml="http://www.w3.org/2003/InkML" xml:id="stk86" contextRef="#ctx0" brushRef="#br0">11968 8712 1077 0,'0'0'355'8,"0"0"-254"0,0 0-69 0,0 0-32-2,0 0 12 2,0 0-11 1,0 0 10-2,167 0-9-1,-122-5-2 3,-4-2-2-2,-3-6-65 3,-7-2-21-6,-10-6-2 3,-4 2 41 2,-17-2 24 5,0 2 18-14,-17-2-6 8,-4 5 7 1,-10 7 12-2,-7 4 5 0,4 5 78 0,-5 0 15 1,8 19-14 0,4 13-14-2,-5-1 8 2,12 8-41 0,2-4-13 0,11-2-12-3,7-3-18 5,0-6-7-3,14-1 1 2,17-2-7-2,8-4-3-1,26 1-69 4,5-7-204 3,-12-5-272-12</inkml:trace>
    </iact:actionData>
  </iact:action>
  <iact:action type="add" startTime="269380">
    <iact:property name="dataType"/>
    <iact:actionData xml:id="d87">
      <inkml:trace xmlns:inkml="http://www.w3.org/2003/InkML" xml:id="stk87" contextRef="#ctx0" brushRef="#br0">12418 9204 1092 0,'0'0'303'4,"0"0"-254"3,0 0-25 1,0 0 40 1,0 0-15-2,0 0 21 0,0 0 61 2,184 103-20-2,-146-103-28 2,7 0-5-4,0-18-28 3,0-10-27 0,-7-7-23-1,0-9-48 0,-17-6-50 1,-7-10-63 0,-14-46-63 0,-7 15-151 1,-14 3-249-9</inkml:trace>
    </iact:actionData>
  </iact:action>
  <iact:action type="add" startTime="269672">
    <iact:property name="dataType"/>
    <iact:actionData xml:id="d88">
      <inkml:trace xmlns:inkml="http://www.w3.org/2003/InkML" xml:id="stk88" contextRef="#ctx0" brushRef="#br0">12872 8533 1558 0,'0'0'485'10,"0"0"-485"-6,0 0-23 2,0 0-1 2,0 0-76 0,156 5-112 0,-118 3-20-2,-7 1-2 3,-4 10-87-2,5-5-8 5,-12 2-239-12</inkml:trace>
    </iact:actionData>
  </iact:action>
  <iact:action type="add" startTime="269808">
    <iact:property name="dataType"/>
    <iact:actionData xml:id="d89">
      <inkml:trace xmlns:inkml="http://www.w3.org/2003/InkML" xml:id="stk89" contextRef="#ctx0" brushRef="#br0">13259 8737 358 0,'0'0'308'7,"0"0"-2"-2,0 0-50 5,0 0-10-4,0 0-90 0,0 0-47 2,0 0-36 0,135 7-30 0,-90-7-39 7,-7-12-4-14,7-3-74 14,-17-2-62-14,-11-1-14 15,-3-2-4-16,-14 2 101 17,0-3 9-16,-24 4 34 15,-11-1 10-16,-3 4 36 0,-7 4 18 16,7 6 49-15,0 4 10 15,11 11-30-16,2 22-22 17,5 7-20-17,13 6-17 16,-4 1-10-16,11-2-14 17,0-5 0-16,11-5-14-1,16-7-46 17,11-5-99-17,14-6-30 15,31-8-57-15,-10-9-60 17,-4 0-90-17</inkml:trace>
    </iact:actionData>
  </iact:action>
  <iact:action type="add" startTime="270161">
    <iact:property name="dataType"/>
    <iact:actionData xml:id="d90">
      <inkml:trace xmlns:inkml="http://www.w3.org/2003/InkML" xml:id="stk90" contextRef="#ctx0" brushRef="#br0">13910 8780 768 0,'0'0'829'7,"0"0"-578"-1,0 0-48 2,0 0-101-3,0 0-71 6,0 0-22-5,0 0-8 0,-97 10 0 2,90 7 5 0,-3 1-6 0,10 2-7-2,0-2-21 3,10-1 0-2,11-3 0 1,10-2-19-2,14-5-75 3,-3-3-93-2,34-4-51 2,-17-11-234-3,3-10-203-6</inkml:trace>
    </iact:actionData>
  </iact:action>
  <iact:action type="add" startTime="270400">
    <iact:property name="dataType"/>
    <iact:actionData xml:id="d91">
      <inkml:trace xmlns:inkml="http://www.w3.org/2003/InkML" xml:id="stk91" contextRef="#ctx0" brushRef="#br0">14543 8387 1081 0,'0'0'600'7,"0"0"-411"1,0 0-61-1,0 0-124 1,0 0 7-1,0 0 29 1,-38 137 49 0,18-67-11 3,-5 8-29 7,5 10-21-18,-5 4-16 0,5 0-12 15,2-4-37-14,11-13-140 15,-6-17-166-15,6-23-218 15,0-25-87-15</inkml:trace>
    </iact:actionData>
  </iact:action>
  <iact:action type="add" startTime="270604">
    <iact:property name="dataType"/>
    <iact:actionData xml:id="d92">
      <inkml:trace xmlns:inkml="http://www.w3.org/2003/InkML" xml:id="stk92" contextRef="#ctx0" brushRef="#br0">14118 8777 466 0,'0'0'957'8,"0"0"-752"-4,0 0-167 4,0 0-19 0,0 0-19-2,207 13-22 3,-130 2-208-2,-19 1-450-6</inkml:trace>
    </iact:actionData>
  </iact:action>
  <iact:action type="add" startTime="271429">
    <iact:property name="dataType"/>
    <iact:actionData xml:id="d93">
      <inkml:trace xmlns:inkml="http://www.w3.org/2003/InkML" xml:id="stk93" contextRef="#ctx0" brushRef="#br0">15661 8455 631 0,'0'0'633'5,"0"0"-404"3,0 0-71 0,0 0 6 0,0 0-75-2,0 0-61 2,0 0 20 1,0-3 15-3,0 38 5 2,0 16 60-1,0 17-2 1,0 18-62 0,-13 12-39-2,-1 10-9 3,3 0-16-2,4-12-22 1,0-21-89 0,7-19-86 1,14-48-97 8,24-8-204-17,-7-18-59 0</inkml:trace>
    </iact:actionData>
  </iact:action>
  <iact:action type="add" startTime="271684">
    <iact:property name="dataType"/>
    <iact:actionData xml:id="d94">
      <inkml:trace xmlns:inkml="http://www.w3.org/2003/InkML" xml:id="stk94" contextRef="#ctx0" brushRef="#br0">16021 8435 894 0,'0'0'832'6,"0"0"-609"2,0 0-70-2,0 0-110 3,0 0-25-2,0 0 59 2,0 176-15-4,0-87-27 3,-17 6 2 1,-4 8-32-2,7 3-5-1,-3-5-82 2,3-13-107 1,0-18-159-2,7-34-225 0,-10-18 54 1,10-18-126-8</inkml:trace>
    </iact:actionData>
  </iact:action>
  <iact:action type="add" startTime="271894">
    <iact:property name="dataType"/>
    <iact:actionData xml:id="d95">
      <inkml:trace xmlns:inkml="http://www.w3.org/2003/InkML" xml:id="stk95" contextRef="#ctx0" brushRef="#br0">15641 8908 1026 0,'0'0'319'6,"0"0"-280"2,0 0-22 1,0 0-12-4,169 49-5 4,-107-32-105-2,28 6-116 2,-17-3-58-4,-14-3-82-4</inkml:trace>
    </iact:actionData>
  </iact:action>
  <iact:action type="add" startTime="272024">
    <iact:property name="dataType"/>
    <iact:actionData xml:id="d96">
      <inkml:trace xmlns:inkml="http://www.w3.org/2003/InkML" xml:id="stk96" contextRef="#ctx0" brushRef="#br0">16253 9125 781 0,'0'0'514'8,"0"0"-295"-2,0 0-37 5,0 0-64-10,0 0-84 7,0 0-22 0,0 0-12-2,-31 92-9 3,31-64-10-1,0-5-18 2,31-2-9 7,4-11 43-17,10-5 3 17,7-5 14-17,0 0-8 0,-7-3-6 16,0-12-28-15,-21-8-71 15,-10 1 2-16,-14-9 14 17,0-2-64-17,-31 1-26 17,-28-6 31-16,14 10-105-1,0 6-455 0</inkml:trace>
    </iact:actionData>
  </iact:action>
  <iact:action type="add" startTime="272426">
    <iact:property name="dataType"/>
    <iact:actionData xml:id="d97">
      <inkml:trace xmlns:inkml="http://www.w3.org/2003/InkML" xml:id="stk97" contextRef="#ctx0" brushRef="#br0">17506 9077 1395 0,'0'0'557'8,"0"0"-446"-2,0 0-84 2,0 0-20 0,0 0-7 0,0 0 0-2,-7 128-5 5,-3-89-29-7,3 3-156 6,0-11-166-4,0-14-372-6</inkml:trace>
    </iact:actionData>
  </iact:action>
  <iact:action type="add" startTime="272609">
    <iact:property name="dataType"/>
    <iact:actionData xml:id="d98">
      <inkml:trace xmlns:inkml="http://www.w3.org/2003/InkML" xml:id="stk98" contextRef="#ctx0" brushRef="#br0">17572 8644 702 0,'0'0'920'6,"0"0"-682"0,0 0-238 3,0 0-13-3,0 0-250 3,0 0-226-3,149-16-299-6</inkml:trace>
    </iact:actionData>
  </iact:action>
  <iact:action type="add" startTime="272779">
    <iact:property name="dataType"/>
    <iact:actionData xml:id="d99">
      <inkml:trace xmlns:inkml="http://www.w3.org/2003/InkML" xml:id="stk99" contextRef="#ctx0" brushRef="#br0">18243 8587 914 0,'0'0'383'7,"0"0"-189"2,0 0-41-2,0 0-8-1,0 0-37 2,0 0-7 0,-66-145-9 0,35 120-2-2,11 3-31 3,-12 4-16-2,19 6-15 3,6 7-16-6,-4 5-12 4,4 0-33 1,-6 5 32-2,-1 19 1-1,-4 9 18 2,5 8 17 0,6 4 16 0,0 6 1-1,7 7 0 1,0 2-3 7,0 5-21-15,0 5-15 15,7 7-4-15,0 0-9 16,-7 4-7-15,0-1-53 15,0-7-69-16,0-5-77 17,0-14-137-16,0-19-236 0,0-21-215-1</inkml:trace>
    </iact:actionData>
  </iact:action>
  <iact:action type="add" startTime="273117">
    <iact:property name="dataType"/>
    <iact:actionData xml:id="d100">
      <inkml:trace xmlns:inkml="http://www.w3.org/2003/InkML" xml:id="stk100" contextRef="#ctx0" brushRef="#br0">17863 8966 1340 0,'0'0'374'7,"0"0"-294"1,0 0-55-2,193 0-25 3,-89 13-139-2,-14 5-242 3,-21-1-559-10</inkml:trace>
    </iact:actionData>
  </iact:action>
  <iact:action type="add" startTime="276797">
    <iact:property name="dataType"/>
    <iact:actionData xml:id="d101">
      <inkml:trace xmlns:inkml="http://www.w3.org/2003/InkML" xml:id="stk101" contextRef="#ctx0" brushRef="#br0">19406 8473 838 0,'0'0'268'6,"0"0"-268"1,0 0 0 1,0 0 68 0,0 0 15-2,0 0 36 2,-7 141 77 1,0-83-52-3,-13 5-21 3,13 7-32-3,-18 5-12 4,18 4-37-4,-6-4-29 0,2-7-11 2,4-5-2 0,0-11-87 0,7-8-68-2,0-14-126 3,0-12-243-2,0-15-228-6</inkml:trace>
    </iact:actionData>
  </iact:action>
  <iact:action type="add" startTime="277082">
    <iact:property name="dataType"/>
    <iact:actionData xml:id="d102">
      <inkml:trace xmlns:inkml="http://www.w3.org/2003/InkML" xml:id="stk102" contextRef="#ctx0" brushRef="#br0">19185 8874 992 0,'0'0'346'6,"0"0"-297"3,0 0-32-1,0 0 1-3,193-3-7 3,-127 3-10 0,3 0-1 0,4-5-74-3,-14-4-90 6,-14 2-241-11</inkml:trace>
    </iact:actionData>
  </iact:action>
  <iact:action type="add" startTime="277271">
    <iact:property name="dataType"/>
    <iact:actionData xml:id="d103">
      <inkml:trace xmlns:inkml="http://www.w3.org/2003/InkML" xml:id="stk103" contextRef="#ctx0" brushRef="#br0">19908 8655 1321 0,'0'0'209'10,"0"0"-143"-3,0 0-55-5,0 0 59 6,0 0 12 0,0 166-6 1,0-113 25-3,-14 4-14 11,4 1-22-17,-4-5-31 16,7-5-13-15,0-8-15 15,7-10-6-15,0-13-9 15,0-12-38-16,0-5-34 0,21 0 18 16,10-19 63-15,14-14 0 15,-7-2-43-15,7 2-17 15,-10 5-4-16,-11 11 23 16,-10 9 13-15,-7 5 8 0,0 3-9 14,-7 0 2-14,10 8 24 8,-10 12 3-2,0 3 28 10,0 7 4-17,0 3-1 16,0 2-6-15,0-2-2 15,0-4-14-15,7-2-9-1,0-8-3 15,7-5-96-14,-1-12-99 16,26-2-53-17,-8-25-7 16,0-6-269-16</inkml:trace>
    </iact:actionData>
  </iact:action>
  <iact:action type="add" startTime="277661">
    <iact:property name="dataType"/>
    <iact:actionData xml:id="d104">
      <inkml:trace xmlns:inkml="http://www.w3.org/2003/InkML" xml:id="stk104" contextRef="#ctx0" brushRef="#br0">20413 9032 116 0,'0'0'891'6,"0"0"-631"1,0 0-132 1,0 0-62-1,0 0-66 1,0 0 0-1,0 0 24 2,90 0 16-4,-52-5-8 3,0 0-14 2,0-3-18-4,-3 0-19 0,-11-1-29 2,-10-1 7 0,-7-3 26 0,-7-2 15 0,0-3 0-2,0-3 0 3,-21 2 25-2,-17-2-25-1,11 2 8 2,-12 2 9 0,15 6 85 0,-3 11 22-1,2 0-61 1,11 17-36-1,8 17-12 3,6 6 0-6,0 2-5 4,0-2-10 0,20-2 6 0,11-5-11-2,14-3 5 3,7-5-45-1,45-2-82 0,-7-8-94 0,-24-9-334-8</inkml:trace>
    </iact:actionData>
  </iact:action>
  <iact:action type="add" startTime="278621">
    <iact:property name="dataType"/>
    <iact:actionData xml:id="d105">
      <inkml:trace xmlns:inkml="http://www.w3.org/2003/InkML" xml:id="stk105" contextRef="#ctx0" brushRef="#br0">21510 8825 333 0,'0'0'700'10,"0"0"-565"-7,0 0-72 5,0 0-47 0,0 0-16-1,0 0-11 0,0 0-2 1,-72 92 4 1,79-61-6-2,24 3 15 0,-4-2 28 1,18-7 50-1,7-4-30 2,0-7-20-4,0-9-28 3,4-5-22 0,-22 0-58 0,-3-5 28-2,-10-17 3 4,-4-6 11-4,-17-4-46 4,0-3-56-6,-7-5 82 4,-17 2-85 0,-7 3-101 0,10 7-35 0,1 10 279-1,9 7 31 10,11 8-31-16,0 3-184-1</inkml:trace>
    </iact:actionData>
  </iact:action>
  <iact:action type="add" startTime="278952">
    <iact:property name="dataType"/>
    <iact:actionData xml:id="d106">
      <inkml:trace xmlns:inkml="http://www.w3.org/2003/InkML" xml:id="stk106" contextRef="#ctx0" brushRef="#br0">22071 8912 593 0,'0'0'218'6,"0"0"-117"0,0 0 99 2,0 0-53 1,0 0-61-2,0 0 4 2,0 0 6-4,14 85-31 3,-14-65-14 0,10 0-9 0,4 3-24-2,0-4-18 3,17-1 0-2,-10-6-12 2,17-3 8-2,0-7-14-1,7-2-1 4,0 0-10-4,0-20-17 0,-10-8-31 2,-4-5-15 15,0-7-12-23,-17 2 53 0,7 1 25 8,-11 3 26-1,-10 15 6 2,7 5 72-2,-7 13 47-1,0 1-21 2,0 0-104 0,0 12 16-2,-17 14-13 2,10 4 42 9,7 3-16-17,-7-1-23 16,0 1-4-16,7-8-2 17,0-8-40-16,0-9-141 14,45-11-99-14,-18-19 98 15,18-13-231-15</inkml:trace>
    </iact:actionData>
  </iact:action>
  <iact:action type="add" startTime="279373">
    <iact:property name="dataType"/>
    <iact:actionData xml:id="d107">
      <inkml:trace xmlns:inkml="http://www.w3.org/2003/InkML" xml:id="stk107" contextRef="#ctx0" brushRef="#br0">23019 8249 1202 0,'0'0'409'9,"0"0"-314"-5,0 0-46 2,0 0 51 2,-7 163 4 0,1-90-9 0,-12 7-20-2,11 10-19 3,-7-1-16-2,8 6-24 2,-5-5-16-2,4-7-35-1,0-16-119 2,7-14-71-1,0-30-130 2,0-15-127-2,-7-8 103-7</inkml:trace>
    </iact:actionData>
  </iact:action>
  <iact:action type="add" startTime="279575">
    <iact:property name="dataType"/>
    <iact:actionData xml:id="d108">
      <inkml:trace xmlns:inkml="http://www.w3.org/2003/InkML" xml:id="stk108" contextRef="#ctx0" brushRef="#br0">22781 8709 707 0,'0'0'578'8,"0"0"-504"-3,0 0-16 4,0 0-8-2,0 0-17-1,141 0-21 2,-89 13-12 0,0 5-32 0,7 5-77-1,-7 4-66 0,24 13-155 1,-17-7-4 0,-7-6 3-7</inkml:trace>
    </iact:actionData>
  </iact:action>
  <iact:action type="add" startTime="279742">
    <iact:property name="dataType"/>
    <iact:actionData xml:id="d109">
      <inkml:trace xmlns:inkml="http://www.w3.org/2003/InkML" xml:id="stk109" contextRef="#ctx0" brushRef="#br0">23511 8917 564 0,'0'0'415'1,"0"0"85"-1,0 0-267 0,0 0-34 5,0 0-88 2,0 0-67-2,0 0 9 3,-97-43 17 0,83 43-9 8,-10 0-39-16,10 5-8 15,0 14-14-15,7 8 0 17,-3 7-7-16,10-4 1 14,0 3-11-14,17-5-39 16,11-4-59-17,17-1-43 0,7-6 0 16,17-6 8-15,28-11-61 15,-18 0-290-16,-9 0-127 0</inkml:trace>
    </iact:actionData>
  </iact:action>
  <iact:action type="add" startTime="279972">
    <iact:property name="dataType"/>
    <iact:actionData xml:id="d110">
      <inkml:trace xmlns:inkml="http://www.w3.org/2003/InkML" xml:id="stk110" contextRef="#ctx0" brushRef="#br0">24020 8925 628 0,'0'0'561'0,"0"0"-303"0,0 0-1 13,0 0-93-12,0 0-70 8,0 0-27-2,0 0-20-1,-115-36-4 2,88 55-1 1,2 7-3-2,12 1-17-1,13 1-22 3,0-5-12-1,0-1-9 1,13-6 11-4,19-4-5 1,6-10-2 3,-4-2 5-1,4 0 12-2,0-2-1 3,-17-13-27-2,3-10-19 3,-10-3-29-5,4-7-87 2,-18-5-50 2,0-11-89-2,0 8-321-1,0 13-56-6</inkml:trace>
    </iact:actionData>
  </iact:action>
  <iact:action type="add" startTime="280252">
    <iact:property name="dataType"/>
    <iact:actionData xml:id="d111">
      <inkml:trace xmlns:inkml="http://www.w3.org/2003/InkML" xml:id="stk111" contextRef="#ctx0" brushRef="#br0">24383 8807 189 0,'0'0'299'5,"0"0"5"12,0 0-5-16,0 0-103 3,0 0-42 3,0 0 5 3,31 145-11-3,-31-113-24-2,0 1-21 11,0-3-44-15,0-3-37 15,0-9-10-16,0-3-12 16,7-9-15-15,0-6-48 15,17 0 3-16,-3-18 34 17,10-10-18-16,7-7-83-1,7-3-82 16,-10 5 55-16,-4 8-38 16,-10 8 70-15,-4 10 92 15,-10 3 30-15,-7 4 81 15,0 0 56-16,0 5 20 2,0 13-58 5,0 3-37 0,0 1-24 10,0 1-3-16,0 0 19 14,0-4-3-14,0-3-15 15,0-7-21-15,14-4-15 16,-7-2-21-17,10-3 20 1,11 0-24 14,10-10 24-15,7-13-7 17,7-2-34-17,7-2 15 16,-14 1-192-15,-7 4-38 15,-7 7 163-16,-17 4 94 16,-7 6 108-15,-7 5 79-1,0 0-18 16,0 0-70-15,0 5-72 4,0 13-2 3,0 3-4 1,0 3 5 2,0 4-9-10,0-3-3 15,0 1-10-15,0-7-4 14,0-1-89-15,13-8-157 17,12-7-66-17,-5-3-55 16,18 0 123-15,21-26 158 15,-14 4-106-16,0-1 163 0</inkml:trace>
    </iact:actionData>
  </iact:action>
  <iact:action type="add" startTime="280836">
    <iact:property name="dataType"/>
    <iact:actionData xml:id="d112">
      <inkml:trace xmlns:inkml="http://www.w3.org/2003/InkML" xml:id="stk112" contextRef="#ctx0" brushRef="#br0">25414 8989 477 0,'0'0'494'0,"0"0"-226"0,0 0-27 0,0 0-77 0,0 0-84 1,0 0-48-1,0 0-31 10,28-13 0-7,-11 13-1 3,4 0 0 4,10 0 1-4,-3 0-1 3,17 0-59-2,0 0-83 0,-7-2 46 0,0-8 21 1,-17-2-534 0,-4-4 534-2,-17-1 75 3,0-4 145 0,-7 2 80-3,-17-3-83 0,-7 5-25 4,3 7 1-4,-10 10 10 4,7 0-34-6,-4 9-19 4,4 20 7 0,10 4-28 0,4 5-26-2,10-3-18 2,7 0-10 1,0-5-12 0,7-2-102-4,45-8-105 2,0-5-141 1,0-10-305-5</inkml:trace>
    </iact:actionData>
  </iact:action>
  <iact:action type="add" startTime="281222">
    <iact:property name="dataType"/>
    <iact:actionData xml:id="d113">
      <inkml:trace xmlns:inkml="http://www.w3.org/2003/InkML" xml:id="stk113" contextRef="#ctx0" brushRef="#br0">26608 8868 469 0,'0'0'859'2,"0"0"-615"7,0 0-15-2,0 0-56 1,0 0-28-1,0 0-78 2,0 0-13-3,-90-38 1 4,59 38 7 2,-7 0-12-11,11 0-14 15,13 14-17-16,-11 3-16 16,19 6-3-15,-1 1-10 15,7 2-6-15,0-3-16 15,20-1-11-15,5-2 5 0,9-5-33 14,-3-5 28-13,-6-2-25 12,-5-8 15-13,1 0-4 15,-4-5 26-16,-10-23-40 16,0-30-214-15,0 2-292 15,-7 1-380-15</inkml:trace>
    </iact:actionData>
  </iact:action>
  <iact:action type="add" startTime="281641">
    <iact:property name="dataType"/>
    <iact:actionData xml:id="d114">
      <inkml:trace xmlns:inkml="http://www.w3.org/2003/InkML" xml:id="stk114" contextRef="#ctx0" brushRef="#br0">27384 8427 309 0,'0'0'618'8,"0"0"-372"-5,0 0-1 5,0 0-37 0,-76-160-86 1,48 121-14-4,-3 6 1 3,0 11 23 0,10 4-10 0,7 12-44 0,7 2-39-1,-10 4-20 0,10 0-2 1,-7 20-17-1,7 10-9 0,-10 16 9 1,10 10 13 0,0 9 16-2,0 11-9 4,0 10-11 1,0 4 1 5,7 5-10-15,-10 7-11-1,3-5-87 17,0-4-117-16,-7-9-68 14,-3-22-90-13,3-18-260 12,7-30-146-13</inkml:trace>
    </iact:actionData>
  </iact:action>
  <iact:action type="add" startTime="281932">
    <iact:property name="dataType"/>
    <iact:actionData xml:id="d115">
      <inkml:trace xmlns:inkml="http://www.w3.org/2003/InkML" xml:id="stk115" contextRef="#ctx0" brushRef="#br0">26875 8790 654 0,'0'0'893'1,"0"0"-609"8,0 0-52-3,0 0-226 2,0 0-6-4,0 0-94 4,173-18-76 1,-107 30-143-2,-14 2-363-6</inkml:trace>
    </iact:actionData>
  </iact:action>
  <iact:action type="add" startTime="282137">
    <iact:property name="dataType"/>
    <iact:actionData xml:id="d116">
      <inkml:trace xmlns:inkml="http://www.w3.org/2003/InkML" xml:id="stk116" contextRef="#ctx0" brushRef="#br0">28041 8830 1480 0,'0'0'516'5,"0"0"-422"2,0 0-46 3,0 0-48 8,0 0-72-14,0 0-55-4,194 0-9 6,-128-2-66 3,-7-5-189 5,-14-2-723-13</inkml:trace>
    </iact:actionData>
  </iact:action>
  <iact:action type="add" startTime="282541">
    <iact:property name="dataType"/>
    <iact:actionData xml:id="d117">
      <inkml:trace xmlns:inkml="http://www.w3.org/2003/InkML" xml:id="stk117" contextRef="#ctx0" brushRef="#br0">28695 8587 212 0,'0'0'866'7,"0"0"-567"-1,0 0-38 4,0 0-99-6,0 0-92 5,0 0-36-2,0 0 35 1,180-46 3-2,-135 46-11 2,0 0-12 0,7 0-14 0,-7 5-9 0,0 8-18-2,0 2-6 3,-7-1-1-2,-17 2-1-1,-14-1-34 2,-7-1-14 0,0 2 6 0,-28 7 42-2,-24 7 61 4,-24 8-12-4,-7 6 4 4,4 7-1-4,2-1-7 1,12-4-2 10,20-6 0-15,14-10-30 12,24-7-13-12,7-5-22 12,0-5 8-9,20-1 13-5,18 0-10 14,21-1-24-12,11-4-57 11,33-7-170-12,-6 0-276 16,-14 0-539-16</inkml:trace>
    </iact:actionData>
  </iact:action>
  <iact:action type="add" startTime="283116">
    <iact:property name="dataType"/>
    <iact:actionData xml:id="d118">
      <inkml:trace xmlns:inkml="http://www.w3.org/2003/InkML" xml:id="stk118" contextRef="#ctx0" brushRef="#br0">29748 8578 23 0,'0'0'491'8,"0"0"-308"0,0 0 57 0,0 0 4-1,0 0-38 0,0 0-48 3,0 0-33-4,0 10-14-1,0 16 78 4,-14 9-39-1,0 13-44 0,-3 7-10-2,-11 5-50 2,4 3-25 0,-14 1-14 1,10-2-7-4,4-6-56 5,3-8-123-4,21-16-157 6,0-11-212 5,0-19-269-16</inkml:trace>
    </iact:actionData>
  </iact:action>
  <iact:action type="add" startTime="283389">
    <iact:property name="dataType"/>
    <iact:actionData xml:id="d119">
      <inkml:trace xmlns:inkml="http://www.w3.org/2003/InkML" xml:id="stk119" contextRef="#ctx0" brushRef="#br0">29869 8987 1273 0,'0'0'391'7,"0"0"-255"-1,0 0-76 4,0 0-34-4,0 0 44 0,0 0-11 2,0 0 4 0,0 131-12 0,0-108 0-2,-7-6-16 4,7-3-16-4,0-4-12 5,0-4-7-8,0-6-8 5,14 0-33 0,17-6 10 0,10-13 30-2,4-8-66 2,11-2-65 1,-22 4 63-2,4 5 48 0,-24 10 20 0,3 2-8 1,-10 8 0 0,-7 0 9-2,0 0 15 2,0 13 28 0,0 12-1 0,0 7-35-2,0 7-7 3,0 1 0-1,0 6-64 0,-7-8-126-3,7-19-481-3</inkml:trace>
    </iact:actionData>
  </iact:action>
  <iact:action type="add" startTime="284537">
    <iact:property name="dataType"/>
    <iact:actionData xml:id="d120">
      <inkml:trace xmlns:inkml="http://www.w3.org/2003/InkML" xml:id="stk120" contextRef="#ctx0" brushRef="#br0">30824 8649 446 0,'0'0'605'11,"0"0"-351"-8,0 0 49 4,0 0-71 1,0 0-66 0,0 0-59-1,0 0-17 0,7-10 1 2,0 10 1-2,-7 0-19-2,0 0-39 4,7 10-28-1,-7 18 50 0,13 9 19-2,-2 14-27 3,-11 12-4-2,7 10-3 1,-7 5-21 1,0 7-6 0,0 1-4 7,0-5-9-16,0-11-1 16,-7-14-14-16,7-16-3 18,0-12 6-18,0-14-8 0,0-9-13 17,-11-5 32-16,11 0-6 3,0-24 6 7,-6-14-105 6,-1-8 6-17,0-1-15 16,0 3 19-15,0 8 57-1,0 3 16 16,-3 4 14-15,3 7 8 14,0 4 0-14,-7 6 2 15,7 7 36-15,-3 2-5 14,3 3-33-15,-7 0 0 18,0 15-3-18,-17 15 3 0,0 3 9 16,10 6 3-16,0-4-11 16,4-3-1-16,10-2-12 18,7-5-61-17,0-7-132 14,31-15-125-14,-3-3-207-1,10 0-305 1</inkml:trace>
    </iact:actionData>
  </iact:action>
  <iact:action type="add" startTime="285116">
    <iact:property name="dataType"/>
    <iact:actionData xml:id="d121">
      <inkml:trace xmlns:inkml="http://www.w3.org/2003/InkML" xml:id="stk121" contextRef="#ctx0" brushRef="#br0">30948 8619 651 0,'0'0'374'6,"0"0"-186"2,0 0-1-2,0 0-104 3,0 0-2-2,-141 53 24-1,96-5 15 2,3 9-6 0,-13 13-28 0,13 12-19 0,4 6-27-1,0 2-27 0,7 3-13 3,17-4-75-4,14-12-128 0,38 1-137 2,21-21-55 0,7-19 10 2</inkml:trace>
    </iact:actionData>
  </iact:action>
  <iact:action type="add" startTime="285431">
    <iact:property name="dataType"/>
    <iact:actionData xml:id="d122">
      <inkml:trace xmlns:inkml="http://www.w3.org/2003/InkML" xml:id="stk122" contextRef="#ctx0" brushRef="#br0">31568 8559 993 0,'0'0'208'5,"0"0"30"4,38 148-46-2,-31-62-93 1,0 11-66-2,-7 12-32 2,0 5 13 0,-14-1-2 0,-17-3-12-1,-28 23-39 0,7-28-212 3,-14-25-314-9</inkml:trace>
    </iact:actionData>
  </iact:action>
  <iact:action type="add" startTime="286639">
    <iact:property name="dataType"/>
    <iact:actionData xml:id="d123">
      <inkml:trace xmlns:inkml="http://www.w3.org/2003/InkML" xml:id="stk123" contextRef="#ctx0" brushRef="#br0">12045 9951 209 0,'0'0'331'9,"0"0"-154"-4,0 0-60 2,0 0-30 1,0 0 31 0,0 0 13-1,0 0 61 0,0-3 16 1,0 3-8 0,0 0-20 0,0 0-19-3,0 0-54 6,0 0-55-6,0 5-52 3,0 21 1-1,0 9 10 1,0 11 20 0,0 8-17-1,0 5-14 1,0-1-34 0,0-8-155 1,0-13-120 8,0-14-214-17,0-20-123 0</inkml:trace>
    </iact:actionData>
  </iact:action>
  <iact:action type="add" startTime="286925">
    <iact:property name="dataType"/>
    <iact:actionData xml:id="d124">
      <inkml:trace xmlns:inkml="http://www.w3.org/2003/InkML" xml:id="stk124" contextRef="#ctx0" brushRef="#br0">12155 9722 937 0,'0'0'330'6,"0"0"-300"0,0 0-30 5,0 0-246-5,0 0 41-1,0 0-88-4</inkml:trace>
    </iact:actionData>
  </iact:action>
  <iact:action type="add" startTime="287058">
    <iact:property name="dataType"/>
    <iact:actionData xml:id="d125">
      <inkml:trace xmlns:inkml="http://www.w3.org/2003/InkML" xml:id="stk125" contextRef="#ctx0" brushRef="#br0">12574 9911 523 0,'0'0'560'8,"0"0"-429"-1,0 0 29 2,0 0-19-4,0 0-61 5,0 0-25-4,0 0 78 4,-38 5-19-4,7-3-83 6,-4 6-14-10,4 2 1 6,10-2-17 0,-3 1 8-2,17 2-9 3,7-1-31-2,0 2-28 1,0 6-34-1,14 2 5 2,17 7 67-3,7 5 21 0,-3-1 0 2,3 7 12 0,0 1-2 0,-7-2-10-1,-17-1-1 3,-7-9-30 7,-7-2 31-17,0-7 18 18,0-3 5-18,-21-2-1 0,-10-4-22 15,-14-9-28-15,0 0-276 18,14-2-637-18</inkml:trace>
    </iact:actionData>
  </iact:action>
  <iact:action type="add" startTime="288103">
    <iact:property name="dataType"/>
    <iact:actionData xml:id="d126">
      <inkml:trace xmlns:inkml="http://www.w3.org/2003/InkML" xml:id="stk126" contextRef="#ctx0" brushRef="#br0">13699 9792 821 0,'0'0'592'6,"0"0"-471"2,0 0-63 7,0 0-30-14,0 0-28 5,0 0 15 3,0 0 59-3,69 18 11 2,-48-13 6 1,3 2-9-2,-3 3-18-2,3 3-36 3,11 3 4 0,-4 4 11 1,14 2-28-3,-7 1-2 1,-3-3-7 3,3-2 0-2,0-3-5-4,-14-3 0 4,-10-4 5 0,-7-3-6 1,-7 0 0-4,0 2-19 3,0 1 6 0,0 7 13 0,-14 6 73-2,-3 2-8 3,-11 1-26-2,-17 2-15 7,-7-2-1-13,-10 2-13 14,-4-4-10-14,14 1-40 15,0-6-65-16,21-9-101 16,24-5-129-16,7-3-505 0</inkml:trace>
    </iact:actionData>
  </iact:action>
  <iact:action type="add" startTime="294557">
    <iact:property name="dataType"/>
    <iact:actionData xml:id="d127">
      <inkml:trace xmlns:inkml="http://www.w3.org/2003/InkML" xml:id="stk127" contextRef="#ctx0" brushRef="#br0">14931 9931 810 0,'0'0'358'8,"0"0"-197"0,0 0-71 1,0 0-29-4,0 0-45 5,0 0-15-4,0 0 38 3,31-28 56-4,-17 19 1 3,0-8-17 0,17 1-29 0,0-6-22-2,4 0-9 3,10 3-12-1,-7 1-4-1,7 5-2 0,-14 5-1-1,4 7 0 3,-11 1-1-1,4 0-9 0,-4 0 9-2,-10 6-1 2,3 10-14 0,-3 2-4 0,0 4 14 0,-14 1 6-2,7 5 42 3,-7 4 15-2,0 4-4-1,0 4-6 2,0 7-15 0,0 1 1 2,0 6-10-6,6-4-21 13,5-2 11-17,3-8 0 17,0-7-4-17,3-8 10 17,4-3-13-17,10-4 12 16,-4-2-6-15,12-2-3-1,12-1 2 16,-6-6 0-15,14-5-6 14,-7-2-5-14,0 0-16 17,3 0-64-17,-10-9-99-1,-3-14-99 14,-11 3-309 2,-7 0-393-15</inkml:trace>
    </iact:actionData>
  </iact:action>
  <iact:action type="add" startTime="295122">
    <iact:property name="dataType"/>
    <iact:actionData xml:id="d128">
      <inkml:trace xmlns:inkml="http://www.w3.org/2003/InkML" xml:id="stk128" contextRef="#ctx0" brushRef="#br0">15969 9934 1000 0,'0'0'375'10,"0"0"-173"-7,0 0-20 5,0 0-102 0,0 0-56 0,0 0-16-2,0 0 63 2,-204 173 69 0,138-105-13 1,1 5-41-2,-18 0-22-1,6 3-8 3,5-3-21-2,3-5-21 1,17-8-14-2,24-17-5 2,21-13-90 0,7-18-152-1,35-12-110 1,10-24 29-1,7-11-443-6</inkml:trace>
    </iact:actionData>
  </iact:action>
  <iact:action type="add" startTime="295557">
    <iact:property name="dataType"/>
    <iact:actionData xml:id="d129">
      <inkml:trace xmlns:inkml="http://www.w3.org/2003/InkML" xml:id="stk129" contextRef="#ctx0" brushRef="#br0">16385 9782 599 0,'0'0'495'5,"0"0"-372"4,0 0 5 0,0 0-80-2,0 0-47-2,0 0-1 4,0 0 73-1,17 0 5 0,-10 0-20-1,14-2-20 0,3-6-16 1,-3 3-12 0,10 2-4 0,-10 3-6-1,-4 0-1 1,-10 0-13 0,-7 0-20-1,0 8-2-1,0 7 36 2,0 6 26 0,-7 2 76-1,-17 4-19 1,-4 3-20 1,4 0-25-3,3-2-13 4,4-3-12-6,10-8-13 4,0-3-9 3,7-9-26-6,0-3-6 9,7-2 2-13,24 0 39 7,-3 0 0 0,17 5-27 9,17 2-199-17,-10 1-266 17,-18 2-137-16</inkml:trace>
    </iact:actionData>
  </iact:action>
  <iact:action type="add" startTime="296090">
    <iact:property name="dataType"/>
    <iact:actionData xml:id="d130">
      <inkml:trace xmlns:inkml="http://www.w3.org/2003/InkML" xml:id="stk130" contextRef="#ctx0" brushRef="#br0">17416 10114 523 0,'0'0'754'7,"0"0"-541"1,0 0-98-1,0 0-82 0,0 0-27 2,0 0-6-2,0 0 0 1,104-50 0-2,-73 50 9 3,-10 0 10-2,17 0 0 1,-17 8-8-1,10 11 0 0,-10 4-11 3,-11 3-5-4,-3 2-6 0,-7 1 11 2,0 5 46 0,-17 3 52 0,-18 3-23-2,-10 3-34 4,-7 0-18-2,0 2-11 9,7-3-10-17,7-7 40 16,24-11-38-15,4-7-4 15,10-4-23-16,0-5-25 0,10 0 48 17,25-3 16-16,10 0 21 14,17-3-10-15,-3-2-27 17,14 0-15-17,-4 0-99 16,10 0-124-15,-16-15-133 15,-18-6-453-16</inkml:trace>
    </iact:actionData>
  </iact:action>
  <iact:action type="add" startTime="296608">
    <iact:property name="dataType"/>
    <iact:actionData xml:id="d131">
      <inkml:trace xmlns:inkml="http://www.w3.org/2003/InkML" xml:id="stk131" contextRef="#ctx0" brushRef="#br0">17444 9867 717 0,'0'0'312'7,"0"0"-204"2,0 0-56-3,0 0-33 1,0 0 30 3,0 0 66-4,-149 112 55 3,114-80-16-4,-3 4-11 3,7 6-45 0,3 9-42 1,4 5-5-4,3 4-29 3,11 2-7 1,3 1-12-2,7 4-3 0,7-5-43 0,24 1-50 3,14-5-1 3,7 0-13-13,17-7-66 16,35 1-103-16,-24-12-123 16,-4-14-216-15</inkml:trace>
    </iact:actionData>
  </iact:action>
  <iact:action type="add" startTime="297006">
    <iact:property name="dataType"/>
    <iact:actionData xml:id="d132">
      <inkml:trace xmlns:inkml="http://www.w3.org/2003/InkML" xml:id="stk132" contextRef="#ctx0" brushRef="#br0">18184 9923 1117 0,'0'0'547'8,"0"0"-473"-1,0 0-60 0,0 0 59 0,0 0-16 1,0 0-19 0,149 124 6-2,-128-59 3 2,3 10-14 0,-17 11-11 0,-7 5-3 0,-7 5-19 0,-31-3-6-2,-28 23-122 3,8-26-156-2,-5-22-367-6</inkml:trace>
    </iact:actionData>
  </iact:action>
  <iact:action type="add" startTime="297824">
    <iact:property name="dataType"/>
    <iact:actionData xml:id="d133">
      <inkml:trace xmlns:inkml="http://www.w3.org/2003/InkML" xml:id="stk133" contextRef="#ctx0" brushRef="#br0">15886 10863 464 0,'0'0'591'7,"0"0"-383"1,0 0-22 0,0 0-45-3,0 0-41 5,0 0 11-3,0 0 40 1,-7 0 3-2,7-4-72 2,0-5-34-1,0 1-8 2,0-2-12-2,0 1-13 0,0-1-15 2,0 1 0-2,0 0-1-1,7-1-18 2,0-1-49 0,0-1-37 0,10 1-9-2,-10 5 13 2,0 2 16 0,-7 4-57 0,0 5-126-2,0 13-47 5,-7 3-78-11</inkml:trace>
    </iact:actionData>
  </iact:action>
  <iact:action type="add" startTime="298164">
    <iact:property name="dataType"/>
    <iact:actionData xml:id="d134">
      <inkml:trace xmlns:inkml="http://www.w3.org/2003/InkML" xml:id="stk134" contextRef="#ctx0" brushRef="#br0">16305 10689 454 0,'0'0'323'7,"0"0"-60"3,0 0-57-6,0 0-47 2,0 0-37 2,0 0-16 0,0 0-20 0,-38-123-4-1,24 118-19 2,-3 0-17-3,10 5 22 4,-7 0-29-5,7 0-39 2,-17 0 0 2,10 5-6-2,0 9 5 10,-3 2 0-17,10 1-1 17,7 4-11-17,-7-4-3 16,7 1-3-15,0-4-16 15,0 0-5-16,14-6-4 0,3-4 44 17,-3-4 11-17,7 0 0 16,3 0-11-15,-3-4 0 15,3-18-53-15,-3 0-49 15,-4-1-21-15,-3 0 26-1,-7 4 72 15,0 3 25-14,-7 7 6 15,0 4 31-15,0 5 16 3,0 0-21 4,0 0-32 0,0 0-2-2,0 12 2 3,-14 13 102 1,7 6-10-6,-10 4-35 13,3 2-23-16,7-2-14 15,-7-2-14-16,14-2-6 16,0-8-5-15,0-4-60 15,0-8-74-15,21-11-95-1,3 0-71 16,4-3-311-14</inkml:trace>
    </iact:actionData>
  </iact:action>
  <iact:action type="add" startTime="298674">
    <iact:property name="dataType"/>
    <iact:actionData xml:id="d135">
      <inkml:trace xmlns:inkml="http://www.w3.org/2003/InkML" xml:id="stk135" contextRef="#ctx0" brushRef="#br0">16641 10659 1028 0,'0'0'544'6,"0"0"-454"1,0 0-45 2,0 0-39-1,0 0 36-2,0 0 49 1,0 0-2 1,-31 60-24 0,24-50-35-2,7 1-22 2,0-5-8 0,0-1-27 1,0-2-29-4,0-1-32 3,21 1 72 0,3-3 16 0,14 3 15-2,-11-3-4 2,5 2-11 0,-5 1 0 0,-9 3-1-1,-5 0-15 0,-13 5-18 3,0 1 34-4,0 4 10 0,-13 3 75 2,-19 7-36 0,-6 4-30 0,4 0-19-2,-4-2-40 3,-7-3-83-2,7-5-105 5,7-13-323-12</inkml:trace>
    </iact:actionData>
  </iact:action>
  <iact:action type="add" startTime="299035">
    <iact:property name="dataType"/>
    <iact:actionData xml:id="d136">
      <inkml:trace xmlns:inkml="http://www.w3.org/2003/InkML" xml:id="stk136" contextRef="#ctx0" brushRef="#br0">16707 10631 1230 0,'0'0'224'6,"0"0"-169"1,0 0-35 0,193 0-20 2,-103 0-55-2,-24 0-106 0,-4 0-247-5</inkml:trace>
    </iact:actionData>
  </iact:action>
  <iact:action type="add" startTime="301766">
    <iact:property name="dataType"/>
    <iact:actionData xml:id="d137">
      <inkml:trace xmlns:inkml="http://www.w3.org/2003/InkML" xml:id="stk137" contextRef="#ctx0" brushRef="#br0">18662 10696 1580 0,'0'0'333'7,"0"0"-165"2,0 0-85-4,0 0-46 5,0 0-37-4,0 0-77 3,14-10-159-5,31 10-2 5,-7-5-364-8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09-23T13:51:58.440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C0000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act:action type="add" startTime="43664">
    <iact:property name="dataType"/>
    <iact:actionData xml:id="d0">
      <inkml:trace xmlns:inkml="http://www.w3.org/2003/InkML" xml:id="stk0" contextRef="#ctx0" brushRef="#br0">8926 969 924 0,'0'0'183'7,"0"0"-68"-2,0 0 43 3,0 0 62 0,0 0-36 1,0 0-59-3,0 0-27 2,14-75 1 0,-14 75-9 0,0 0-31-3,0 0-30 5,0 0-29-3,0 19-12 1,7 14 12-3,7 19 69 3,3 24 14 0,4 32 5 2,17 39-18 6,7 29-9-15,0-12-19 15,-7-36-17-16,-10-39-15 16,-11-32-10-14,4 3 1-2,-7 1 0 16,10-1 1-15,-17-15 4 14,0-14-6-15,0-13 1 16,-7-11 5-15,0-7 6 15,0 0 11-15,0-11 11 2,-7-20-34 5,-14-11-49-3,-3-7 5 12,-4 0 12-17,4 4-1 16,3 8 6-15,4 4 26 15,3 8-6-15,0 3-1 15,7 4 8-15,-3 3 0 0,3 6 1 14,0 5 0-14,0 4 0 14,0 0-1-14,0 0 1 6,-17 4-1 2,-4 24 22 7,-17 16-13-15,-7 13-1 15,-10 16 8-15,-4 2 20-1,21 1-6 16,0-10-14-16,25-8-11 16,2-16-5-15,18-11-65 15,0-9-102-15,7-19-164 15,24-3-271-15,-10 0-156-1</inkml:trace>
    </iact:actionData>
  </iact:action>
  <iact:action type="add" startTime="52663">
    <iact:property name="dataType"/>
    <iact:actionData xml:id="d1">
      <inkml:trace xmlns:inkml="http://www.w3.org/2003/InkML" xml:id="stk1" contextRef="#ctx0" brushRef="#br0">9670 1289 77 0,'0'0'213'6,"0"0"-103"1,0 0-41 2,0 0-11-1,0 0-25-2,0 0-23 2,0 0-8 0,0 0-1 0,0 0 7 0,0 0-1-2,0 0 6 3,0 0 8-3,0 0 1 3,0 0 4-4,0 0 3 4,0 0 0-1,0 0-5 0,0 0 20-1,0 0 21 0,0 0 8 2,0 0-15-2,0 0-7-2,0 0 2 4,0 0-5-1,0 0-12 1,0 0-1-5,0 0-6 5,0 0 7-1,0 0 3 0,0 0-5-2,0 0 3 3,0-3 5-3,0 3-5 3,0 0-1-3,0 0 3 1,0 0 2 2,0 0 0-1,0 0-6-1,0 0-11 0,0 0-5 6,0 0 0-11,0 0-3 4,0 0-2 3,0 0 2-2,0 0 1 1,0 0-7-1,0 0-4 1,0 0-5 0,0 0-1 1,0 0-1-5,0 0 0 6,0 0-5-4,0 0 5 3,0 0-2-3,0 0-7 1,0 0 9 2,0 0-5-1,0 0-1-1,-7 0-2-1,7 0-6 4,0 0 6-4,0 0 9 0,0 0 0 5,-6 5 7-6,-1-1 2 4,7 5-8-3,-7-2-1 2,7 0 8-1,-11-2-8 2,4 3 0-4,7-3 6 5,0 0-4-4,-7 2-2 3,7 4 4 1,-6-3-4-6,-1-1 0 4,7-2 0-1,-7 2 0 1,7 4 2-1,-7-4-1 2,-4 3 5-3,11-3-5 4,-6 1-1-4,6 2 0 1,0 0-1 1,0 1 1 0,-7-1 1-2,7-1-1 2,0 1-1 0,-7 1 1-1,7-1-1 1,0 3 0-2,0-1 0 7,0 4-1-9,0-2-5 11,0 1 6-14,0 1 0 15,0-1 1-15,0 0-1 15,0 0 1-16,0 0 0 19,0 2 1-19,0-1-1 0,0-1 1 14,0 2-1-13,0 1 0 15,0 0 0-16,0-1 0 16,0 1 1-15,0-1-1 15,0-1 1-15,0-2-1 0,0 0 0 14,0-2 1-13,0 0 0 12,0 0-1-11,0 2 2 13,0-1-2-15,0-3 1 13,0 2-1-13,0-1 0 1,0 1 1 12,7 0-1-14,-7 1-2 16,7 2 0-15,-7 0 0 15,0 0 1-15,6 0-1 14,-6 0 2-14,11 0 0 15,-11 1 0-14,7-3 0-2,-7 1 0 16,0 0 0-15,0-2 1 14,7-2-1-15,-7-3 0 16,0 0-8-15,0 3 8 16,7 1-1-16,-7-1 1 14,6-1 0-13,-6 5 1-2,7-2-1 14,-7 1 1-13,7-1-1 15,4-1 0-15,-11-1-1 15,7 0-8-16,0-3 9 16,-1 1-1-14,-6-1 0-2,7 1 0 16,0-1 0-16,4 3 1 16,-4 1 0-14,0 1 0 14,-1-2 1-15,8 3-1 13,-7-6 0-13,4 0-69 15,9 2-123-16,-13-5-81 17,0-1-222-17</inkml:trace>
    </iact:actionData>
  </iact:action>
  <iact:action type="add" startTime="58551">
    <iact:property name="dataType"/>
    <iact:actionData xml:id="d2">
      <inkml:trace xmlns:inkml="http://www.w3.org/2003/InkML" xml:id="stk2" contextRef="#ctx0" brushRef="#br0">10217 1691 328 0,'0'0'157'5,"0"0"-89"5,0 0-35-5,0 0-17 5,0 0-15-4,0 0 1-1,0 0 16 4,0 0 33-2,0 0 25 2,0 0 28-3,0 0 3 2,0 0-8-1,0 0-14 3,0 0-10-5,0 0-10 3,0 0 9 0,0 0 5-1,0 0 1 0,0 0 4 0,0 0-17 2,0 0-23 0,0 0-9-3,0 0-6 1,0 0-6 3,0 0 2-4,0 0 1-1,0 0-7 4,0 0-8-2,0 0-10 2,0 0-1-3,0 0-5 2,0 3 5-1,-17 12 4 2,3 3 28-3,-7 4-4 2,-3 3-1 0,3 4 1-1,-10 0 1 0,7 2-7 1,3-1 4 0,0-2-8 0,4-4-7 1,3-3-2-2,7-6-9 10,-10 0 9-16,10 0 1 15,0 0-4-16,-7 0-5 16,1 4 8-15,2-3-9-1,-3-3 6 16,7-1-5-15,7-7 6 15,-7 0-6-16,7-5-1 17,0 0 0-17,0 0 0 2,0 0 0 6,0 0-52-1,0 0-62 1,0 0-76 0,0 0-304 0,-6-1-266-8</inkml:trace>
    </iact:actionData>
  </iact:action>
  <iact:action type="add" startTime="59389">
    <iact:property name="dataType"/>
    <iact:actionData xml:id="d3">
      <inkml:trace xmlns:inkml="http://www.w3.org/2003/InkML" xml:id="stk3" contextRef="#ctx0" brushRef="#br0">9933 1751 67 0,'0'0'248'9,"0"0"-121"-1,0 0-34 0,0 0 0-3,0 0-20 2,0 0-22 2,0 0-21-2,0 0 6 0,0 0 21 1,0 0 21 0,0 0 0 0,0 0-5-1,0-2-13 0,0-1 12 2,0 3 11-2,0 0 5-2,0 0 17 4,0 0-12-2,0 0-22 2,0 0-18-3,0 0-14 3,0 0-11-2,0 0-11 2,0 0 2-4,0 0-4 2,0 0 4 2,0 0 0-2,0 0-7 0,0 0-11 0,7 0-1 2,7 0 1-2,0 18 18 1,10 4 21-2,7 5 4 4,-3 3-8-4,3 4-11 0,7 1-17 2,-10 4 9 1,3 1 19-1,7 2-13-1,-10 1-1 10,-4 0-7-16,-3-5-6 15,3-5-2-15,-10-9-5 15,-7-3-2-15,0-10-39 14,-7-7-80-14,0-4-77-1,-21 0-132 16,-10-9-374-15</inkml:trace>
    </iact:actionData>
  </iact:action>
  <iact:action type="add" startTime="60373">
    <iact:property name="dataType"/>
    <iact:actionData xml:id="d4">
      <inkml:trace xmlns:inkml="http://www.w3.org/2003/InkML" xml:id="stk4" contextRef="#ctx0" brushRef="#br0">9927 2326 476 0,'0'0'169'7,"0"0"-83"1,0 0 24 0,0 0 49-2,0 0-35 2,0 0-21 0,0 0 29-2,0 0 30 2,0 0-3 0,0 0-17 0,0 0-34-2,0 0 0 4,0 0-11-4,0 0-24 4,0 0-17-6,0 0-16 4,0 0-9 0,6 0-9 1,-6 0-9-3,0 0-12 1,14 0-1 2,0 0 0-2,17 0 23 1,7 0 17-2,-3 0-9 2,20 0 1 0,-10 5-6-2,7-3-5 2,-7 3-12 0,-10-2-9 0,-4 5 0-2,0-1-1 4,-17 3-13-4,0 3-47 4,-7 2-100-6,-7-2-159 4,0-9-630-7</inkml:trace>
    </iact:actionData>
  </iact:action>
  <iact:action type="add" startTime="61387">
    <iact:property name="dataType"/>
    <iact:actionData xml:id="d5">
      <inkml:trace xmlns:inkml="http://www.w3.org/2003/InkML" xml:id="stk5" contextRef="#ctx0" brushRef="#br0">10522 1371 1000 0,'0'0'314'9,"0"0"-150"-4,0 0-50 4,0 0-30-2,0 0-25 1,0 0-27-2,0 0-13 2,31 8 11 1,-17 2 39-3,7 8-12 1,10 7-4 1,7 5 1 0,0 13 0 0,-4 9 25-2,5 11-20 2,-8 13-5 0,-4 9 3 0,-2 6-11 0,-12 7-18 0,-6 3-16 4,-7-3-12 5,0 1 10-16,-13-6-10-1,-8-7-15 15,-10-11-63-15,-14-7-73 17,7-20-149-16,10-23-628 0</inkml:trace>
    </iact:actionData>
  </iact:action>
  <iact:action type="add" startTime="70517">
    <iact:property name="dataType"/>
    <iact:actionData xml:id="d6">
      <inkml:trace xmlns:inkml="http://www.w3.org/2003/InkML" xml:id="stk6" contextRef="#ctx0" brushRef="#br0">11117 1611 238 0,'0'0'157'7,"0"0"-69"1,0 0-2-1,0 0-7 2,0 0-34-5,0 0-19 5,0 0-10 0,0 0 2-3,0 0-3 1,-7 0-5 0,7 0 6 2,0 0 14-1,0 0 52-1,0 0 24-1,0 0 5 5,0 0-15-6,0 0-15 1,0 0 7 2,0 0-8 1,0 0-6-1,0 0 6-2,0 0 3 4,0 0-4-5,0 0-19 5,0 0-16-5,0 0-22 3,0 0-15 0,0 0-7-1,0 0 0 0,7 0 1 1,10 0 10 0,4 0-1 0,3 0-9-1,-3 0 5-1,10 0-6 5,-10 0 1-6,-4 0 1 2,4 4-2 1,-7 0 0 0,-7-4-56-1,3 0-134-1,-10 0-290 4,0 0-242-10</inkml:trace>
    </iact:actionData>
  </iact:action>
  <iact:action type="add" startTime="71567">
    <iact:property name="dataType"/>
    <iact:actionData xml:id="d7">
      <inkml:trace xmlns:inkml="http://www.w3.org/2003/InkML" xml:id="stk7" contextRef="#ctx0" brushRef="#br0">11117 1839 377 0,'0'0'235'8,"0"0"-120"-1,0 0-11-1,0 0 13 4,0 0-4-4,0 0-33 4,0 0-14-6,0 0 21 4,0 0 28 0,0 0 15 0,0 0-18-1,0 0-18 1,0 0-18 0,0 0-21 0,10 0-12 0,-10 0 1-2,0 0-3 3,7 0-12-2,-7 0-6-1,14 0 4 1,10-2-4 1,4 0 1 1,3-1 4-4,7 3-19 5,-3 0-2-4,3 0-1 4,-7 0-6-5,-3 0 0 2,-4 0-1 2,-10 5-105-2,-7 6-145 0,-7-5-288 0,0-2-219-6</inkml:trace>
    </iact:actionData>
  </iact:action>
  <iact:action type="add" startTime="76065">
    <iact:property name="dataType"/>
    <iact:actionData xml:id="d8">
      <inkml:trace xmlns:inkml="http://www.w3.org/2003/InkML" xml:id="stk8" contextRef="#ctx0" brushRef="#br0">12574 591 766 0,'0'0'311'8,"0"0"-179"-1,0 0-43 0,0 0-7 2,0 0-42-3,0 0-39 0,0-26 10 2,0 19 23 2,0-1 41-3,0 4 23-1,0-1-9 3,0-4-21-2,-7 5-5 3,-3-1-16-6,10-3-15 3,-7 3-21 2,0 0-10-2,0 1 12 0,0-1-13 1,0-1-10 0,0 4-2 0,-3-1 12-1,-4 0 0 0,0 3 2 2,-3 0-1-2,-4 0 5-1,0 0-5 1,4 0-1 2,10 0 0-1,0 0 0-3,7 0-1 5,0 0 1-3,-7 0-11 2,7 0 3-4,0 0 8 2,0 3 10 2,-7 9-4-2,7 3-5 0,0 5 0 0,0 6 1 1,0 4-1 1,0 8 6-2,0 2-6 0,0 8 1 2,0 2 7-2,7 3 1-1,7 5-9 10,-7 2 5-15,10 3-4 14,-10 3-1-14,7-6 0 14,0-2 5-14,-7-4 3 15,3-9-9-15,-3-5-8 15,0-10-31-15,-7-2-59 14,0-5-38-14,0-4-63-1,0-3-58 17,-7-9-144-16,-10-7-289-1</inkml:trace>
    </iact:actionData>
  </iact:action>
  <iact:action type="add" startTime="76691">
    <iact:property name="dataType"/>
    <iact:actionData xml:id="d9">
      <inkml:trace xmlns:inkml="http://www.w3.org/2003/InkML" xml:id="stk9" contextRef="#ctx0" brushRef="#br0">12259 988 674 0,'0'0'624'1,"0"0"-529"3,0 0-94 3,0 0 29 0,0 0 35 0,187 28-27 2,-128-7-25-2,3-4-13 1,-3 8-71-1,-7-7-138-1,-14-5-374-3</inkml:trace>
    </iact:actionData>
  </iact:action>
  <iact:action type="add" startTime="78016">
    <iact:property name="dataType"/>
    <iact:actionData xml:id="d10">
      <inkml:trace xmlns:inkml="http://www.w3.org/2003/InkML" xml:id="stk10" contextRef="#ctx0" brushRef="#br0">13052 488 211 0,'0'0'226'9,"0"0"-122"-3,0 0-1 1,0 0-7 3,0 0-3-4,0 0-8 1,0 0-4 1,0-33 19 0,0 30 2-2,0 1-6 2,0 2 3-1,0 0-8 1,0 0-7 1,0 0-20-4,0 0-24 3,0 0-23 0,0 0 1 0,0 0-1-2,-7 0 12 2,-4 10-15-1,-2 4 13 4,-1 13 30-5,-10 8-13 0,3 4 0 3,-3 9-3-1,3 7-13-3,0 4 3 4,4 3-18-2,10 6 5 10,-7-1-7-17,14 1-9 16,0-1-2-15,0 4 6 15,14-3-5-12,17 0 6-4,4 0-7 13,-4-3-37-12,7 18-119 14,-11-14-240-14,-9-22-592-1</inkml:trace>
    </iact:actionData>
  </iact:action>
  <iact:action type="add" startTime="79892">
    <iact:property name="dataType"/>
    <iact:actionData xml:id="d11">
      <inkml:trace xmlns:inkml="http://www.w3.org/2003/InkML" xml:id="stk11" contextRef="#ctx0" brushRef="#br0">13536 872 1066 0,'0'0'279'8,"0"0"-173"-1,0 0-29 2,0 0-7-3,0 0-25 4,0 0-26-4,0 0 15 5,0 3 23-9,0 5-8 6,0 3-17 1,0 2 42-2,-14 10 9 0,-3 0-22 1,3 8-30 0,0-1-10 0,-3 3-12 0,3 7-8-1,-6 2 0 3,2 6-1-6,4 6-17 4,1-7-38-1,-5-2-31 9,11-9-106-15,0-19-96 15,7-12-278-16,0-5-133 0</inkml:trace>
    </iact:actionData>
  </iact:action>
  <iact:action type="add" startTime="80290">
    <iact:property name="dataType"/>
    <iact:actionData xml:id="d12">
      <inkml:trace xmlns:inkml="http://www.w3.org/2003/InkML" xml:id="stk12" contextRef="#ctx0" brushRef="#br0">13336 830 942 0,'0'0'288'10,"0"0"-107"-5,0 0-62 3,0 0-64-2,0 0-55 3,0 0 2-2,0 0 63-1,27 53 71 2,-3-18-10 1,-10 3-41-1,0 8-19-2,3-1-27 3,4 3-14-3,-14 2-14 5,10-1-4-5,-10 0-7-1,0-1-43 3,0-5-76 1,-7-8-115-2,0-13-131 2,0-14-366-9</inkml:trace>
    </iact:actionData>
  </iact:action>
  <iact:action type="add" startTime="80868">
    <iact:property name="dataType"/>
    <iact:actionData xml:id="d13">
      <inkml:trace xmlns:inkml="http://www.w3.org/2003/InkML" xml:id="stk13" contextRef="#ctx0" brushRef="#br0">13273 1502 212 0,'0'0'342'8,"0"0"-159"-1,0 0-24 2,0 0 19-2,0 0-27 0,0 0-41 1,0 0-12 0,18 0 29-1,-18 0-9 0,0 0-13 0,0 0-26 1,0 0-13 0,0 0 3-1,0 0-7 2,0 0-16-2,13 0-14-1,1 0 8 3,17 3 58-2,1-1-42 2,13-2-29-5,-11 3-17 4,4-3-3 0,7 0-7 1,-7 0-21-3,0 0-76 2,-3 0-166 1,-11 0-255-2,-3 0-384-6</inkml:trace>
    </iact:actionData>
  </iact:action>
  <iact:action type="add" startTime="82108">
    <iact:property name="dataType"/>
    <iact:actionData xml:id="d14">
      <inkml:trace xmlns:inkml="http://www.w3.org/2003/InkML" xml:id="stk14" contextRef="#ctx0" brushRef="#br0">13976 943 456 0,'0'0'192'6,"0"0"-121"1,0 0 18 3,0 0 12-3,0 0-27-2,0 0-34 3,0 0 11 0,0 0 11 0,0 0-7-1,0 0-23 1,0 0-9 0,0 0-2 1,0 0-10-4,0 0-1 5,0 0-9-4,0 0 5 3,0-2 8-5,7-5 15 5,-7 2-16-2,0-1-6 2,7 4 9-2,-7 2 2 0,0 0-5 2,0 0-13-2,0 0-5 5,0 0-14-11,0 0 13 7,0 0 5 0,0 0-12 1,0 0 13-2,0 4 0 0,-7 1 38 1,7 0-5 0,0 1-4-1,0-6-8-1,0 2-8 4,0-2-2-3,0 0-11-1,0 0-37 1,0 0-139 2,0 0-152 1,0 0-345-10</inkml:trace>
    </iact:actionData>
  </iact:action>
  <iact:action type="add" startTime="83180">
    <iact:property name="dataType"/>
    <iact:actionData xml:id="d15">
      <inkml:trace xmlns:inkml="http://www.w3.org/2003/InkML" xml:id="stk15" contextRef="#ctx0" brushRef="#br0">13945 1316 375 0,'0'0'296'8,"0"0"-156"1,0 0-5-2,0 0 4-2,0 0-25 3,0 0-22 1,0 0 25-2,0 0 39-1,0 0-5 3,0 0-18-1,0 0-41 0,0 0-23 0,0 0-10-1,0 2-28 0,0-2-14 0,0 0-1 3,0 0-8-6,10 5-8 5,4 1 0-1,-7 4 19 1,17 5 10-4,-3 5 1 5,0 3-6-4,10 4-4 3,-17 1-19-5,3 3 7 5,-10 2-1-2,0-3-6 2,-7 2-1-2,0 3-19 9,0 0-72-15,-21 1-74 15,-17-4-116-16,0-9-234 17,7-16-169-17</inkml:trace>
    </iact:actionData>
  </iact:action>
  <iact:action type="add" startTime="84443">
    <iact:property name="dataType"/>
    <iact:actionData xml:id="d16">
      <inkml:trace xmlns:inkml="http://www.w3.org/2003/InkML" xml:id="stk16" contextRef="#ctx0" brushRef="#br0">14575 901 476 0,'0'0'221'7,"0"0"-17"2,0 0-31-4,0 0-47 3,0 0-22 1,0 0 1-2,0 0 9-2,0 0-7 3,0 0-5 0,0 0-10 0,0 0-19-2,0 0-10 3,0 0-7-1,0 0-16 0,0 0-23-2,0 0-17 3,0 5 0-2,0 12 0 1,-18 6 66-3,-2 6-4 4,-5 7-16-1,-2 4-18 0,2 0-11-2,-2 3-2 2,2-5 1 2,5-2-5 7,2-7-4-17,5-7-5 17,6-10 5-17,7-7-1 16,0-5 9-15,0 0 0-1,0 0 10 16,0-8-4-15,13-12 13 15,12-7-34-16,-5-7-17 16,5-1-37-15,2 1 6 16,-2 0-20-16,-5 4 10-1,-6 0 4 15,10 2 2-14,-3 1-1 15,-10 4 31-16,2 0 16 16,1 6 6-15,-7 1 1 15,0 4 0-15,-7 1 5 16,0 6 1-17,11 0 2 0,-11 3 1 6,0 2 8 2,0 0-2 0,0 0 6 0,0 0 3-2,0 0-1 3,0 0-12-2,0 0-12-1,0 2-20 2,0 7-2 0,-11 5 22 1,11 7 11 6,-14 3 12-14,7 4 8 15,-6-1-7-15,6 4-11 1,7-3-12 12,-11-6 6 3,11-1-5-17,0-6-1 0,0-2-1 16,0-4 0-15,0-4-1 15,0 0-10-15,0-2 3 2,0-1 1 6,18-2 6-2,-5 0-13 7,1 0-7-13,17-2 0 14,-10-18-22-14,17-5-48 15,-7-8-15-16,-3 0-23 16,3-4-16-15,-7 1 45 15,-3 6 24-14,-7 6 40-2,-7 2 26 15,3 11 10-15,-10 5 16 16,0 6 18-15,0 0-8 5,0 0 6 4,0 0-32-7,0 6 15 7,-10 11 46-3,-4 7 50 7,7 8-5-13,-14 3-12 14,4 0-26-14,3 0-25 15,7 3-3-15,0-5-5 14,-3-1-17-14,3-2-5 15,7-5-4-14,0-1-9-2,0-8 0 15,0 0-8-14,7-3-75 14,17-13-131-14,-10 0-172 16,10 0-309-16</inkml:trace>
    </iact:actionData>
  </iact:action>
  <iact:action type="add" startTime="86522">
    <iact:property name="dataType"/>
    <iact:actionData xml:id="d17">
      <inkml:trace xmlns:inkml="http://www.w3.org/2003/InkML" xml:id="stk17" contextRef="#ctx0" brushRef="#br0">15125 916 580 0,'0'0'597'10,"0"0"-384"-7,0 0-47 5,0 0-34 1,0 0-31-2,0 0-48 0,0 0 4 1,0 0 22 1,7 0 13-2,-7 0-9 1,7 0-33-3,3 0-22 6,-3 2-19-6,14 1 23 4,3-1-16-3,-3 0-8 2,10 2-8-1,-10-4-5 2,3 1-48-3,4-1-88 1,-4 0-59 5,-10 0-122-7,0 0-290-5</inkml:trace>
    </iact:actionData>
  </iact:action>
  <iact:action type="add" startTime="86919">
    <iact:property name="dataType"/>
    <iact:actionData xml:id="d18">
      <inkml:trace xmlns:inkml="http://www.w3.org/2003/InkML" xml:id="stk18" contextRef="#ctx0" brushRef="#br0">15073 1152 776 0,'0'0'558'1,"0"0"-368"-1,0 0-52 15,0 0 7-14,0 0-50 14,0 0-47-14,0 0 2 5,38 0 36 1,-10 0-27 1,3 0-31 4,0 0-17 5,4 0-4-16,10 0-7-1,-7 0-69 15,14-5-126-14,-7-2-167 15,-7-4-341-16</inkml:trace>
    </iact:actionData>
  </iact:action>
  <iact:action type="add" startTime="87310">
    <iact:property name="dataType"/>
    <iact:actionData xml:id="d19">
      <inkml:trace xmlns:inkml="http://www.w3.org/2003/InkML" xml:id="stk19" contextRef="#ctx0" brushRef="#br0">16049 767 563 0,'0'0'578'8,"0"0"-406"-1,0 0-8-1,0 0-56 2,0 0-44 1,0 0-39-1,0 0-19-1,-45-20 5 0,31 18 8 2,-7-1 28-2,-3 3 3-1,-4 0 2 1,-3 0 2 2,-7 0-15-1,-7 0-17-3,0 12-6 5,0 3-7-4,0 1-9 4,11 1 13-6,9-2-6 4,5 0 6 1,2-2-7-1,11-3-6-2,7 2 0 2,0-1-7 0,0 1-1 0,0 0 2 1,0 7 6-5,25-1 1 7,2 1 27-5,5 2 22 5,6-2-24-6,0 2 12 12,-4-1-23-17,4-3-2 16,-7 4-7-15,-3-1-5 15,-4-3-1-15,-10-2 0 14,0 1-1-14,-4-3 0-1,-3-1-1 18,0 0 2-18,-7 3 1 15,7 1 0-14,-7 2 0 15,0-1 0-15,0 3 7-1,0 1-8 16,0-4-1-15,-7 0-15 14,-7-1 7-14,4-4-7 15,-4-1 6-16,-7-4-2 16,-10 0 10-15,11 1 2 15,-19-3 0-14,15-3 1-2,-3-2 0 15,2 0 0-15,11 0 1 16,1 0-2-15,-5-5 0 15,11-7 0-15,1-6-10 15,6-4-14-15,0-4-8-1,0-1-8 16,13-4 11-16,12-1 28 16,2-4 1-15,11-1 0 15,0-3 1-15,0-4-1 15,7 2 1-16,-10-3-1 16,3 1 0-14,-7-1-12-2,-10 5-22 15,3-1-58-15,-24 1-102 17,0 10-159-16,0 8-566-1</inkml:trace>
    </iact:actionData>
  </iact:action>
  <iact:action type="add" startTime="107019">
    <iact:property name="dataType"/>
    <iact:actionData xml:id="d20">
      <inkml:trace xmlns:inkml="http://www.w3.org/2003/InkML" xml:id="stk20" contextRef="#ctx0" brushRef="#br0">16319 1236 526 0,'0'0'169'7,"0"0"-62"0,0 0-54-1,0 0-28 3,0 0-25-1,0 0 0 1,0 0 8-5,0 0 31 6,0 0 22-3,0 0 26 0,0 0-2 2,0 0-3-3,0-4-24 2,0 4-16-1,0 0-17 2,0 0-6-3,0 0 16 3,0 0 29-2,0 0 7 2,0 0-6-4,0 0 1 3,0 0-5 0,0 0-7 0,0 0-8-2,0 0 9 2,0 0-14 0,0 0 0 1,0 0-11-3,0 0-9 1,0 0-11 0,0 0-10 2,0 0-12-4,0 0-4 4,0 0 16-1,0 0-6 0,0 0-7-2,0 0-4 3,7 0 6-2,0 11 9 2,-7-4-4-4,7 7 6 3,3-6-1 0,-3 6 1 0,-7-1 0-2,7-1 1 2,-7-2 0 0,0 3-1 2,0-3 1-5,0 2 1 2,0 3 4 0,0 3 2 2,0 2-2-3,-7 3-5 2,0-1 10-1,-3-2-10 3,3-5 12-5,0-2-13 12,0-8-23-16,7-5-96 15,0 0-151-15,0-15-327 0</inkml:trace>
    </iact:actionData>
  </iact:action>
  <iact:action type="add" startTime="118520">
    <iact:property name="dataType"/>
    <iact:actionData xml:id="d21">
      <inkml:trace xmlns:inkml="http://www.w3.org/2003/InkML" xml:id="stk21" contextRef="#ctx0" brushRef="#br0">16945 1067 415 0,'0'0'319'8,"0"0"-163"-1,0 0-34 1,0 0-42-1,0 0-35 1,0 0-16 0,0 0-9 0,0-23 41-1,0 21 43 0,0 2 12 2,0-3-13-2,0 3-15-2,0-2-4 4,0-3-33-1,0 2-27 0,0-2-23-3,-7 0-1 4,1 0 19-1,-1 0-3 0,-4 0 3-3,-3 3-7 5,7 2 1-3,-6 0-4 0,-5 0-6 0,4 0-3 1,1 0-10 0,-12 0 10 0,5 7 6-1,2 3-4-1,-2 0 6 4,13-2-2-4,-7 2-5 0,-4-1-1 3,12 2 0-1,-1-1-1 0,0 2 0-2,7 1-9 2,-7-1 4 0,7 3 4 1,0 1-7-5,0 2 8 6,0 1 0-4,0 2 1 2,0 2 0-1,7-1-2 1,0-2 2 3,6-2-7 3,-6-4-5-13,11-1-10 15,-4-3 17-16,17-4 5 16,-11-1 0-13,5-3-7-3,2-2 5 15,-2 0-5-14,-5 0-21 14,5 0 8-14,-5-7 7 15,-13-4-30-16,11-1 19 16,-5-3 24-15,-6-5 0 15,7-3 0-15,-7-3-28 15,4-2-21-16,-5 6 5 0,1-3 21 16,-7 5 6-15,0 3 17 15,0-2 16-15,0 5 21 15,0 1-15-15,-7 0 21-1,-10 1-22 16,10 2-9-15,-7 0-12 14,1 2 0-14,-5 3 17 15,4 1-1-16,1 0-7 18,-5 2 18-17,4 0-6-1,7-1 10 14,1 0-2-12,-1 1 7 13,7 2 2-15,-7 0-20 16,7 0 7-15,0 0-2 15,0 0-5-15,0 0-5 2,0 0-5 7,0 0-7-6,0 0 7 4,0 0-7 1,0 0-1-3,0 0 1 1,0 0 0 2,0 0 1-2,0 0-2 1,0 0-14-2,7 0 14 2,6 0 3 6,8 0 45-12,10 0 5 13,1 5-17-14,13 0-3 15,6 1-1-15,1-2 7 14,7 1 1-14,-7-2-14 16,-7 2-12-16,0 0-8-1,-14 0-5 15,4 0 5-15,-11-2 1 16,-3-1-7-15,-4-2 0 15,-17 3 0-15,0-3-21 15,0 0-14-16,0 0-16 1,0 0-93 8,-17 0-139-1,3 0-850-7</inkml:trace>
    </iact:actionData>
  </iact:action>
  <iact:action type="add" startTime="121298">
    <iact:property name="dataType"/>
    <iact:actionData xml:id="d22">
      <inkml:trace xmlns:inkml="http://www.w3.org/2003/InkML" xml:id="stk22" contextRef="#ctx0" brushRef="#br0">17340 1318 466 0,'0'0'212'8,"0"0"-87"1,0 0-71-4,0 0 1 4,0 0-16-2,0 0 17 0,0 0 45-1,0-19 25 3,0 15-10-1,0 4 5 0,0 0-5 0,0 0-32-3,0 0-33 5,0 0-23-4,0 0 7 4,0 0-26-5,0 0-8 3,0 0 1 0,0 0-2 0,-7 0 2-2,0 0 4 2,0 0 20 2,-7 5-26-5,4 3-10 5,-4 2-6-5,7 1-3 2,0 1 18 2,7-2-8-3,-7 1 7 2,7 1-6 0,0-2-3 0,0-3 0-3,7 4-7 5,7-4-17-3,-7 0 13 2,17-2 6-4,-10 1 5 3,0-1-26 0,-7-3 18 0,3-2-4-2,-3 0-32 1,0 0 5 3,-7 0 26-4,0 0 24 3,0-2 3-3,0-11-3 1,0-4-44 2,0-6 9-3,0 3 35 2,0-3 2 0,0 3 9 0,0 4-2-3,0 2-8 6,0 6 0-5,-7 2-1 5,7 6 0-8,-7 0-13 5,-3 0-139-1,-4 0-214 1,0 9 74-7</inkml:trace>
    </iact:actionData>
  </iact:action>
  <iact:action type="add" startTime="122365">
    <iact:property name="dataType"/>
    <iact:actionData xml:id="d23">
      <inkml:trace xmlns:inkml="http://www.w3.org/2003/InkML" xml:id="stk23" contextRef="#ctx0" brushRef="#br0">16873 777 405 0,'0'0'295'7,"0"0"-97"3,0 0-37-4,0 0-11-1,0 0-6 4,0 0-47-2,0 0-19 2,0 0 5-3,0 0-4 3,7-8-2-3,6-4-43 3,8-3-17-3,-3 2-15 3,-5-2 4-1,12 0-6 0,-18 0 0-3,13 3-1 3,-13 1 0 0,11 0-1 0,-12 5 1-1,1 0-8 0,7 5 6 2,-14 1-10-2,7 0 6-2,4 0-2 3,-5 0 3 0,-6 0-1 1,0 0-14-3,7 0-1 2,0 1-4-1,0 15 4 2,0 3 22-4,0 7 17 7,3-1 2-7,-3 0 8 6,0-2-11-8,0-6-16 5,0-7-40 0,0-2-103 0,24-8-150-2,-7-8-204 2,-10-11-260-8</inkml:trace>
    </iact:actionData>
  </iact:action>
  <iact:action type="add" startTime="123065">
    <iact:property name="dataType"/>
    <iact:actionData xml:id="d24">
      <inkml:trace xmlns:inkml="http://www.w3.org/2003/InkML" xml:id="stk24" contextRef="#ctx0" brushRef="#br0">17572 691 447 0,'0'0'311'5,"0"0"-92"4,0 0-35-2,0 0-25-1,0 0-47 1,0 0-61 2,0 0 10-1,31 0 3-2,-24 0-18 4,7-2-28-3,10-1-11 1,-3 1-7-3,-7 0 0 2,10 2-8 2,-10 0 1-1,3 0-2-2,-3 0 1 1,-14 0-43 2,7 0 7-2,-7 4-24 1,0 6 33-2,0 1 35 4,-7 1 30-3,-7 6 30-1,-3 4-12 2,-11 1-22 0,11-1-8 0,-4-1-8-2,7-6 16 3,4-5-4-1,10-3-12 1,0-3-10-3,0-3-6-1,0 3-8 4,0 1 8-1,17-1 6 0,4 1 9-3,3 0 4 4,11 0-13-2,10 2-50 2,-14 2-258-4,-11-4-421-2</inkml:trace>
    </iact:actionData>
  </iact:action>
  <iact:action type="add" startTime="128340">
    <iact:property name="dataType"/>
    <iact:actionData xml:id="d25">
      <inkml:trace xmlns:inkml="http://www.w3.org/2003/InkML" xml:id="stk25" contextRef="#ctx0" brushRef="#br0">18081 362 476 0,'0'0'280'8,"0"0"-101"0,0 0-42 1,0 0-10-4,0 0-18 4,0 0 4-2,0 0 31 1,-7-9 16-2,7 8 10 2,0 1 0-1,0 0-66 2,0 0-37-1,0 0-24-2,0 0-27 4,0 0-16-4,0 0-27 1,7 10-10-1,13 15 37 3,11 8 43-1,8 9 12-2,6 6-25 3,-4 6-4-2,-3 3-11 3,7 8 3 0,-14 8-8-5,-3 13 2 7,-11 30-2-10,-17 30 11 13,0-10-10-14,0-10 4 14,-17-23-15-13,-4-28-23 13,-3 4-15-14,-18 16-99 15,4-24-127-14,0-26-320-2</inkml:trace>
    </iact:actionData>
  </iact:action>
  <iact:action type="add" startTime="129470">
    <iact:property name="dataType"/>
    <iact:actionData xml:id="d26">
      <inkml:trace xmlns:inkml="http://www.w3.org/2003/InkML" xml:id="stk26" contextRef="#ctx0" brushRef="#br0">12536 2110 1410 0,'0'0'332'7,"0"0"-236"-2,0 0-20 3,0 0-2 0,0 0-9-2,0 0 37 4,180-23-9-4,-114 14-23 5,3 2-7-8,-3 5-6 5,10 2-25-1,4 0 7 2,10 0-6-2,6 2-11 0,15 3-3 2,10 3-10-2,-3-5 0-2,3 2-3 4,-10 2-5-1,10-1 0-1,-24 3-1 2,7 1-5-3,-7 3 5 7,-7-4 1-9,7 0-1 11,-1-4 6-14,8-5 13 14,7 0-18-13,10 0 15 11,-3-14-1-11,17 2-15 12,-14 2 0-10,-3 8 0-4,3 2-2 14,-10 0-4-11,-1 0-1 10,-2 7 5-10,2 5 2 10,-6-1 0-11,17-3 0 17,-3-6 8-18,10-2 8-1,14 0-5 15,-11 0 2-14,11-5-12 15,-7-7 12-15,-31 1-12 14,17 1 0-12,-17 2-1-2,-14 6 1 12,-7-1-1-11,-17 3-6 13,-7 0-5-14,-14 0-17 15,0 0-63-15,-7-12-69 13,-7 0-87-12,-17-6-425-2</inkml:trace>
    </iact:actionData>
  </iact:action>
  <iact:action type="add" startTime="130468">
    <iact:property name="dataType"/>
    <iact:actionData xml:id="d27">
      <inkml:trace xmlns:inkml="http://www.w3.org/2003/InkML" xml:id="stk27" contextRef="#ctx0" brushRef="#br0">13156 2503 975 0,'0'0'312'6,"0"0"-178"1,0 0-21 0,0 0-8 2,0 0-60-2,0 0-38-2,0 0 36 3,-38-44 40 1,17 34-11-2,3-1-20 0,-2-1-18 2,-5 3-15-2,12-1 12 1,-15-1 7-2,4 4-28 3,3 2-9-2,-10 2 1 0,17 1-2-1,-3 2-2 3,3 0 1-1,7 0-16 0,0 0 6-1,0 7 3 0,-3 9 1 2,3-1 6-2,0 2 1-2,0 8 10 4,7 5 25-1,0 11-13-1,0 4-1 0,0 13 2 2,0 5-5 0,0 8-6-2,7 2-3 10,7 0-2-17,-4-3-5 16,-3-6-1-15,0-10-1 15,0-5 1-15,0-10-2-1,0-5-23 16,-7-12-71-15,0-12-83 14,0-5-212-14,0-5-278-1</inkml:trace>
    </iact:actionData>
  </iact:action>
  <iact:action type="add" startTime="130924">
    <iact:property name="dataType"/>
    <iact:actionData xml:id="d28">
      <inkml:trace xmlns:inkml="http://www.w3.org/2003/InkML" xml:id="stk28" contextRef="#ctx0" brushRef="#br0">12657 2933 833 0,'0'0'664'9,"0"0"-439"-4,0 0-67 4,0 0-98 9,0 0-60-18,0 0-1 2,0 0-9 7,163-46-1-2,-111 46 3 2,14 16-29-2,17 1-105 0,-14-4-188 2,-10-8-457-9</inkml:trace>
    </iact:actionData>
  </iact:action>
  <iact:action type="add" startTime="131225">
    <iact:property name="dataType"/>
    <iact:actionData xml:id="d29">
      <inkml:trace xmlns:inkml="http://www.w3.org/2003/InkML" xml:id="stk29" contextRef="#ctx0" brushRef="#br0">13491 2449 1311 0,'0'0'365'8,"0"0"-185"8,0 0-85-15,0 0-30 3,0 0-50 6,0 0-9-7,0 0 52 5,-14-2 21 1,-10 7-9 5,3 14-38-13,-17 13 2 15,7 4-1-14,-14 13-14 13,0 9-10-14,11 7-2 15,-4 10-6-16,6 11-1 16,5 0-2-15,16 3 1-1,11-8-10 16,0-4 0-15,18-9 0 15,20-8-55-15,21-10-42 15,13-7-126-15,-9-11-254 14,-12-14-367-14</inkml:trace>
    </iact:actionData>
  </iact:action>
  <iact:action type="add" startTime="131704">
    <iact:property name="dataType"/>
    <iact:actionData xml:id="d30">
      <inkml:trace xmlns:inkml="http://www.w3.org/2003/InkML" xml:id="stk30" contextRef="#ctx0" brushRef="#br0">13969 2763 933 0,'0'0'729'10,"0"0"-491"-4,0 0-28 0,0 0-97 1,0 0-71 2,0 0-36-2,0 0 6-1,-76 61 14 3,31-17-2-1,3 3-11 1,-3 6-7-4,0 3-6 2,0-6-22 1,0-4-62 1,14-15-52-3,17-8-15 1,0-13-86 2,14-10-48-1,0-23-4 0,7-10-698-8</inkml:trace>
    </iact:actionData>
  </iact:action>
  <iact:action type="add" startTime="131953">
    <iact:property name="dataType"/>
    <iact:actionData xml:id="d31">
      <inkml:trace xmlns:inkml="http://www.w3.org/2003/InkML" xml:id="stk31" contextRef="#ctx0" brushRef="#br0">13654 2814 952 0,'0'0'361'13,"0"0"-134"-11,0 0-112 12,0 0-48-13,0 0-67 6,0 0 10 2,0 0 60-4,38 33 39 6,-24-8-24-6,3 3-42 7,4 7-25 4,-4 3-17-13,-3 5-1-3,-7 4-95 14,0 6-88-14,-7 5-34 18,0 15-62-17,0-15-79 13,-7-13-157-13</inkml:trace>
    </iact:actionData>
  </iact:action>
  <iact:action type="add" startTime="132253">
    <iact:property name="dataType"/>
    <iact:actionData xml:id="d32">
      <inkml:trace xmlns:inkml="http://www.w3.org/2003/InkML" xml:id="stk32" contextRef="#ctx0" brushRef="#br0">13543 3399 1356 0,'0'0'523'7,"0"0"-347"0,0 0-70 0,0 0-60 2,0 0-26-2,0 0-14 1,180-41-6-2,-121 41-81 4,-21 0-174-4,-17 0-640-5</inkml:trace>
    </iact:actionData>
  </iact:action>
  <iact:action type="add" startTime="133643">
    <iact:property name="dataType"/>
    <iact:actionData xml:id="d33">
      <inkml:trace xmlns:inkml="http://www.w3.org/2003/InkML" xml:id="stk33" contextRef="#ctx0" brushRef="#br0">14267 2830 1358 0,'0'0'543'6,"0"0"-450"1,0 0-82 3,0 0-11-4,0 0-7 1,0 0-147 0,0 0-204 0,13-49-42 2,-13 49-154-8</inkml:trace>
    </iact:actionData>
  </iact:action>
  <iact:action type="add" startTime="134174">
    <iact:property name="dataType"/>
    <iact:actionData xml:id="d34">
      <inkml:trace xmlns:inkml="http://www.w3.org/2003/InkML" xml:id="stk34" contextRef="#ctx0" brushRef="#br0">14253 3210 1279 0,'0'0'350'8,"0"0"-150"0,0 0-77 0,0 0-29-2,0 0-44 3,0 0-9-2,0 0 25-1,0 0 20 2,0 0-19 0,7 0-24 2,-7 0-30-4,14 7-13 0,3 5 30 2,4 6-11 1,3 5-17-2,-10 0 4-2,-1 2 7 3,-6 2-13 1,0 4-54-1,-7 1-94-3,-7 12-75 4,-13-6-147 2,-18-16-443-11</inkml:trace>
    </iact:actionData>
  </iact:action>
  <iact:action type="add" startTime="136022">
    <iact:property name="dataType"/>
    <iact:actionData xml:id="d35">
      <inkml:trace xmlns:inkml="http://www.w3.org/2003/InkML" xml:id="stk35" contextRef="#ctx0" brushRef="#br0">14938 2836 74 0,'0'0'796'7,"0"0"-530"-1,0 0-101 2,0 0-30 1,0 0-40-3,0 0-39 2,0 0 3 0,0-1 43 0,0 1 9-3,0 0-35 6,0 0-23-5,-7 6-25 3,-7 12-5-4,-3 8 30 3,-4 4-24 1,-10 5-13-2,3 3-5-1,-3-1-4 2,10-2 2 0,-3-3-8 0,3-4 0-1,4-11 5 1,10-4-6 6,7-8 0-13,0-5 1 15,0 0 8-15,0 0 15 4,0 0-1 3,7-8-22 1,10-11 12 1,4-5 4 6,3-4-17-15,4-1-37 15,3-2-15-15,-10 3 2-1,10 3 10 16,-10 2 1-15,3-2-6 14,-3 3 15-12,3-3-1 11,-10 2 1-12,0 2 16-2,3 4 13 15,-17 5 1-14,7 3 5 15,-7 4 7-15,0 5 11 4,0-2 3 3,0 2-7 0,0 0-19 0,0 0-26-2,0 0-2 4,0 0-16-4,-7 11 44 0,0 6 19 3,-3 4 12 7,-4 3-8-15,0 1 1 15,-3 2 6-16,10 0-12 16,-7-3-2-15,7-1-9 0,7-5-6 14,0-3 6-14,0-2-7 15,0-4-2-16,0-3-6 17,0-2 7-17,7-4-1 5,7 0-3 3,10 0 5-2,-10 0 9 7,17-2-9-10,7-14-9 11,-10 2-48-13,3-4-9 15,-10 3 12-15,-4 3 3 14,-3-1 38-14,-7 3 13 15,0 0 8-15,0-3-8 16,0 2 9-17,-7 0-3 0,0 0-5 16,0 1 7-15,0 1 0 14,0 4 0-14,0 1 8 15,0 4 0-15,0 0-16 1,0 0-3 7,0 0-16-2,0 0 0 2,0 5 19-4,0 8 24 3,-7 5 23 2,0 4 6 6,-7 6-8-15,7 5-7 14,7 0 12-14,-7-1-16 15,7 1-10-15,0-3-23-1,0-3 0 16,7 0-1-15,7-5-6 14,17-4-54-14,14-8-82 15,-10-3-197-15,-4-7-457-1</inkml:trace>
    </iact:actionData>
  </iact:action>
  <iact:action type="add" startTime="143942">
    <iact:property name="dataType"/>
    <iact:actionData xml:id="d36">
      <inkml:trace xmlns:inkml="http://www.w3.org/2003/InkML" xml:id="stk36" contextRef="#ctx0" brushRef="#br0">15021 2671 443 0,'0'0'489'8,"0"0"-386"1,0 0-53-3,0 0-24 2,0 0-26 0,0 0-10-1,0 0 10-2,7 0 13 4,-7 0 60-1,0 0 14 0,0 0-3-2,0 0-4 2,0 0 7 0,7 0-20 0,-7 0-17-2,0 0-15 3,0 0-5-2,0 0-5 2,0 0 0-4,0 0-3 3,0 0-3 0,0 0-5 0,0 0 13-1,0 0 9 0,0 0-2 2,0 0 0-2,0-3-2-2,0 3 5 4,7-3-10-1,-7-2-5 0,10-2 3-2,4-3-11 2,-7 0-12 0,7-5 4 1,3 3 2-5,-3-6-7 7,0 3-1-5,3-1 1 2,-3 3 0-2,0 2 0 2,-7 3-1 0,0 5 0-1,-7 1 1 2,0 2-1-3,0 0 1 4,0 0-1-4,0 0 1 3,0 0-1-5,0 0-1 5,0 0 1-1,0 0 0 1,0 0 0-4,0 0 9 3,0 0-8 0,0 0 0 0,0 0-1-1,0 0-1 0,0 0-7 3,0 0 2-4,0 0 5 0,0 0-10 2,0 0 0 0,0 0 2 0,0 0 8-2,0 0-11 3,0 0-4-2,10 5 16 2,-3 4 13-4,0 5 11 3,7 0-2 0,-7 4-6 2,10-3-7-6,-3-3 3 4,-7-1-11 1,0-4 14-2,0 1-15 1,-7-3-6-3,10 0-62 5,-10 0-146-3,0-5-418-6</inkml:trace>
    </iact:actionData>
  </iact:action>
  <iact:action type="add" startTime="146074">
    <iact:property name="dataType"/>
    <iact:actionData xml:id="d37">
      <inkml:trace xmlns:inkml="http://www.w3.org/2003/InkML" xml:id="stk37" contextRef="#ctx0" brushRef="#br0">15731 3270 423 0,'0'0'293'7,"0"0"-120"2,0 0-18-2,0 0-16 0,0 0-13 3,0 0 0-4,0 0 18 0,6 0 12 2,-6 0-10 0,0 0-23-1,0 0-19 0,0 0-27 2,0 0-36-2,0 0-20 3,0 0-21-4,0 0-18-1,0 0-10 4,0 7-12-2,0 6 21 2,7 5 19-3,0 2 16 2,0 2 3 0,-7 1-1 1,0 0-2-4,0-1-16 7,0 1-6-8,-7-2-50 8,-7 2-76-11,-10-6-20 9,-21-2-107 8,18-6-95-15,2-9-164-3</inkml:trace>
    </iact:actionData>
  </iact:action>
  <iact:action type="add" startTime="147876">
    <iact:property name="dataType"/>
    <iact:actionData xml:id="d38">
      <inkml:trace xmlns:inkml="http://www.w3.org/2003/InkML" xml:id="stk38" contextRef="#ctx0" brushRef="#br0">16156 2858 456 0,'0'0'155'8,"0"0"-65"0,0 0-32-1,0 0-19 0,0 0-3 1,0 0-3-1,0 0 38 1,0-8 36-1,0 8-8 0,0 0-32 15,0 0-3-22,0 0 4 1,0 0 10 7,0 0 25 1,0 0-12-4,0 0-10 4,0 0-1-2,0 0-17 2,0 0-10-5,0 0-11 5,0 0-6-1,0 0-1 0,0 0 0-2,0 0-9 2,0 0-8 0,0 0-6 0,0 0-1-1,0 0-2-1,0 0-8 2,0 0 0 0,0 0 18 0,0 0 11-1,-10 0 1 1,3 0-6 1,7 0-6-2,-14 0-6 0,0 0-11 0,-3 0-1 2,3 0 0-2,0 2 0-1,-10 5-1 2,3 4 0 0,4-1-1 0,3 3 0-2,0-2 0 2,0 2 0-1,4-3 0 3,-4 1-9-5,14-1 2 2,-7-5 2 1,7 0-7 0,0 0-5-1,0 3-13 1,0-1 2 0,7 5 14 0,7 1 9 0,10 2 6-2,4 3 0 3,3-1 5-2,0 1-4-1,-3-6-2 3,-4-3-12 4,-3-4-13-11,-4-4-2 13,-3-1-13-15,-7 0 19 17,7-6 22-16,3-15 0 14,-10-7 0-13,0-2-41 15,0 0-25-17,-7 0 20 0,0 2 26 15,0 7 5-14,-7 10-4 16,0 0 15-16,0 4-2 13,-10 2 6-13,10 3 0 15,0 2-10-14,0 0 10-2,0-4 10 15,0 4-3-13,7 0 8 12,0 0 2-13,0-1 17 5,0 1 11 3,0 0 10-4,0-4 9 3,0 4 17 0,0-1-17 0,0 1-41 0,0 0-23-2,0 0-13 2,7 0-18 0,7 0-5 1,17 0 36 8,4 0 34-17,20 0-4 16,4 0 10-16,7 1-17 16,-7 3-11-15,10-4-2 0,-17 0-8 14,0 0-1-14,-7 0-1 15,-14 0-13-15,-10 0-117 15,-15 0-187-16,-6-5-493 1</inkml:trace>
    </iact:actionData>
  </iact:action>
  <iact:action type="add" startTime="149116">
    <iact:property name="dataType"/>
    <iact:actionData xml:id="d39">
      <inkml:trace xmlns:inkml="http://www.w3.org/2003/InkML" xml:id="stk39" contextRef="#ctx0" brushRef="#br0">16887 2598 918 0,'0'0'495'6,"0"0"-376"3,0 0-45-2,0 0-74 2,0 0 12-5,0 0-12 4,0 0 38 1,45-8 39-1,-32 2-21-2,12 5-24 1,-12 1-16 3,1 0-15-3,0 0-1 0,3 0-7 0,-10 0-8 2,0 0-2-2,-7 0 5-1,0 0 6 2,0 1-8 0,0 5 3 0,0 2-5-2,-7 1 16 3,-17 2 30-2,10 4-11 3,0-5-6-5,1 2-12 2,2-4 8 0,11-3-9 1,-7 1 0 0,7-2 0 0,0 1-2-1,0-2 2 1,0-1 25-1,0 1 0 0,0-1-17 2,18 1-8-2,-5-3 0-1,8 0 10 1,3 0 18 2,4 0-28-1,-4 0-25-2,4 0-96 3,-11 0-167-2,-3 5-363-7</inkml:trace>
    </iact:actionData>
  </iact:action>
  <iact:action type="add" startTime="150752">
    <iact:property name="dataType"/>
    <iact:actionData xml:id="d40">
      <inkml:trace xmlns:inkml="http://www.w3.org/2003/InkML" xml:id="stk40" contextRef="#ctx0" brushRef="#br0">16094 2615 337 0,'0'0'573'8,"0"0"-375"-1,0 0-96 0,0 0-18 1,0 0-2 0,0 0-9-1,0 0 31-1,0 0 25 4,0 0-11-3,0 0-10-1,7 0-7 1,-7 0-26 2,0 0-30-1,10 0-22-2,-3-2-12 3,0-5 1-3,7-7 6 4,3 2-12-5,4-3-6 2,-7 0 0 1,3-1-7 1,4 4-14-2,-7 0 8 0,-4 0 0 0,-3 3 7 2,0 4-1 0,-7 1 7-4,0 4 1 6,0 0 0-6,0 0-1 5,0 0-7-7,0 0-1 6,0 0-7-1,0 0 1 0,0 0-7-2,0 0-1 2,0 0-4 2,0 0 3-4,7 9 23-1,0 5 7 4,10 0 11-2,-10 2 2 2,0-1-6-3,7-1-6 2,-7 2-1 0,0-6 0 0,10 3-7-2,-10-3-26 4,0-3-83-5,0-5-178 6,-7-2-625-11</inkml:trace>
    </iact:actionData>
  </iact:action>
  <iact:action type="add" startTime="153876">
    <iact:property name="dataType"/>
    <iact:actionData xml:id="d41">
      <inkml:trace xmlns:inkml="http://www.w3.org/2003/InkML" xml:id="stk41" contextRef="#ctx0" brushRef="#br0">17274 2402 227 0,'0'0'140'8,"0"0"-52"-3,0 0-6 4,0 0 38-1,0 0 27-1,0 0 19-1,0 0-14 4,0 0-51-3,0 0-33 9,0 0-4-16,0 0-6 6,0 0 7 2,0 0-1-2,0 0-8 3,0 0 8-3,0 0 3 5,0 0-12-7,0 0 1 3,0 0 8 2,0 0-1-1,0 0 13-2,0 0-1 1,0 0-11 2,0 0-8-1,0 0-15-1,0 0-14 1,0 0-11 0,0 0-15-1,0 0 6-1,0 0-5 2,0 0 7 0,0 0 3 0,0 0-1-3,0 1-5 5,7 10 23-4,7 0 11 4,10 2-14-5,-3 6 6 2,10 6-4 2,0 8-13-1,-3 4 10-2,3 6-1 1,-3 10 4 4,3 5 2-5,-7 10 0 6,-10 5-2-10,-7 11-10 14,-7 5 1-15,0 16-4 14,-21 3-1-14,-10 4-1 15,-7 1-1-16,0-4-12 16,3-11 2-15,4-9-2 15,7-16-28-14,3-15-92-2,0-25-147 15,4-19-340-14,10-14-491-1</inkml:trace>
    </iact:actionData>
  </iact:action>
  <iact:action type="add" startTime="178560">
    <iact:property name="dataType"/>
    <iact:actionData xml:id="d42">
      <inkml:trace xmlns:inkml="http://www.w3.org/2003/InkML" xml:id="stk42" contextRef="#ctx0" brushRef="#br0">10826 5466 552 0,'0'0'629'7,"0"0"-480"1,0 0-49 0,0 0-43 1,0 0-7-3,0 0 19 1,11 0 17 3,-11 0 29-4,0 0 62 1,0 0-1 0,0 0-23 1,0 0-13 0,0 0-18-2,0 0-29 2,0 0-29 0,0 0-64 1,14 0-11-4,13 0-20 4,18 5 31-2,7-3 11 1,10 3-5-2,4-1-6 2,-7-4 3-1,-14 0-3 2,0 0-32-2,-14 0-55 0,-10 0-79 2,-4 0-62-2,-3 0-129 1,-14 0-422-8</inkml:trace>
    </iact:actionData>
  </iact:action>
  <iact:action type="add" startTime="179446">
    <iact:property name="dataType"/>
    <iact:actionData xml:id="d43">
      <inkml:trace xmlns:inkml="http://www.w3.org/2003/InkML" xml:id="stk43" contextRef="#ctx0" brushRef="#br0">11612 5149 227 0,'0'0'232'7,"0"0"-131"4,0 0-6-6,0 0 13 1,0 0 12 2,0 0 0 0,0 0 10 0,0 0 6-2,0 0 9 3,0 0 46-2,0 0-19 3,0 0-4-4,0 0-5 0,0 0-39 2,0 0-40 0,0-6-38-1,0-3-31 0,21-3-15 2,3-7-1-2,4 0 0 3,10 1-5-6,0 1 4 4,7 6-12 0,-7 4 8 0,-3 3-2-2,-4 4-4 2,7 0 2 0,-18 0-8 0,-2 5-2 1,-11 8-22-4,0 4 24 6,-7 6 18-6,0 8 8 1,-7 7-7 2,-18 7 0 0,-19 8 9 0,-1 2-4-2,0 3-5 3,-7-2 0 0,17-4 0 0,-3-3 2 3,7-9-2-9,17-4 0 10,7-9-1-10,7-4 0 16,0-9-8-18,7 1 8-1,7-4 20 14,17-1 27-13,-3-1 3 15,10 0-8-15,0-4-24 14,7-1-18-14,-18 1-30 15,18 0-143-15,-20 0-316 0,-5-5-447 14</inkml:trace>
    </iact:actionData>
  </iact:action>
  <iact:action type="add" startTime="180934">
    <iact:property name="dataType"/>
    <iact:actionData xml:id="d44">
      <inkml:trace xmlns:inkml="http://www.w3.org/2003/InkML" xml:id="stk44" contextRef="#ctx0" brushRef="#br0">12505 4949 363 0,'0'0'526'6,"0"0"-308"2,0 0-34-1,0 0-7 3,0 0-50-4,0 0-62 0,0 0-50 1,0-2-14 2,0 31 71-1,0 11 137-2,0 15-32 2,0 15-44 0,0 14-34 1,0 9-47-4,-14-1-22 4,7 2-18-2,0-8-12 4,0-11 0-8,-3-12-4 6,10-16-42-2,0-16-67 10,0-16-76-16,17-20-104 15,4-23-98-15,10-12-248-1</inkml:trace>
    </iact:actionData>
  </iact:action>
  <iact:action type="add" startTime="181232">
    <iact:property name="dataType"/>
    <iact:actionData xml:id="d45">
      <inkml:trace xmlns:inkml="http://www.w3.org/2003/InkML" xml:id="stk45" contextRef="#ctx0" brushRef="#br0">12796 5419 1069 0,'0'0'548'2,"0"0"-449"4,0 0-73 2,0 0 68-1,0 0-2 2,0 0-45-2,10 145-6-2,-10-110 19 3,0 0 2 1,0-2-34-1,0-2-16-2,0-6-5 2,0-8 0 0,0-5-6 0,7-7-1-2,0-5-44 3,0 0-36-2,7 0 10 1,3-19 70-2,4-7 0 2,10-3-7 0,-3-2-33 0,-4 9-1-1,-3 3 12 0,3 7 17 3,-10 7 12-4,-7 5 9-1,10 0 1 4,-3 0-3-1,0 15 11-1,3 6-17 2,-3 1 0-2,-7 5 9 0,0 1 5 1,-1 0-15 0,-6-2-2-1,7-7-90 0,11-13-171 1,-11-6-260 0,6 0-141-7</inkml:trace>
    </iact:actionData>
  </iact:action>
  <iact:action type="add" startTime="181969">
    <iact:property name="dataType"/>
    <iact:actionData xml:id="d46">
      <inkml:trace xmlns:inkml="http://www.w3.org/2003/InkML" xml:id="stk46" contextRef="#ctx0" brushRef="#br0">13671 4905 675 0,'0'0'276'8,"0"0"-117"-2,0 0-62 2,0 0-26 0,0 0-16 0,0 0 14-1,0 0 21 0,0-5-4 3,0 5-36-4,0 0-21 0,0 2 7 2,0 10 61 0,0 6 12-1,0 8 3 0,0 5-16 1,7 6-25 0,7 5-1 1,-7 3-16-3,0 0 3 1,3 3-16 3,-3 3-13 1,0-1-1-10,0 1-8 15,0 1 1-15,10 2 0 14,-10-4-11-14,0 0-7 16,0-5 8-17,0-2-4 15,-7-7-6-14,17-3 1 15,-17-6-1-15,7-7 0 15,-7-2 1-15,7-6 0-1,-7-4-1 16,0-3 1-15,0-5 1 2,0 0 9 5,0 0-2 0,0 0-3 0,0 0 8-2,0 0 5 2,0-5 0 0,0-13-17 1,0-4-2-2,0-9 0 10,0-2-9-16,0-2-9 14,0 0-3-14,0 2 0 15,0 1-11-16,-7 4 2 17,0 0 2-16,-3 6 11-1,3-1-8 15,0 8 12-14,7 0 4 15,-7 5 6-15,0-1 2 15,0 4 1-15,7-3-1 15,-10 3 1-16,10-2-1 1,-7 6 0 14,7-3-5-14,0 1 5 15,0 0 0-15,0 2-8 14,0-3 9-14,0 4 0 1,0-3 1 6,0 0 1 0,0 0-1 0,0-2 5-1,-7 0-5 2,7 2 0-1,0-1 7-1,0 1 5-2,0 5 2 3,0 0-2 0,0 0 3 0,-7 0-7-2,7 0-8 2,0 0 12 0,-7 0 4 0,0 16-1 9,-10 8-1-16,3 11 7 15,-7 14 6-14,-10 6 11-2,0 5 0 14,3 3 5-12,-3 0-15 13,0-5-5-14,10-9-8 14,-3-12-8-14,17-14-7 15,0-11 7-15,7-7-8 15,0-5-9-15,0 0-36 1,0-40-111 4,24-5-182 2,-10-10-1163-7</inkml:trace>
    </iact:actionData>
  </iact:action>
  <iact:action type="add" startTime="183914">
    <iact:property name="dataType"/>
    <iact:actionData xml:id="d47">
      <inkml:trace xmlns:inkml="http://www.w3.org/2003/InkML" xml:id="stk47" contextRef="#ctx0" brushRef="#br0">14647 4877 553 0,'0'0'493'6,"0"0"-332"6,0 0-27-10,0 0-25 7,0 0-30-1,0 0-36 0,0 0 5-2,7-5 46 2,-7 5 25 1,0 0 9-2,0 0-2 0,0 0-17 0,0 0-31 2,0 0-14-2,0 0-23-1,0 0-16 2,0 0-13 0,0 0-6 0,0 0 0-2,0 0 5 4,0 0 5-4,0 0-6 3,0 2-4-5,0 10-5 5,0 7 25-1,-14 6 27 0,7 4-4-2,-10 1-9 2,10-2-5 1,-7-2-9-2,7-3 4 2,1-5-3-4,-1-1 7 8,-4 4-4 4,-3 3 12-16,7 1-3-1,-17 6 0 15,10 1-9-14,7 1-11 16,-6 2-8-16,-5 0-4 13,11 1-6-13,-6 1 8 15,13 2-9-16,-7-2 2 16,0-1-2-15,7-1 1-1,-11-8 0 17,4-4 0-17,7-5 0 16,0-11 0-16,0-1 0 17,0-6-1-17,0 0-21 3,0 0-63 5,0 0-83-1,7-39-55 0,11 2-135 1,-5-3-399-7</inkml:trace>
    </iact:actionData>
  </iact:action>
  <iact:action type="add" startTime="184849">
    <iact:property name="dataType"/>
    <iact:actionData xml:id="d48">
      <inkml:trace xmlns:inkml="http://www.w3.org/2003/InkML" xml:id="stk48" contextRef="#ctx0" brushRef="#br0">14408 4775 46 0,'0'0'325'2,"0"0"-139"6,0 0-1 0,0 0 14 0,0 0-18-1,0 0-34 0,0 0-22 3,0 0-1-4,0 0-15 0,0 0 6 2,0 0 9 0,0 0-1-1,0 0-10 0,0 0-26 2,0 0 3-2,0 0-17 2,0 0-19-4,0 0-39 5,0 0-15-4,0 0-26 3,0 13 26-5,7 10 50 5,11 4 23-1,-4 9-24 0,-1 4-7-2,12 5-4 2,-5 6-3 3,5 1-7 5,2 8 20-15,-2-1 1 15,2 4 2-16,4 0-10 17,1-2-18-16,-5-1-1-1,-3-6-16 15,4-5 2-14,-4-1-1 15,-10-7-6-16,-7-9 4 16,10-5-5-14,-17-4-9-2,7-9-35 16,-7-5-53-15,0-6-52 14,0-3-61-14,0-3-95 15,0-15-265-16</inkml:trace>
    </iact:actionData>
  </iact:action>
  <iact:action type="add" startTime="185701">
    <iact:property name="dataType"/>
    <iact:actionData xml:id="d49">
      <inkml:trace xmlns:inkml="http://www.w3.org/2003/InkML" xml:id="stk49" contextRef="#ctx0" brushRef="#br0">14350 5957 712 0,'0'0'569'1,"0"0"-347"4,0 0-49 3,0 0-13 0,0 0-7 1,0 0-13-4,0 0 8 4,38-21 8-3,-31 19-23 3,6 0-37-2,12-1-32 0,2 1 15 1,18 2 7 0,7-3-12 0,7 1-16-2,3-1-10 3,-3-2-12-3,0 3-20 0,-7-1-5 3,-14-2-5-1,0 2-6 0,-17-2 0-2,-14 3-48 2,3-1-55 0,-10 1-57 1,0-5-25-4,0-1-77 6,-24 0-516-11</inkml:trace>
    </iact:actionData>
  </iact:action>
  <iact:action type="add" startTime="186459">
    <iact:property name="dataType"/>
    <iact:actionData xml:id="d50">
      <inkml:trace xmlns:inkml="http://www.w3.org/2003/InkML" xml:id="stk50" contextRef="#ctx0" brushRef="#br0">14229 4587 753 0,'0'0'285'6,"0"0"-123"2,0 0-59 0,0 0-22 0,0 0-33-1,0 0 23-1,0 0 45 4,0 10-25-3,0 0-21-1,0 3 10 2,0 5 23 0,0 6 2 0,-14 6-28-2,7 3-23 3,-7 7-8-2,-10 4-7 3,10 6 0-6,0 3 12 4,-10 7-5 2,3 8-9 5,4 3-4-14,3 7 20 15,7 2-22-15,7 3-2 14,0 3-14-14,0 3-5 15,21-7-9-15,3-1 5-1,4-3-5 16,10-7-1-16,-7-4-14 16,-3-9-33-15,3-4-60 15,21-1-78-15,-1-18-133 15,-12-13-424-15</inkml:trace>
    </iact:actionData>
  </iact:action>
  <iact:action type="add" startTime="187389">
    <iact:property name="dataType"/>
    <iact:actionData xml:id="d51">
      <inkml:trace xmlns:inkml="http://www.w3.org/2003/InkML" xml:id="stk51" contextRef="#ctx0" brushRef="#br0">14924 4643 652 0,'0'0'406'8,"0"0"-225"0,0 0-101-2,0 0-18 3,0 0-10-2,0 0 21 1,0 0 58-2,14 0 3 2,-14 0-14 0,7 2-19 0,-7 0-7-3,7 3 15 5,10 4-18-3,-3-3 7 2,10 7-24-3,-3 3-8 1,3 7-22 1,4 1 16 0,3 8-17-1,-3 9 3 0,3 5-14 2,0 9 9-1,-3 10 13 7,-4 7-3-14,-3 5-2 12,-7 11-20-12,-4 7-10 15,-10 10-2-15,0 0-7 15,-10 1-2-16,-11-6-7 17,7-11 0-16,-10-14 1-1,10-15-2 17,0-15-29-17,-3-12-80 15,-11-17-88-15,-3-14-149 17,10-2-578-17</inkml:trace>
    </iact:actionData>
  </iact:action>
  <iact:action type="add" startTime="195063">
    <iact:property name="dataType"/>
    <iact:actionData xml:id="d52">
      <inkml:trace xmlns:inkml="http://www.w3.org/2003/InkML" xml:id="stk52" contextRef="#ctx0" brushRef="#br0">15893 5676 689 0,'0'0'371'6,"0"0"-200"3,0 0-28-2,7 0-19 1,-7 0-37-2,0 0-42 2,0 0 9 0,0 0 60 0,0 0 29 0,0 0 2-2,0 0-25 3,7 0-26-2,-7 0-26-1,10-5-19 2,-3-9-37 0,7-4-3 0,0 1-8-2,3 2-1 3,-3-2-1-2,7 3-8 3,-4 0-4-5,4-2 1 2,3-1-6 1,4 2 5 0,-11 2-15-3,4 3 0 4,-7 5 13-1,-4 5 0 0,-3 0-3 1,7 0 0-3,-7 0 11 2,7 0 6-1,-4 3 0 1,4 7-1-2,0 0-8 2,3 3 9 0,-10 1-8 0,7 4-1-1,0 7 8 0,-4 0 2 3,4 3 6-4,0 2 1 2,0-4-7-2,10-7 9 2,-10-1-1 0,10-5-7-2,-10-3 5 2,7-2-4 0,3-3 5 1,-3-3-6-4,10-2 7 4,-10 0-7-2,10 0-1 2,0-2-12-4,7-11-44 3,-10-2-75 1,17-12-41 0,-14 4-101 8,-4-3-362-16</inkml:trace>
    </iact:actionData>
  </iact:action>
  <iact:action type="add" startTime="196100">
    <iact:property name="dataType"/>
    <iact:actionData xml:id="d53">
      <inkml:trace xmlns:inkml="http://www.w3.org/2003/InkML" xml:id="stk53" contextRef="#ctx0" brushRef="#br0">16364 4675 312 0,'0'0'234'5,"0"0"-74"5,0 0 8-4,0 0 21 4,0 0-7-6,0 0-5 4,0 0-10 0,0 0-41 0,0 0-12-2,0 0-2 2,0 0-12 1,0 0-19-2,0 0-12 0,0 0-16 0,0 0-20 3,0 0-32-4,0 10 1 2,0 11-2-3,0 11 56 3,0 9 21 0,0 7-27 1,0 7-24-1,0 3-13-1,0 2-7 3,0-3-5 2,0-1-1-10,0-11-19 14,0-6-48-13,7-11-62 10,0-11-92-10,-7-12-62-2,7-5-91 12,3-15-152-8,-3-13-332-5</inkml:trace>
    </iact:actionData>
  </iact:action>
  <iact:action type="add" startTime="196547">
    <iact:property name="dataType"/>
    <iact:actionData xml:id="d54">
      <inkml:trace xmlns:inkml="http://www.w3.org/2003/InkML" xml:id="stk54" contextRef="#ctx0" brushRef="#br0">16648 4622 696 0,'0'0'756'3,"0"0"-593"4,0 0-143 1,0 0 13-2,0 0-5 3,0 0 41-2,0 0 10-1,0 171-12 2,0-122-20 0,0 1-12 0,0 0-13-2,0-3-12 3,0 2-8-2,0-6-2 2,-7-8-28-4,0-2-82 3,7-8-130 0,-17-5-122 0,10-8-171-2,-7-7-53-6</inkml:trace>
    </iact:actionData>
  </iact:action>
  <iact:action type="add" startTime="196829">
    <iact:property name="dataType"/>
    <iact:actionData xml:id="d55">
      <inkml:trace xmlns:inkml="http://www.w3.org/2003/InkML" xml:id="stk55" contextRef="#ctx0" brushRef="#br0">16305 5038 652 0,'0'0'377'7,"0"0"-289"-2,0 0-57 3,0 0 11 0,0 0-19 1,142-16-9-4,-97 11-14 4,7 0-25-2,0 5-112 2,-14 0-152-5,-10 0-396-2</inkml:trace>
    </iact:actionData>
  </iact:action>
  <iact:action type="add" startTime="197721">
    <iact:property name="dataType"/>
    <iact:actionData xml:id="d56">
      <inkml:trace xmlns:inkml="http://www.w3.org/2003/InkML" xml:id="stk56" contextRef="#ctx0" brushRef="#br0">16752 5194 477 0,'0'0'211'6,"0"0"-162"2,0 0-33 0,0 0 11 0,0 0 8-2,0 0 86 3,0 0 116-2,13-2 1 2,-13-1-30-4,0 3-58 6,0-2-39-6,0 2-40 3,0 0-35-2,0 0-18 2,0 0 6 1,0 0-15-2,-13 0-9 0,6 2-8 0,-7 8-1 3,3 2 9-4,-2 4 2 0,6-1 0 2,7 3-2-1,0 0 0 1,0 1-21-1,0-2-14 1,20-1-3 0,5-4 9 0,-5-3 21-2,18-8 7 7,-13-1-21-10,2 0-4 6,-2 0-18-4,-5-10-10 3,-6-4-8 0,-3-7-10 0,-11-2 26-1,0 1 30 0,-11-1-5 3,-16 3-11-4,2 3 8 0,5 4-6 2,6 5 11 0,-4 6-133-1,11 2-420-5</inkml:trace>
    </iact:actionData>
  </iact:action>
  <iact:action type="add" startTime="198591">
    <iact:property name="dataType"/>
    <iact:actionData xml:id="d57">
      <inkml:trace xmlns:inkml="http://www.w3.org/2003/InkML" xml:id="stk57" contextRef="#ctx0" brushRef="#br0">16253 6093 772 0,'0'0'329'9,"0"0"-147"-1,0 0-29-2,0 0-25 1,0 0-45 3,0 0 0-4,0 0-12 0,-17-27-37 2,3 24 4 0,-10 3-6 0,-4 0-17-2,4 0-8 3,-4 0 5-2,4 18-12 2,3 7 0-4,-3 2 0 3,10 3-1-1,7-2-11 2,7-5 2-3,0-1-9 2,0-2-6 0,7-2 12 0,7-4 12-1,10-8 1 0,-3-4-6 3,10-2 5-4,-10 0-14 0,3-3-20 1,4-20-44 2,-4-3-79-2,-10-4-17 0,3-3-22 2,-3 1 2-2,-7 4 114 2,0 5 48-4,0 7 33 3,-7 10 45 0,0 2 66 0,0 4-41-2,0 0-70 1,0 4-9 2,0 13 9-1,-7 6 87 1,0 10-35-4,0 2-3 5,0 5-26-4,0-3-15 0,7-4-8 3,0-4-73-1,0-14-190 0,0-10-243-7</inkml:trace>
    </iact:actionData>
  </iact:action>
  <iact:action type="add" startTime="199065">
    <iact:property name="dataType"/>
    <iact:actionData xml:id="d58">
      <inkml:trace xmlns:inkml="http://www.w3.org/2003/InkML" xml:id="stk58" contextRef="#ctx0" brushRef="#br0">16402 6204 553 0,'0'0'404'6,"0"0"-226"4,0 0-71-4,0 0-23 3,0 0-1-5,-17 151 20 5,10-109-4-1,7 7-33 0,-7 4-31-2,7-1-8 2,0 4-19 1,0-5 0-2,0-10-6-1,0-7-1 2,0-14-1 0,0-12-37 0,0-8-21-2,0 0 52 3,0-21 5-2,0-20-52 1,0-11-11-2,0-16-16 4,0-15-36-4,0-11-144 8,0-1-29-13,7 8 84 12,0 16 128 4,10 15 57-16,4 21 20-1,-7 13 2 16,17 11 25-16,-7 9-7 16,-3 2-10-15,0 2-1 15,3 23 0-15,-17 7 34 15,0 7-13-15,-7 6 19-1,0 1 64 15,-7 2 33-14,-14-3-38 15,-10-3-12-15,0-1-34 15,3-11-43-15,-3-7-19 14,3-18-19-13,4-5-110-2,10 0-234 1</inkml:trace>
    </iact:actionData>
  </iact:action>
  <iact:action type="add" startTime="199536">
    <iact:property name="dataType"/>
    <iact:actionData xml:id="d59">
      <inkml:trace xmlns:inkml="http://www.w3.org/2003/InkML" xml:id="stk59" contextRef="#ctx0" brushRef="#br0">16579 6361 479 0,'0'0'273'2,"0"0"-110"10,0 0-40-11,10 127 13 7,-10-76-68 0,0 0-23 0,0-4 10 0,7-2 6-2,-7-10-13 3,0-9-12-2,0-8-10 3,7-13-16-6,-7-5 37 4,0 0 50 0,7-18-97 0,-7-20-11-1,0-14-55 0,0-12-43 2,0-12 35-2,0-1-27 2,0-2-20 9,0 10 27-17,7 7 38 13,10 15-35-12,-3 14 16-2,0 10 46 15,10 11 22-13,-10 7 6 13,6 5 1-14,5 0 0 14,-5 5 8-14,5 18-2 15,-5 1 9-15,-13 4 12 14,4 2 5-14,-11 3 21-1,0-3 1 16,0 1 30-15,-25-3-12 15,5-3-30-15,-11 0-23 15,10-3-19-14,-10-1-118 12,17-7-80-14,3-6-166 0</inkml:trace>
    </iact:actionData>
  </iact:action>
  <iact:action type="add" startTime="199973">
    <iact:property name="dataType"/>
    <iact:actionData xml:id="d60">
      <inkml:trace xmlns:inkml="http://www.w3.org/2003/InkML" xml:id="stk60" contextRef="#ctx0" brushRef="#br0">16900 6361 629 0,'0'0'293'8,"0"0"-163"-2,0 0-7 3,0 0-36-2,0 0-55-1,0 0-13 1,0 0 8 2,52 130 8-1,-52-122 16 0,0-3-6 1,7-5-9-4,-7 0 17 4,0 0 12-2,0-8-63-1,0-17-2 2,0-10-72 0,0-13 19 0,0-11-23-2,0 0 24 2,0 1 29 2,0 4 23-3,0 17 1 11,0 9 18-17,11 11 1 14,-4 7-19-13,6 7-1-2,8 3 0 14,3 0-37-12,8 13-76 12,-5 22-137-12,4-5-96 15</inkml:trace>
    </iact:actionData>
  </iact:action>
  <iact:action type="add" startTime="200288">
    <iact:property name="dataType"/>
    <iact:actionData xml:id="d61">
      <inkml:trace xmlns:inkml="http://www.w3.org/2003/InkML" xml:id="stk61" contextRef="#ctx0" brushRef="#br0">17326 6299 633 0,'0'0'414'2,"0"0"-177"4,0 0-121 1,0 0-31 1,0 0-26-2,0 0 27 2,0 0-16 0,-97 6 3 0,76 4-20 0,-3 8-20-2,10-1-19 3,7 2-14-2,-3 2-1-1,10 2-20 1,0-5 1 2,17-3-2-1,4-3 3-2,10-4 13 2,-3-8 6 0,10 0 6 0,-7 0-6-2,-3 0 0 4,-4-13-15-4,-17-7-84 3,7-5-71-5,-14-5-27 5,0-9-47-1,0-7 23 0,-14 7-53-1,7 11-84-7</inkml:trace>
    </iact:actionData>
  </iact:action>
  <iact:action type="add" startTime="200620">
    <iact:property name="dataType"/>
    <iact:actionData xml:id="d62">
      <inkml:trace xmlns:inkml="http://www.w3.org/2003/InkML" xml:id="stk62" contextRef="#ctx0" brushRef="#br0">17700 6242 570 0,'0'0'530'5,"0"0"-423"4,0 0-67 7,0 0 59-15,0 0-31 3,0 0-33 6,-45 138-5-4,7-100-12 6,7 2-7 3,-4 1-11-13,-10-6-105-1,21-11-200 16,3-10-344-16</inkml:trace>
    </iact:actionData>
  </iact:action>
  <iact:action type="add" startTime="200819">
    <iact:property name="dataType"/>
    <iact:actionData xml:id="d63">
      <inkml:trace xmlns:inkml="http://www.w3.org/2003/InkML" xml:id="stk63" contextRef="#ctx0" brushRef="#br0">17534 6221 385 0,'0'0'896'3,"0"0"-747"6,0 0-63-6,0 0-24 6,0 0-31-1,107 147-17 0,-79-122-1-2,3 0-13 2,-3-5-33 0,17-5-136 0,-7-2-197 0,-7-10-624-8</inkml:trace>
    </iact:actionData>
  </iact:action>
  <iact:action type="add" startTime="202878">
    <iact:property name="dataType"/>
    <iact:actionData xml:id="d64">
      <inkml:trace xmlns:inkml="http://www.w3.org/2003/InkML" xml:id="stk64" contextRef="#ctx0" brushRef="#br0">18482 5197 798 0,'0'0'406'7,"0"0"-217"1,0 0-35 1,0 0-4-2,0 0-13-1,0 0-43 1,0 0 17 3,-7 0 9 9,7 0-25-19,7 0-39 2,0-5-23 6,10-8-20 0,11-2 11-2,3-3-17 2,14-2-5 0,-7 5-2 0,7 3-7-2,-10 2-18 4,3 6-3-4,-7 4-14 4,-10 0 14-6,-7 0 11 4,3 16 2 1,-10 5-1-2,0 0 4-1,0 5 12 2,-7-1 0 1,0 0 17-2,0 3 3 0,7 3 14 0,-7 1-6 1,0 5-3 0,10 8-2-1,-10 7-7 1,7-2-4 9,7 0-6-16,0-4-5 15,10-11-1-16,-3-8 7 17,10-8-5-16,7-11 14-1,7-8-7 15,0 0-9-14,-4-14-21 15,29-42-118-16,-19 4-261 16,-12-1-583-15</inkml:trace>
    </iact:actionData>
  </iact:action>
  <iact:action type="add" startTime="203373">
    <iact:property name="dataType"/>
    <iact:actionData xml:id="d65">
      <inkml:trace xmlns:inkml="http://www.w3.org/2003/InkML" xml:id="stk65" contextRef="#ctx0" brushRef="#br0">19320 5106 1033 0,'0'0'631'8,"0"0"-466"-1,0 0-7 3,0 0-82-6,0 0-17 5,-194 178 3-1,118-97 6 0,-14 8-3-3,0 6 3 3,0-1-14 0,3-7-10 1,25-14-30-2,17-15-14 0,24-19-33 2,21-22-127-2,21-20-204-1,24-27-159 2,7-15-149-6</inkml:trace>
    </iact:actionData>
  </iact:action>
  <iact:action type="add" startTime="203728">
    <iact:property name="dataType"/>
    <iact:actionData xml:id="d66">
      <inkml:trace xmlns:inkml="http://www.w3.org/2003/InkML" xml:id="stk66" contextRef="#ctx0" brushRef="#br0">19513 4989 1064 0,'0'0'575'4,"0"0"-469"5,0 0-77-1,0 0-28 1,0 0-1-3,0 0-7 1,0 0 7 3,142-36 0-4,-128 32 18 0,7 4 5 2,-11 0 9 0,4 0-11 0,-14 4-20-2,7 8-1 2,-7 5 0 0,0 4 2 1,0 3 20-2,0 3 29-1,-21 0 22 2,-3 0-1 0,3-1-10 0,-3-6-9-3,3-3 6 4,14-7-24-1,7-7-21 0,0 0-14-3,0-3-10 6,0 0-3-5,7 0-20 9,21 0 23-15,10 0-39 7,21 0-146 1,-14 0-152 0,0 0-421-7</inkml:trace>
    </iact:actionData>
  </iact:action>
  <iact:action type="add" startTime="204270">
    <iact:property name="dataType"/>
    <iact:actionData xml:id="d67">
      <inkml:trace xmlns:inkml="http://www.w3.org/2003/InkML" xml:id="stk67" contextRef="#ctx0" brushRef="#br0">20348 4774 1075 0,'0'0'515'6,"0"0"-341"3,0 0-65-5,0 0-87 5,0 0-13-2,0 0 123-1,0 0 30 3,-97 131-8-2,59-74-18 1,-1 7-39 9,12 4-33-16,-4 4-15 15,10 6-7-15,-3 3-14 14,10 2-15-12,0-5-13-3,14-5-19 14,0-7-93-13,21-12-74 15,48-5-108-16,-3-16-268 16,-1-19-317-15</inkml:trace>
    </iact:actionData>
  </iact:action>
  <iact:action type="add" startTime="205124">
    <iact:property name="dataType"/>
    <iact:actionData xml:id="d68">
      <inkml:trace xmlns:inkml="http://www.w3.org/2003/InkML" xml:id="stk68" contextRef="#ctx0" brushRef="#br0">21825 4734 758 0,'0'0'297'7,"0"0"-135"-1,0 0-43 4,0 0 12-3,0 0-25 0,0 0 25-1,0 0 37 2,0-4 16-1,0 4-36 2,0 0-39-1,7 0-30-2,0 0-32 4,17 0 20-4,-3 8-11 0,3 13-18 2,11 4 6 0,3 7 5 0,7 9-10-2,0 4-9 2,0 6 0-1,0 6-2 4,-7 4 5-5,-10 7 4 8,-11 2-4-13,-10 5-10 15,-7 4-11-16,0 7 0 16,-31-4-4-15,-7 1-8 15,3-9-56-15,-3-14-74 0,-14-28-136 14,14-16-376-14,0-16-763 0</inkml:trace>
    </iact:actionData>
  </iact:action>
  <iact:action type="add" startTime="217187">
    <iact:property name="dataType"/>
    <iact:actionData xml:id="d69">
      <inkml:trace xmlns:inkml="http://www.w3.org/2003/InkML" xml:id="stk69" contextRef="#ctx0" brushRef="#br0">21078 4854 393 0,'0'0'160'10,"0"0"-98"-4,0 0-24 2,0 0-9 0,0 0-19-2,0 0-9 3,0-10 26-2,0 4 36 1,0 2 18-2,0 2 52 3,0-1 19-2,0 1-28 3,0 2-25-6,0 0-18 4,0 0-10 0,0 0-21 0,0 0-11-2,0 0 15 2,0 0 20 1,0 0 11-2,0 0-7 0,0 0-21 0,0 7-29 1,0 16 54-1,0 12 44 0,0 18-19 1,0 14-24 0,-7 15 13 5,0 8-14-12,0 4-20 10,7-2-20 5,-7-2-15-15,0-9-18 14,7-8-8-14,0-15 6 15,0-14-6-15,0-16-1-1,0-11-30 16,0-12-53-14,0-5-57 13,0-22-76-14,0-16-95 15,0-8-675-15</inkml:trace>
    </iact:actionData>
  </iact:action>
  <iact:action type="add" startTime="217871">
    <iact:property name="dataType"/>
    <iact:actionData xml:id="d70">
      <inkml:trace xmlns:inkml="http://www.w3.org/2003/InkML" xml:id="stk70" contextRef="#ctx0" brushRef="#br0">21057 4914 149 0,'0'0'171'10,"0"0"-132"-5,0 0-33 2,0 0-6 1,0 0 18 0,0 0 49 0,0 0 18-2,0 0 7 2,0 0-2 0,0 0-14 1,0 0-1-4,0 0 47 8,0 0 14-10,0 0-5 5,0 0 6-2,0 0 17 2,0 0-34 0,0-2-38 0,0-1-31 0,0 1-32-2,7-3-13 3,-7 5-6-2,0 0 0-1,0-2 1 2,0 2 0 0,0 0 7 0,0 0 22-2,0 0 34 2,0 0 21 0,0 0 6 1,0 0-31-4,-7 0-32 3,-7 14-3 0,-10 12 38 0,-7 4 3-1,-4 5-36 0,11-2-18 1,3-5-6 0,-3-5-6 0,10-6 0-3,0 1-77 6,14-7-180-5,0-3-256 6,0-5-332-12</inkml:trace>
    </iact:actionData>
  </iact:action>
  <iact:action type="add" startTime="218637">
    <iact:property name="dataType"/>
    <iact:actionData xml:id="d71">
      <inkml:trace xmlns:inkml="http://www.w3.org/2003/InkML" xml:id="stk71" contextRef="#ctx0" brushRef="#br0">20811 5763 355 0,'0'0'752'10,"0"0"-485"-4,0 0-23 0,0 0-53 2,0 0-34 0,0 0-42 0,0 0-16-2,0-12-7 3,0 12-11-3,0 0-17 4,14 0-30-5,17 0 34 3,21 0 39-1,7 0-11 2,17 0-42-3,4 0-28 1,3-3-24 2,-7-1-2-1,-10 0-64 0,-14 4-75-1,-14 0-97 1,-11 0-306-1,-16 0-595-6</inkml:trace>
    </iact:actionData>
  </iact:action>
  <iact:action type="add" startTime="237356">
    <iact:property name="dataType"/>
    <iact:actionData xml:id="d72">
      <inkml:trace xmlns:inkml="http://www.w3.org/2003/InkML" xml:id="stk72" contextRef="#ctx0" brushRef="#br0">8767 7554 1356 0,'0'0'314'7,"0"0"-270"1,0 0-42 2,-21 146 22-6,14-86-5 4,-10 3-1 0,10-3-8 0,-7-6-10-2,7-12-28 2,0-10-64 1,7-24-146-2,0-8-247 1,0 0-259-7</inkml:trace>
    </iact:actionData>
  </iact:action>
  <iact:action type="add" startTime="237589">
    <iact:property name="dataType"/>
    <iact:actionData xml:id="d73">
      <inkml:trace xmlns:inkml="http://www.w3.org/2003/InkML" xml:id="stk73" contextRef="#ctx0" brushRef="#br0">8739 7465 578 0,'0'0'831'9,"0"0"-650"-4,0 0-96 4,0 0-60-1,0 0-25-1,0 0 0-1,0 0 0 2,73-37 10 0,-42 22 2 0,7-3 5-1,-10 3-5 0,10 2 1 3,0 6-13-5,0 4-5 2,-10 3 4 1,3 0-12 0,-10 10 2 0,3 11-1-2,-17 4-19 3,0 2-6-2,-7 3 37 3,0 4 34-6,-7 0 15 4,-14 1 3 1,-10 0 2 0,0-2-27-2,-4-1-12 9,4-8 1-15,-7-1-10 15,17-5 9-15,-3-3-1 15,3-6-8-15,14-1-6-1,-3-5 0 15,10-3-8-14,0 0 0 5,0 2-11 2,10 1-5-2,4 4 24 3,17 8 3-2,4 8 6 7,10 5 4-13,7 4-1 14,0 9-11-14,0 5-1 15,3 1-26-16,4 18-120 16,-14-14-137-15,-17-11-290-1</inkml:trace>
    </iact:actionData>
  </iact:action>
  <iact:action type="add" startTime="238080">
    <iact:property name="dataType"/>
    <iact:actionData xml:id="d74">
      <inkml:trace xmlns:inkml="http://www.w3.org/2003/InkML" xml:id="stk74" contextRef="#ctx0" brushRef="#br0">9535 7853 1318 0,'0'0'404'6,"0"0"-290"-1,0 0-85 3,0 0-29 0,0 0-19 0,0 0 12-2,0 0 7 5,90 0 1-6,-58 0-1 6,6 0 0-8,-4-5-1 5,4-10-63 3,-7-2-9-6,-10-4-9 2,3-4-11 0,-17 0 32 2,0 0 6-2,-7 2 26-1,0 6 20 2,-27 1 9 0,-5 9 9 0,-6 2 64-2,7 5-2 2,-3 0 22 0,2 0-23 0,1 17 12-2,11 4-28 4,6 4 7-4,7 3-10 3,7 2-27-3,0 3-14 1,0-1-1 1,0 0-9 0,21 3-1 0,10-2-8-2,-4-1-13 3,25-2-89-2,0-8-182 4,-14-12-344-11</inkml:trace>
    </iact:actionData>
  </iact:action>
  <iact:action type="add" startTime="238472">
    <iact:property name="dataType"/>
    <iact:actionData xml:id="d75">
      <inkml:trace xmlns:inkml="http://www.w3.org/2003/InkML" xml:id="stk75" contextRef="#ctx0" brushRef="#br0">9940 8272 819 0,'0'0'626'3,"0"0"-572"5,0 0-28-2,0 0 60 2,0 0-16 0,0 0-8-2,149 82 26 2,-118-79-10 0,14-3-14 0,-10 0-18-2,-4-26-10 3,0-14-24-2,-3-16-12 2,-4-8-72-2,-24-48-145 0,0 19-402 1,-24 8-390-7</inkml:trace>
    </iact:actionData>
  </iact:action>
  <iact:action type="add" startTime="238678">
    <iact:property name="dataType"/>
    <iact:actionData xml:id="d76">
      <inkml:trace xmlns:inkml="http://www.w3.org/2003/InkML" xml:id="stk76" contextRef="#ctx0" brushRef="#br0">10207 7659 205 0,'0'0'176'8,"0"0"-176"-1,0 0-197-7</inkml:trace>
    </iact:actionData>
  </iact:action>
  <iact:action type="add" startTime="238793">
    <iact:property name="dataType"/>
    <iact:actionData xml:id="d77">
      <inkml:trace xmlns:inkml="http://www.w3.org/2003/InkML" xml:id="stk77" contextRef="#ctx0" brushRef="#br0">10207 7659 501 0,'204'131'144'6,"-197"-123"42"1,7 2 24 2,10 0-64-4,-3 1-56 11,10-2-29-15,-3 1-21 15,3 0-18-15,7-3-22 15,-10-2-6-15,10-5-114 16,-7 0-112-17,-10 0-6 0,-4-7 42 15,-10-13 25-14,-7-3 75 15,0 1 96-15,0-3 114 15,-24 0 80-16,3 4 98 16,-3 7 51-15,-4 1 29 1,4 10-61 12,10 3-116-13,0 0-131 15,-3 8-54-15,3 14-10 15,7 6-1-16,7 2-8 16,0 1 9-15,0-1-24 15,0 0-36-15,21-4-32-1,10-4-30 16,28-4-38-16,-1-6-154 16,-6-7-317-15</inkml:trace>
    </iact:actionData>
  </iact:action>
  <iact:action type="add" startTime="239154">
    <iact:property name="dataType"/>
    <iact:actionData xml:id="d78">
      <inkml:trace xmlns:inkml="http://www.w3.org/2003/InkML" xml:id="stk78" contextRef="#ctx0" brushRef="#br0">11117 7865 755 0,'0'0'1072'3,"0"0"-785"6,0 0-105-2,0 0-70 2,0 0-40-4,0 0-41 4,0 0-19-2,-118-25-12 1,111 43-1-2,1 5-14 2,6 5-8-1,0 0-4 1,0 0-34 0,13-6-31-1,19-4 1 3,-5-6-61-3,42-12-100-2,-10-7-95 3,-14-19-255-7</inkml:trace>
    </iact:actionData>
  </iact:action>
  <iact:action type="add" startTime="239402">
    <iact:property name="dataType"/>
    <iact:actionData xml:id="d79">
      <inkml:trace xmlns:inkml="http://www.w3.org/2003/InkML" xml:id="stk79" contextRef="#ctx0" brushRef="#br0">11588 7360 1652 0,'0'0'585'3,"0"0"-403"13,0 0-99-15,0 0-83 4,0 0 0 3,0 0 0 0,0 0 3 1,0 172 32-4,0-92-9 9,-7 13-9 2,-7 2-17-15,-3 3-15-1,10-4-114 16,-7-16-99-15,7-18-75 15,-7-19-265-16,4-29-304 0</inkml:trace>
    </iact:actionData>
  </iact:action>
  <iact:action type="add" startTime="239604">
    <iact:property name="dataType"/>
    <iact:actionData xml:id="d80">
      <inkml:trace xmlns:inkml="http://www.w3.org/2003/InkML" xml:id="stk80" contextRef="#ctx0" brushRef="#br0">11252 7738 1386 0,'0'0'512'5,"0"0"-464"4,0 0-47-4,0 0-1 4,0 0 0-2,225 0-27 1,-152 10-141-3,-4-1-320-4</inkml:trace>
    </iact:actionData>
  </iact:action>
  <iact:action type="add" startTime="240137">
    <iact:property name="dataType"/>
    <iact:actionData xml:id="d81">
      <inkml:trace xmlns:inkml="http://www.w3.org/2003/InkML" xml:id="stk81" contextRef="#ctx0" brushRef="#br0">12789 7473 730 0,'0'0'978'4,"0"0"-740"4,0 0-102 0,0 0-80 0,0 0-56-2,0 0 6 4,0 0-6-4,7 109 92 0,-7-50 14 2,0 20-38 0,-14 12-36 0,-7 9-19-2,-3 6-13 2,-4-3-37 0,11-10-113 1,10-22-113-4,0-25-232 3,7-29-328-6</inkml:trace>
    </iact:actionData>
  </iact:action>
  <iact:action type="add" startTime="240369">
    <iact:property name="dataType"/>
    <iact:actionData xml:id="d82">
      <inkml:trace xmlns:inkml="http://www.w3.org/2003/InkML" xml:id="stk82" contextRef="#ctx0" brushRef="#br0">13000 7567 1287 0,'0'0'760'6,"0"0"-581"1,0 0-133 0,0 0-46 2,0 0-7-4,0 0 7 3,0 173 6 1,0-95 3-2,-17 7-9-1,10 4-20 2,-14 22-196 0,4-24-113 0,10-19-396-7</inkml:trace>
    </iact:actionData>
  </iact:action>
  <iact:action type="add" startTime="240569">
    <iact:property name="dataType"/>
    <iact:actionData xml:id="d83">
      <inkml:trace xmlns:inkml="http://www.w3.org/2003/InkML" xml:id="stk83" contextRef="#ctx0" brushRef="#br0">12716 8078 1137 0,'0'0'520'8,"0"0"-496"0,0 0-24-2,0 0 0 2,0 0-56 0,170 65-125 0,-101-50-64-2,4 10-117 4,-4-5 21-4,-17 0-155-4</inkml:trace>
    </iact:actionData>
  </iact:action>
  <iact:action type="add" startTime="240707">
    <iact:property name="dataType"/>
    <iact:actionData xml:id="d84">
      <inkml:trace xmlns:inkml="http://www.w3.org/2003/InkML" xml:id="stk84" contextRef="#ctx0" brushRef="#br0">13214 8302 340 0,'0'0'381'0,"0"0"144"1,0 0-176-1,0 0-126 9,0 0-66-5,0 0-45 2,0 0-77 2,-65 24-35-2,58-8-22 8,7 2-48 3,0-1-29-17,0 1-8 1,21-1 27 15,17-4 17-15,-7-5-26 14,-4-6-37-14,5-2 10 15,-12 0 50-15,-13-8 32 15,-7-17-36-15,0-10-89-1,0-7 71 15,-20-9 63-14,-5 4 24 15,-2 3-23-16,-5 16-64 17,12 16 49-16,2 7-155-1</inkml:trace>
    </iact:actionData>
  </iact:action>
  <iact:action type="add" startTime="241535">
    <iact:property name="dataType"/>
    <iact:actionData xml:id="d85">
      <inkml:trace xmlns:inkml="http://www.w3.org/2003/InkML" xml:id="stk85" contextRef="#ctx0" brushRef="#br0">14433 8412 1562 0,'0'0'617'2,"0"0"-524"7,0 0-40-1,0 0-41-1,0 0-11-1,0 0-1 2,0 0 12 0,14 86-12 0,-14-57-1-1,0-1-110 0,0-7-203 3,0-14-391-10</inkml:trace>
    </iact:actionData>
  </iact:action>
  <iact:action type="add" startTime="241723">
    <iact:property name="dataType"/>
    <iact:actionData xml:id="d86">
      <inkml:trace xmlns:inkml="http://www.w3.org/2003/InkML" xml:id="stk86" contextRef="#ctx0" brushRef="#br0">14616 7959 1468 0,'0'0'386'3,"0"0"-317"10,0 0-69-11,0 0-199 13,0 0-297-14,166-26-334-1</inkml:trace>
    </iact:actionData>
  </iact:action>
  <iact:action type="add" startTime="241868">
    <iact:property name="dataType"/>
    <iact:actionData xml:id="d87">
      <inkml:trace xmlns:inkml="http://www.w3.org/2003/InkML" xml:id="stk87" contextRef="#ctx0" brushRef="#br0">15319 7818 709 0,'0'0'812'2,"0"0"-665"3,0 0-69 3,0 0 24 0,0 0-45 0,-38-143-3-2,10 118-1 3,4 4 42-2,-4 5 34 2,11 9-2-4,-4 7-38 3,7 0-52 0,4 6-37 0,-4 22-1-1,0 9-15 0,7 8 5 1,7 8 11 0,0 5 8-1,0 7-1 0,0 9 10 3,0 4 5 0,7 7-6-8,-7 2-10 13,0-1-4-14,0 1-2 14,0-4-60-14,-7-7-82 15,-24-2-142-15,10-20-270 16,4-22-391-16</inkml:trace>
    </iact:actionData>
  </iact:action>
  <iact:action type="add" startTime="242187">
    <iact:property name="dataType"/>
    <iact:actionData xml:id="d88">
      <inkml:trace xmlns:inkml="http://www.w3.org/2003/InkML" xml:id="stk88" contextRef="#ctx0" brushRef="#br0">15094 8297 1159 0,'0'0'284'9,"0"0"-210"-6,204-45-74 3,-100 34-64 4,-7 4-557-10</inkml:trace>
    </iact:actionData>
  </iact:action>
  <iact:action type="add" startTime="243266">
    <iact:property name="dataType"/>
    <iact:actionData xml:id="d89">
      <inkml:trace xmlns:inkml="http://www.w3.org/2003/InkML" xml:id="stk89" contextRef="#ctx0" brushRef="#br0">16686 8316 1505 0,'0'0'630'6,"0"0"-531"3,0 0-34-3,0 0-33 5,0 0-17-8,0 0-6 6,142-13-2-2,-90 9-7 1,6 2 0 0,15-11-110-2,-11 1-187 3,-17-7-456-9</inkml:trace>
    </iact:actionData>
  </iact:action>
  <iact:action type="add" startTime="243575">
    <iact:property name="dataType"/>
    <iact:actionData xml:id="d90">
      <inkml:trace xmlns:inkml="http://www.w3.org/2003/InkML" xml:id="stk90" contextRef="#ctx0" brushRef="#br0">17409 7846 978 0,'0'0'545'6,"0"0"-422"4,0 0-55 7,0 0-27-16,0 0-19-1,0 0 32 8,0 0-1 1,118-21 2-1,-80 21 0-1,7 0-12 10,-7 8-2-16,7 10-17 15,-10 1-14-15,-11 8-8 14,-10-3-2-14,-7 7-18 0,-7 4 18 14,-7 5 14-14,-31 11 19 15,-14 4 2-16,-7 7-8 17,0 1-7-17,0-2 34 17,14-5-17-16,7-11-11-1,24-8-12 16,4-7-7-13,10-7-7 9,0-6-1-11,31-6 1 15,14-6 18-15,14-5 1 15,10 0-4-15,11 0-15 14,-4 0-79-14,-4-5-129 0,-2 3-173 14,-32-1-612-14</inkml:trace>
    </iact:actionData>
  </iact:action>
  <iact:action type="add" startTime="244191">
    <iact:property name="dataType"/>
    <iact:actionData xml:id="d91">
      <inkml:trace xmlns:inkml="http://www.w3.org/2003/InkML" xml:id="stk91" contextRef="#ctx0" brushRef="#br0">18506 7694 993 0,'0'0'831'5,"0"0"-661"2,0 0-97 1,0 0-59-2,0 0 8 2,0 0 110 0,-10 167-11 0,-11-86-33 0,0 9-35-2,-3 5-13 4,3 0-22-5,-3-10-18 2,10-15-56 1,7-12-97 0,7-25-128 0,0-16-282 1,7-17-308-9</inkml:trace>
    </iact:actionData>
  </iact:action>
  <iact:action type="add" startTime="244417">
    <iact:property name="dataType"/>
    <iact:actionData xml:id="d92">
      <inkml:trace xmlns:inkml="http://www.w3.org/2003/InkML" xml:id="stk92" contextRef="#ctx0" brushRef="#br0">18662 8228 929 0,'0'0'955'8,"0"0"-794"-1,0 0-124-4,0 0 54 5,0 0-18 0,0 0-45 0,-7 159-15-2,0-134 6 2,7-4-8 1,0-9-11-2,0-5-18 0,0-7-11 0,14 0-16 1,24-12 23 0,7-21-105-2,7-4-108 2,0-2 38 0,-7 7 99 0,-10 9 67-2,-11 10 31 4,-10 13 38-4,3 0 30 4,-3 5 36-6,-7 16 14 5,0 4-24-2,-1 5-46 1,-6 5-34-2,0 3-14 2,0 18-116 1,0-5-137-2,0-11-548-6</inkml:trace>
    </iact:actionData>
  </iact:action>
  <iact:action type="add" startTime="245359">
    <iact:property name="dataType"/>
    <iact:actionData xml:id="d93">
      <inkml:trace xmlns:inkml="http://www.w3.org/2003/InkML" xml:id="stk93" contextRef="#ctx0" brushRef="#br0">19707 7559 658 0,'0'0'867'8,"0"0"-615"0,0 0-116-1,0 0-56 0,0 0-63 2,0 0 14-2,0 0 95-1,35 116-5 2,-18-59-18 1,-10 13-13-2,0 11-29-1,0 8-7 2,0 7-4 0,3-2-20 0,-3 1-12-2,0-13-11 4,0-11-1-3,0-16 2 3,-7-15-7 2,0-12-1-11,0-15-10 15,0-9 10-15,0-4 10 14,0-4-10-13,0-27-35 2,0-6-37 7,0-8 2-9,0-6-26 13,-7 0 24-11,0 4 19 8,0 2 29-10,0 6 13 13,-3 12 6-14,-4 4 5 15,7 14 12-15,0 3 13 14,0 6-3-10,-10 0-16-5,-4 10-5 12,-3 16-1-11,-11 6 7 15,-3 6 8-13,7 2-8 11,-7-2 1-12,17-8-7 12,-3-2-1-12,17-7-36 13,7-12-140-12,0-6-316-3,0-3-387 1</inkml:trace>
    </iact:actionData>
  </iact:action>
  <iact:action type="add" startTime="246275">
    <iact:property name="dataType"/>
    <iact:actionData xml:id="d94">
      <inkml:trace xmlns:inkml="http://www.w3.org/2003/InkML" xml:id="stk94" contextRef="#ctx0" brushRef="#br0">20611 8092 218 0,'0'0'284'11,"0"0"22"-6,0 0 21 2,0 0-49 0,0 0-60 3,0 0-24-4,0 0-50 0,6 0-8 2,-6 0-11 0,0 0-9 1,0 0-14-4,0 0-19 3,0 0-25 0,0 8-27 1,-6 5-14-4,-19 7 10 5,-6 9 0-4,3 8-11 2,-10-1-6-2,0 3-4 2,11-6-5 0,-4-5-1 2,17-9 0-5,-4-6-17 12,11-8-36-16,7-5-22 12,0 0-17-11,0 0-19 2,0-18-173 4,18-5-280 2,-4 4-128-10</inkml:trace>
    </iact:actionData>
  </iact:action>
  <iact:action type="add" startTime="246862">
    <iact:property name="dataType"/>
    <iact:actionData xml:id="d95">
      <inkml:trace xmlns:inkml="http://www.w3.org/2003/InkML" xml:id="stk95" contextRef="#ctx0" brushRef="#br0">20431 8057 22 0,'0'0'401'7,"0"0"-209"-1,0 0-51 3,0 0-51-2,0 0-51 1,0 0 47-2,0 0 111 3,-7-5 42-2,7 3-38 3,0 2-35-6,0 0-42 3,0-3-5 16,0 3 1-23,0 0-22 1,0 0-20 6,0 0-14 2,0 0-14-2,0 0 1 0,0 0-10 0,0 0-15 1,0 0-15 0,0 0-10-2,7 15 14 2,-1 3 9 0,8 7-3 0,4 5 0-2,-5 8 0 3,1 0 10-2,11 3-13 2,-12-2-2-3,1-4 1 6,10-4-4 5,-17-6-7-16,7-5-4-1,4-7-2 16,-12-3 0-16,-6-5-49 17,0-5-65-17,7 0-97 17,-7 0-144-16,0-13-782-1</inkml:trace>
    </iact:actionData>
  </iact:action>
  <iact:action type="add" startTime="247698">
    <iact:property name="dataType"/>
    <iact:actionData xml:id="d96">
      <inkml:trace xmlns:inkml="http://www.w3.org/2003/InkML" xml:id="stk96" contextRef="#ctx0" brushRef="#br0">20372 8596 91 0,'0'0'247'3,"0"0"-19"5,0 0-44 0,0 0-32 0,0 0 3-1,0 0-25 0,0 0-4 2,0 0 12-2,0 0 11-1,0 0-17 3,0-2-2-2,0 2 10 1,0 0-3-2,0 0-13 2,0 0-10 0,0 0-13 1,0 0-14-4,0 0-18 5,0 0-23-3,0 0-10 1,0 0-5-3,0 0-8 3,0 0 6 0,7 0-9 0,13 0-11-2,12 0 27 2,6 0 14 1,3 5-14-2,15 2-16-1,-5 1-10 2,-6 0-4 0,-10-3-5 0,-11-4-1-2,-10 3-44 3,-7-4-110 6,-7 0-109-14,-21 0-229 4,-10 0-953-4</inkml:trace>
    </iact:actionData>
  </iact:action>
  <iact:action type="add" startTime="248731">
    <iact:property name="dataType"/>
    <iact:actionData xml:id="d97">
      <inkml:trace xmlns:inkml="http://www.w3.org/2003/InkML" xml:id="stk97" contextRef="#ctx0" brushRef="#br0">20296 7898 178 0,'0'0'160'7,"0"0"-43"1,0 0-5-1,0 0 17 1,0 0-17-2,0 0-18 2,0 0-22 0,0 0-23 1,0 0-24-3,0 0 10 1,0 0 14 3,0 0 41-4,0 0 24 0,0 0 18 2,0 0-20 0,0 0-26 0,0 0-15-2,0 0-2 3,0 0-9-2,0 0-9 1,0 0 5-1,0 0 10 1,0 0-19-1,-7 0-25 1,0 0-22-2,-11 5 0 3,5 16 0-2,-1 4 30 1,-10 5 8-1,3 6-13 0,-3 1-1 4,3 3-5-6,-3 3 2 2,10 3 5 0,0 0-6 6,-3-5-7 4,10-1-12-16,0-1 0-1,7-4 0 16,0-2-1-15,0-3 1 15,7 3-1-15,24-1 1 14,0-1-1-14,-3-1-32 15,10-1-73-15,0 3-79-1,-17-7-164 16,3-8-607-15</inkml:trace>
    </iact:actionData>
  </iact:action>
  <iact:action type="add" startTime="249768">
    <iact:property name="dataType"/>
    <iact:actionData xml:id="d98">
      <inkml:trace xmlns:inkml="http://www.w3.org/2003/InkML" xml:id="stk98" contextRef="#ctx0" brushRef="#br0">20953 7820 71 0,'0'0'337'6,"0"0"-184"2,0 0-36 0,0 0 15 0,0 0-43-3,0 0 14 4,0 0 27-2,0 18 44 1,0-18 33-2,0 0-18 2,0 0-29 1,0 0-47-2,0 0-21 0,7 0-42 0,0 0-24 3,0 2-10-4,7 6 21 0,3 2-1 2,-3 2 1 0,10 6 6 0,4-1-8-2,3 8-13 2,-10-3 4 0,10 0 18 3,0 4-5-8,-3-2-14 5,-4 4-13 0,-3 5 3 2,-7 4 17-6,-4 12 7 12,-3 7 6-15,-7 6-5 15,0 6 9-15,0-3-19 14,-17-2-15-14,3-12-15 15,0-11-64-15,-10-17-110 0,3-11-142 13,-3-12-356-14</inkml:trace>
    </iact:actionData>
  </iact:action>
  <iact:action type="add" startTime="253528">
    <iact:property name="dataType"/>
    <iact:actionData xml:id="d99">
      <inkml:trace xmlns:inkml="http://www.w3.org/2003/InkML" xml:id="stk99" contextRef="#ctx0" brushRef="#br0">22303 7735 804 0,'0'0'509'7,"0"0"-378"1,0 0 11 0,0 0-37-2,0 0-58 2,0 0 10 0,0 0 41 1,0 0 38-4,0 0 4 4,0 0-16-2,0 0-34 1,0 0-19-2,0 0-20 2,0 0-24 0,7 0-20 0,7 0 1-1,10 3-8 0,4-1 6 3,17 6-4-4,0 4 6 0,7 3-8 4,-7 3 1-4,6 2-1 2,-12 0 1-2,-1 0-2 2,-7 1 1 0,-10-7-1 0,-15 0-6-2,1-7-3 3,-7 0-10-2,0-2 19 1,0 7 1-2,-20 4 4 2,-25 7 53 0,0 7-20 2,-14 3-22 0,7 0-9-8,0-1-6 11,7-5-10 4,14-1-47-16,0-6-69-1,17-8-130 16,14-3-244-15,0-9-453-1</inkml:trace>
    </iact:actionData>
  </iact:action>
  <iact:action type="add" startTime="256553">
    <iact:property name="dataType"/>
    <iact:actionData xml:id="d100">
      <inkml:trace xmlns:inkml="http://www.w3.org/2003/InkML" xml:id="stk100" contextRef="#ctx0" brushRef="#br0">23594 7702 933 0,'0'0'316'9,"0"0"-187"-2,0 0 6-1,0 0-63 2,0 0-47 0,0 0 9 0,0 0 82-2,7 0 35 4,0 0 26-4,7-5-28 5,3-12-72-8,11-9-49 5,10 1-22 0,0-3-4 0,7 4-1 0,0 3-1-2,0 5 0 3,0 8-2-2,-11 3-23 2,-3 5-30-4,-6 0 9 3,-11 16 4 0,-1 18 19 0,-6 11 0-2,-7 10 23 2,0 13 7 0,0 5 14 0,-14 2-6 2,8 2 2-6,6-7-9 13,0-5-8-16,13-10 6 14,19-12-5-14,6-12 14 15,3-12 4-15,21-10 14 16,11-9-11-16,3 0-7-1,7-18-5 15,-10-13-10-15,3-1-111 16,-10-22-152-15,-21 9-312 15,-14 5-448-15</inkml:trace>
    </iact:actionData>
  </iact:action>
  <iact:action type="add" startTime="257082">
    <iact:property name="dataType"/>
    <iact:actionData xml:id="d101">
      <inkml:trace xmlns:inkml="http://www.w3.org/2003/InkML" xml:id="stk101" contextRef="#ctx0" brushRef="#br0">24667 7594 633 0,'0'0'744'5,"0"0"-573"1,0 0-14 1,0 0 36 2,-170 144-17-1,94-82-45-2,3 8-10 2,-3 7-11 0,-7 3-37 1,11 3-36-1,9-4-16-3,4-10-20 3,21-13-1 0,18-16-67 0,13-17-142-2,7-13-166 2,0-10-427-6</inkml:trace>
    </iact:actionData>
  </iact:action>
  <iact:action type="add" startTime="257485">
    <iact:property name="dataType"/>
    <iact:actionData xml:id="d102">
      <inkml:trace xmlns:inkml="http://www.w3.org/2003/InkML" xml:id="stk102" contextRef="#ctx0" brushRef="#br0">24809 8571 1209 0,'0'0'362'1,"0"0"-226"5,0 0 1 1,0 0-56 1,0 0-46 0,0 0 15-2,0 0 29 4,17-21-32-4,-10 7 0 3,-7 3-9-4,7 5-14 3,-7 1-9 0,0 5-15 0,0 0-87-1,0 0-160 1,7 0-260 0,-7 0-191-7</inkml:trace>
    </iact:actionData>
  </iact:action>
  <iact:action type="add" startTime="257744">
    <iact:property name="dataType"/>
    <iact:actionData xml:id="d103">
      <inkml:trace xmlns:inkml="http://www.w3.org/2003/InkML" xml:id="stk103" contextRef="#ctx0" brushRef="#br0">25383 8442 963 0,'0'0'358'6,"0"0"-254"1,0 0-27 1,0 0-1-4,0 0-43 4,0 0 25 0,0 0 75 0,-38-82-16-2,17 66 31 2,-3 7-43 8,-4 0-46-15,15 5-25 14,-12 4-33-14,5 0-1 15,-5 0-1-16,12 13-10 16,-12 4 1-15,18 3 4 15,0 0-1-15,7-2-5-1,0-1 3 16,7 1 3-16,18-6 6 17,2 4 0-16,4-6-1 14,1-2 1-14,2-7-20 15,-3-1-75-14,1 0-19-2,-5-5 4 15,4-19-4-14,-3-6-29 14,-4-3 5-14,-10 3 76 15,3 4 43-16,-3 8 19 16,-14 6 8-15,0 6 83 16,0 6 15-17,0 0-42 0,0 0-40 9,-14 18 32-2,-3 8 20 9,-11 9-2-15,4 8-33 15,-7 5-16-15,10-2-11 15,-10-1-12-15,24-8-2-1,0-6-34 16,7-19-107-15,0-6-172 14,14-6-387-14</inkml:trace>
    </iact:actionData>
  </iact:action>
  <iact:action type="add" startTime="258257">
    <iact:property name="dataType"/>
    <iact:actionData xml:id="d104">
      <inkml:trace xmlns:inkml="http://www.w3.org/2003/InkML" xml:id="stk104" contextRef="#ctx0" brushRef="#br0">25712 8337 1313 0,'0'0'336'8,"0"0"-212"1,0 0-17-1,0 0-34-3,0 0-17 6,0 0 8-6,0 0 11 4,-83 143-22-4,76-127-20 3,0-9-26 0,7-5-6 0,0-2-1-1,0 0-9 0,21 0 9 3,10 0 0-4,-7 0 0 0,4 0-40 2,-4-2-6 0,-3 2 12 0,-7 0 14-2,-4 0 19 3,-3 5 1-1,0 11 0-1,-7 1 10-1,0 6 15 3,0 5 2-2,-14 3 4 1,-3 3-5-2,-4-4-11 2,-3 0-8 0,3-5-6 1,-3-7-1 5,3-7-73-13,-10-11-66 15,10-11-170-15,7-17-812-1</inkml:trace>
    </iact:actionData>
  </iact:action>
  <iact:action type="add" startTime="258632">
    <iact:property name="dataType"/>
    <iact:actionData xml:id="d105">
      <inkml:trace xmlns:inkml="http://www.w3.org/2003/InkML" xml:id="stk105" contextRef="#ctx0" brushRef="#br0">25667 8357 563 0,'0'0'1093'2,"0"0"-921"5,0 0-97 1,142-10-33-2,-76 10-42 4,3 0-17-4,4 0-155 3,-11 0-180-4,-10 0-404-3</inkml:trace>
    </iact:actionData>
  </iact:action>
  <iact:action type="add" startTime="259759">
    <iact:property name="dataType"/>
    <iact:actionData xml:id="d106">
      <inkml:trace xmlns:inkml="http://www.w3.org/2003/InkML" xml:id="stk106" contextRef="#ctx0" brushRef="#br0">27190 7483 588 0,'0'0'860'8,"0"0"-669"0,0 0-60-2,0 0-58 1,0 0 9 2,0 0 118-2,21 134-31-1,-14-78-19 2,-7 6-25 0,0 3-45 0,0 0-35-2,-14 3-21 2,-7-1-8 0,-3-2-7 1,3-8-9-4,-3-3-53 4,10-17-61-2,-7-23-86 3,11-13-131-6,3-1-198-3</inkml:trace>
    </iact:actionData>
  </iact:action>
  <iact:action type="add" startTime="260086">
    <iact:property name="dataType"/>
    <iact:actionData xml:id="d107">
      <inkml:trace xmlns:inkml="http://www.w3.org/2003/InkML" xml:id="stk107" contextRef="#ctx0" brushRef="#br0">26989 7402 390 0,'0'0'1070'3,"0"0"-789"6,0 0-113-2,0 0-90 1,0 0-58-3,0 0-6 3,0 0 16 0,-107 175 35 1,79-112 7-3,-3 6-25 1,10 7-8 3,-3 2-22-4,10 6-11 1,7 1-6 0,7 1-44 1,0-5-102 1,14-12-104-2,55-2-71 9,-10-20 15-16,0-19-270 0</inkml:trace>
    </iact:actionData>
  </iact:action>
  <iact:action type="add" startTime="260404">
    <iact:property name="dataType"/>
    <iact:actionData xml:id="d108">
      <inkml:trace xmlns:inkml="http://www.w3.org/2003/InkML" xml:id="stk108" contextRef="#ctx0" brushRef="#br0">27661 7475 1151 0,'0'0'383'11,"0"0"-303"-8,0 0 22 5,0 0 26 0,0 0-33 1,110 157-21-4,-89-99-6 3,3 5-15 1,-17 4-14-2,-7 6-22 3,0 0-6-6,-7 3-11 4,-31 0-52 0,-45 5-149 0,17-22-326-2,-6-22-543-5</inkml:trace>
    </iact:actionData>
  </iact:action>
  <iact:action type="add" startTime="260962">
    <iact:property name="dataType"/>
    <iact:actionData xml:id="d109">
      <inkml:trace xmlns:inkml="http://www.w3.org/2003/InkML" xml:id="stk109" contextRef="#ctx0" brushRef="#br0">25473 7470 766 0,'0'0'494'6,"0"0"-357"1,0 0-8 0,0 0-67 0,0 0-46 3,0 0 11-5,0 0 80 5,90-7 9-4,-52 2-43 2,-10 3-26-1,3 2-12 1,0 0-19 0,-3 0-16-1,-4 2 0 0,-10 8-11 1,-7 3-14 1,-7 2 4-3,0-1 5 0,0 8 10 2,-21-5 6 0,-10 2 28 0,10 4 0-3,-3-6-22 4,3 4 7-1,4-4 7 0,10-1-20-2,7-1-1 4,0-6-18-4,24 2 14 7,21-3 5-4,14 0 11-8,7-6-11 15,38 5-111-15,-21 1-142 15,-24 0-449-16</inkml:trace>
    </iact:actionData>
  </iact:action>
  <iact:action type="add" startTime="261882">
    <iact:property name="dataType"/>
    <iact:actionData xml:id="d110">
      <inkml:trace xmlns:inkml="http://www.w3.org/2003/InkML" xml:id="stk110" contextRef="#ctx0" brushRef="#br0">28242 8614 2065 0,'0'0'380'8,"0"0"-269"1,0 0-69-2,0 0-42 2,0 0-241-3,0 0-340 3,0 0-629-9</inkml:trace>
    </iact:actionData>
  </iact:action>
  <iact:action type="add" startTime="289101">
    <iact:property name="dataType"/>
    <iact:actionData xml:id="d111">
      <inkml:trace xmlns:inkml="http://www.w3.org/2003/InkML" xml:id="stk111" contextRef="#ctx0" brushRef="#br1">22691 1232 124 0,'0'0'261'7,"0"0"-142"2,0 0-34-2,0 0 102 0,0 0 101 0,0 0-35 3,0 0-95-3,0 0-66-2,0 0-40 3,0 0-9 0,0 0-3 0,0 0 19-2,0 0 23 2,0 0-25 0,-7 0-19 1,-7 5-7-4,-10 11-6 4,-8 3-12-2,-2 8 10 1,-4 3 2 0,0 0 0-2,0 0 6 2,3 0 7 0,11-5-8 0,-7-4-10-1,17-7-9 8,7-4-10-14,0-5 0 15,7-5-1-16,0 0 0 5,0 0 0 3,7-5 13 0,14-12-13-2,3-6-7 2,7-2-8 7,-3 3-28-14,3-4-5 14,-3 4-1-14,-4-1-2 15,3 0-2-16,5 1 18 17,-8 0-6-16,-3 1 3 15,3 4 7-15,-10 1 14-1,0 0 10 15,-8 4 7-14,12 0 1 15,-11 1 10-16,0 4 1 16,0 2 8-15,-7 3-8 15,0-1-10-15,0 3 0 0,0 0-2 8,0 0-7-2,0 0 7 0,0 0 7 0,0 3 24 1,0 10 5 0,-7 1 19-1,0 8-22 5,-11 5-8 5,5 0-12-16,6 1-1-1,-7 0-5 15,7-3-6-14,-4-8 0 15,11-4 0-15,0-5-1 14,0-4-16-14,0-1 16 15,18-3 0-15,3 0 8 15,10 0-7-15,-4 0-2-1,4 0-16 16,8 0-26-16,-19-7-4 16,11-9-5-15,-3-1-3 15,3-6 2-15,0-2-35 15,-10-2 27-15,-3 4 15 14,-5 0 46-14,-6 7 1-1,0 5 38 16,-7 5-1-15,0 1 19 14,0 5 2-14,0 0-1 3,0 0-27 6,0 0-30-6,-14 16 16 6,7 1 23-4,-10 6 7 4,3 1 4-4,7 4-16 10,-6 2-13-15,2 3 0 15,4 0-6-15,7-1 2 15,0-4-13-16,0-5-5 16,0-2-19-15,18-10 18-1,-5 0-37 17,8-4-9-16,17-3-85 14,-14-3-173-14,-3-1-436-1</inkml:trace>
    </iact:actionData>
  </iact:action>
  <iact:action type="add" startTime="291415">
    <iact:property name="dataType"/>
    <iact:actionData xml:id="d112">
      <inkml:trace xmlns:inkml="http://www.w3.org/2003/InkML" xml:id="stk112" contextRef="#ctx0" brushRef="#br1">22767 943 179 0,'0'0'297'5,"0"0"-178"3,0 0-39 0,0 0-10 0,0 0-21-2,0 0 10 2,0 0 22 0,0 0 43 0,0 0 31-1,0 0-7 0,0 0-19 3,0 0-24-4,0 0-5 0,0 0-15 2,0 0-25 0,0 0-12 0,0 0-13-2,0 0-8 2,0 0-11 0,0 0 7 1,0 0 7-4,0 0-3 4,7 0-6-2,6 0-1 1,-6 0 2-2,7-9-7 2,4-2-3 0,-5-1-6 1,1-4-6-2,4 1 1-1,-5 1-1 4,-6-2-9-4,7 4 2 3,-3 1 6-4,-11 6 1 3,0 0 1 0,6 5-1 0,-6 0 0-2,0 0-1 2,0 0 0 1,0 0 0-2,0 0 0 1,0 0 0-2,0 0 1 2,0 0 0 0,0 0 0-2,0 0 1 2,0 0-1 0,7 0 0 0,0 8 21-2,7 5 9 4,3 4 14-4,4 3-14 4,-3 0-16-6,2 1-8 4,-6-3-6 0,3-1-65 0,4 7-66-2,-7-1-148 4,-4-7-418-10</inkml:trace>
    </iact:actionData>
  </iact:action>
  <iact:action type="add" startTime="292941">
    <iact:property name="dataType"/>
    <iact:actionData xml:id="d113">
      <inkml:trace xmlns:inkml="http://www.w3.org/2003/InkML" xml:id="stk113" contextRef="#ctx0" brushRef="#br1">23608 1304 1126 0,'0'0'365'8,"0"0"-275"-3,0 0-36 6,0 0-44-6,0 0 0 4,0 0 8-4,121 0-5 3,-93 0-13 0,3 0 0 1,-4 0-35-3,-9 0-136 1,-4 9-137 3,-8 1-276-10</inkml:trace>
    </iact:actionData>
  </iact:action>
  <iact:action type="add" startTime="293193">
    <iact:property name="dataType"/>
    <iact:actionData xml:id="d114">
      <inkml:trace xmlns:inkml="http://www.w3.org/2003/InkML" xml:id="stk114" contextRef="#ctx0" brushRef="#br1">23459 1592 1084 0,'0'0'367'6,"0"0"-296"3,0 0-14 7,0 0-36-15,0 0-9-1,0 0 0 7,0 0-12 1,149-27 0 2,-111 25 0-2,0 2-20 8,21 0-137-15,-14 0-140 16,-7 0-309-16</inkml:trace>
    </iact:actionData>
  </iact:action>
  <iact:action type="add" startTime="293534">
    <iact:property name="dataType"/>
    <iact:actionData xml:id="d115">
      <inkml:trace xmlns:inkml="http://www.w3.org/2003/InkML" xml:id="stk115" contextRef="#ctx0" brushRef="#br1">24629 1346 977 0,'0'0'548'1,"0"0"-444"4,0 0-10 4,0 0-40-2,0 0-37 0,0 0-17 0,0 0 0 2,-149 108 0-2,97-70-8 0,14-2-35 0,3-7-12 1,11-8-59 0,17-11-238-2,0-10-238-5</inkml:trace>
    </iact:actionData>
  </iact:action>
  <iact:action type="add" startTime="293748">
    <iact:property name="dataType"/>
    <iact:actionData xml:id="d116">
      <inkml:trace xmlns:inkml="http://www.w3.org/2003/InkML" xml:id="stk116" contextRef="#ctx0" brushRef="#br1">24414 1321 806 0,'0'0'265'2,"0"0"-202"7,0 0 17-2,0 0 23 1,0 0-23 0,0 0-11-2,0 0-6 6,66 141-2-8,-42-115-23 2,-3-4-17 9,-4-3-16-14,4 3-5 15,3-5-159-15,-17-5-223 14,0-6-558-14</inkml:trace>
    </iact:actionData>
  </iact:action>
  <iact:action type="add" startTime="294020">
    <iact:property name="dataType"/>
    <iact:actionData xml:id="d117">
      <inkml:trace xmlns:inkml="http://www.w3.org/2003/InkML" xml:id="stk117" contextRef="#ctx0" brushRef="#br1">24570 1110 383 0,'0'0'965'10,"0"0"-762"-4,0 0-157 2,0 0-38-2,0 0-8 2,0 0-40 0,166 53-179 0,-131-29-133 0,-11-6-458-8</inkml:trace>
    </iact:actionData>
  </iact:action>
  <iact:action type="add" startTime="295154">
    <iact:property name="dataType"/>
    <iact:actionData xml:id="d118">
      <inkml:trace xmlns:inkml="http://www.w3.org/2003/InkML" xml:id="stk118" contextRef="#ctx0" brushRef="#br1">22646 2438 613 0,'0'0'400'10,"0"0"-222"-4,0 0 17 0,0 0-48 2,0 0-67 0,0 0-32 0,0 0-19 0,-66 11 19-1,42 5 14 0,3 1-8 3,-10 0-6-4,17 1-7 0,-10-1-16 2,17 1-15 1,7 3-10-2,0-2-12-1,0 0-10 2,14 0 22 0,17-3-6 2,7-4 6-6,0-5 0 6,-4-4 0-4,5-3-2 3,-8 0-50-4,-11-3-16 3,5-16-3 0,-11-7-34 0,-14-4-32-1,0-3 19 0,0-4 18 3,0-3 50-4,-21-4 6 0,-3 6 26 2,3 6 18 0,-3 7 68 0,3 7 57-2,-3 11-39 2,10 7-40 0,7 0-30 1,-11 0-14-4,18 2-2 5,0 13-24-4,0 3 24 3,25-1 67-4,6-1 44 3,3-4-18 0,11-1-37 0,18-7-14 0,-4 4 8-2,-1-6-25 4,8 3-12-4,-10 0-13 1,-5 0-68 0,-6 0-134 1,-17 3-353 0,-14-5-268-7</inkml:trace>
    </iact:actionData>
  </iact:action>
  <iact:action type="add" startTime="296327">
    <iact:property name="dataType"/>
    <iact:actionData xml:id="d119">
      <inkml:trace xmlns:inkml="http://www.w3.org/2003/InkML" xml:id="stk119" contextRef="#ctx0" brushRef="#br1">23303 2190 776 0,'0'0'356'7,"0"0"-261"-1,0 0-47 3,0 0-7-2,0 0-28 2,0 0 17-4,0 0 46 6,125-12 9-5,-115 12-37 1,4 0-29-1,-14 0-19 2,0 0 0 0,0 7-19 0,0 3 11 0,0 3 8-2,-7 2 10 5,-10-1 18-6,-4 7-7 1,-3-3-9 2,-4-1-5 0,14-2-1 0,4 0-5-2,3-5-1 4,0 1 0-4,7-1-2 4,0-1-11-6,0-1-15 5,7 2 28-2,17-2 38 1,-3-3-14-2,10-3-24 2,-3 0-8 0,-4-2-139 0,-3 0-202 0,-21-4-325-7</inkml:trace>
    </iact:actionData>
  </iact:action>
  <iact:action type="add" startTime="296975">
    <iact:property name="dataType"/>
    <iact:actionData xml:id="d120">
      <inkml:trace xmlns:inkml="http://www.w3.org/2003/InkML" xml:id="stk120" contextRef="#ctx0" brushRef="#br1">22743 2152 449 0,'0'0'574'3,"0"0"-364"6,0 0-17 8,0 0-64-16,0 0-55 2,0 0-43 8,0 0-20-6,0 0 11 5,13-2 41-5,5-7 3 4,-5 1-37-3,8-6-17 3,10 0-4-3,-6-4-8 1,2-3-18 3,-2-2-12-4,2 4-2 4,-3 1 4-6,-10 3 6 7,0 8 10-6,-3 7 3 6,-11 0-18-6,0 0-30 1,0 5 15 4,0 14 37-4,6 4 5 2,1 6 5-2,0 0-5 6,7 6-73-8,3 3-90 6,4 14-87-6,3-6-110 6,-10-8-259-8</inkml:trace>
    </iact:actionData>
  </iact:action>
  <iact:action type="add" startTime="297658">
    <iact:property name="dataType"/>
    <iact:actionData xml:id="d121">
      <inkml:trace xmlns:inkml="http://www.w3.org/2003/InkML" xml:id="stk121" contextRef="#ctx0" brushRef="#br1">23885 2409 214 0,'0'0'853'6,"0"0"-614"0,0 0-112 2,0 0-26 0,0 0-30-2,0 0 10 3,0 0 13-2,52 17 8 1,-21-9-27-2,-4 2-32 4,11 0-43-4,-6 1-58 0,-5 4-160 3,-9-3-372-2,-5-1-191-6</inkml:trace>
    </iact:actionData>
  </iact:action>
  <iact:action type="add" startTime="297905">
    <iact:property name="dataType"/>
    <iact:actionData xml:id="d122">
      <inkml:trace xmlns:inkml="http://www.w3.org/2003/InkML" xml:id="stk122" contextRef="#ctx0" brushRef="#br1">23705 2665 819 0,'0'0'805'2,"0"0"-715"6,0 0-10-1,0 0 35-5,0 0-86 8,180 41-29-3,-122-20-125 4,-13-4-165-8,-13-2-387-2</inkml:trace>
    </iact:actionData>
  </iact:action>
  <iact:action type="add" startTime="298999">
    <iact:property name="dataType"/>
    <iact:actionData xml:id="d123">
      <inkml:trace xmlns:inkml="http://www.w3.org/2003/InkML" xml:id="stk123" contextRef="#ctx0" brushRef="#br1">25570 2192 393 0,'0'0'914'7,"0"0"-689"3,0 0-16-4,0 0-36 0,0 0-55 2,0 0-25 0,0 0-19 1,-7-18-2-4,-17 8 16 5,3 3-8-4,-17 0-49 3,-14 3-27-4,0 4-4 4,-13 0 0-2,-19 16 0 3,8 9-1-5,-3 1 0 2,16-6-17 2,12-3 7-2,23-7 11 1,11-5 0-2,17-2 1 7,0-3-1-10,0 0-24 4,0 0-53 0,17 0 14 1,4 8 39 1,17 2 24-4,7 4 4 5,7 4 2-4,-1 5-5 4,-6-1-1-6,0 1 0 10,-6-2-12-12,-19-3-10 9,-13-7 10-5,-7 0-8-1,0-1-2 4,0-1 14-2,-14 9 8 2,-24 2 24-4,-14 6-6 6,0 1-5-6,-6 0-6 2,6 0-5 0,14-5 4 1,7-4-6 1,17-4-1-4,7-3 0 5,7-1-14-3,0-3-5 3,0 4 20-7,27-4 22 8,12 3 30-6,19-4-18 7,12-2-8-8,2-4-12 2,11 2-14 3,-7-2-53-2,4 0-135 3,-11 0-368-6,-24-2-518-2</inkml:trace>
    </iact:actionData>
  </iact:action>
  <iact:action type="add" startTime="299772">
    <iact:property name="dataType"/>
    <iact:actionData xml:id="d124">
      <inkml:trace xmlns:inkml="http://www.w3.org/2003/InkML" xml:id="stk124" contextRef="#ctx0" brushRef="#br1">26428 2384 1139 0,'0'0'331'12,"0"0"-125"-10,0 0-26 10,0 0-79-8,0 0-47 4,0 0-43-1,0 0 6 0,-103 35-4 2,44-5 2-2,-4 5 20 1,-2 9-20-2,-1-1-6 3,4-3-1-2,10-3-8-1,14-9-30 4,17-8-84-4,14-20-141 4,7 0-244-6,0-5-104-3</inkml:trace>
    </iact:actionData>
  </iact:action>
  <iact:action type="add" startTime="300033">
    <iact:property name="dataType"/>
    <iact:actionData xml:id="d125">
      <inkml:trace xmlns:inkml="http://www.w3.org/2003/InkML" xml:id="stk125" contextRef="#ctx0" brushRef="#br1">25989 2434 1148 0,'0'0'323'3,"0"0"-122"3,0 0-99 4,0 0-77-4,0 0 1 2,0 0 56-2,0 0-3 5,73 83-13-6,-49-52-35 1,-10-1-30 4,10 3-1-4,-10-1-123 3,6 6-125-4,5-8-336 7,-11-10-353-12</inkml:trace>
    </iact:actionData>
  </iact:action>
  <iact:action type="add" startTime="300236">
    <iact:property name="dataType"/>
    <iact:actionData xml:id="d126">
      <inkml:trace xmlns:inkml="http://www.w3.org/2003/InkML" xml:id="stk126" contextRef="#ctx0" brushRef="#br1">26307 2727 1094 0,'0'0'533'2,"0"0"-440"4,0 0-36 3,0 0-57-2,0 0-7 2,0 0 7-4,0 0 3 5,11 47-2-4,-11-35 0 4,0 2-1-6,7-2-25 7,6-2-113-6,1-4-208 5,4-4-214-8</inkml:trace>
    </iact:actionData>
  </iact:action>
  <iact:action type="add" startTime="300444">
    <iact:property name="dataType"/>
    <iact:actionData xml:id="d127">
      <inkml:trace xmlns:inkml="http://www.w3.org/2003/InkML" xml:id="stk127" contextRef="#ctx0" brushRef="#br1">26307 2727 1525 0,'173'-102'350'8,"-173"90"-220"-3,0 2-130 2,7-1-55 0,11 7-469 3,-5 0-394-7</inkml:trace>
    </iact:actionData>
  </iact:action>
  <iact:action type="add" startTime="300691">
    <iact:property name="dataType"/>
    <iact:actionData xml:id="d128">
      <inkml:trace xmlns:inkml="http://www.w3.org/2003/InkML" xml:id="stk128" contextRef="#ctx0" brushRef="#br1">26854 2607 1205 0,'0'0'376'8,"0"0"-259"-5,0 0-44 5,0 0-27 1,0 0-46-2,0 0-55 1,170 0-168-2,-132 0-288 5,-7-4-414-11</inkml:trace>
    </iact:actionData>
  </iact:action>
  <iact:action type="add" startTime="300887">
    <iact:property name="dataType"/>
    <iact:actionData xml:id="d129">
      <inkml:trace xmlns:inkml="http://www.w3.org/2003/InkML" xml:id="stk129" contextRef="#ctx0" brushRef="#br1">27598 2538 130 0,'0'0'1638'3,"0"0"-1337"12,0 0-174-14,0 0-95 10,0 0-32-8,0 0-71 5,-155 77 2 0,89-37 10 0,7-2-9 1,14-3-77-3,7-14-83 4,14-14-279-5,17-7-228-2</inkml:trace>
    </iact:actionData>
  </iact:action>
  <iact:action type="add" startTime="301075">
    <iact:property name="dataType"/>
    <iact:actionData xml:id="d130">
      <inkml:trace xmlns:inkml="http://www.w3.org/2003/InkML" xml:id="stk130" contextRef="#ctx0" brushRef="#br1">27353 2550 538 0,'0'0'1106'11,"0"0"-874"-10,0 0-116 6,0 0-94 1,0 0-4-2,0 0 12 6,0 0-8-8,62 118 13 5,-55-82-13-4,0-4-22 5,7 0-45-4,-8-4-131 0,1-10-127 3,4-10-416-9</inkml:trace>
    </iact:actionData>
  </iact:action>
  <iact:action type="add" startTime="301289">
    <iact:property name="dataType"/>
    <iact:actionData xml:id="d131">
      <inkml:trace xmlns:inkml="http://www.w3.org/2003/InkML" xml:id="stk131" contextRef="#ctx0" brushRef="#br1">27488 2394 1341 0,'0'0'535'12,"0"0"-397"-7,0 0-76-1,0 0-22 5,0 0-15-2,173-3-25 2,-122 3-23-4,8 0-121 5,-21 0-153-4,-17 0-458-3</inkml:trace>
    </iact:actionData>
  </iact:action>
  <iact:action type="add" startTime="301772">
    <iact:property name="dataType"/>
    <iact:actionData xml:id="d132">
      <inkml:trace xmlns:inkml="http://www.w3.org/2003/InkML" xml:id="stk132" contextRef="#ctx0" brushRef="#br1">25944 2155 403 0,'0'0'955'4,"0"0"-722"6,0 0-104-4,0 0-25 2,0 0-48-2,0 0 43 5,0 0 7-5,-90 161-22 0,59-104-34 1,-4 8-23 1,11 3-18 1,3 4-9-2,4 1-47 6,17 20-102-12,31-20-148 10,14-15-510-11</inkml:trace>
    </iact:actionData>
  </iact:action>
  <iact:action type="add" startTime="302272">
    <iact:property name="dataType"/>
    <iact:actionData xml:id="d133">
      <inkml:trace xmlns:inkml="http://www.w3.org/2003/InkML" xml:id="stk133" contextRef="#ctx0" brushRef="#br1">28048 2197 1275 0,'0'0'304'10,"0"0"-169"-6,0 0 36 4,0 0-23 0,0 0-63 0,0 0-18 1,125 149-25-4,-108-106-12 7,-10 6 19-8,-7 7-15 8,0 5-8-10,-7 2 0 8,-24 0-26-4,0-3-36 2,-11 2-109 0,4-13-141-2,0-21-379-5</inkml:trace>
    </iact:actionData>
  </iact:action>
  <iact:action type="add" startTime="302619">
    <iact:property name="dataType"/>
    <iact:actionData xml:id="d134">
      <inkml:trace xmlns:inkml="http://www.w3.org/2003/InkML" xml:id="stk134" contextRef="#ctx0" brushRef="#br1">28353 2157 1224 0,'0'0'490'5,"0"0"-391"6,0 0-39-6,0 0-60 5,0 0-12-6,0 0 3 5,0 0 2-2,155-23 6 2,-130 23 0-3,-18 0-9 1,6 7-11 3,-13 4 7-4,0 1-20 1,0 3 15 0,0 1 19 3,-13 3 2-4,-8 2 18 0,-3 4 15 2,-8 2 8 0,-2 2-16 0,10-1-6-2,3-4-1 5,14-3-2-6,-3-7-18 5,10-3-18-4,0-4-8 6,10-2 25-9,18 3 1 5,10-1-6 0,0 4-3-3,0 7-111 5,-4-4-210-4,-9 0-358-4</inkml:trace>
    </iact:actionData>
  </iact:action>
  <iact:action type="add" startTime="303271">
    <iact:property name="dataType"/>
    <iact:actionData xml:id="d135">
      <inkml:trace xmlns:inkml="http://www.w3.org/2003/InkML" xml:id="stk135" contextRef="#ctx0" brushRef="#br1">25079 3151 605 0,'0'0'290'2,"0"0"-120"3,0 0 175 3,0 0-53 0,0 0-100 0,0 0-69-2,0 0-44 4,58-9 7-4,1 9 109 2,31 0-51-2,38 0-43 3,73 9 3-2,97 10-23-1,44 0-44 3,18 4-20-2,-10-2-11 2,-42-2-6-3,-49 4-15 6,-34 0-33-7,-62-3-65 7,-59-5-111-11,-14-12 11 7,-38-3-156 1,-7 0-502-9</inkml:trace>
    </iact:actionData>
  </iact:action>
  <iact:action type="add" startTime="303822">
    <iact:property name="dataType"/>
    <iact:actionData xml:id="d136">
      <inkml:trace xmlns:inkml="http://www.w3.org/2003/InkML" xml:id="stk136" contextRef="#ctx0" brushRef="#br1">26505 3542 1343 0,'0'0'505'4,"0"0"-407"6,0 0 22-4,0 0-29 2,0 0-66-2,0 0-23 5,0 0-1-6,7 20-1 2,-7-2 19 0,0 4 61 1,0 6-8 0,-7 0-17-2,-4-3-30 4,4-5-9-4,0-8-8 4,7-4-1-6,0-5-7 6,0-3 0-3,14 0-12 1,10-6 12-2,21-16 31 1,7-6-11 2,7-4-20-2,-7 1-29 1,0 9-11-2,-14 7 7 4,-7 12 12-3,-10 3 5-1,-7 0-5 2,3 16-1 2,-10 8 10-5,-7 7 0 1,14 1 12 6,-14 1-11-8,7-3-102 6,3 10-119-6,-3-9-273 7,0-6-234-11</inkml:trace>
    </iact:actionData>
  </iact:action>
  <iact:action type="add" startTime="345991">
    <iact:property name="dataType"/>
    <iact:actionData xml:id="d137">
      <inkml:trace xmlns:inkml="http://www.w3.org/2003/InkML" xml:id="stk137" contextRef="#ctx0" brushRef="#br2">980 13582 385 0,'0'0'144'7,"0"0"-95"1,0 0-37 0,0 0-12-2,0 0-5 6,7 0 5-8,-7 0 42 2,0 0 37 2,0 0 9 1,0 0-13-2,0 0-41-1,0-2 31 4,0 2 8-4,0 0-15 5,0 0 1-8,0 0 1 5,0 0-8 0,0 0-4 0,0 0-13-2,0 0 4 2,0 0 6 1,0 0 16-2,0 0 1 2,0 0 5-4,0 0-1 7,0 0-31-8,0 0-19 4,0 0-16-2,0 0-11 2,0 0-12 0,0 5-12 0,0 17 35 0,0 9 29-2,0 7 4 3,0 5 4-2,-7 2-3-1,0 2-15 3,0-1 8 1,7-3-19 5,-10-6-3-13,3-6-4 2,0-7 7 7,7-6 17-6,0-6-19 8,0-2 1-10,0-4 0 10,0-1-5-9,0-2 4 8,0-3-5-10,0 3 12 1,0-3-4 5,0 0 4 0,0 0-5-2,0 0 0 5,0 0 0-6,0 0-7 1,0 0-1 2,0 0 0 0,0 0 9 0,0 0-6-2,0 0 12 4,0 0 8-4,0 0 0 3,0 0 2-4,0 0-3 7,0 0 3-8,0 0-1 4,0 0-3-2,0 0-4 2,0 0-5 0,0 0 0 0,0 0-11 1,0 0 0-4,0 0-1 6,0 0 1-6,0 0 0 1,0 0 0 2,0 0-1 0,0 0 1 0,0 0-1-2,0 0-1 3,0 0-7-2,0 0-3 3,0 0-4-6,0 0 0 9,0 0 6-9,0 0 3 3,0 0 6 1,0 0-1-2,-7 6-6 2,7 10 7 0,-7 4 0 0,7 2 0 9,-7 1 1-16,7 0 2 15,-10-3-2-15,10-5-1 14,-7-5 0-14,7-3 0 15,0-2 1-15,0-5 0-1,0 0 0 15,0 0 11-14,0 0-4 5,0 0-1 1,0 0 5 0,0 0-3 1,0 0-3 0,0 0-6-2,0 0 0 3,0 0 0-2,0 0 0 2,0 0-2-4,0 0 1 6,0 0 0-6,0 0 1 5,0 0 0-6,0 0 7 4,0 0 5 0,0 0 3 0,0 0-1 0,0 0-2-2,0 0-11 4,0 0-1-4,0 0-7 2,17 0-11-2,-3 0 18 2,7 0 33 0,10 0 2 5,0 0-14-12,4 0-11 16,3 0-4-16,-7 0 0 14,-10 0-6-14,3 0-13 15,-10 4-44-16,-7 3-74 17,-1 0-133-15,-6-3-384-2</inkml:trace>
    </iact:actionData>
  </iact:action>
  <iact:action type="add" startTime="350908">
    <iact:property name="dataType"/>
    <iact:actionData xml:id="d138">
      <inkml:trace xmlns:inkml="http://www.w3.org/2003/InkML" xml:id="stk138" contextRef="#ctx0" brushRef="#br2">2859 14021 793 0,'0'0'650'8,"0"0"-486"-3,0 0-119 5,0 0 33-4,0 0 31 4,0 0-47-2,14-86-29-4,-14 83 42 4,0 3 23 0,0 0-25 0,0 0-32-1,0 0-23 1,0 0-5 0,0 0-13 1,10 0-1-4,4 0-10 4,14 0 10-2,3 0 1 0,7 3 0 0,7 4 1 1,-7 0 5 1,-3-2-6-1,3 0-62-2,-14 4-109 0,-3-1-47 4,-21 7-140-4,0-3-230 0,0-2-225-5</inkml:trace>
    </iact:actionData>
  </iact:action>
  <iact:action type="add" startTime="351291">
    <iact:property name="dataType"/>
    <iact:actionData xml:id="d139">
      <inkml:trace xmlns:inkml="http://www.w3.org/2003/InkML" xml:id="stk139" contextRef="#ctx0" brushRef="#br2">2783 14307 1209 0,'0'0'336'10,"0"0"-209"-5,0 0-6 5,0 0-51-7,0 0-32 5,0 0 77 0,152-1-63 0,-100-8-31-2,0 1-21 11,7 2-110-17,-14 1-287 17,-14-1-667-16</inkml:trace>
    </iact:actionData>
  </iact:action>
  <iact:action type="add" startTime="354616">
    <iact:property name="dataType"/>
    <iact:actionData xml:id="d140">
      <inkml:trace xmlns:inkml="http://www.w3.org/2003/InkML" xml:id="stk140" contextRef="#ctx0" brushRef="#br2">4479 13255 1096 0,'0'0'292'7,"0"0"-160"4,0 0-31-6,0 0-8 2,0 0-27 1,0 0 1-1,0-31 78 1,0 27 30-2,0 4-51 2,0 0-49 0,0 0-27 0,0 0-21-2,0 0-8 4,0 0-9-4,0 0-10 4,0 0 0-6,0 0 0 4,0 0 0 0,0 0 0 0,0 0 14 1,0 0-8-4,0 0 11 4,0 0-3-2,0 0-9 2,0 0-5-3,0 0-15 1,0 0 1 1,0 9 14 0,0 9 10-2,0 8 26 2,0 8 11 0,7 12-10 0,0 6 2 0,-7 15-12-1,0 5-5 8,0 10-4-14,0 3-9 14,0-2-7-14,0-8 4 15,0-17-6-16,0-15 2 16,0-15-2-15,0-13-1 15,0-7-47-15,0-7-84-1,7-1-58 17,-7-17-115-16,0-11-323-1</inkml:trace>
    </iact:actionData>
  </iact:action>
  <iact:action type="add" startTime="356336">
    <iact:property name="dataType"/>
    <iact:actionData xml:id="d141">
      <inkml:trace xmlns:inkml="http://www.w3.org/2003/InkML" xml:id="stk141" contextRef="#ctx0" brushRef="#br2">3835 14232 228 0,'0'0'414'7,"0"0"-262"1,0 0-77-2,0 0 71 2,0 0 40 0,0 0-10 1,0 0 2-4,0 0 7 4,0 0-11-2,0 0-42 1,0 0-39-2,0 0-34 2,0 0-21 0,0 0-14 0,0 0-16-1,11 0-8 0,9 0 0 3,12 0 9-3,19 0 61-2,15 0-11 3,17 2-35 0,21 7-1 0,31 10-12-2,28 8-4 2,48 7 1 1,-4-5-8 5,1-8 12-14,-28-11 16 16,-45-7 12-15,-24-3-19 15,-35 0-1-15,-17 0-20 15,0 0-14-14,-7 5-83 14,-7 15-90-15,-14 0-167-1,-24 3-352 0</inkml:trace>
    </iact:actionData>
  </iact:action>
  <iact:action type="add" startTime="356967">
    <iact:property name="dataType"/>
    <iact:actionData xml:id="d142">
      <inkml:trace xmlns:inkml="http://www.w3.org/2003/InkML" xml:id="stk142" contextRef="#ctx0" brushRef="#br2">5725 14711 354 0,'0'0'863'6,"0"0"-661"3,0 0-60-2,0 0 39 0,0 0-1 0,0 0-12 3,0 0-38-3,-31-8-10-2,-7-2 3 3,-4-6-46 0,-20-1-26 0,-11 0-16-1,-17-9-8 1,0 3-6-1,-14 0-6 3,14 4-5-6,0 2-1 4,0 6 11 0,7 6-14 0,-3 5-5-2,-4 0 0 2,0 0 0 1,0 0 10-1,7-5-2 7,3-1 1-14,4-1 11 15,17 2-11-16,14 0-2 16,7 1 7-15,7 4-8 15,17 0-7-15,0 0 0 14,0 0-1-14,4 0-7-1,3 0 7 16,0 0-10-14,7 4 1 1,0 6-4 5,-7 8 3 0,7-1 3 4,-7 11 7-10,0 7-5 14,7 10 6-15,0 11 0 14,-10 18-1-14,10 8 1 15,0 14 2-16,0 2-1 16,-7 1 0-15,7-6 1 15,-7-10-2-15,7-7 0 15,0-16 0-16,0-15-1 0,0-12 1 17,0-16-9-17,0-6-2 16,0-11 2-15,0 0-12 15,0 0-4-15,0-4 25-1,0-20-1 9,0-9-20-1,-7-18-4 7,-31-6-18-14,0-7-18 15,-7 1 6-15,4 8 9 15,-4 13 34-16,14 14 11 18,17 13-1-17,3 12-4-1,4 3-26 14,7 0-10-13,-7 23 17 15,7 12 25-16,0 0 2 16,0 5-2-15,0-2-10 15,0-4-61-15,14-12-143-1,31-15-189 17,0-7-167-14,-7 0-180-3</inkml:trace>
    </iact:actionData>
  </iact:action>
  <iact:action type="add" startTime="357789">
    <iact:property name="dataType"/>
    <iact:actionData xml:id="d143">
      <inkml:trace xmlns:inkml="http://www.w3.org/2003/InkML" xml:id="stk143" contextRef="#ctx0" brushRef="#br2">4195 14892 485 0,'0'0'662'3,"0"0"-463"4,0 0-22 1,0 0-4 0,0 0-68-2,0 0-77 5,0 0 6-6,0-26 39 6,7 21-31-8,7 0-24 5,10-2 4 0,14-1-11 0,-3 5-10-1,-4-4-1 1,7 7-1 0,-17 0-28-1,-4 0-22-1,-10 7 2 2,-7 11-4 0,0 10 53 0,-24 7 28-2,-11 9 1 9,-3 1-19-13,-14 5 1 6,7-2 2-2,7 4-3 11,0-8 9-16,17-4 12 16,4-7-6-16,10-9-8 14,7-6-16-15,0-2-1 17,0-10-13-17,7 0 3 0,17-1 10 16,14-3 16-16,-3-2-16 16,10 0-31-15,0 0-93 15,7 0-126-15,-7-2-271 15,-14-9-260-14</inkml:trace>
    </iact:actionData>
  </iact:action>
  <iact:action type="add" startTime="358284">
    <iact:property name="dataType"/>
    <iact:actionData xml:id="d144">
      <inkml:trace xmlns:inkml="http://www.w3.org/2003/InkML" xml:id="stk144" contextRef="#ctx0" brushRef="#br2">4745 15118 424 0,'0'0'874'5,"0"0"-627"2,0 0-97 0,0 0-55-1,0 0-28 2,0 0-24 0,0 0 12 0,0 23 17-2,-6 2 0 3,-1 7-26-2,0 9-21 3,-7 2-12-6,7 0-13 4,-3 0-46 0,3-5-123 0,7-11-174-2,0-9-346 2,0-14-18-7</inkml:trace>
    </iact:actionData>
  </iact:action>
  <iact:action type="add" startTime="358518">
    <iact:property name="dataType"/>
    <iact:actionData xml:id="d145">
      <inkml:trace xmlns:inkml="http://www.w3.org/2003/InkML" xml:id="stk145" contextRef="#ctx0" brushRef="#br2">4887 15141 1109 0,'0'0'403'2,"0"0"-270"13,0 0-88-14,0 0-45 6,0 0-12-1,0 0 12 2,0 0 64 0,0 98-20 0,0-55-22 9,-14 3-22-17,8-4-9 17,-8-2-135-17,-4 1-102 16,5-14-240-15,-1-9-14-1</inkml:trace>
    </iact:actionData>
  </iact:action>
  <iact:action type="add" startTime="358738">
    <iact:property name="dataType"/>
    <iact:actionData xml:id="d146">
      <inkml:trace xmlns:inkml="http://www.w3.org/2003/InkML" xml:id="stk146" contextRef="#ctx0" brushRef="#br2">4659 15186 500 0,'0'0'1079'1,"0"0"-913"-1,0 0-156 0,0 0 2 8,0 0 4-2,0 0-2 2,163 0 1-1,-118 0-15 0,13 0-13 2,-13 0-181-2,-13 0-366-6</inkml:trace>
    </iact:actionData>
  </iact:action>
  <iact:action type="add" startTime="368108">
    <iact:property name="dataType"/>
    <iact:actionData xml:id="d147">
      <inkml:trace xmlns:inkml="http://www.w3.org/2003/InkML" xml:id="stk147" contextRef="#ctx0" brushRef="#br2">5278 15455 658 0,'0'0'405'8,"0"0"-266"-1,0 0-78 2,0 0 57-4,0 0 70 4,0 0-27-1,0 0-3-1,7 0 50-1,0 0-27 2,7-9-46 1,10-1-43-2,4-3-44 0,10 0-25 0,7-1-12 3,14-4-10-4,10-5-1 0,-3 1-66 2,31-17-81 0,-31 10-231 0,-11 0-725-7</inkml:trace>
    </iact:actionData>
  </iact:action>
  <iact:action type="add" startTime="369626">
    <iact:property name="dataType"/>
    <iact:actionData xml:id="d148">
      <inkml:trace xmlns:inkml="http://www.w3.org/2003/InkML" xml:id="stk148" contextRef="#ctx0" brushRef="#br2">5590 15151 208 0,'0'0'992'5,"0"0"-821"3,0 0-50 1,0 0-37-2,0 0 15-1,0 0-32 2,-83-38-36 0,62 38 14 0,-10 0 5-2,10 5-3 2,-10 16-18 0,10 3-11 1,-3 4-6-4,10 2 8 5,0 8-5-4,-3-8-6 4,10 1-2-5,7-4 6 2,0 1-12 1,0-2 10 0,7-4-10-1,10 1-1 0,4 0 1 3,3-1 8-3,11-2-8 5,-4 3 8-10,14-7 0 13,0-4-2-14,14-2 2 14,-7-8-2-14,0-2-7 15,7 0 0-16,-4 0-36 16,-10-11-8-15,7-6 32 15,-18-6-2-15,-2-1-13-1,-1-2 4 16,-10-1 20-15,3-4 3 15,-17 1 0-15,7-3-6 14,-14-2 6-14,0 0 1 15,0 0 5-14,-14 0 0-2,-4-1-5 15,-16 6 25-14,3 2-17 14,-14 3 8-14,7 5 4 15,-7 5 5-15,10 5-8 15,-3 4 2-16,0 6-4 16,7 0-8-15,10 0-8 15,-3 0 0-15,3 13-50-1,7 8-215 16,-3 1-604-16</inkml:trace>
    </iact:actionData>
  </iact:action>
  <iact:action type="add" startTime="371968">
    <iact:property name="dataType"/>
    <iact:actionData xml:id="d149">
      <inkml:trace xmlns:inkml="http://www.w3.org/2003/InkML" xml:id="stk149" contextRef="#ctx0" brushRef="#br2">6746 14134 863 0,'0'0'651'7,"0"0"-545"0,0 0-106 0,0 0-51 2,0 0 51-2,0 0 9 0,166-5 4 1,-121-2 27-1,-10-2 11 1,10 4-9-2,-7 0-25 2,-7 1-2 0,-3-4 0 0,3 3-13-2,-17-5 10 4,3-3 1-4,-3-4-12 3,-7-7-1-4,-1-2 0 3,-6-7-32 0,0 2-7 0,0 1 18-1,-13 10 14 0,-12 7-5 2,5 6 12-2,-5 7 28-1,-16 0 13 2,-4 5-25 0,0 20-7 0,-17 7 2-2,10 9 14 2,0 9-4 0,0 6 17 0,7 2 31-2,17 5-15 4,4-4 6-4,10-3-23 3,14-6-14-2,0-6-1 0,38-9 5 3,21-7-4 7,14-8 38-16,17-5-11 14,14-6-22-14,3 2-22 15,-10-6-6-15,13 11-171-1,-33-2-213 16,-25-9-472-15</inkml:trace>
    </iact:actionData>
  </iact:action>
  <iact:action type="add" startTime="372785">
    <iact:property name="dataType"/>
    <iact:actionData xml:id="d150">
      <inkml:trace xmlns:inkml="http://www.w3.org/2003/InkML" xml:id="stk150" contextRef="#ctx0" brushRef="#br2">7694 13330 469 0,'0'0'1106'8,"0"0"-821"-2,0 0-161 2,0 0-52 0,0 0-38 0,0 0-34 0,0 0 43-2,59 0 99 3,-21 0-19-2,7-10-54-1,14-5-35 2,10-3-34 0,-10 6-66 0,7 4-223 0,-21 3-306 0,-7 5-397-8</inkml:trace>
    </iact:actionData>
  </iact:action>
  <iact:action type="add" startTime="373355">
    <iact:property name="dataType"/>
    <iact:actionData xml:id="d151">
      <inkml:trace xmlns:inkml="http://www.w3.org/2003/InkML" xml:id="stk151" contextRef="#ctx0" brushRef="#br2">9044 13039 611 0,'0'0'564'3,"0"0"-336"4,0 0-41-1,0 0-13 4,0 0-21-6,0 0-11 4,0 0 4 0,0-26-20 0,-7 26-46-2,0 0-19 2,-7 5-3 0,-10 12-21 0,-14 15-19-1,3 8-8 0,-10 10-8 1,7 3-1 0,-7 4 6-2,7 0-7 2,17-7-13 1,-3-8-59 4,10-12-91-12,7-12-106 15,7-18-129-16,0-5-288 16,14-17 113-14</inkml:trace>
    </iact:actionData>
  </iact:action>
  <iact:action type="add" startTime="373671">
    <iact:property name="dataType"/>
    <iact:actionData xml:id="d152">
      <inkml:trace xmlns:inkml="http://www.w3.org/2003/InkML" xml:id="stk152" contextRef="#ctx0" brushRef="#br2">8722 13107 1162 0,'0'0'386'10,"0"0"-226"-6,0 0-81 4,0 0-26 0,0 0-40 0,0 0-12-2,0 0 52 2,24 47 94 1,-10-19-48-2,3 5-50 0,4 4-18 0,-7 3-16 1,3-2-2 0,-3 1-13-2,0-7-36 2,3-1-123 0,4-14-134 0,-7-7-331-2,3-10-313-5</inkml:trace>
    </iact:actionData>
  </iact:action>
  <iact:action type="add" startTime="373907">
    <iact:property name="dataType"/>
    <iact:actionData xml:id="d153">
      <inkml:trace xmlns:inkml="http://www.w3.org/2003/InkML" xml:id="stk153" contextRef="#ctx0" brushRef="#br2">9051 13439 192 0,'0'0'1168'5,"0"0"-909"17,0 0-170-21,0 0-53-1,0 0-5 6,0 0-16 3,0 0 56-2,7 33 4 1,3-21-22-1,-3 3-36 9,7 0-3-15,10 3-14 15,-3-3-50-15,10-5-106 15,-3-3-221-14,-11-7-549-2</inkml:trace>
    </iact:actionData>
  </iact:action>
  <iact:action type="add" startTime="374158">
    <iact:property name="dataType"/>
    <iact:actionData xml:id="d154">
      <inkml:trace xmlns:inkml="http://www.w3.org/2003/InkML" xml:id="stk154" contextRef="#ctx0" brushRef="#br2">9051 13439 1071 0,'166'-132'616'0,"-166"130"-562"0,0-2-54 2,7 0-310-2,7 3-281 0</inkml:trace>
    </iact:actionData>
  </iact:action>
  <iact:action type="add" startTime="374529">
    <iact:property name="dataType"/>
    <iact:actionData xml:id="d155">
      <inkml:trace xmlns:inkml="http://www.w3.org/2003/InkML" xml:id="stk155" contextRef="#ctx0" brushRef="#br2">9580 13360 1335 0,'0'0'537'6,"0"0"-320"0,0 0-56 4,0 0-60-4,0 0-72 3,0 0 1-4,0 0 1 5,90-1-31-4,-52-3 0 3,-6 4-76-4,13 0-191 3,-11 0-253 0,-10 0-357-7</inkml:trace>
    </iact:actionData>
  </iact:action>
  <iact:action type="add" startTime="377187">
    <iact:property name="dataType"/>
    <iact:actionData xml:id="d156">
      <inkml:trace xmlns:inkml="http://www.w3.org/2003/InkML" xml:id="stk156" contextRef="#ctx0" brushRef="#br2">10439 13080 390 0,'0'0'264'7,"0"0"-91"-1,0 0-46 2,0 0-53 0,0 0-29 0,0 0 8 0,0 0 44-3,7 0 9 4,-7 0-2-2,0 0-6-1,0 0 1 2,0 0-8 0,0 0-9 0,0 0-1-2,0 0-7 4,0 0 4-4,0 0-18 4,0 0-17-6,0 0-11 4,0 0-8 1,0 0-8-2,0 0 9-1,0 0 11 2,0 0-13 1,0 0 7-2,0 0 1 1,0 0 9-2,-7 0-16 3,-7 0-17 0,0 0-7-4,-3 0 1 2,3-1-1 1,-7-2-2 1,4 3 2-4,-4 0-1 5,-3 0 1-4,3 0-2 4,-3 0-5-6,3 8 1 4,-3 2 6 0,3 0-1 0,7-1 1-2,-3-1-1 2,3 0-1 1,7 0 1-2,7-3-2 1,-7 0 3-1,0-3-6 1,7 1 6-1,0-1-1 0,0 1 0 0,-10 1-1 1,10 2 1 0,0-1-5-2,0 0-2 4,0 2-1-4,0-2 8 4,0 3-15-6,0 2 4 4,0 0 11 0,0 1-8 0,10-2 9 1,4-1 1-4,-7 2 6 3,7-1-7 0,3 5 1 1,-3-5-1-4,0 5 1 4,3-2 5-2,-3 0-5 5,0-1 0-1,3-1 0-11,-3-1-1 16,-7 1 0-15,7-1 0 15,-7-2 1-15,3-2 0 15,-3 0-1-15,0 1 0-1,-7-4 1 15,7 3-1-13,-7-4 1 5,7 3-1-1,-7-3 0 3,7 5 2-2,3-1-2 2,-10 0 0-4,7 1 0 6,0 1 0 0,0-2 1 6,0 2-1-16,-7-2 1-1,7 3-1 15,-7-3 0-14,0 0 0 15,7-2-1-15,-7 1 1 4,0-1 1 6,0 2-1-10,0 0 0 7,0 3 0 0,0-1 0 8,0 6 2-16,0 0 9 17,-14 1-10-16,7 1 1 15,-7-2-1-16,7-1 4 16,-3-3-5-15,3-5 0 15,7-1 0-15,0-1 1-1,0-2 5 6,-7 0-5 2,7 0 6 0,0 0 1-2,-14 0-7 4,7 0 5-4,-10 0-6 0,3 3 0 2,0-3 1 0,7 0 0 8,-3 0 0-14,3 0 8 3,0 0-9 5,0 0 2-4,0 0-1 1,0 0-1 1,-3-5-6-2,3 2 6 2,0-1-1 7,0 0-1-14,7 3-11 5,0-5-9 2,0 4 11 0,0-1 10-2,0-2-5 4,0 0 4-4,0-5-16 5,0 0-4 0,0 0 12-9,0-3-4 12,0 1 1-12,7 2 12 13,0 0-10-14,-7 2 5 15,7 0-1-15,-7 1 1 14,10 0-6-11,-3-4 3-4,0 1 8 13,0-4-15-12,0-2 4 15,0 1 2-15,3 0-6 14,4-1 10-14,-7 1-2 15,0 3 8-15,0 1-1 15,10 3-6-15,-10-3-17 0,0 5 13 13,0 1-7-13,0 4 3 15,0-4 8-15,10-4 7 15,-10 0 1-15,7-2-1 14,-7 1-7-13,0-2 6-2,3 1-7 15,-3 1 8-14,0 1 1 15,0 1 0-15,-7 0 0 15,7-4 11-15,0-3-11 15,-7-5 1-15,10-3-2 15,4-2 0-14,-7 5-20-2,-7 10-105 14,-7 8-161-12,-24 2-513-2</inkml:trace>
    </iact:actionData>
  </iact:action>
  <iact:action type="add" startTime="379377">
    <iact:property name="dataType"/>
    <iact:actionData xml:id="d157">
      <inkml:trace xmlns:inkml="http://www.w3.org/2003/InkML" xml:id="stk157" contextRef="#ctx0" brushRef="#br2">8573 13076 62 0,'0'0'178'8,"0"0"-54"-2,0 0-28 2,0 0-47 2,0 0 2-3,0 0 15-2,0 0 17 5,18-32 41-4,-18 32 6 5,0 0-10-8,0-4-7 5,0 4-16 0,0 0 17 0,0 0 4-1,0 0 11 0,0 0-25 2,0 0-18-2,0 0-35 2,0 0-51-4,-11 4 1 3,-3 8-1 0,1 8 65 0,-12 6-6-2,11 3 9 2,-6 4-19 0,2 0-2 0,5-1-23 1,13 3-14-4,0 6-3 7,0 5 1 1,0 7 7-11,6 2-15 11,19 0 10-10,2-2-10 11,11-8-28-10,7-7-41-3,38-3-79 11,-10-9-132-7,-4-12-428-5</inkml:trace>
    </iact:actionData>
  </iact:action>
  <iact:action type="add" startTime="380294">
    <iact:property name="dataType"/>
    <iact:actionData xml:id="d158">
      <inkml:trace xmlns:inkml="http://www.w3.org/2003/InkML" xml:id="stk158" contextRef="#ctx0" brushRef="#br2">10695 12892 1039 0,'0'0'531'7,"0"0"-385"-1,0 0-60 2,0 0-25 0,0 0-48 1,0 0-1-4,0 0 32 5,7 0 31-4,0 5 16 2,7 6 22-2,10-1-46 2,3 7-20 0,5 6-9 0,-1 4-17-1,-4 9-4 0,5 4 2 3,-12 11 10-4,5 6-15 0,-18 6-4 3,6 2 7 5,-13 3-16-12,0 0 5 14,-7-2-6-15,-13-6-49 12,-18-9-95-12,0-18-163 15,6-19-300-15</inkml:trace>
    </iact:actionData>
  </iact:action>
  <iact:action type="add" startTime="380893">
    <iact:property name="dataType"/>
    <iact:actionData xml:id="d159">
      <inkml:trace xmlns:inkml="http://www.w3.org/2003/InkML" xml:id="stk159" contextRef="#ctx0" brushRef="#br2">11076 12885 98 0,'0'0'641'9,"0"0"-340"-2,0 0-80 0,0 0-35 0,0 0-60 2,0 0-43-2,0 0-17 1,0-3-8-2,6 1-1 3,1-1 8-2,7-2-15-1,10 0 14 2,-3-3 8 0,17 4-35 1,-10-1-22-2,3 2-14 1,-7 3-1-2,4 0 0 4,-21 0-15-4,10 3-13 0,-17 6-3 2,0 7 3 1,0 4 25-2,-10 0 3-1,-11 5 24 3,-10-2-7-2,3 2-2 3,-3-6-7-6,10 2 0 5,4-5-7-2,3-6-1 1,7-3 0-2,7-1-7 2,0-5 0 1,0-1 5-2,7 4-4 1,7-2 6-2,17 3 20 5,7 2-20-6,14 9-101 2,-7-1-188 0,-24-3-341 8</inkml:trace>
    </iact:actionData>
  </iact:action>
  <iact:action type="add" startTime="381618">
    <iact:property name="dataType"/>
    <iact:actionData xml:id="d160">
      <inkml:trace xmlns:inkml="http://www.w3.org/2003/InkML" xml:id="stk160" contextRef="#ctx0" brushRef="#br2">8307 13949 600 0,'0'0'287'5,"0"0"-69"4,0 0-47-4,0 0-8 5,0 0-31-6,0 0-19 4,0 0 0 0,90-100-22 0,-63 88-17-2,12 2 18 2,-1-1-3 2,14-1 27-4,6 0-16 1,18 1-29 0,14-1-16 1,14-1-12 0,38-4-3-2,35-1-6 3,41-5 9-1,21 5-2-1,-14 9-4 11,-18 5-12-17,-34 4-1 13,-34 0-8-13,-25 11-15 15,-24 0-1-15,-17-4-5 15,17-2 4-15,6-5-24-1,8 0 7 16,4 0-8-15,-22 0-26 16,-3-5-22-16,-17-1-48 14,-11-1-75-14,-27 2-175 14,-4-2-576-14</inkml:trace>
    </iact:actionData>
  </iact:action>
  <iact:action type="add" startTime="382318">
    <iact:property name="dataType"/>
    <iact:actionData xml:id="d161">
      <inkml:trace xmlns:inkml="http://www.w3.org/2003/InkML" xml:id="stk161" contextRef="#ctx0" brushRef="#br2">9148 13968 720 0,'0'0'408'2,"0"0"-235"5,0 0-65 1,0 0 30 0,0 0-19-2,0 0 2 2,0 0-8 0,97-63 3 0,-66 53-21 0,0-1-41-2,4 0 2 3,3-3-10-2,7 4-19 1,0 3-20-2,-7 7-7 2,-11 0 0 0,-2 0-12 0,-11 0-2 0,3 2-7-2,-17 8-6 5,0 3-5-6,0 4-4 1,0 6 36 2,-17 7 2 0,-22 9 26 0,5 0-4-2,-4 0-5 5,0-4-9-4,7-8-1 0,17-7-8 11,0-10 10-17,14-5-5 14,0-2-6-13,0 2-11-2,7-2 11 7,14 1 0 2,17 1 19 6,7-5 14-14,13 0-10 15,12 0-10-15,13-2-13 14,-18-10-73-14,25-4-94 15,-17 4-146-15,-21-1-432-1</inkml:trace>
    </iact:actionData>
  </iact:action>
  <iact:action type="add" startTime="382817">
    <iact:property name="dataType"/>
    <iact:actionData xml:id="d162">
      <inkml:trace xmlns:inkml="http://www.w3.org/2003/InkML" xml:id="stk162" contextRef="#ctx0" brushRef="#br2">10349 13849 869 0,'0'0'758'1,"0"0"-546"4,0 0-61 5,0 0-59-6,0 0-58 7,0 0-24-6,0 0 22 3,-194-17-18-2,142 31 29 2,0 7 32 1,7 1-38-2,7 8-18 1,10 9-10-2,4 3-9 4,10 4-1-4,14 4-14 5,0-2 0-8,14-3 8 5,17-10 7 1,21-4 7 6,14-12 5-14,10-9 3 14,7-5 2-14,-3-5-5 15,-4 0-3-15,-17-1 0 14,-7-15-9-14,-21-12-7 15,-10-7-23-15,3-12-9-1,-24-9-24 15,0-4-83-14,0 0-59 15,-24 4-178-15,-4 15-215 15,-3 14 67-15</inkml:trace>
    </iact:actionData>
  </iact:action>
  <iact:action type="add" startTime="383224">
    <iact:property name="dataType"/>
    <iact:actionData xml:id="d163">
      <inkml:trace xmlns:inkml="http://www.w3.org/2003/InkML" xml:id="stk163" contextRef="#ctx0" brushRef="#br2">10051 14094 1028 0,'0'0'394'8,"0"0"-230"-5,0 0 11 5,173-8-79 0,-100-2-52 0,-4 5-22-1,11 5-22 0,-11 0-96 2,-41 0-479-8</inkml:trace>
    </iact:actionData>
  </iact:action>
  <iact:action type="add" startTime="396317">
    <iact:property name="dataType"/>
    <iact:actionData xml:id="d164">
      <inkml:trace xmlns:inkml="http://www.w3.org/2003/InkML" xml:id="stk164" contextRef="#ctx0" brushRef="#br2">1890 13671 499 0,'0'0'203'6,"0"0"-68"2,0 0-36-2,0 0 21 4,0 0-24-4,0 0-17 0,0-19 14 2,0 17 16 0,0 0-44 0,0-1 25-2,0 3-1 3,0-2 0-2,0 2-20 3,0 0-9-6,0 0-10 4,0 0 1 0,0 0 3 0,0 0 0-2,0-3-12 2,0 3-5 0,-7-2-20 1,7 2-2-1,-7-3-5-3,-3 3 26 6,3 0-20-6,0 0-3 1,-7-2-4 2,7 2-8 0,-10 0 0 0,3 0 7-2,0 0-7 4,-3 0-1-4,3 0 0 4,0 2-1-6,-3 8-7 4,3 2 8 0,-7 2-1 0,4 0 1-2,3-1-1 2,0 0 0 0,-3-3 0 0,3-1 1 0,7 2-1-1,0-1 1 1,0-2 0-1,-3-1 0-1,10 2 0 2,-7 2-1 0,0 0 1 0,0 1 0-2,7 0-1 3,-7 4 2-2,1-2-1 3,-5 2 1-4,11 1-1 2,0 1 1 11,-7-2-1-18,7-4 0 16,0 0 0-17,0-2-1 0,0 3 0 16,0-2 1-15,0 0 0 15,0 2 1-15,0 2 8 16,0-3-8-16,0 4 0-1,0 0 1 14,0-4 5-13,7 3-7 15,4-2 2-16,-11 1-1 17,6 2 0-17,1-1 6 13,0 3-6-10,0-6 0 13,10 1 0-15,-10-3-1 16,0 0 0-16,0-2 0-1,0-1 0 15,0-2 0-14,10 2 1 4,-10-2 0 6,7 0 5-6,-7 2-5 6,10 2-1-9,-3-4 1 13,0 2 5-14,3 0-5 14,-3-2 0-14,0-1-1 16,10-3 0-16,-10-1 1 14,0 4 5-14,3-4-5 15,-3 0 6-16,0 0-6 16,3 0 0-15,-3 0 0-1,0 0 7 16,0 0-7-15,3 0 0 15,-3-4-1-15,0-1-1 14,-4 0 0-14,4-2 0 15,0-3 1-15,0-3-1-1,-4 3-8 16,4-2 2-15,-7 0 6 14,0-4 1-14,0 1 0 16,10-5 9-16,-17 0-8 13,7-2 1-13,0-1-1 15,-7 0 1-15,0 2-2-1,0 4 1 16,0 0-1-15,0-1 0 15,0 1 0-15,0-4 0 14,-7 3 1-14,0-2 0 15,0 0 0-15,-3-1 5-1,3 4-5 15,0 2-1-14,0 0 0 17,0 0 0-18,0 0 1 16,-3 0 5-15,3 2-5 14,-7 1 0-14,7 2-1 14,-7-1-1-14,4 2-8-1,-4 0-1 16,0 4 8-15,7 1-18 15,-10-1-38-15,3 2-106 14,-17-4-139-14,10 2-246 15,7-2-140-14</inkml:trace>
    </iact:actionData>
  </iact:action>
  <iact:action type="add" startTime="397802">
    <iact:property name="dataType"/>
    <iact:actionData xml:id="d165">
      <inkml:trace xmlns:inkml="http://www.w3.org/2003/InkML" xml:id="stk165" contextRef="#ctx0" brushRef="#br2">1523 14078 616 0,'0'0'191'7,"0"0"-123"1,0 0 1-2,0 0 35 4,0 0 3-4,0 0 42 3,0 0 86-4,0 0-34 4,0 0-53-2,0 0-42 1,7 0-35-2,11 0-38 3,-5 0-4-2,18 0 26 2,4-2-29-2,10-6-5-1,0-1-12 5,-7-1-3-6,7-3-6 1,-7-1-17 2,0 5-42 0,-10-4-94 0,10 0-105-2,-17 2-140 3,-4 0-356-9</inkml:trace>
    </iact:actionData>
  </iact:action>
  <iact:action type="add" startTime="398332">
    <iact:property name="dataType"/>
    <iact:actionData xml:id="d166">
      <inkml:trace xmlns:inkml="http://www.w3.org/2003/InkML" xml:id="stk166" contextRef="#ctx0" brushRef="#br2">1471 13572 858 0,'0'0'269'2,"0"0"-119"-1,0 0-19 5,0 0-73 2,0 0-31 0,0 0-15 0,0 0 11-2,-90 66 25 4,70-42 19-4,-5 8-10 3,-2 3-13-4,2 10-2 3,5 8-23 0,-5 6-4 0,19 7 1 0,-1 3 4-2,7-4-9 4,0-2-10-3,0-5-1 3,20-8-8 7,12-7-25-16,6-5-48 15,27-3-127-16,-6-7-114 0,-3-13-352 0</inkml:trace>
    </iact:actionData>
  </iact:action>
  <iact:action type="add" startTime="398835">
    <iact:property name="dataType"/>
    <iact:actionData xml:id="d167">
      <inkml:trace xmlns:inkml="http://www.w3.org/2003/InkML" xml:id="stk167" contextRef="#ctx0" brushRef="#br2">2105 13474 1066 0,'0'0'282'3,"0"0"-212"5,0 0-70-1,0 0-1-1,0 0-10 2,0 0 11 0,0 0 62 0,0 0 44-2,0 0-23 4,0 0-35-4,17 7-10 4,-10 6 100-6,14 5-49 4,3 2-32 0,4 5-16 0,3 7-11-1,7 6-13 0,0 13-8 3,3 10 1-4,-2 11-1 4,-1 14 7 6,-7 8-2-15,-17 4-7 15,-1-3-5-15,-13-1-2-1,0-9-47 16,-6 8-133-15,-26-22-365 15,-2-24-780-15</inkml:trace>
    </iact:actionData>
  </iact:action>
  <iact:action type="add" startTime="417998">
    <iact:property name="dataType"/>
    <iact:actionData xml:id="d168">
      <inkml:trace xmlns:inkml="http://www.w3.org/2003/InkML" xml:id="stk168" contextRef="#ctx0" brushRef="#br2">11834 14969 1908 0,'0'0'365'7,"0"0"-195"3,0 0-93-6,0 0-37 4,0 0-40 0,0 0-13 0,-14-6-141-1,38 6-176 0,-3 11 20 2,-1 5-298-8</inkml:trace>
    </iact:actionData>
  </iact:action>
  <iact:action type="add" startTime="456133">
    <iact:property name="dataType"/>
    <iact:actionData xml:id="d169">
      <inkml:trace xmlns:inkml="http://www.w3.org/2003/InkML" xml:id="stk169" contextRef="#ctx0" brushRef="#br2">2271 16892 313 0,'0'0'205'6,"0"0"-55"3,0 0-1-2,0 0-12 2,0 0 15-5,0 0 3 4,0 0 7 1,0-6-24-1,0 6-20-3,0 0-23 3,0-5-16 2,0 5-13-4,0 0-5 1,0 0 1 0,0 0-2 1,0 0-4 0,0 0-15-2,0 0-5 2,0 0-2 0,0 0-5 0,-7 0-28-1,-3-2-1 2,-4 2 23-2,7 0-9 1,-14 0-13-3,4 0 0 4,-4 0-1-2,-3 0 1 2,3 7-1-3,-3 5-1 1,-4 4-1 2,4-4-4-2,10 9 5 3,-10-3 0-6,10-1 1 4,7-2-1 0,-7 3 0 0,7-1 0-2,-3-7-8 2,10 3 8 0,0 2-7 0,0-3 7 0,0-2-7-2,0 8 7 4,0-3-5-2,0 3-9 8,10-1 6-16,-3 6 0 17,7-6 2-17,0 5 6 16,3 0 1-14,-3-4 0-2,7 4 1 15,-4-7-1-15,-3 3-16 17,0-5 16-17,10-1 0 16,-3 3 7-15,3-5-6 15,-3 3 0-15,10-4-1 15,-3 0 1-16,3 0-1 0,0-4 0 16,3-5-1-15,-9 5-1 15,6-5 1-15,-3 0 1 15,-4 0 0-16,-3 0 0 16,-8-5 0-15,12-5 0-1,-5-3 1 16,5-6 0-14,-5 1 0 13,5-10 6-15,-5 3-7 16,-2-2-10-15,-5-1 3 15,-6 0 7-15,-7 0 1 15,0 0-1-16,0 0 0 0,-7 1-2 16,-17 0 1-15,3 1-9 15,-10 6 1-13,4-2-6 12,-5 6-5-14,-6 9-11-1,0 2 6 14,-3 5 10-13,-15 0-3 15,5 0 6-15,-8 0 12 15,14 5 5-16,0 0-5 16,7 0-66-15,3 8-133 15,-3-8-178-15,14 4-413-1</inkml:trace>
    </iact:actionData>
  </iact:action>
  <iact:action type="add" startTime="457200">
    <iact:property name="dataType"/>
    <iact:actionData xml:id="d170">
      <inkml:trace xmlns:inkml="http://www.w3.org/2003/InkML" xml:id="stk170" contextRef="#ctx0" brushRef="#br2">1956 17299 590 0,'0'0'199'4,"0"0"-55"7,0 0 1-6,0 0-26 5,0 0-4-6,0 0-12 5,0 0 44-2,31 0 32 1,-17 0-22-1,10 0-46 1,4-2-30 1,10-4-12-3,7 4-28 0,-7-8-20 2,14 3-14 0,-7-3-5 0,7 5-2 0,0-6-3-2,-7 4-74 2,14 7-44 0,-1 0-130 0,-13 0-279 1,-14 0-197-8</inkml:trace>
    </iact:actionData>
  </iact:action>
  <iact:action type="add" startTime="457875">
    <iact:property name="dataType"/>
    <iact:actionData xml:id="d171">
      <inkml:trace xmlns:inkml="http://www.w3.org/2003/InkML" xml:id="stk171" contextRef="#ctx0" brushRef="#br2">2202 16667 795 0,'0'0'221'8,"0"0"-87"-2,0 0-32 3,0 0-13-2,0 0-20-2,0 0-1 3,0 0 64 0,0 0 36 1,0 0-23-3,0 0-21 9,0 0-6-14,0 0-25 8,0 0-28-5,0 0-27 6,0 0-15-3,10 0-10 0,-10 0-3-1,0 0-10 2,7 0-7 0,7-5 7 0,7-12 0 2,3-4 19-6,7-4-12 6,-3-8-5-4,3 5 4 0,-4-1-5 2,-2 3-1 0,-11 3 0 0,-8 6 0-2,12 7-1 2,-18 2 0 1,0 8 0-1,7 0-14-2,-7 0-9 2,0 0 9-1,0 0-5 1,7 0-15-2,0 18 18 2,6-3 15 0,5 7 2 0,-5 1 9 1,12 2 0-4,-5 1-3 5,12 3-6-4,-5 0-158 0,-2-12-348-4</inkml:trace>
    </iact:actionData>
  </iact:action>
  <iact:action type="add" startTime="460699">
    <iact:property name="dataType"/>
    <iact:actionData xml:id="d172">
      <inkml:trace xmlns:inkml="http://www.w3.org/2003/InkML" xml:id="stk172" contextRef="#ctx0" brushRef="#br2">3427 17042 337 0,'0'0'1025'7,"0"0"-775"4,0 0-119-8,0 0 37 5,0 0-11 0,0 0-51 0,0 0-34-1,0 0 21 0,0 0 20 2,0 0-19-2,0 0-16 1,0 0-28-1,7 0-31 2,0 0-16-3,0 0-3 0,24 0-1 2,7 0 1 0,7 0 0 0,7 0-25-1,0 0-80 2,0 3-70-2,-1 2-134 2,-12 0-216-3,-26-1-171-5</inkml:trace>
    </iact:actionData>
  </iact:action>
  <iact:action type="add" startTime="461036">
    <iact:property name="dataType"/>
    <iact:actionData xml:id="d173">
      <inkml:trace xmlns:inkml="http://www.w3.org/2003/InkML" xml:id="stk173" contextRef="#ctx0" brushRef="#br2">3330 17389 1672 0,'0'0'386'3,"0"0"-334"3,0 0-52 2,0 0-1-3,169 0 0 4,-79-5-10 0,25 5-192 7,-18 0-309-15,-32 0-507-1</inkml:trace>
    </iact:actionData>
  </iact:action>
  <iact:action type="add" startTime="466029">
    <iact:property name="dataType"/>
    <iact:actionData xml:id="d174">
      <inkml:trace xmlns:inkml="http://www.w3.org/2003/InkML" xml:id="stk174" contextRef="#ctx0" brushRef="#br2">5188 16640 532 0,'0'0'860'7,"0"0"-676"1,0 0-136 0,0 0-3-2,0 0-20 2,0 0-10 0,0 0-14 0,0 0 28-2,0 0 37 4,0 0 32-4,0 0 12 4,0 0-6-4,0 0-11 0,0 0-15 2,0 0-26 0,0 0-16 0,0 0 1-2,0 0 3 3,0 0 0-2,0 0 12 3,0 0 0-6,-10 0 3 4,-4 0 6 0,-7 0-31 0,-17-5-22 0,0-3-8-2,-7 3-8 3,-7 5 7-2,0-5 0 1,1 5 1-2,-1 0 1 4,7 0 0-4,0 0-1 0,0 0 1 2,14 0 1 0,3 0 5 0,4 0 1-2,17 0-7 3,0 0 8-2,0 0-8 3,7 0 7-6,0 0-8 4,0 0-9 0,0 0 2 0,0 0-4-1,0 0-5 0,0 0-7 1,0 0-9 1,7 0-16-2,7 0-4-1,17 18 40 4,0 1 12-4,4 9 0 0,10 3 0 2,0 1-1 0,-7 1 1 1,-7 2 0-4,-4-8-10 5,-2 2-18-4,-12-6 12 5,-6-7-3 5,-7 2-4-15,0 3-9 16,0 2 15-16,-7-6 5-1,-31 11 11 15,0-5-27-14,-14-2 28 15,1 2 12-16,-1 0-11 16,0-6 13-16,14-1-13 16,10-4 11-15,4-2-11 14,10-5 1-14,14-2 3 15,0 0-5-15,0-3-16-1,0 0 3 7,0 2-14 2,14 1-1-2,10 4 28 3,21 4 26 6,14-5 29-15,13 5 0 15,12-4-21-15,-8 3-17-1,-4-4-11 16,-2 4-6-16,-19 3-27 17,-6-3-93-16,-17 2-158 15,-4 0-295-15,-10-6-415-1</inkml:trace>
    </iact:actionData>
  </iact:action>
  <iact:action type="add" startTime="469873">
    <iact:property name="dataType"/>
    <iact:actionData xml:id="d175">
      <inkml:trace xmlns:inkml="http://www.w3.org/2003/InkML" xml:id="stk175" contextRef="#ctx0" brushRef="#br2">6036 16755 65 0,'0'0'361'8,"0"0"-198"-1,0 0-58 3,0 0-7-5,0 0-14 2,0 0-12 2,0 0 25-2,0 0 38 2,0 0-1-4,0 0-9 4,0 0 12-2,0 0 16 2,0 0-32-4,0 0-46 5,0 0-43-4,-7 7-17 2,-6 11 11-2,-12 10-5 3,5 10-3-2,-12 2-5 1,5 6-4 1,-4 4-8-4,10-10 9 7,-3 3-9-8,3-13 7 11,4-3-2-14,10-6-6 14,0-4 0-14,0-9-28 14,7-3-82-14,-7 0-131 3,7 0-166 8,-7-5-173-11</inkml:trace>
    </iact:actionData>
  </iact:action>
  <iact:action type="add" startTime="470587">
    <iact:property name="dataType"/>
    <iact:actionData xml:id="d176">
      <inkml:trace xmlns:inkml="http://www.w3.org/2003/InkML" xml:id="stk176" contextRef="#ctx0" brushRef="#br2">5739 16813 325 0,'0'0'355'7,"0"0"-173"2,0 0-68-3,0 0 28 3,0 0-41-2,0 0-23 2,0 0 18-5,0-13 36 6,0 13-5-4,0 0-26 4,0 0-23-6,0 0-25 4,0 0-19 1,0 0-15-2,7 0-12 0,-7 0-7 0,17 0 0 2,-3 13 8-2,0 9 44 0,17 6-14 0,0 6-1 1,-3 1-12 2,3 4-10-5,7 0-4 2,-10-4-2 3,3 2-8-1,-4-4 6 8,-9-5-5-16,2 0-2 15,-6-5-65-15,4-6-91-1,-11-6-169 16,-7-11-416-16</inkml:trace>
    </iact:actionData>
  </iact:action>
  <iact:action type="add" startTime="471465">
    <iact:property name="dataType"/>
    <iact:actionData xml:id="d177">
      <inkml:trace xmlns:inkml="http://www.w3.org/2003/InkML" xml:id="stk177" contextRef="#ctx0" brushRef="#br2">6286 17110 816 0,'0'0'276'7,"0"0"-134"3,0 0 3-4,0 0-34 0,0 0-47 2,0 0-14 0,0 0 17 0,0 5-6-2,0-2-17 2,0 4 16 0,0 6-5 1,0-2-3-3,0 5-14 4,0-5-9-4,0 7-17 3,0-7-12-4,0-5 0 2,0 1 0 1,0-2-12 0,0 0-32 0,6 1 10-2,15-1 21 4,3 0-5-4,-3-5-20 0,10 0-98 3,-3 0-198-2,-11-10-434-6</inkml:trace>
    </iact:actionData>
  </iact:action>
  <iact:action type="add" startTime="471799">
    <iact:property name="dataType"/>
    <iact:actionData xml:id="d178">
      <inkml:trace xmlns:inkml="http://www.w3.org/2003/InkML" xml:id="stk178" contextRef="#ctx0" brushRef="#br2">6351 16846 1385 0,'0'0'187'4,"0"0"-187"5,0 0-173-3,0 0-356 2,0 0 145-7</inkml:trace>
    </iact:actionData>
  </iact:action>
  <iact:action type="add" startTime="471972">
    <iact:property name="dataType"/>
    <iact:actionData xml:id="d179">
      <inkml:trace xmlns:inkml="http://www.w3.org/2003/InkML" xml:id="stk179" contextRef="#ctx0" brushRef="#br2">6642 16952 84 0,'0'0'1464'4,"0"0"-1270"3,0 0-168 0,0 0-25 1,0 0 16 0,0 0-1 0,180 0-16-1,-135 0-33 2,14 0-131-2,-14 0-165-2,-17 0-501-4</inkml:trace>
    </iact:actionData>
  </iact:action>
  <iact:action type="add" startTime="472279">
    <iact:property name="dataType"/>
    <iact:actionData xml:id="d180">
      <inkml:trace xmlns:inkml="http://www.w3.org/2003/InkML" xml:id="stk180" contextRef="#ctx0" brushRef="#br2">7435 16790 631 0,'0'0'731'4,"0"0"-560"17,0 0-59-20,0 0-48 0,0 0 12 8,0 0 2-4,0 0-11 5,-18-10 18-3,-2 5-7 11,2 3-6-17,-3 2-56 13,-10-6-16-13,-3 6-6 15,-4 0 0-15,6 6 5 0,-6 6-5 16,11-2 5-16,3 3 1 12,10-3 0-12,14-7 0 15,0-1-8-15,0 0-22 1,0 3-41 7,0 5 40-2,20-2 31 3,12 7 1-5,-1 1 16 11,14 2 1-15,-11-7-6 15,11 5-11-16,-7 2 9 16,0-1-9-15,-6 6 5 15,-12-8-6-14,1 3 6-2,-4-1 0 17,-10-4-5-16,-7 1-1 13,0 2-8-14,0 1 8 16,0 1 16-15,-24-3 12 15,3 3-16-14,-10-6-12-1,4 1-1 13,-12-3-6-13,8-5-16 14,11 0 23-14,6-5 0 15,-4 0-13-15,5-5 3 15,13-13-21-16,-7-9 6 16,7-14 5-15,0-4 19-1,7-7-5 17,6-1 0-16,19 3 6 14,-12 9 0-14,11 10-12 14,1 8-77-14,-12 11-94 15,-6 2-131-15,-3 8-427-1</inkml:trace>
    </iact:actionData>
  </iact:action>
  <iact:action type="add" startTime="473172">
    <iact:property name="dataType"/>
    <iact:actionData xml:id="d181">
      <inkml:trace xmlns:inkml="http://www.w3.org/2003/InkML" xml:id="stk181" contextRef="#ctx0" brushRef="#br2">5597 16640 633 0,'0'0'342'4,"0"0"-159"4,0 0-77 0,0 0-48-1,0 0-39 0,0 0-19 2,0 0 0-1,0 0 29-2,0 12 123 1,0 13-8 1,-7 11-49 0,-7 1-13 0,-3 15-25-2,3 9-23 2,-7 2-24 0,11 8-2 0,3 2-8 0,7-11 7 1,0 1-7 5,38-7-62-12,7-5-37 13,52-1-8-14,0-13-131 15,0-14-319-16</inkml:trace>
    </iact:actionData>
  </iact:action>
  <iact:action type="add" startTime="473743">
    <iact:property name="dataType"/>
    <iact:actionData xml:id="d182">
      <inkml:trace xmlns:inkml="http://www.w3.org/2003/InkML" xml:id="stk182" contextRef="#ctx0" brushRef="#br2">7417 16521 324 0,'0'0'893'6,"0"0"-717"0,0 0-134 3,0 0-7-2,0 0 107 1,0 0-25-2,0 0-43 2,156 85 18-1,-118-51-7 2,0 1-7-3,7 7-25 2,-14 8-3 1,4 6 27-3,-4 2-26 0,-10 3-27 2,-11-1-15 0,-10 3-9 0,0-6 0-2,-10 4-17 5,-11-10-47 9,0-6-64-19,-24-7-164-1,14-16-285 16,7-14-571-16</inkml:trace>
    </iact:actionData>
  </iact:action>
  <iact:action type="add" startTime="474153">
    <iact:property name="dataType"/>
    <iact:actionData xml:id="d183">
      <inkml:trace xmlns:inkml="http://www.w3.org/2003/InkML" xml:id="stk183" contextRef="#ctx0" brushRef="#br2">7850 16498 1290 0,'0'0'349'7,"0"0"-231"1,0 0-67-2,0 0-25 2,0 0-14 0,0 0-5 1,0 0 15-4,104-38-1 5,-66 34 13-3,-7-1-17 0,7 2-4 1,-17 3-12-2,3 0-1 2,-10 0-12 0,-14 0-13 0,0 5-3-1,0 12-10 2,-7-1 38-3,-24 8 6 4,0 9 11-6,-11-4 2 4,4 4 3 0,7-6-9 0,10-2 5-2,-3-7-8 3,17-3-10 1,7-10-14-4,0 0 1 10,0 0 13-16,21 3 7 8,17-4 8 0,7 1-8 9,7-2-7-17,10 7-44 17,-3 5-190-16,-14 2-112-1,-24-6-438 0</inkml:trace>
    </iact:actionData>
  </iact:action>
  <iact:action type="add" startTime="474816">
    <iact:property name="dataType"/>
    <iact:actionData xml:id="d184">
      <inkml:trace xmlns:inkml="http://www.w3.org/2003/InkML" xml:id="stk184" contextRef="#ctx0" brushRef="#br2">4500 17868 669 0,'0'0'286'4,"0"0"-91"4,0 0-38 0,0 0-11 0,0 0 56-2,0 0-13 2,211-68-4 0,-121 50-17 0,41 3-21 0,56 3-45-1,83 1-11 4,28 7-12-7,17 4-21 2,-4 0-24 3,-34 0-7-2,-7 0-11 1,-24 0 7 0,-32 0-7 8,-20 0-15-15,-52 4-1 13,-38 7-9-13,-35-6-43 15,-17 7-65-16,0-2-71 16,-14-2-53-15,-17-3-254 15,-21-5-529-14</inkml:trace>
    </iact:actionData>
  </iact:action>
  <iact:action type="add" startTime="475669">
    <iact:property name="dataType"/>
    <iact:actionData xml:id="d185">
      <inkml:trace xmlns:inkml="http://www.w3.org/2003/InkML" xml:id="stk185" contextRef="#ctx0" brushRef="#br2">6382 18029 525 0,'0'0'769'2,"0"0"-549"3,0 0-77 3,0 0-5 0,0 0-26 0,0 0-41-2,0 0 7 3,0-5 4-2,0 5-23 3,0 0-23-6,0 0-13 4,0 0 4 0,0 0 1 0,0 0 0-2,0 0 2 4,0 0 0-2,0 0-7-2,0 0-23 3,0 0-10-4,0 10-23 6,0 13 27-6,0 5 6 1,0 7 23 3,0 3-6-2,0-3-5 1,-10-7-6-2,10-5-5 3,0-8 0 0,0-3 0 8,0-12 0-17,0 0 6 16,0 0 2-15,0 0 6 1,0 0 0 4,10-17 22 3,4-16-37 7,7-6-10-16,3-1-29 16,-3 0-25-15,3 7 11 15,-3 1 9-15,3 7 17 15,-3 5 18-16,-7 7 8 16,3 3 0-15,-3 2-14-1,0 8 6 16,3 0 9-15,-3 0-1 15,0 8-9-16,10 10 1 16,-3 7-6-15,-4 5 5 16,4 2 1-17,-7 1 8 0,-7 7 1 16,10-6-2-16,-10 0-23 17,0-10-84-17,-7-4-233 16,0-13-541-15</inkml:trace>
    </iact:actionData>
  </iact:action>
  <iact:action type="add" startTime="483493">
    <iact:property name="dataType"/>
    <iact:actionData xml:id="d186">
      <inkml:trace xmlns:inkml="http://www.w3.org/2003/InkML" xml:id="stk186" contextRef="#ctx0" brushRef="#br2">8812 17176 489 0,'0'0'293'9,"0"0"-88"-3,0 0-27 2,0 0-31-2,0 0-33 4,0 0-14-4,0 0-23 0,0 0 15 2,0 0-5 0,0 0-5 0,0 0-6-2,0 0-10 3,0 0-15-2,0 0-11 2,0 0-3-4,0 0-6 4,0 0-5-2,0 0-3 1,7 0-10-2,10 0-6 2,11 0-5 0,3 0 7 0,14 0-8 0,0 0 0-2,0 0-1 4,7 0 0-4,-14 0-67 0,-3 0-103 2,3 0-51 0,-14 12-143 0,-10-6-288-7</inkml:trace>
    </iact:actionData>
  </iact:action>
  <iact:action type="add" startTime="483938">
    <iact:property name="dataType"/>
    <iact:actionData xml:id="d187">
      <inkml:trace xmlns:inkml="http://www.w3.org/2003/InkML" xml:id="stk187" contextRef="#ctx0" brushRef="#br2">8784 17407 540 0,'0'0'1007'11,"0"0"-826"-9,0 0-132 14,0 0-33-15,0 0-1 3,0 0 0 6,149 5-15-4,-90-5-13 5,24 10-101 5,-17 3-145-15,-14-8-382-1</inkml:trace>
    </iact:actionData>
  </iact:action>
  <iact:action type="add" startTime="484371">
    <iact:property name="dataType"/>
    <iact:actionData xml:id="d188">
      <inkml:trace xmlns:inkml="http://www.w3.org/2003/InkML" xml:id="stk188" contextRef="#ctx0" brushRef="#br2">10075 17065 745 0,'0'0'334'9,"0"0"-236"-3,0 0-20 2,0 0 15-2,0 0 9 2,0 0 36 0,0 0 9 0,0 0-7-1,-17 5-52 0,-4-2-33 4,-10 6-29-6,-7 1-18 1,-3 8-2 2,2 4-4 0,-6 1-2 0,7-5 1-2,18 3-1 3,-5-10 0-2,18 2-2 3,7-3-11-6,0 1-22 4,0-4-44 0,21 4 53 0,17-1 26-1,14 2 0 0,11-7 11 2,9 0 0-2,-6-5-10 1,3 0-1-2,-17 0-11 5,-7 0-44-6,-24 0-1 1,3 0 11 2,-24-15 32 0,0-8 13 0,0-6 0-2,-14-5-47 3,-17-9-45-2,-7 8-10 2,0 3 76-4,3 6 26 4,4 12 79-2,7 3 9 1,10 3-13 0,0 8-36-2,7 0-5 3,7 0-13-2,0 0-21 1,0 0-16-2,0 0-15 4,14 0 31-4,17 0 12 3,-3 5 24-4,17 3 36 3,14 2 1 0,3-10-21 0,4 0-23-1,0 0-9 0,3 0-19 2,-17 0-1-2,-7 0-70 1,-7 0-90-2,-10 0-168 6,-11 0-397-12</inkml:trace>
    </iact:actionData>
  </iact:action>
  <iact:action type="add" startTime="485283">
    <iact:property name="dataType"/>
    <iact:actionData xml:id="d189">
      <inkml:trace xmlns:inkml="http://www.w3.org/2003/InkML" xml:id="stk189" contextRef="#ctx0" brushRef="#br2">10491 17407 845 0,'0'0'268'5,"0"0"-106"1,0 0-13 2,0 0-41 0,0 0-65-2,0 0-18 3,0 0-12-2,-45 0-3 2,31 5 16-2,-7 0-5-1,11 3 4 4,-4 2 20-4,7-5-16 0,7 0-17 2,0 2-12 0,0 3-18 1,0 3-15-4,0-8-21 4,14 6 30-2,3-4 16 3,11-2 8-6,3 0 10 4,0-5 4 0,-3 0-6 0,-4 0-8-2,-10 0-8 2,0 0-10 0,-7-12 8 0,-7-4 10 0,0-7-20-2,0 1-78 4,-14-1 32-4,-24 0-69 0,3 14-174 2,-3-4-24-7</inkml:trace>
    </iact:actionData>
  </iact:action>
  <iact:action type="add" startTime="486527">
    <iact:property name="dataType"/>
    <iact:actionData xml:id="d190">
      <inkml:trace xmlns:inkml="http://www.w3.org/2003/InkML" xml:id="stk190" contextRef="#ctx0" brushRef="#br2">9888 16869 52 0,'0'0'760'7,"0"0"-498"-1,0 0-100 3,0 0-19-1,0 0-1-1,0 0-18-1,0 0-3 4,7 0-1-4,-7 0-17 0,7 0-2 2,0-13-8 1,11-3-51-2,-5-6-28 1,8-1-13 0,-4-10-1-1,4 3-13 2,3 3-17-3,-10 2-4 0,0 7-17 3,-7 6 17-1,0 7-1-1,3 5 4-1,-10 0-36 3,0 0-2-2,0 0 25 2,7 0 22-4,0 0 21 4,0 0-11-2,0 9 3 1,0 10 6-1,3-2 3 1,4 6 9-1,0-1-8 2,3 10 8-2,4-4-9-1,-7-5-6 5,10-6-114-6,-3-6-181 1,-4-11-638-5</inkml:trace>
    </iact:actionData>
  </iact:action>
  <iact:action type="add" startTime="487419">
    <iact:property name="dataType"/>
    <iact:actionData xml:id="d191">
      <inkml:trace xmlns:inkml="http://www.w3.org/2003/InkML" xml:id="stk191" contextRef="#ctx0" brushRef="#br2">10799 16717 537 0,'0'0'303'8,"0"0"-63"0,0 0-64-1,0 0-52 2,0 0 16-4,0 0 0 4,0 0 2-1,0-12-5-1,0 12-43 0,0-3-37 0,7 1-26 2,0-1-21-4,6 1-10 3,12-8 0 0,-5 2-1 1,5 4-9-4,-5 4-11 6,5-6-5-6,-18 6-19 5,6 0-4-4,-6 0-1 0,0 0 5 2,-7 6 20 0,0 3-22 1,0 4-6-4,0 5 21 5,-7-4 32-4,-13 9 0 4,-5 0 15-6,5 2 20 4,-5-5-10 1,11-3 4-2,1-1-10-1,6-9 9 2,7-2-19 0,0 1-9 1,0-6 0-2,0 0 5-1,0 0 39 5,20 0-33-6,12 0 6 1,-5 0-1 2,11 0-16 0,14 5-61 0,-14 7-231-2,-7-6-605-5</inkml:trace>
    </iact:actionData>
  </iact:action>
  <iact:action type="add" startTime="490204">
    <iact:property name="dataType"/>
    <iact:actionData xml:id="d192">
      <inkml:trace xmlns:inkml="http://www.w3.org/2003/InkML" xml:id="stk192" contextRef="#ctx0" brushRef="#br2">4119 16425 1079 0,'0'0'229'10,"0"0"-165"-4,0 0-37 0,0 0 23 2,0 0 25 1,0 0-40-2,0 0-23-1,38-55 14 3,-31 60-10-2,17 13 0 4,-10 9 34-8,17 9 18 5,-10 13-18 0,10 12 7 0,-10 2-12-2,10 10-1 2,-10 5-19 0,-4 5-4 1,-3 1-5 5,7-4-9-13,-11 3-6 15,4-5 7-16,-7 2-7 16,0 4 15-15,-7 4-16 15,7 2 0-15,-7 2 5-1,0 3-5 16,0 0 1-15,0 4 0 15,10-13 0-16,-3-4 0 16,-7-9 6-15,7-15-7 15,0-9 1-15,0-9-1 15,0-5 0-16,-7-7 0 16,7-5-1-15,3-4 0-1,-10-1-1 16,7-1-8-16,-7-1 3 17,7-4 6-17,-7 1 1 16,7 2-1-15,0 2-10 15,0 1 5-15,3 3 5-1,-3-3-5 16,0-6 0-15,0 3 4 14,0-10 2-14,-7 3-1 15,7-8-11-15,-7 0 0 0,7 0 6 8,3 0-7-2,4 5 13 2,7-5 8-3,3 0 21 11,14 0 12-16,7 0-12 15,7 0-10-15,7 0-13 14,17 0-4-14,-11 0-2 16,8 0 1-17,-4 0 5 0,4 5-5 16,-4-5 0-15,4 5 6 14,-4-5-7-14,4 0 1 15,-4 0-1-15,4 0 0 15,3 0 1-15,7 0 0-1,-3 0 14 15,3 0-6-14,0 0 0 15,7 0-8-15,-4 0 1 15,4 4 4-15,0-4 1 15,0 0-7-16,-7 0 1 17,-3 3-1-16,-4-3 0-1,-10 5-1 15,-4-5 0-15,-10 0-6 17,0 0 6-17,-7 6 0 16,0-6 0-15,7 0 0 15,-7 0 0-15,7 0 1-1,-7 0-1 17,7 0 1-17,6 0 0 15,-6 0 0-14,7 0-2 15,-3 0-15-15,2 0-8 15,-6 0 16-14,0 0 8-2,0 0 0 14,-7 0-9-13,-7 0 9 15,7 0-7-15,-17 0 7 15,10 0 0-16,0 0 1 17,-7 0-1-17,4 0 0 16,3 0 0-15,7 0 1-1,-7 0 0 16,7 0 0-15,-11-6 1 15,11 6-1-16,0-5-2 16,0 5-11-15,0-3-1 15,-6 3 13-15,-1-4-49 15,-11-1 12-16,-2 5 22 0,-12-5 16 16,1 0 13-15,-3 2-12 15,-4-2-1-15,-7 5 0 15,6 0-1-16,1 0 1 3,0 0 0 10,-7 0 1-12,7 0-1 7,4 0 1 2,-11 0 0 5,6 0 0-15,-6 0 8 7,0 0-8-1,7 0 8 0,-7 0 8 2,7-5 23 0,-7-12 2 7,7 1-26-15,11-6-16 16,-12-1-7-15,1-10-12 15,0 3 7-15,-7-8 0 15,0-2 12-16,0-11 0 16,0-4 0-15,0-7 0-1,0 0 10 17,-14-6-10-16,-3 1-40 14,10-4 18-14,0 3 22 15,-7 0 1-16,14 0 5 16,-6-2-4-15,6 2 7 15,0-1 1-14,0 4-4-2,0 7-6 15,0 3 8-15,0 0 10 16,0 7 4-15,0 4-14 15,0-1-7-15,0 3 0 16,0-1 6-17,0 0-6 0,0 5-1 16,-11 3 0-15,4-3 9 14,0 9-9-14,0-10 1 14,1 4 0-14,-1-8 4 16,-4 0-5-16,-3 1-2-1,7-3-4 15,1-1 6-13,-8-4-6 13,3 4-3-15,-3 8-9 16,8-2-5-15,-8 8 9 15,3 4 13-15,-3 6 1 16,8-1 1-17,-1 5 7 0,0-8-6 16,0 7-2-15,7-2 0 14,-11 3 1-14,4 3-1 15,7 3 0-16,-6 5 0 17,6 1 8-17,-7 1-1 16,7 5-5-14,0-6-2-2,0 0 11 8,-7 1-9-1,7-1-2 10,0-6 0-16,-7 5-1 15,7-1 0-15,0-2 1 0,-11 2 0 14,11-2 2-14,-7 3-1 6,7-4 5 1,-6 2-5 0,6 1 12 0,-7 3 2-1,0 0-5 0,7-3-1 0,-7 8 0 1,0 0 19-2,-4 0-10 9,5 0-5-13,-1 0-3 6,-14 0 0-1,-3 0-9 10,-14 0 4-16,3 0-4 14,-10 3 0-14,-7 2 11 15,-10 0 1-15,3 0 5 15,0 0-5-15,0-2 2-1,-10 2-3 15,3-5-6-14,-10 4 7 15,3-4 14-15,4 0 20 15,-3 0 4-16,-5 0-23 17,12-4-13-16,-5-9 1-1,-2 8-7 15,3 0-8-14,-11-3 0 16,4 3 0-16,-7 3 12 14,10 2 14-15,-3 0 4 16,-4 0-5-15,11 0-4 15,-4 0-10-16,4 0 1 0,3 0-2 17,8 0-1-17,-12 0 1 16,12 0 2-15,-12 0-4 15,11 0-9-15,1 0 1-1,6 2-1 17,-7 3-1-16,7 3 0 13,-10-3 1-13,10 0-6 15,-7 0 5-15,7-5 1 15,0 0-6-16,7 0-6 16,-7 0 12-15,7 3-15 16,0 2 8-16,0-1-4-1,0 5 5 15,0 0 6-13,0-4 6 12,0 0-6-13,7 0-14 15,-3 0 1-16,-4-2-14 17,7 2 2-16,-7-5 9-1,0 0 10 15,7 0 5-13,-7 0-7 13,0 5 3-14,10-5 5 15,-10 5 0-14,14-2-1-2,-7 1 0 14,17 1 1 3,-3-5 0-16,10 0 0-1,7 0 5 16,0 0 1-15,-3 0-4 6,3 0-1 2,0 0 0-6,-7 0 0 6,0 0-1-2,-3 0 0 8,3 0-1-14,-10 0-7 14,10 0-2-15,-7 0-45 16,-10 0-14-15,10 0 12 15,-10 0 56-15,7-5 1 15,-4 1-1-16,14 1 1 1,-3-2 1 15,10 5-1-15,0 0-5 14,0 0-33-14,7 0-36 15,-7 0 25-16,7 0 6 3,0 0-10 5,0 17 21 0,0 5 31 7,7 12 0-14,7 1 1 14,10 5 7-15,4 9-7 16,17 6-54-15,-7-10-197 15,-17-5-725-15</inkml:trace>
    </iact:actionData>
  </iact:action>
  <iact:action type="add" startTime="494893">
    <iact:property name="dataType"/>
    <iact:actionData xml:id="d193">
      <inkml:trace xmlns:inkml="http://www.w3.org/2003/InkML" xml:id="stk193" contextRef="#ctx0" brushRef="#br2">16970 536 316 0,'0'0'160'7,"0"0"-71"2,0 0 2-1,0 0 9-2,0 0-1 3,0 0 5-3,0-18 35 4,0 10 4-5,0 0-98 3,0 2-19-1,0-2 37 2,0 0 8-4,0 2 31 3,0 5 10 1,0 1-19-2,0 0-20 1,0 0-20-1,0 0 0 2,-11 0 1-2,11 0-19-1,-7 0 1 1,7 0 1 2,0 0-7-2,-7 0-5-1,-6 0-15 4,-5 0 15-4,-3 0-23 5,-10 0 12-8,4 7-4 6,-11 3-9-2,6 2 0 1,5-2-1-2,-4 3 1 3,-1-1 6-1,12 1-7-1,-1 1 1 1,-3-1 0-1,10 1-1 1,-10 4-1 0,3-1 0-3,4 6 0 3,-11 1-10 1,4 4 9-2,3 2 2 1,-3 1 6 0,10-1 13 3,0 0-7 6,0-2 3-15,-3 2-2-2,10 1 3 15,0-3-8-13,0 2-7 12,0 3 8-12,-3 4-3 13,3 1 0-14,7-1 1 15,-7 3-6-13,0 0 0-3,7 3 6 13,0 1 2-10,0 1-3 11,0-2-4-13,0 2 5 15,0 1 6-15,0-1-1 14,14 2-10-14,3 3 4 16,-3 2-6-14,0-2 1-3,10-3 0 13,-3 1 0-12,3-3 0 14,-3-3-2-13,10-2 0 13,-3 0 1-14,3-3 2 15,0 1-1-13,-3-3 0-3,10 0 1 13,0 0 5-11,-11-3-7 13,11-4 0-13,7-1 0 13,-6-2 0-14,6 0 5 15,0-2 3-14,0-3-7 12,0-2 9-12,13-1-9-2,-13-7-1 16,14 0 0-13,0-5 8 10,3 0 2-12,-10-5-9 14,14 3 6-13,-14-3 8 13,7 0-14-12,-7 0 0-3,-7 0 0 15,7 0 0-14,3 0 0 13,-3-10 0-11,7-11 12 11,-7-4-5-11,0-7 0 11,6-3-8-13,-13-6 15 15,-7 1-7-13,0 2-2-3,-10 0-6 13,-4 2 17-12,-3 1-10 15,3 0-6-15,-3-3 7 14,-4 3-7-13,-3-2 5 13,0-3 0-11,3-2-5-4,-10-2 7 13,7-1-8-10,-7-4 7 10,0 2-6-11,0 2 0 13,-7 1 1-13,10 7-2 13,-10 2 1-10,0 2 7-5,0 0 6 11,0-2 4-6,-10 0-1 7,3-4-10-9,-7 3-7 11,7-5 6-12,0 3-6 12,0 0 0-10,-3 1 1-2,3-4 7 9,0 3-8-6,0 0 0 8,-7 3 9-9,4 0-8 8,-4 5 1-8,0-1-1 8,7 4 14-9,1 1-4 11,-5 7-10-10,4-2 0-4,0 2 0 13,-7 0-1-10,8 5 0 10,-12-2 0-9,4-2 9 9,1 4 0-10,-5-4-2 11,4 3 7-12,-6-2-8 15,-5 2-6-15,-6-3-1-2,4 6 1 13,-11-2 0-11,-7 1 0 12,0 1 8-11,0-3 0 11,0 2-6-11,0-1 8 10,10 0 2-8,-3 2-1-5,0 5-6 12,0 2-5-8,-7 0-11 8,0 2 6-9,-7 0 5 11,0 1 6-12,7-1 0 13,10 1 0-13,-3-1-6 13,7 1-1-11,10 2-60-4,-3 0-87 13,-21 15-110-11,0 12-217 13,0 5-246-12</inkml:trace>
    </iact:actionData>
  </iact:action>
  <iact:action type="add" startTime="499677">
    <iact:property name="dataType"/>
    <iact:actionData xml:id="d194">
      <inkml:trace xmlns:inkml="http://www.w3.org/2003/InkML" xml:id="stk194" contextRef="#ctx0" brushRef="#br2">11356 17485 690 0,'0'0'1530'5,"0"0"-1330"4,0 0-175 0,0 0-25-3,0 0-62 4,0 0-54-5,31-55-247 4,28 68-167-3,3-4-485-5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09-23T16:36:30.680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00B0F0"/>
    </inkml:brush>
  </inkml:definitions>
  <iact:action type="add" startTime="26062">
    <iact:property name="dataType"/>
    <iact:actionData xml:id="d0">
      <inkml:trace xmlns:inkml="http://www.w3.org/2003/InkML" xml:id="stk0" contextRef="#ctx0" brushRef="#br0">8753 6282 542 0,'0'0'889'7,"0"0"-662"-1,0 0-142 0,0 0 38 5,0 0-25-5,0 0-57-1,0 0-29 3,0 7 3 1,0 3 37-1,0 14 5-3,0 10 32 4,0 17-9-1,0 14-27 1,-7 11-20-5,-7 10-17 4,-3 1-16 0,3-3-5 4,7-7-57-8,0-9-41 10,7-19-82-12,0-36-145 15,21-13-300-17,-7-11-324 0</inkml:trace>
    </iact:actionData>
  </iact:action>
  <iact:action type="add" startTime="26361">
    <iact:property name="dataType"/>
    <iact:actionData xml:id="d1">
      <inkml:trace xmlns:inkml="http://www.w3.org/2003/InkML" xml:id="stk1" contextRef="#ctx0" brushRef="#br0">9210 6191 1345 0,'0'0'573'7,"0"0"-488"1,0 0-6-2,0 0-16 3,0 0-54-3,0 0-9 4,14 156 17-6,-7-70 10 4,-7 9 2 0,7 12-14 2,-7 1-3-5,0 0-12 3,0-4-19 1,0-12-47-1,0-13-91-4,-14-25-66 5,7-21-161-2,-10-25-274-5</inkml:trace>
    </iact:actionData>
  </iact:action>
  <iact:action type="add" startTime="26593">
    <iact:property name="dataType"/>
    <iact:actionData xml:id="d2">
      <inkml:trace xmlns:inkml="http://www.w3.org/2003/InkML" xml:id="stk2" contextRef="#ctx0" brushRef="#br0">8791 6896 484 0,'0'0'814'7,"0"0"-594"2,0 0-47-2,0 0-42-2,0 0-65 3,0 0-66 0,0 0-9 0,52-32 3-2,7 29-15 2,31 0-123 0,-7 1-179 1,-10 2-322-8</inkml:trace>
    </iact:actionData>
  </iact:action>
  <iact:action type="add" startTime="26800">
    <iact:property name="dataType"/>
    <iact:actionData xml:id="d3">
      <inkml:trace xmlns:inkml="http://www.w3.org/2003/InkML" xml:id="stk3" contextRef="#ctx0" brushRef="#br0">9605 6945 1151 0,'0'0'562'9,"0"0"-448"-8,0 0 82 7,0 0-61 2,0 0-86-4,0 0-35 2,0 0-14-3,-90 11 0 6,83 2-1-4,-11 2-9 4,12 8 2 5,6 2-1-15,0 3 8-1,0 0-9 17,0-3-7-17,17-5-11 16,4-5 6-16,10-7 3 17,-4-8 12-17,5 0-4 16,-12-3-5-15,5-15 4-1,-19-7 1 17,1-2 2-16,-7-3-23 15,-7-4-52-16,-13 5-36 16,-5 0-95-16,5-5-73 16,2 6-94-14,5 3-228-1</inkml:trace>
    </iact:actionData>
  </iact:action>
  <iact:action type="add" startTime="27179">
    <iact:property name="dataType"/>
    <iact:actionData xml:id="d4">
      <inkml:trace xmlns:inkml="http://www.w3.org/2003/InkML" xml:id="stk4" contextRef="#ctx0" brushRef="#br0">9895 6579 1709 0,'0'0'472'6,"0"0"-311"2,0 0-75 0,0 0-86 0,0 0-4-1,0 0-174 3,0 0-327-5,7-12-309-3</inkml:trace>
    </iact:actionData>
  </iact:action>
  <iact:action type="add" startTime="27339">
    <iact:property name="dataType"/>
    <iact:actionData xml:id="d5">
      <inkml:trace xmlns:inkml="http://www.w3.org/2003/InkML" xml:id="stk5" contextRef="#ctx0" brushRef="#br0">9954 7042 1741 0,'0'0'565'6,"0"0"-481"1,0 0-84 0,0 0-109-1,0 0-647-5</inkml:trace>
    </iact:actionData>
  </iact:action>
  <iact:action type="add" startTime="28231">
    <iact:property name="dataType"/>
    <iact:actionData xml:id="d6">
      <inkml:trace xmlns:inkml="http://www.w3.org/2003/InkML" xml:id="stk6" contextRef="#ctx0" brushRef="#br0">10695 6796 1270 0,'0'0'503'6,"0"0"-442"1,0 0 24 0,0 0 9 2,0 0-71-2,0 0-23 1,0 0 0-2,7 120 53 4,-7-59-6-4,0 12-8 0,0 3-20 2,0-4-12 0,0 0-7 0,7-12-109-2,13-15-152 4,-2-15-275-4,-4-17-225-5</inkml:trace>
    </iact:actionData>
  </iact:action>
  <iact:action type="add" startTime="28568">
    <iact:property name="dataType"/>
    <iact:actionData xml:id="d7">
      <inkml:trace xmlns:inkml="http://www.w3.org/2003/InkML" xml:id="stk7" contextRef="#ctx0" brushRef="#br0">10747 6672 1024 0,'0'0'319'8,"0"0"-149"-3,0 0-39 5,0 0-95-4,0 0-36 4,0 0-57-6,0 0 9 4,52-18 31 0,-25 18 11 1,5 0 6-3,13 18 0 1,-7 4 1 3,-4 10 8-3,-3 3 2-2,0 2 1 3,-10 1-2 0,-3-3 4 2,-18-5-14-6,0-2-9 5,0-6-3-1,-32 1 12 1,-13-6 21-5,-13 2-21 10,-5-6-28 0,4-4 8-13,14-6-146 15,18-3-30-15,20 0-123-1,7 0-343 16</inkml:trace>
    </iact:actionData>
  </iact:action>
  <iact:action type="add" startTime="28938">
    <iact:property name="dataType"/>
    <iact:actionData xml:id="d8">
      <inkml:trace xmlns:inkml="http://www.w3.org/2003/InkML" xml:id="stk8" contextRef="#ctx0" brushRef="#br0">11387 7055 1197 0,'0'0'536'4,"0"0"-465"3,0 0 24 3,0 0-7-4,0 0-87 0,0 0-1 2,0 0 1 0,0 141 5 0,0-89-6-2,0 4-20 3,0-5-95-2,14-17-172 2,-4-15-466-9</inkml:trace>
    </iact:actionData>
  </iact:action>
  <iact:action type="add" startTime="29296">
    <iact:property name="dataType"/>
    <iact:actionData xml:id="d9">
      <inkml:trace xmlns:inkml="http://www.w3.org/2003/InkML" xml:id="stk9" contextRef="#ctx0" brushRef="#br0">11702 6813 601 0,'0'0'633'7,"0"0"-423"0,0 0 1 0,0 0-21 4,0 0-70-6,0 0-76 3,0 0-32-2,52 0-4 4,-17-2-7-4,3 2-1 0,0 0-40 2,7 0-159 0,-7 0-320 2,-18 0-477-10</inkml:trace>
    </iact:actionData>
  </iact:action>
  <iact:action type="add" startTime="29547">
    <iact:property name="dataType"/>
    <iact:actionData xml:id="d10">
      <inkml:trace xmlns:inkml="http://www.w3.org/2003/InkML" xml:id="stk10" contextRef="#ctx0" brushRef="#br0">11730 7063 1084 0,'0'0'672'4,"0"0"-590"6,0 0-82-6,0 0-6 7,0 0-64-6,0 0-2 1,0 0-107 3,180 0-51-1,-128 0-32 0,-1-3-245-8</inkml:trace>
    </iact:actionData>
  </iact:action>
  <iact:action type="add" startTime="29756">
    <iact:property name="dataType"/>
    <iact:actionData xml:id="d11">
      <inkml:trace xmlns:inkml="http://www.w3.org/2003/InkML" xml:id="stk11" contextRef="#ctx0" brushRef="#br0">12470 6876 1003 0,'0'0'917'6,"0"0"-783"-1,0 0-134 4,0 0 8-2,0 0-8 3,14 184 16-6,-14-109-7 6,0 2-9-4,0-8-20 2,0 0-156-1,7-22-171 1,0-21-453-7</inkml:trace>
    </iact:actionData>
  </iact:action>
  <iact:action type="add" startTime="29987">
    <iact:property name="dataType"/>
    <iact:actionData xml:id="d12">
      <inkml:trace xmlns:inkml="http://www.w3.org/2003/InkML" xml:id="stk12" contextRef="#ctx0" brushRef="#br0">12484 6791 1117 0,'0'0'309'9,"0"0"-100"-4,0 0-64 3,0 0-57-2,0 0-88 5,0 0-6-5,0 0-41 4,83-111-20-6,-48 108 11 3,3 3 11 1,0 0 23 0,0 11 16-2,0 9 5 2,-10 2-2 2,-4 6 2-4,-17 2 1 2,-7 0 1-2,0 5 1 2,-17 0 9 0,-18 0-11-2,-10 2-5 4,-7-7-34 5,0-6-63-14,-3-6-97 15,27-5-210-16,4-8-235 1</inkml:trace>
    </iact:actionData>
  </iact:action>
  <iact:action type="add" startTime="30376">
    <iact:property name="dataType"/>
    <iact:actionData xml:id="d13">
      <inkml:trace xmlns:inkml="http://www.w3.org/2003/InkML" xml:id="stk13" contextRef="#ctx0" brushRef="#br0">12962 6956 339 0,'0'0'369'8,"0"0"-203"0,0 0-89 0,0 0-51-1,0 0-25-1,0 0 0 2,0 0 0 1,38 0 37-4,-31 0 69 3,0 0 14 0,7 0 8 1,-8 0-30-3,12 0-45 3,-4 0-27-3,-1 0 11 4,5 5-4-6,-11 6-14 4,0-4 9 1,-7 2-11-1,0-1-8 0,0 6-9-3,-7 4 21 5,-18 1 13-4,5 4-1 4,-11-2 8-6,10-4 5 5,-3-7 0-2,17-2-6 1,0-3-12-2,7-5-27 3,0 2-2-1,0 0 0-1,7 3 0 1,17 0 38-2,4 1 13 4,3-1-2-4,7-3-24 0,14 1-25 2,0-3-15 1,6 0-133-1,-6 0-140-3,-21 0-583-4</inkml:trace>
    </iact:actionData>
  </iact:action>
  <iact:action type="add" startTime="50259">
    <iact:property name="dataType"/>
    <iact:actionData xml:id="d14">
      <inkml:trace xmlns:inkml="http://www.w3.org/2003/InkML" xml:id="stk14" contextRef="#ctx0" brushRef="#br0">11446 7045 165 0,'0'0'183'6,"0"0"-72"1,0 0-17 1,0 0-28-1,0 0-27 2,0 0-7-3,0 0-13 2,0 0 25-1,0-5-15 2,0 2-19-4,0 1 0 6,0 2 11-5,0-3-8 3,0 3 17-5,0 0-1 4,0 0 4 0,0 0 6 1,0 0 4-2,0 0-8 0,0 0-33 2,0 0-2-3,0 0-24 0,0 0 7 3,0 0 17-2,0 0 10 1,0 0-3-1,0 0-1 0,0 0 0 2,0 0-6-1,0 0 12-3,0 0 11 6,0 0 7-5,0 0 9 2,0 0-1-2,0 0-12 2,0 0 3 0,0 0 8 0,0 0 7 0,0 0-2-3,0 0 0 5,0 0 12-4,0 0-18 4,0 0 5-6,0 0-9 4,0 0-12 0,0 0 3 0,0 0-2-2,0 0-8 2,0 0-13 0,-7 0-1 0,0 0 0 0,0 10 1-1,-7 11 6 2,-3 2 0-2,3 1 8-2,0 4 11 4,-3 0-5-2,10 2-14 2,-7 0-4-4,7-3 6 5,-10 1-6-2,10 1 4 6,0-7-6-14,-7-2 1 17,7 0-1-17,-3 1 0 16,3-1 1-15,0 0-1 15,0 0 1-16,0-3 1 17,0-4 0-17,7-5-1 0,-10-1-1 16,10-5-9-15,0-2 9 15,0 0 1-16,0 0 0 4,0 0-1 5,0 0 1-4,0 0-1 5,0 0 1-3,0 4-1 2,0-3 0-5,0 7 0 4,0-3 1 1,0 0 0-1,0-1 1 2,0-3-2-7,0-1-2 6,0 0-42-2,0 0-101 1,0 0-143-2,0-5-384-4</inkml:trace>
    </iact:actionData>
  </iact:action>
  <iact:action type="add" startTime="51422">
    <iact:property name="dataType"/>
    <iact:actionData xml:id="d15">
      <inkml:trace xmlns:inkml="http://www.w3.org/2003/InkML" xml:id="stk15" contextRef="#ctx0" brushRef="#br0">11252 7420 326 0,'0'0'186'6,"0"0"-63"2,0 0-18 0,0 0-21-1,0 0-6 1,0 0 36-1,0 0 18 2,0 0 27-2,0 0-1 2,0 0-30-4,0 0-49 2,0 0-24 2,0 0-15-2,0 0-26 0,7-2-13 0,3-6-1 2,11-2 1-1,0-1 5 0,3-3-5-3,-3 1-1 4,3 3 0-1,-3 1-22-3,-4 3-35 4,-10 6-96-1,0 0-116-1,-7 0-405-6</inkml:trace>
    </iact:actionData>
  </iact:action>
  <iact:action type="add" startTime="51996">
    <iact:property name="dataType"/>
    <iact:actionData xml:id="d16">
      <inkml:trace xmlns:inkml="http://www.w3.org/2003/InkML" xml:id="stk16" contextRef="#ctx0" brushRef="#br0">11432 7307 49 0,'0'0'284'3,"0"0"-178"8,0 0-28-7,0 0 11 4,0 0-14 0,0 0-43-1,0 0-21 1,0 3 18-1,0-3 32 0,0 1 8 1,0-1 9 1,0 0 13-4,0 4-14 5,0-4-3-4,0 1-22 0,0 4-6 3,0 4 1-2,0 0 56 1,7 9-10-1,0 3-26 1,0 1-31 0,3 6-5 1,-3 2-9-4,0 0-12 3,0-2-3-1,7-6-5 1,-14-4-2 1,10-6-55-3,-3-12-85 8,0 0-134-13,0 0-345 14</inkml:trace>
    </iact:actionData>
  </iact:action>
  <iact:action type="add" startTime="54664">
    <iact:property name="dataType"/>
    <iact:actionData xml:id="d17">
      <inkml:trace xmlns:inkml="http://www.w3.org/2003/InkML" xml:id="stk17" contextRef="#ctx0" brushRef="#br0">13052 6995 20 0,'0'0'70'8,"0"0"16"0,0 0 14-1,0 0-17-1,0 0-12 3,0 0-10-2,0 0-11 2,0 0-4-2,0 0-21 0,0 0-6 2,0 0-1-3,0 0 1 0,0 0-9 3,0 0-1-2,0 0-2 1,0 0 16-2,0-5 18 3,0 5 5-1,0-2 10 2,0-2 15-7,0 3-15 6,0-3-14-1,0 2-4-1,0 2-5 1,0 0 2-2,0 0-9 3,0 0-9-2,0 0-10 2,0 0 2-3,0 0 16 3,0 0-1-2,0 0 4 2,0 0 2-5,0 0 4 5,0 0-4-1,0 0 1 1,0 0 9-4,0 0 8 2,0 0-6 3,0 0-17-3,0 0-9-1,0 0-6 2,0 0 6-1,0 0 5 2,0 0-5-4,0 0-8 4,0 0-7-2,0 0 0 2,0 0 5-4,0 0 2 6,0 0-6-6,0 0 11 7,0 0 0-10,0 0 0 7,0 0-3-2,0 0-9 3,0 0 1-4,0 0-2 1,0 0-15 2,0 0-8-3,0 0-3 0,0 13 20 3,0 2 6-2,0 4 13 2,0 7 13-4,0 4-14 3,0 5 11 1,0 1-10-1,0-1-13-2,0-5 0 3,7-3 5-1,-7-9-5 2,7-4-42 1,-7-13-21-10,0-1-62 15,7 0-52-16,-1-12-62 6,12-13-67 1,-11 2-371-5</inkml:trace>
    </iact:actionData>
  </iact:action>
  <iact:action type="add" startTime="55656">
    <iact:property name="dataType"/>
    <iact:actionData xml:id="d18">
      <inkml:trace xmlns:inkml="http://www.w3.org/2003/InkML" xml:id="stk18" contextRef="#ctx0" brushRef="#br0">13131 6977 29 0,'0'0'335'7,"0"0"-177"0,0 0-42 0,0 0 25 1,0 0-15 0,0 0-61-2,0 0-27 4,-7 0 6-3,7 0 13 2,0 0-1-5,0 0 8 4,0 0 16 0,0 0 25 0,0-3-23-1,0-2-48 1,7 0-33 0,11-3-1 0,-4-2 12 1,-1 1-11-5,12-1 6 7,-5 1-6-6,-2 6 0 4,-4-2-1-4,-8 5-7 3,8 0-1 0,-3 0-2 0,-4 0 9 1,0 0-12-4,6 0 13 5,-6 8-1-4,17 3 0 0,-10 1 0 2,0 3 1 0,-3-2 6 0,2-3-5-2,-6 1 6 3,0-6-5-2,-7 0-1 3,7 0 1-6,-7-3-2 6,0-2-12-4,0 3 0 2,0 1 2-2,0 5 10 2,-7 3 47 1,-7 6-21-2,7-1-10 1,-10 1 0-2,3-3 6 5,0-3-6-6,8 1-2 1,-12-3-5 2,11 0-2 1,-6 0-6-1,-12-5 18-3,11 0 3 4,-6 0-9-2,-5 0-7 2,5-3-5-4,-5 2-1 5,12-2-10-3,-1-2-43 1,-4 0-35-3,12 0-52 3,-1 0-30 1,7 0-165-1,0-8-298-7</inkml:trace>
    </iact:actionData>
  </iact:action>
  <iact:action type="add" startTime="56624">
    <iact:property name="dataType"/>
    <iact:actionData xml:id="d19">
      <inkml:trace xmlns:inkml="http://www.w3.org/2003/InkML" xml:id="stk19" contextRef="#ctx0" brushRef="#br0">13079 7030 388 0,'0'0'182'7,"0"0"-100"3,0 0-38-6,0 0-18 4,0 0-18 1,0 0 4-2,0 0 61 0,11 0 66 0,-11 0-7 2,0 0-40-2,0 0-37 1,0 0-27-1,0 7-27 1,7 6 31 0,0 1 35 0,0 8 10-3,0 2-2 4,-1 4-15-2,1 0-21 1,4 2-16-2,3 3-11 3,-7-1 3 1,-1-1 8-2,1-2-6-4,4 5 13 13,-11-6-7-17,7 2-7 16,-7-6-9-15,0 2-1 15,0-3 3-16,7-5-8 17,-7-6 0-15,0-5 1-2,0-3-1 14,0-4-1-13,0 0 1 4,7 0-1 3,-7 0-14 0,6 0-43 0,12-11-71 1,3-7-55 2,-8-5-220-10</inkml:trace>
    </iact:actionData>
  </iact:action>
  <iact:action type="add" startTime="66401">
    <iact:property name="dataType"/>
    <iact:actionData xml:id="d20">
      <inkml:trace xmlns:inkml="http://www.w3.org/2003/InkML" xml:id="stk20" contextRef="#ctx0" brushRef="#br0">9864 8035 995 0,'0'0'372'7,"0"0"-241"0,0 0-24-1,0 0 4 2,0 0-26 0,0 0-46-1,0 0-27 1,0 0-11 0,7 15 5-1,-7 20 13 2,11 15 93-4,-5 18 8 6,-6 10-49-6,0 8-5 1,0 2-29 3,0 3-18-2,0-9-13 3,0-1-6-5,0-13-17 8,0-12-52 4,0-14-80-17,0-16-53 0,0-26-125 17,0 0-190-17,0-26-128 0</inkml:trace>
    </iact:actionData>
  </iact:action>
  <iact:action type="add" startTime="66739">
    <iact:property name="dataType"/>
    <iact:actionData xml:id="d21">
      <inkml:trace xmlns:inkml="http://www.w3.org/2003/InkML" xml:id="stk21" contextRef="#ctx0" brushRef="#br0">10179 8006 1264 0,'0'0'406'6,"0"0"-292"0,0 0-96 3,0 0-18-2,0 0 0 3,0 0 3-6,38 162 27 7,-31-84 22-5,-7 7 9 4,0 6-23-6,0-3-13 4,-7 1-14-1,-3-6-11 1,3-8-43 0,-7-10-97-2,-7-2-152 4,4-19-208-4,3-20-126-5</inkml:trace>
    </iact:actionData>
  </iact:action>
  <iact:action type="add" startTime="66986">
    <iact:property name="dataType"/>
    <iact:actionData xml:id="d22">
      <inkml:trace xmlns:inkml="http://www.w3.org/2003/InkML" xml:id="stk22" contextRef="#ctx0" brushRef="#br0">9895 8684 816 0,'0'0'403'6,"0"0"-216"2,0 0-15 1,0 0-66-2,0 0-96-2,0 0-10 4,0 0-55-2,111-35-3 1,-52 35-47-1,3 0-1 0,18 23-69 2,-18-3-133-1,-10-3-66-8</inkml:trace>
    </iact:actionData>
  </iact:action>
  <iact:action type="add" startTime="67242">
    <iact:property name="dataType"/>
    <iact:actionData xml:id="d23">
      <inkml:trace xmlns:inkml="http://www.w3.org/2003/InkML" xml:id="stk23" contextRef="#ctx0" brushRef="#br0">10536 8771 834 0,'0'0'265'7,"0"0"-197"4,0 0-54-7,0 0 9 2,0 0 48 1,0 0 2 2,0 0 18-2,0 132 1 0,0-96-11 7,-14-4-8 3,7 1-42-17,0-8-7 0,0-4-13 17,7-11-10-17,0-6-1 16,0-4-12-15,0 0-3 1,0 0 15 8,0-9 13-4,0-17-13 4,14-14-6-4,0-8-22 10,0-4-37-16,10-4 15 16,-10 7 10-16,3 5 19 17,-10 6 20-17,7 5 1 18,-7 5 0-17,-7 10 0-1,7 6 11 14,-7 10 10-14,0 2-2 6,0 0-5 3,0 0 4-2,0 0-8 0,0 13-9 0,0 9 62 3,17 8 10-3,-10 10-10 7,0 9-38-14,7 4-12 16,3-1-6-15,-10 4-7 15,7-4-15-16,-7-6-55 18,-7 1-102-18,0-14-118 0,0-12-291 16</inkml:trace>
    </iact:actionData>
  </iact:action>
  <iact:action type="add" startTime="67724">
    <iact:property name="dataType"/>
    <iact:actionData xml:id="d24">
      <inkml:trace xmlns:inkml="http://www.w3.org/2003/InkML" xml:id="stk24" contextRef="#ctx0" brushRef="#br0">10456 8976 760 0,'0'0'640'4,"0"0"-517"4,0 0-117-1,0 0-6 2,0 0 0-3,0 0-130 2,201-19-169 2,-156 9-228-10</inkml:trace>
    </iact:actionData>
  </iact:action>
  <iact:action type="add" startTime="68045">
    <iact:property name="dataType"/>
    <iact:actionData xml:id="d25">
      <inkml:trace xmlns:inkml="http://www.w3.org/2003/InkML" xml:id="stk25" contextRef="#ctx0" brushRef="#br0">11031 8677 889 0,'0'0'844'7,"0"0"-641"2,0 0-49-4,0 0-74 4,0 0-80-2,0 0-33-2,0 0-190 3,13-28-305 1,-13 20-442-9</inkml:trace>
    </iact:actionData>
  </iact:action>
  <iact:action type="add" startTime="68234">
    <iact:property name="dataType"/>
    <iact:actionData xml:id="d26">
      <inkml:trace xmlns:inkml="http://www.w3.org/2003/InkML" xml:id="stk26" contextRef="#ctx0" brushRef="#br0">11037 9006 1538 0,'0'0'346'8,"0"0"-346"-5,0 0-7 5,0 0-329-7</inkml:trace>
    </iact:actionData>
  </iact:action>
  <iact:action type="add" startTime="68764">
    <iact:property name="dataType"/>
    <iact:actionData xml:id="d27">
      <inkml:trace xmlns:inkml="http://www.w3.org/2003/InkML" xml:id="stk27" contextRef="#ctx0" brushRef="#br0">11813 8830 1137 0,'0'0'406'7,"0"0"-221"2,0 0-71-2,0 0-48 0,0 0-66 0,0 0 18 2,0 0-10-2,7 187 73 1,-7-44-11-1,0 44-30 2,0 17-22-3,0-8-18 0,7-40-11 3,10-55-89-2,-3-28-151 1,7-38-274-1,-15-24-177-7</inkml:trace>
    </iact:actionData>
  </iact:action>
  <iact:action type="add" startTime="69060">
    <iact:property name="dataType"/>
    <iact:actionData xml:id="d28">
      <inkml:trace xmlns:inkml="http://www.w3.org/2003/InkML" xml:id="stk28" contextRef="#ctx0" brushRef="#br0">11834 8772 879 0,'0'0'260'3,"0"0"-177"5,0 0-20 1,0 0 48-2,0 0-7 0,0 0-86 0,0 0-11 1,31-117 2 1,0 95 20-1,3 8-16-3,4 1 17 6,7 11-30-6,0 2-11 4,0 7-8-3,-6 31-2 2,-1 15 20-1,-11 16 1 1,-13 10-1 1,3 7 1-3,-17 0 2 10,0-6-2-15,-24-10 0 15,-3-11 0-16,-12-17-13 16,-6-14-24-15,-20-20-42 15,2-8-71-15,18 0-367-1</inkml:trace>
    </iact:actionData>
  </iact:action>
  <iact:action type="add" startTime="69457">
    <iact:property name="dataType"/>
    <iact:actionData xml:id="d29">
      <inkml:trace xmlns:inkml="http://www.w3.org/2003/InkML" xml:id="stk29" contextRef="#ctx0" brushRef="#br0">12595 9182 922 0,'0'0'412'4,"0"0"-277"4,0 0-56 1,0 0-7-1,0 0-72-2,0 0-30 1,0 0 30 3,0 73 6-4,0-32 64 0,-14 7-4 3,0 5-4-2,-3 2-32 1,-4-5-19-2,7-6 4 3,-3-11-14-1,3-11-1 2,14-12-10-6,0-10-6 6,0 0-2-4,0-10 17 3,0-22-36-5,0-14-52 4,14-8 32 0,10 2 7 0,-3 1 5 1,3 9 7-3,-10 7-14 3,7 9 7 0,-11 7 26 6,-3 6 14-14,0 5 5 15,-7 6 1-16,0 2-1 18,0 0 16-18,0 0 0 0,0 0 6 9,0 2-12-2,0 11-9 2,0 5 71-2,0 1 1 10,7 7-22-17,0-1 3 16,0 5-10-15,10 1-18 15,-10-1-19-16,7 2-7 0,-7 1 0 17,10-1 0-17,-17 2-41 17,7-6-61-17,-7 2-74 16,0-11-98-16,0-11-322 0</inkml:trace>
    </iact:actionData>
  </iact:action>
  <iact:action type="add" startTime="69980">
    <iact:property name="dataType"/>
    <iact:actionData xml:id="d30">
      <inkml:trace xmlns:inkml="http://www.w3.org/2003/InkML" xml:id="stk30" contextRef="#ctx0" brushRef="#br0">12522 9478 955 0,'0'0'347'8,"0"0"-286"-1,0 0-61 1,0 0 1-1,0 0-1 1,0 0-37 0,194-17-148-1,-142 17-159 2,-14 0-437-9</inkml:trace>
    </iact:actionData>
  </iact:action>
  <iact:action type="add" startTime="70763">
    <iact:property name="dataType"/>
    <iact:actionData xml:id="d31">
      <inkml:trace xmlns:inkml="http://www.w3.org/2003/InkML" xml:id="stk31" contextRef="#ctx0" brushRef="#br0">13028 8833 939 0,'0'0'334'6,"0"0"-124"1,0 0-18 1,0 0-82 2,0 0-74-4,0 0-36 2,0 0 0-2,96 0 11 2,-26 0 10 0,-5 0-15-3,5 0-2 3,-5-3-4 1,-6 1-69-1,0-5-127-2,-21 3-98 4,-7-1-330-10</inkml:trace>
    </iact:actionData>
  </iact:action>
  <iact:action type="add" startTime="71056">
    <iact:property name="dataType"/>
    <iact:actionData xml:id="d32">
      <inkml:trace xmlns:inkml="http://www.w3.org/2003/InkML" xml:id="stk32" contextRef="#ctx0" brushRef="#br0">13104 9097 23 0,'0'0'956'7,"0"0"-755"1,0 0-116-2,0 0-15 1,0 0 24 1,0 0-7 0,194-28-35 2,-129 23-28-2,11 3-20 9,-17 0-4-17,-7 2-97 17,-7 0-88-17,-21 0-214 0,-17 0-488 0</inkml:trace>
    </iact:actionData>
  </iact:action>
  <iact:action type="add" startTime="71362">
    <iact:property name="dataType"/>
    <iact:actionData xml:id="d33">
      <inkml:trace xmlns:inkml="http://www.w3.org/2003/InkML" xml:id="stk33" contextRef="#ctx0" brushRef="#br0">13208 8599 666 0,'0'0'367'7,"0"0"-221"1,0 0-23-2,0 0-23 4,0 0-70-3,0 0-9 2,0 0 91-5,103 113 16 4,-58-53-26 1,0 15-22-2,0 14-27 0,0 9-32 0,0 5-21 1,0 4-2 0,7 11-122 0,-14-30-246-1,-10-31-557-5</inkml:trace>
    </iact:actionData>
  </iact:action>
  <iact:action type="add" startTime="72278">
    <iact:property name="dataType"/>
    <iact:actionData xml:id="d34">
      <inkml:trace xmlns:inkml="http://www.w3.org/2003/InkML" xml:id="stk34" contextRef="#ctx0" brushRef="#br0">14402 8994 892 0,'0'0'360'8,"0"0"-208"-1,0 0-65-1,0 0-63 4,0 0-24-4,0 0 0 4,0 0 48-6,0 153 40 4,0-74 6 1,0 7-27-2,0 4-28 0,0 4-24 0,0-7-15 2,0-1-6 0,6-10-106-3,1-23-145 1,0-20-233 3,4-28-341-10</inkml:trace>
    </iact:actionData>
  </iact:action>
  <iact:action type="add" startTime="72692">
    <iact:property name="dataType"/>
    <iact:actionData xml:id="d35">
      <inkml:trace xmlns:inkml="http://www.w3.org/2003/InkML" xml:id="stk35" contextRef="#ctx0" brushRef="#br0">14422 8919 392 0,'0'0'528'5,"0"0"-379"5,0 0 2-3,0 0 21 1,0 0-3-3,0 0-70 4,0 0-40-1,0-30 3-1,0 20-30 2,18-1-31-4,2-5 6 6,12 3-6-6,13-5 0 1,0 2-1 2,13 1 0 1,1 7-32-2,-7 8-1-1,-7 0-13 3,-7 2 25-1,-7 19 8 1,-10 4 3-4,-7 2 1 4,-4 5 0-3,-10-1-20 2,0 8 13-2,-17-1-1 3,-21 2-27-2,-4-3-8 2,-13 2-89 9,-25-5-70-18,4-9-83 17,17-9-225-17</inkml:trace>
    </iact:actionData>
  </iact:action>
  <iact:action type="add" startTime="73306">
    <iact:property name="dataType"/>
    <iact:actionData xml:id="d36">
      <inkml:trace xmlns:inkml="http://www.w3.org/2003/InkML" xml:id="stk36" contextRef="#ctx0" brushRef="#br0">15111 9255 821 0,'0'0'386'7,"0"0"-271"2,0 0-18-1,0 0-32-2,0 0-65 2,0 0-16 1,0 0 16-2,0 89 50-2,0-46-24 3,0-1-15 0,0-2-11 2,0-7-52-5,0-20-115 2,0-10-244 1,0-3-514-7</inkml:trace>
    </iact:actionData>
  </iact:action>
  <iact:action type="add" startTime="73587">
    <iact:property name="dataType"/>
    <iact:actionData xml:id="d37">
      <inkml:trace xmlns:inkml="http://www.w3.org/2003/InkML" xml:id="stk37" contextRef="#ctx0" brushRef="#br0">15111 9176 601 0,'0'0'197'5,"0"0"-88"7,0 0-9-7,0 0-49-1,0 0-46 4,0 0-5 0,0 0-7 1,52-56-26-3,-38 50 17 4,10 6 7 6,4 0 9-15,-4 9 0 15,-3 13 1-15,3 9 8 15,-10 3 1-15,-14 5 29-1,0-4 28 16,0-5-1-15,0-2-21 14,-24-8-45-14,3-5-32 15,-24-15-66-14,0 0-128 13,17-6-367-12</inkml:trace>
    </iact:actionData>
  </iact:action>
  <iact:action type="add" startTime="79238">
    <iact:property name="dataType"/>
    <iact:actionData xml:id="d38">
      <inkml:trace xmlns:inkml="http://www.w3.org/2003/InkML" xml:id="stk38" contextRef="#ctx0" brushRef="#br0">16862 8206 221 0,'0'0'600'7,"0"0"-427"1,0 0-112-1,0 0-29 1,0 0-9 0,0 0-23 0,0-11-3-1,0 11 3 0,0 0 45 5,0-1 76-9,0 1-15 4,0 0-6 0,0 0 12 2,0 0-33 0,0 0-44-4,0 0-15 4,0 0-8-3,0 0-12 4,0 0-7-5,0 0-6 2,0 0-24 1,0 9-21 0,-14 11 17-1,1 6 41 0,-5 6 21 3,-2 6-20-3,-12 3 16 0,12 6-8-1,-5 3-5 7,-2 8 6 3,2 10 1-14,12 6-10-2,-8 6-1 17,4 4 0-17,10 1-6 14,0-2 4-13,7-3-7 15,0-2 9-15,7-4 0 15,7-9 1-15,17-2-1 15,0-8-10-15,3-2-12-1,18 1 16 15,4-1 6-14,3 4-19 15,-1 1-74-15,8 10-88 15,-10-16-303-16,-22-12-324 0</inkml:trace>
    </iact:actionData>
  </iact:action>
  <iact:action type="add" startTime="80078">
    <iact:property name="dataType"/>
    <iact:actionData xml:id="d39">
      <inkml:trace xmlns:inkml="http://www.w3.org/2003/InkML" xml:id="stk39" contextRef="#ctx0" brushRef="#br0">17139 8767 882 0,'0'0'285'8,"0"0"-205"-1,0 0-30 2,0 0-34 0,0 0-7-5,0 0-7 6,0 0 40-3,14 139 94 2,-14-71-21-4,0 10-32 2,0 6-23 2,0-3-32-1,0-2-15-2,0-11-12 1,0-10-1 2,0-14-74-1,17-22-170-1,-17-13-161 0,14-9-223-7</inkml:trace>
    </iact:actionData>
  </iact:action>
  <iact:action type="add" startTime="80462">
    <iact:property name="dataType"/>
    <iact:actionData xml:id="d40">
      <inkml:trace xmlns:inkml="http://www.w3.org/2003/InkML" xml:id="stk40" contextRef="#ctx0" brushRef="#br0">17153 8749 788 0,'0'0'244'7,"0"0"-137"0,0 0-27 0,0 0-24 3,0 0-56-3,0 0-3 0,0 0-2 0,38-24 5 0,-14 16 8 2,11 3-2-4,10 2 10 3,7 3-8 1,-7 0-7-1,0 0-2 0,-7 8 1-1,-7 7-14 0,-17 0-7 3,-7 1-2-4,-7 1 23-1,0 3 19 3,-14 1-18 1,-10 5-1-1,-11 6-51-3,-17 2-40 5,-3 1-61-3,13 4-14 4,4-6-111 6,7-14-210-17</inkml:trace>
    </iact:actionData>
  </iact:action>
  <iact:action type="add" startTime="81086">
    <iact:property name="dataType"/>
    <iact:actionData xml:id="d41">
      <inkml:trace xmlns:inkml="http://www.w3.org/2003/InkML" xml:id="stk41" contextRef="#ctx0" brushRef="#br0">17641 9118 492 0,'0'0'355'5,"0"0"-218"4,0 0-9 0,0 0 8-3,0 0-64 1,0 0-40 0,0 0-6 1,0-9 28 1,0 9-2-4,0 14-30 3,-17 8 43 1,3 10-6-1,-10 8-23-2,3 6-13 3,0-2-14-3,4-2-9 4,3-4-4-4,0-10-85 1,14-16-119 0,0-10-141 1,0-2-205-7</inkml:trace>
    </iact:actionData>
  </iact:action>
  <iact:action type="add" startTime="81686">
    <iact:property name="dataType"/>
    <iact:actionData xml:id="d42">
      <inkml:trace xmlns:inkml="http://www.w3.org/2003/InkML" xml:id="stk42" contextRef="#ctx0" brushRef="#br0">17641 9079 13 0,'0'0'276'8,"0"0"-175"-2,0 0-70 3,0 0-16-3,0 0 28 4,0 0 15-4,0 0 4 0,7 0 9 3,-7 0-2-2,0 0-19-1,0 0-12 2,0 0-3 1,0 0 30-2,0 0 20 2,0 0-6-3,0 0-15 5,0 0-12-7,0 0-7 3,0 0 7 0,0 0 0 1,0 0-2 1,0 0-5-3,0 0-2 3,0 0-8-2,0 0-7 2,0 0-23-4,0 0-5 2,0 0-16 3,0 0-6-4,14 13 22 1,0 9 8 1,-7 5-6 0,17 2 21 0,-10 1-12-1,3 1 0-1,-3-1-10 4,0-2-1-4,-7-3 1 2,10 3 0 0,-3-1-1 8,0-2-52-15,-8-4-101 15,5-7-84-15,-11-5-143 15,0-9-380-16</inkml:trace>
    </iact:actionData>
  </iact:action>
  <iact:action type="add" startTime="82422">
    <iact:property name="dataType"/>
    <iact:actionData xml:id="d43">
      <inkml:trace xmlns:inkml="http://www.w3.org/2003/InkML" xml:id="stk43" contextRef="#ctx0" brushRef="#br0">17558 9281 48 0,'0'0'316'5,"0"0"-168"4,0 0-21-1,0 0 10 0,0 0-47-1,0 0-41 0,0 0-6 2,0 0 14-2,0 0 34 2,0 0-3-5,0 0-4 4,0 0 3 1,7 0-16-2,7-2-37 0,17 0 32 1,-10-2-12 0,10 2-32-1,7-1-13 2,-10 1-9-3,3-5-80 1,-7-2-126 2,-10 0-353-9</inkml:trace>
    </iact:actionData>
  </iact:action>
  <iact:action type="add" startTime="83344">
    <iact:property name="dataType"/>
    <iact:actionData xml:id="d44">
      <inkml:trace xmlns:inkml="http://www.w3.org/2003/InkML" xml:id="stk44" contextRef="#ctx0" brushRef="#br0">18146 8852 682 0,'0'0'335'8,"0"0"-184"-1,0 0-1 1,0 0-21 0,0 0-55-2,0 0-31 4,0 0-19-4,25 0 3 0,-5 0 28 3,5 0 2-2,2-2-40 2,-3 2-17-2,11-3 0 0,-4 1-111 1,14-3-107 1,-14 0-194-3,-10 0-438-5</inkml:trace>
    </iact:actionData>
  </iact:action>
  <iact:action type="add" startTime="83678">
    <iact:property name="dataType"/>
    <iact:actionData xml:id="d45">
      <inkml:trace xmlns:inkml="http://www.w3.org/2003/InkML" xml:id="stk45" contextRef="#ctx0" brushRef="#br0">18773 8771 605 0,'0'0'501'4,"0"0"-429"7,0 0-53-5,0 0 33 2,0 0-13-3,0 0-14 3,0 176-9 0,0-114-9 0,0 8-6 3,0 4 12 6,0-1-6-17,0-3-7 17,0-4-15-17,0-8-84 0,0-17-194 16,0-22-90-15</inkml:trace>
    </iact:actionData>
  </iact:action>
  <iact:action type="add" startTime="83991">
    <iact:property name="dataType"/>
    <iact:actionData xml:id="d46">
      <inkml:trace xmlns:inkml="http://www.w3.org/2003/InkML" xml:id="stk46" contextRef="#ctx0" brushRef="#br0">18745 8803 548 0,'0'0'163'7,"0"0"-85"2,0 0 52-3,0 0 41 0,0 0-76 2,0 0-61 0,0 0-17 1,21-56 9-4,-7 46 15 6,10 3 5-6,-3 2-10 5,10 2 12-6,0 3-7 4,-3 0-31 1,-4 0-10-2,4 18-1-1,-11 7-15 3,-3 8-2-1,-14 2 7-1,0 6-14 1,0 2-13-1,-31-3-2 6,-7 0 12-10,3-5-101 15,-34-3-56-17,10-11-32 14,14-11-129-15</inkml:trace>
    </iact:actionData>
  </iact:action>
  <iact:action type="add" startTime="85058">
    <iact:property name="dataType"/>
    <iact:actionData xml:id="d47">
      <inkml:trace xmlns:inkml="http://www.w3.org/2003/InkML" xml:id="stk47" contextRef="#ctx0" brushRef="#br0">19095 9312 462 0,'0'0'208'5,"0"0"-105"4,0 0 1-1,0 0-13-2,0 0-26 1,0 0-8 2,0 0 35-1,0 32 34-2,0-12-6 3,0 8-31-2,0 2-20 2,0 5-32-4,0-2-23 2,0 0-14 2,0-3-30-2,0-4-98 0,0-9-81 0,0-7-173 2,0-7-368-9</inkml:trace>
    </iact:actionData>
  </iact:action>
  <iact:action type="add" startTime="85522">
    <iact:property name="dataType"/>
    <iact:actionData xml:id="d48">
      <inkml:trace xmlns:inkml="http://www.w3.org/2003/InkML" xml:id="stk48" contextRef="#ctx0" brushRef="#br0">19115 9326 120 0,'0'0'411'8,"0"0"-213"-1,0 0-54-1,0 0-40 2,0 0-46 0,0 0-16 0,0 0-15 0,32-30-6-2,-19 20 24 4,5 3 4-3,2-1-17-1,5 5-2 1,-11 3 5 2,6 0-13-2,-2 0-20 0,-5 0-2 1,1 3-2 0,-7 7-8 1,-7 0-13-5,0 0-8 5,0 3 4 0,0 4 18-3,-21 4-21 0,-3 4-11 3,-3 5-18-2,-5-3 28 1,19 0-13 1,-1-22-53-4,14-5-101 6,0 0-478-11</inkml:trace>
    </iact:actionData>
  </iact:action>
  <iact:action type="add" startTime="86514">
    <iact:property name="dataType"/>
    <iact:actionData xml:id="d49">
      <inkml:trace xmlns:inkml="http://www.w3.org/2003/InkML" xml:id="stk49" contextRef="#ctx0" brushRef="#br0">19780 8805 781 0,'0'0'331'5,"0"0"-201"4,0 0 21-2,0 0-22 2,0 0-57-3,0 0-29 3,0 0 10-3,0 0 20 4,0 0 19-5,0 0-25 2,0 0-10 2,0 0-32-2,24 0-24-1,-3 0-1 2,17-2-1 1,0-3-15 0,7 2-31-3,0 3-70 1,0-2-86 2,-17 2-128-3,-4 0-318-4</inkml:trace>
    </iact:actionData>
  </iact:action>
  <iact:action type="add" startTime="87027">
    <iact:property name="dataType"/>
    <iact:actionData xml:id="d50">
      <inkml:trace xmlns:inkml="http://www.w3.org/2003/InkML" xml:id="stk50" contextRef="#ctx0" brushRef="#br0">19700 9137 25 0,'0'0'889'1,"0"0"-648"-1,0 0-93 0,0 0 16 0,0 0-47 0,0 0-73 0,0 0 3 0,118-14-30 0,-80 9-7 0,7 1-10 0,-7 3-24 0,-3-5-78 0,3 1-67 0,-7 3-99 0,-10-1-295 0</inkml:trace>
    </iact:actionData>
  </iact:action>
  <iact:action type="add" startTime="87594">
    <iact:property name="dataType"/>
    <iact:actionData xml:id="d51">
      <inkml:trace xmlns:inkml="http://www.w3.org/2003/InkML" xml:id="stk51" contextRef="#ctx0" brushRef="#br0">20645 8722 636 0,'0'0'218'7,"0"0"-42"2,0 0-53-4,0 0-20 5,0 0-19-4,0 0 28 5,0 0 40-7,0-32-4 3,0 32-26 2,0 0-32-2,-14 0-33 0,0 0-24 0,-10 5-15 3,-3 9-17-3,-12 9-1 0,8 2 0-1,-7 8-1 2,11-1 1 0,-5 3 0 0,12 4 0-1,2-4-1 1,5-2 0 0,6-3 1 0,7 0-11 9,0 1 2-17,0 1 2 16,20 4 7-15,18-1-6 15,7-5 6-16,7-8 6 17,7-4-6-16,-3-5-12-1,-5-10-4 16,-6-3 9-15,-3 0-3 14,-18-3 10-14,7-17-2 15,-17-10 1-16,0-8-14 17,-14-10-17-16,0-7-15-1,0-8 1 15,0-4 17-15,-7 4 4 17,-7 6 3-17,-10 9-19 17,10 8-8-17,-17 10-27 16,10 5-30-15,-17 1-20 0,17 10-79 14,-3 4-182-14</inkml:trace>
    </iact:actionData>
  </iact:action>
  <iact:action type="add" startTime="88660">
    <iact:property name="dataType"/>
    <iact:actionData xml:id="d52">
      <inkml:trace xmlns:inkml="http://www.w3.org/2003/InkML" xml:id="stk52" contextRef="#ctx0" brushRef="#br0">20839 7977 652 0,'0'0'493'7,"0"0"-364"2,0 0 50-1,0 0-9-1,0 0-73 0,0 0-53 2,0 0-13-2,0 0-18-1,17 0-3 1,-3 0-4 1,7 12 13 2,10 4 37-5,14 6-18 4,-7 6-18-2,14 4-5 3,-7 8 0-7,7 6-2 5,7 4 9 1,-7 6-2-2,7 7 15 2,-4 7-24-2,-14 9-2 10,4 6-2-16,-13 11 6 14,-8 7 5-14,-10 2 10 16,-7 9-2-16,-1-1 1-1,-6 1 4 15,0-1-12-15,0-3-1 16,-6-3-15-15,-8-9-3 15,-4-12-24-15,-2 5-123 15,6-23-151-15,-4-23-512-1</inkml:trace>
    </iact:actionData>
  </iact:action>
  <iact:action type="add" startTime="113463">
    <iact:property name="dataType"/>
    <iact:actionData xml:id="d53">
      <inkml:trace xmlns:inkml="http://www.w3.org/2003/InkML" xml:id="stk53" contextRef="#ctx0" brushRef="#br0">19700 8644 71 0,'0'0'151'7,"0"0"-45"0,0 0-43 1,0 0 1 0,0 0-11-2,0 0-11 4,-10-27-15-4,10 21 9 3,0 4 25-5,0-1-11 5,0 3 2-1,0 0 6 0,0 0 4-1,0 0 15 0,0 0-5 2,0 0-10-2,0 0-18-1,0 0-4 2,0 0 4-1,0 0-4 1,0 0 1-1,0 0 1 0,0 0 3 2,0 0 1-1,0 0 17 0,0 0 18-1,0 0-5 0,0 0-19 1,0 0 1-3,0 0 2 4,0 0-10 0,0 0-21-1,0 0-14-3,0 5-8 3,17 23 68 1,11 7 7-2,-4 13-45-1,14 10 16 1,-10 9 2 3,10 10-29-3,0 0-1 7,0 4-5-13,4-5-7 15,-4-6 3-16,0-4 9 17,7-3 8-17,-14-8-17 17,-3 0-2-17,3-4-8 18,-10 0 1-18,3-5-6 0,-10-5-1 15,-1-8 2-15,5-8-2 17,-18-12-11-17,0-18-84 16,0-23-143-16,0-12-534 0</inkml:trace>
    </iact:actionData>
  </iact:action>
  <iact:action type="add" startTime="114753">
    <iact:property name="dataType"/>
    <iact:actionData xml:id="d54">
      <inkml:trace xmlns:inkml="http://www.w3.org/2003/InkML" xml:id="stk54" contextRef="#ctx0" brushRef="#br0">14841 6383 413 0,'0'0'675'8,"0"0"-374"0,0 0-79 0,0 0-67-2,0 0-18 4,0 0-55-4,0 0-10 4,-21-38-3-6,21 32-14 4,-7 5 17 0,-3-4 0 0,3 5-17-1,-7 0-10 1,-10 0-29 0,-4 12-15-1,-17 17-1 1,-7 15 0-1,1 14 0 2,-1 10 2-4,0 14-1 3,14 12 0 0,6 12 1 9,12 7 7-17,9 3-9 18,11-5 0-18,0-7 0 16,25-14-1-15,13-10-15-1,7-4-57 15,13-6-35-15,8 1-63 16,31 17-50-15,-7-15-110 15,-14-17-264-15</inkml:trace>
    </iact:actionData>
  </iact:action>
  <iact:action type="add" startTime="115242">
    <iact:property name="dataType"/>
    <iact:actionData xml:id="d55">
      <inkml:trace xmlns:inkml="http://www.w3.org/2003/InkML" xml:id="stk55" contextRef="#ctx0" brushRef="#br0">15087 7050 1167 0,'0'0'373'6,"0"0"-133"4,0 0-82-3,0 0-71-2,0 0-83 4,0 0 6-1,0 0-10 0,17 121 47-3,-10-56-7 5,7 9 3-3,0 4-21 2,3 2-15-4,4 1-7 5,3-11-12-4,-10-12-130 1,7-20-89-1,-4-38-142 3,-3-2-236-2,-14-34-45-6</inkml:trace>
    </iact:actionData>
  </iact:action>
  <iact:action type="add" startTime="115491">
    <iact:property name="dataType"/>
    <iact:actionData xml:id="d56">
      <inkml:trace xmlns:inkml="http://www.w3.org/2003/InkML" xml:id="stk56" contextRef="#ctx0" brushRef="#br0">14962 6988 704 0,'0'0'553'5,"0"0"-430"3,0 0-1-2,0 0-91 2,0 0-7 0,97-140-24 0,-38 113-13 0,0 7 8-2,0 2 4 5,3 13 1-6,-17 5-11 1,-10 0-10 2,-11 20 11 0,-3 16 10 0,-15 8 1-2,-6 12 14 3,0 1-4-2,-27 7 5 3,-11-6 9-4,-14-3 4 9,0-11-8-14,-7-9-21 14,7-12-6-15,-3-17-116 16,20-2-142-15,11-4-440-1</inkml:trace>
    </iact:actionData>
  </iact:action>
  <iact:action type="add" startTime="116053">
    <iact:property name="dataType"/>
    <iact:actionData xml:id="d57">
      <inkml:trace xmlns:inkml="http://www.w3.org/2003/InkML" xml:id="stk57" contextRef="#ctx0" brushRef="#br0">15596 7196 702 0,'0'0'354'6,"0"0"-84"1,0 0-53 3,0 0-67-4,0 0-41 1,0 0-59 1,0 0-21-1,0 0-14 2,0 12-14-4,0 11 15 4,-7 12 9-1,-11 9 9 0,5 3-11-3,6 1-5 6,-7 0-12-6,3-5-5 6,11-7-1-8,-7-9 8 6,7-9-8 0,0-9-7-2,0-6-8 1,0-3 8-2,0 0 7 2,0-22 0 0,7-9-5 2,4-7-26-6,3-4-48 3,-1-4-25 1,-6 1 26 0,4 1 17-1,-11 4 26 1,7 2 23 0,-7 8 11 0,0 8 2 0,0 7 18-2,0 7 12 2,0 3 11 0,0 5-7-2,0 0-34 2,0 0-1 0,0 0-16 0,7 3 16-3,6 11 2 5,1 4 11-3,11 5 12 2,-5 8 13-3,4 4-15 0,-3 3 2 3,3 2-18-2,-3 0 6 0,3 0-13 1,-10 1-19 0,0-6-82 0,-3-5-161-1,-11-9-268 0,0-15-308-7</inkml:trace>
    </iact:actionData>
  </iact:action>
  <iact:action type="add" startTime="116586">
    <iact:property name="dataType"/>
    <iact:actionData xml:id="d58">
      <inkml:trace xmlns:inkml="http://www.w3.org/2003/InkML" xml:id="stk58" contextRef="#ctx0" brushRef="#br0">15492 7433 535 0,'0'0'763'7,"0"0"-655"1,0 0-98-1,0 0 9 0,0 0-19 1,221-63-42-1,-124 37-216-1,-21 7-401-5</inkml:trace>
    </iact:actionData>
  </iact:action>
  <iact:action type="add" startTime="118118">
    <iact:property name="dataType"/>
    <iact:actionData xml:id="d59">
      <inkml:trace xmlns:inkml="http://www.w3.org/2003/InkML" xml:id="stk59" contextRef="#ctx0" brushRef="#br0">16066 6861 254 0,'0'0'205'8,"0"0"-101"-2,0 0-23 1,0 0-6 0,0 0-16 1,0 0-29 1,0 0-18-3,0 0 5 2,0 0 18 0,0 0-8 0,0 0-11-2,0 0 4 3,0 0 22-2,0 0 32 3,0 0 20-6,0 0 16 4,0 0 7 0,0 0-25 0,0 0-24-2,0 0-23 2,0 0-13 1,0 0 16-3,0 0 19 0,0 0 18 3,0 0 1-2,0 0 1 2,0 0 14-3,0 0-14 1,0 0-21 2,0 0-1-1,0 0-19-1,0 0-21 2,0 0-19-4,0 0-6 5,0 0-1-6,0 0-11 5,28-5 11-1,3 0 1-1,7-3 0 0,-3 1 0 0,3 0 0 3,0 1 0-3,-14 4 0-1,-3-1-54 2,-7 3-29-1,-7 0-72 2,-7 0-82-3,0 5-270 2,-7-2-612-8</inkml:trace>
    </iact:actionData>
  </iact:action>
  <iact:action type="add" startTime="119072">
    <iact:property name="dataType"/>
    <iact:actionData xml:id="d60">
      <inkml:trace xmlns:inkml="http://www.w3.org/2003/InkML" xml:id="stk60" contextRef="#ctx0" brushRef="#br0">16970 6677 46 0,'0'0'1126'6,"0"0"-837"1,0 0-125 1,0 0-33 0,0 0-56 0,0 0-75 0,0 0 10-1,34 66 37 0,-16-11 48 1,2 16 28-2,-6 11-44 2,10 9-31 0,-10 5-23 0,10-3-14-1,-10-9-11-1,7-16-37 4,-4-18-143-4,-3-38-95 0,-7-12-109 3,0-5-303-8</inkml:trace>
    </iact:actionData>
  </iact:action>
  <iact:action type="add" startTime="119385">
    <iact:property name="dataType"/>
    <iact:actionData xml:id="d61">
      <inkml:trace xmlns:inkml="http://www.w3.org/2003/InkML" xml:id="stk61" contextRef="#ctx0" brushRef="#br0">16970 6663 232 0,'0'0'675'8,"0"0"-557"0,0 0-68 0,0 0 22-2,0 0-19 3,0 0-38-2,0 0-14 1,124-129 0-2,-93 123-1 2,-3 6 22 0,3 0 60 0,-7 3-43-1,-3 17-39-1,-14 14 9 5,0 2 7-6,-7 13 67 1,0 1 2 3,-14 3-15-2,-17 3-33 4,3-7-23-5,-17-6-14 8,0-4-17-13,-24-15-117 15,17-8-220-16,7-11-341 0</inkml:trace>
    </iact:actionData>
  </iact:action>
  <iact:action type="add" startTime="120123">
    <iact:property name="dataType"/>
    <iact:actionData xml:id="d62">
      <inkml:trace xmlns:inkml="http://www.w3.org/2003/InkML" xml:id="stk62" contextRef="#ctx0" brushRef="#br0">17527 7151 68 0,'0'0'261'5,"0"0"-89"4,0 0-65-2,0 0 15 0,0 0 7 1,0 0-8-1,0 0-31 3,-14-81-24-4,14 74 41 1,0 7 19 1,0 0 30-1,0 0-9 0,-7 0-19 0,7 0-78 3,0 1-50-3,0 18-6 2,0 8 6-5,7 11 36 7,0 10-11-5,7 4-11-1,3 2-12 5,-10-4 8-3,7-7-10 7,-7-5-42-14,0-15-61 16,3-23-129-15,-10 0-155 15,0-8-181-16</inkml:trace>
    </iact:actionData>
  </iact:action>
  <iact:action type="add" startTime="120469">
    <iact:property name="dataType"/>
    <iact:actionData xml:id="d63">
      <inkml:trace xmlns:inkml="http://www.w3.org/2003/InkML" xml:id="stk63" contextRef="#ctx0" brushRef="#br0">17506 7018 641 0,'0'0'216'9,"0"0"-139"-7,0 0-32 7,0 0 15-2,0 0-44 1,0 0-16 0,0 0 1-2,80-67 16 2,-56 67 9 1,-10 0 36-1,10 16-38-3,-10 5-16 6,0 1-7-6,-7 5 19 5,-7 4 23-6,0 1 27 4,-7 3 2 0,-14-2-38 0,-10-3-15-1,-7-4-19 0,-4-19-80 3,-3-7-193-4,14 0-353-5</inkml:trace>
    </iact:actionData>
  </iact:action>
  <iact:action type="add" startTime="121819">
    <iact:property name="dataType"/>
    <iact:actionData xml:id="d64">
      <inkml:trace xmlns:inkml="http://www.w3.org/2003/InkML" xml:id="stk64" contextRef="#ctx0" brushRef="#br0">18018 6666 143 0,'0'0'284'6,"0"0"-141"1,0 0 24 3,0 0 44-3,0 0-1-2,0 0-16 4,0 0 14-2,0 0 6 2,0 0-31-3,0 0-25 1,0 0-46 2,0 0-23-1,0 0-21 0,0 0-14-1,0 0-19 0,0 0-4 1,0 0-14 0,0 0-17-2,25 0-6 2,6-1 5 1,3-6-7-2,11 2 8-1,0 1-1 3,-14 4-30-2,7 0-48 3,-10 0-66-6,-11 0-86 3,-10 0-103 2,-7 4-316-1,0 1-202-8</inkml:trace>
    </iact:actionData>
  </iact:action>
  <iact:action type="add" startTime="122411">
    <iact:property name="dataType"/>
    <iact:actionData xml:id="d65">
      <inkml:trace xmlns:inkml="http://www.w3.org/2003/InkML" xml:id="stk65" contextRef="#ctx0" brushRef="#br0">18081 6891 165 0,'0'0'180'8,"0"0"-46"-1,0 0 45 1,0 0 19 0,0 0 32-2,0 0-10 4,0 0 3-3,0 0-52-2,0 0-49 4,0 0-15-1,0 0-14 0,0 0 9-2,0 0-15 2,0 0-16 0,0 0-3 1,0 0-3-4,0 0-25 3,0 0-20-1,20 0-5 1,11 0 25-1,8 0-18 1,6-4-3 0,-4-5-13 0,-3 2-6-1,0 2-38-1,7-5-87 4,-14 2-175-3,-10-2-365-7</inkml:trace>
    </iact:actionData>
  </iact:action>
  <iact:action type="add" startTime="123125">
    <iact:property name="dataType"/>
    <iact:actionData xml:id="d66">
      <inkml:trace xmlns:inkml="http://www.w3.org/2003/InkML" xml:id="stk66" contextRef="#ctx0" brushRef="#br0">19205 6521 504 0,'0'0'534'7,"0"0"-358"0,0 0-13 1,0 0-14-1,0 0-21 2,0 0-55-3,0 0 2 2,-7-30 14 0,-6 27 24 0,6 1-8-2,-18 2-49 3,-2 0-10-2,-11 0-18 2,-14 23-12-4,-10 14-8 3,-4 11 10 1,7 7 2-2,-10 8 2-1,17 3-2 4,7-1-5-2,17-2-2 2,21-8-8 7,7-3-5-16,0-7-2 0,28-5 2 13,17-10 0-13,24-7 2 15,4-11-2-15,17-12 16 15,0 0 0-16,0-5-7 16,-18-15-9-15,-2-3 1 15,-25-4-1-15,0-8-1-1,-25-13-25 16,-6-12-8-16,-7-14-11 16,-7-6 21-15,0-7-13 15,-28 4-57-15,-3 8-6 15,4 12 3-15,-5 18-32-1,-6 13-27 16,11 14-177-14,2 10-531-2</inkml:trace>
    </iact:actionData>
  </iact:action>
  <iact:action type="add" startTime="123785">
    <iact:property name="dataType"/>
    <iact:actionData xml:id="d67">
      <inkml:trace xmlns:inkml="http://www.w3.org/2003/InkML" xml:id="stk67" contextRef="#ctx0" brushRef="#br0">19520 6093 1031 0,'0'0'499'8,"0"0"-347"0,0 0 11-2,0 0-41 1,0 0-75 3,0 0-29-3,0 0 84 1,156 56 7-2,-80-12 1 2,11 17 2 0,3 19-46 0,7 32-8-1,-7 44-15 0,-38 43-19 3,-21 23-5-4,-31-4-7 2,-52-8 1 6,-17-20-2-14,3 2-11 16,-7-19-111-15,18-44-183 15,10-51-492-15</inkml:trace>
    </iact:actionData>
  </iact:action>
  <iact:action type="add" startTime="152907">
    <iact:property name="dataType"/>
    <iact:actionData xml:id="d68">
      <inkml:trace xmlns:inkml="http://www.w3.org/2003/InkML" xml:id="stk68" contextRef="#ctx0" brushRef="#br1">935 10107 599 0,'0'0'178'7,"0"0"-58"3,0 0 8-3,0 0-16-1,0 0-21 2,0 0-7 0,0-2 9 0,0 2 46-2,0 0 10 3,0 0-21-2,0 0-36 4,0 0-34-9,7 0-58 6,0 23 14 0,10 12 37 0,4 15 24-1,0 10-22 0,10 11-7 2,0 11 13 1,21 32-11 4,0 29-13-14,0-7 1 17,-7-12-10-17,-7-20-15 16,-18-31-10-16,12-1 7 17,-12-4-8-16,-2-22 2-1,-11-21-2 16,0-15 6-16,-7-5 5 16,0-5 9-15,0 0 4 2,0 0 4 6,0 0-7-2,0-2-8 0,0-14-4 1,0-6-9 8,0-8-9-16,-14-8-12 16,-4-5 8-16,5-2 4 17,-1-4-12-17,-4-3-4 16,-9-1-26-15,2 0 2 15,5-2 9-16,-11 4 0 17,10 4-5-17,-10 8 12 0,17 10 18 17,-10 7 14-17,17 8-1 16,0 6 1-16,0 8-8 17,7 0-6-16,0 0-25-1,0 0-36 16,0 5 13-16,-7 16 63 9,-4 9 42-2,5 9 32 11,-8 7 19-18,0 10-27 15,-10 4 13-14,10 6-19 16,-10-2-22-16,3-7-19-1,7-9-7 15,7-12-12-15,-3-18-5 17,10-9-82-17,0-19-139 16,0-23-282-16,17-14-545 0</inkml:trace>
    </iact:actionData>
  </iact:action>
  <iact:action type="add" startTime="158246">
    <iact:property name="dataType"/>
    <iact:actionData xml:id="d69">
      <inkml:trace xmlns:inkml="http://www.w3.org/2003/InkML" xml:id="stk69" contextRef="#ctx0" brushRef="#br1">2181 10656 201 0,'0'0'248'7,"0"0"-105"2,0 0-41-2,0 0-20 0,0 0-25 0,0 0-7 3,0 0 28-4,0 0 28-1,0 0 15 4,0 0 11-2,0 0-11 2,0 0-5-3,0 0-36 2,0 0-20 0,0 0-11 1,0 0-20-5,0 0-29 6,0 0-7-3,0 5 7 0,-7 5 1 0,-10 5 38 0,3 8 11 2,0 2-24-1,-10 3-5 0,3 2-1-2,-3-4-7 3,10 2-5-3,-7-4-4 0,4-1-4 3,-4-3-23 1,7 0-10-5,-10-2-22 9,10-3-10-13,-3-3-3 17,3 1-53-17,7-3-116 14,-7-3-103-14,7-2-43-1</inkml:trace>
    </iact:actionData>
  </iact:action>
  <iact:action type="add" startTime="158824">
    <iact:property name="dataType"/>
    <iact:actionData xml:id="d70">
      <inkml:trace xmlns:inkml="http://www.w3.org/2003/InkML" xml:id="stk70" contextRef="#ctx0" brushRef="#br1">1897 10706 550 0,'0'0'202'7,"0"0"-56"1,0 0-10 0,0 0-5-3,0 0-22 4,0 0-18-1,0 0-2-1,0-2 5 0,0 2-23 3,0 0-27-3,7 2-37 2,7 11 9-5,10 8 57 3,-3 6 9 2,17 3 6-1,0 3-25-1,0 2-41 0,-3 0-5 2,3 0-9-3,0-2-8 4,-7-5-1-5,-10-3-74 7,-7-4-26 7,-4-14-81-19,-3-5-141 0,-7-2-297 0</inkml:trace>
    </iact:actionData>
  </iact:action>
  <iact:action type="add" startTime="159446">
    <iact:property name="dataType"/>
    <iact:actionData xml:id="d71">
      <inkml:trace xmlns:inkml="http://www.w3.org/2003/InkML" xml:id="stk71" contextRef="#ctx0" brushRef="#br1">1897 11235 421 0,'0'0'358'1,"0"0"-227"-1,0 0-9 0,0 0-18 0,0 0-3 0,0 0 15 0,0 0 60 0,66 0-3 0,-35 0-9 1,7 0-16-1,0-5-62 0,4 3-51 0,-4-2-21 0,7 3-8 0,-14 1-6 0,-3-3-56 0,-4-4-129 1,-10 0-160-1,-14-7-466 0</inkml:trace>
    </iact:actionData>
  </iact:action>
  <iact:action type="add" startTime="159973">
    <iact:property name="dataType"/>
    <iact:actionData xml:id="d72">
      <inkml:trace xmlns:inkml="http://www.w3.org/2003/InkML" xml:id="stk72" contextRef="#ctx0" brushRef="#br1">1776 10389 530 0,'0'0'282'7,"0"0"-100"0,0 0-48 0,0 0-57 2,0 0-77-1,0 0-3-2,0 0 3 4,0 31 55-4,-7-14 78 3,-7 6-5-4,0 5-26 2,-3 7-19 2,-4 4 9-2,7 12-34 1,-3 7-25-1,3 7-6 1,7 8-9-1,0 4-6 4,7-2-11 4,0-7-1-14,0-8-12 15,28-11-57-16,3-9-54 2,14-8-35 12,28-7-33-12,-4-7-83 14,-10-11-225-15</inkml:trace>
    </iact:actionData>
  </iact:action>
  <iact:action type="add" startTime="160822">
    <iact:property name="dataType"/>
    <iact:actionData xml:id="d73">
      <inkml:trace xmlns:inkml="http://www.w3.org/2003/InkML" xml:id="stk73" contextRef="#ctx0" brushRef="#br1">2337 10369 370 0,'0'0'211'6,"0"0"-80"1,0 0 0 1,0 0 31 0,0 0-3 1,0 0-43-2,0 0 7 0,0 0 12 0,0 0-31 1,0 0-20 0,0 0-24-2,0 0-17 1,0 0-7 2,0 0 2-1,7 0-7-3,-1 0-19 5,19 5 5-3,-5 7 29 2,12 9-8-4,-1 9-13 2,14 5-3 1,-11 14 17 1,11 3 12-2,0 8-12 1,-7 8-27 1,-6 4-12 7,-12-3 1-16,-13 5 0 17,0-1-1-17,-7-1-17 16,-7-1-52-15,-20-6-114-1,-36-9-79 16,11-18-378-15,0-21-385-1</inkml:trace>
    </iact:actionData>
  </iact:action>
  <iact:action type="add" startTime="162114">
    <iact:property name="dataType"/>
    <iact:actionData xml:id="d74">
      <inkml:trace xmlns:inkml="http://www.w3.org/2003/InkML" xml:id="stk74" contextRef="#ctx0" brushRef="#br1">3150 10865 506 0,'0'0'602'5,"0"0"-344"4,0 0-51-2,0 0-41 1,0 0-55-1,0 0-46 1,0-7-24-1,0 7-3 2,0-4-3-5,0 4-13 4,24 0-21 0,-3-1 9 1,17 1-2-3,0 0-8 1,7 0-6 4,-3 0-107-5,-4 0-160 0,0 10-277 2,-24 2-355-7</inkml:trace>
    </iact:actionData>
  </iact:action>
  <iact:action type="add" startTime="162393">
    <iact:property name="dataType"/>
    <iact:actionData xml:id="d75">
      <inkml:trace xmlns:inkml="http://www.w3.org/2003/InkML" xml:id="stk75" contextRef="#ctx0" brushRef="#br1">3261 11173 734 0,'0'0'413'4,"0"0"-368"9,0 0-45 5,0 0-22-18,187 5-267 0,-142 0-527 0</inkml:trace>
    </iact:actionData>
  </iact:action>
  <iact:action type="add" startTime="165415">
    <iact:property name="dataType"/>
    <iact:actionData xml:id="d76">
      <inkml:trace xmlns:inkml="http://www.w3.org/2003/InkML" xml:id="stk76" contextRef="#ctx0" brushRef="#br1">4358 9794 337 0,'0'0'298'10,"0"0"-136"-4,0 0-28 2,0 0-1-2,0 0 12 2,0 0-3 0,0 0 0 0,0 0 43-1,0 0-2 0,0 0-47 3,0 0-19-4,0 0-30-1,0 0-23 4,0 0-21-1,0-7-24 0,-7 0-18-2,-7-4-1 2,0-4-16 0,-17 3 4 0,7-3-1-3,-4 2 3 7,-10 3 2-8,7 0-4 4,3 5 2-1,4 0 0 1,3 3 2 0,-3-1 7 0,17 3-5-1,0 0-2 0,0 0-4 3,7 0-9-4,0 12 8 3,0 14 11-4,0 6 2 3,0 9 0 0,7 8 1 0,17 11 11-1,4 10 16-1,3 10 4 4,-3 11-7-3,3 5-7 6,7-1-8-12,-10-1-1 16,-4-9-7-17,-3-7 4 15,-4-7-6-15,-3-14-10 17,-7-9-35-17,0-12-49 17,-7-13-141-17,0-23-66 17,-7 0-59-17,-7-15-281 0</inkml:trace>
    </iact:actionData>
  </iact:action>
  <iact:action type="add" startTime="165963">
    <iact:property name="dataType"/>
    <iact:actionData xml:id="d77">
      <inkml:trace xmlns:inkml="http://www.w3.org/2003/InkML" xml:id="stk77" contextRef="#ctx0" brushRef="#br1">3956 10407 1279 0,'0'0'306'8,"0"0"-201"0,0 0-64 0,0 0-34-2,0 0 2 1,149-23-8 3,-73 15-1-3,-10 6-2 1,10-1-101-3,4 3-144 4,-11 0-288 0,-17 0-326-9</inkml:trace>
    </iact:actionData>
  </iact:action>
  <iact:action type="add" startTime="166318">
    <iact:property name="dataType"/>
    <iact:actionData xml:id="d78">
      <inkml:trace xmlns:inkml="http://www.w3.org/2003/InkML" xml:id="stk78" contextRef="#ctx0" brushRef="#br1">5164 10264 601 0,'0'0'678'7,"0"0"-504"-1,0 0-9 3,0 0-23-2,0 0-15 0,0 0-35 0,0 0-20 0,-21 35 12 2,-10-8-34-1,0 11-31 4,-10 7-10 5,3 8-9-15,-1-3-52-2,1-1-71 14,11-9-38-13,-11-10-83 16,13-13-151-16,19-14-176-1</inkml:trace>
    </iact:actionData>
  </iact:action>
  <iact:action type="add" startTime="166565">
    <iact:property name="dataType"/>
    <iact:actionData xml:id="d79">
      <inkml:trace xmlns:inkml="http://www.w3.org/2003/InkML" xml:id="stk79" contextRef="#ctx0" brushRef="#br1">4842 10237 750 0,'0'0'750'11,"0"0"-552"-9,0 0-40 6,0 0-114 0,0 0-44 0,0 0-38-1,0 0 38 0,56 54 10 3,-29-21 2-4,5 5-1 2,-5 2 0-1,4 1-11 0,1 0-48 1,-19 15-107-2,1-10-351 2,-14-11-218-7</inkml:trace>
    </iact:actionData>
  </iact:action>
  <iact:action type="add" startTime="166822">
    <iact:property name="dataType"/>
    <iact:actionData xml:id="d80">
      <inkml:trace xmlns:inkml="http://www.w3.org/2003/InkML" xml:id="stk80" contextRef="#ctx0" brushRef="#br1">4784 10900 1079 0,'0'0'306'6,"0"0"-265"2,0 0 46-2,148 0-9 1,-78-2-30 8,-12-6-48-14,8 4-136 15,-21-1-131-16,-7 1-336 0</inkml:trace>
    </iact:actionData>
  </iact:action>
  <iact:action type="add" startTime="167197">
    <iact:property name="dataType"/>
    <iact:actionData xml:id="d81">
      <inkml:trace xmlns:inkml="http://www.w3.org/2003/InkML" xml:id="stk81" contextRef="#ctx0" brushRef="#br1">4524 9780 760 0,'0'0'562'5,"0"0"-386"3,0 0-12-1,0 0-28 2,0 0-60-3,0 0-31 5,-76 136 5-7,55-73 41 3,4 14-37 2,10 12-11-2,-7 7-27-1,14 4-7 2,0 3-9 2,0-7-14-3,14-7-104 1,55 4-91-2,-10-23-125 8,0-16-250-14</inkml:trace>
    </iact:actionData>
  </iact:action>
  <iact:action type="add" startTime="167645">
    <iact:property name="dataType"/>
    <iact:actionData xml:id="d82">
      <inkml:trace xmlns:inkml="http://www.w3.org/2003/InkML" xml:id="stk82" contextRef="#ctx0" brushRef="#br1">5552 10084 1728 0,'0'0'388'8,"0"0"-232"0,0 0-98 0,0 0-58-1,0 0-25 0,0 0-130 4,0 0-130-5,17-136-223-2,-17 134-350-2</inkml:trace>
    </iact:actionData>
  </iact:action>
  <iact:action type="add" startTime="168081">
    <iact:property name="dataType"/>
    <iact:actionData xml:id="d83">
      <inkml:trace xmlns:inkml="http://www.w3.org/2003/InkML" xml:id="stk83" contextRef="#ctx0" brushRef="#br1">5597 10538 508 0,'0'0'616'9,"0"0"-400"-2,0 0-10-1,0 0-49 2,0 0-81 0,0 0-35 0,0 0-16-3,0 0 15 5,7 7-24-3,10 5-2 2,4 6 63-4,-7 8-28 3,10 2-30-1,-10 4-18 2,-7 3-1-3,-7 5-22 1,-7 14-136 2,-14-9-191-2,-17-10-534-5</inkml:trace>
    </iact:actionData>
  </iact:action>
  <iact:action type="add" startTime="169478">
    <iact:property name="dataType"/>
    <iact:actionData xml:id="d84">
      <inkml:trace xmlns:inkml="http://www.w3.org/2003/InkML" xml:id="stk84" contextRef="#ctx0" brushRef="#br1">4247 11498 371 0,'0'0'150'6,"0"0"-54"3,0 0-17-2,0 0 78 2,0 0 43-4,0 0 7 5,0 0 5-3,-97-8-18-1,97 5-15 2,0 1-50 0,0-2-61 0,14 3-46-2,24-3-4 3,52-1 58-2,66-4 88 3,90-12-35-7,55 2 2 5,17-2-22 3,-3 4-14-5,-38 6-53 6,-24 0-22 6,-29 0-13-17,-54 6-7-1,-66 3-6 15,-28 2-45-15,-38 0-82 17,-24 19-87-17,-7 7-270 16,-7-3-381-16</inkml:trace>
    </iact:actionData>
  </iact:action>
  <iact:action type="add" startTime="170035">
    <iact:property name="dataType"/>
    <iact:actionData xml:id="d85">
      <inkml:trace xmlns:inkml="http://www.w3.org/2003/InkML" xml:id="stk85" contextRef="#ctx0" brushRef="#br1">4562 11845 772 0,'0'0'320'8,"0"0"-134"-2,0 0-27-1,0 0 19 4,0 0-40-2,0 0-74 2,0 0 7-3,-10-49-13 1,3 37 52 2,-7-4-37-1,7 4-19-2,-10 0-10 3,3 0-15-2,-7 1-29 2,-17 4-10-4,7-1-14 3,-4 3 15 0,4 0 9-1,7 5 10 1,10 0-10-1,0 0-10 3,7 2 1-5,-3 16 3 1,-4 4 0 3,14 8-2-1,0 7-1 0,0 3 0-2,14 10 3 3,10 3 6-2,7 11 0 4,14 5 8-6,-3 7 2 12,3 4-2-17,0 1 2 17,0-3-9-16,-7-2-1 14,-7-3-40-14,-10-6-48 15,3-4-87-16,-17-9-32 0,-7-12-94 17,-7-17-93-16,-17-14-206-1</inkml:trace>
    </iact:actionData>
  </iact:action>
  <iact:action type="add" startTime="170471">
    <iact:property name="dataType"/>
    <iact:actionData xml:id="d86">
      <inkml:trace xmlns:inkml="http://www.w3.org/2003/InkML" xml:id="stk86" contextRef="#ctx0" brushRef="#br1">4351 12345 1322 0,'0'0'242'6,"0"0"-201"0,0 0-21 4,142-36 22-5,-66 27-42 5,-3 5-36-5,3 4-51 2,14 0-90 2,-18 0-135-1,-9 0-323-8</inkml:trace>
    </iact:actionData>
  </iact:action>
  <iact:action type="add" startTime="170702">
    <iact:property name="dataType"/>
    <iact:actionData xml:id="d87">
      <inkml:trace xmlns:inkml="http://www.w3.org/2003/InkML" xml:id="stk87" contextRef="#ctx0" brushRef="#br1">5590 12041 499 0,'0'0'632'10,"0"0"-463"-3,0 0-80 0,0 0-22-2,0 0 14 4,0 0-33-2,-83 138-20-1,38-82-2 9,10-3-9-14,-10-3-5 14,7-5-12-14,0-6-7 16,17-9-62-17,-3-15-92 16,3-8-172-16,14-7-271 0</inkml:trace>
    </iact:actionData>
  </iact:action>
  <iact:action type="add" startTime="170929">
    <iact:property name="dataType"/>
    <iact:actionData xml:id="d88">
      <inkml:trace xmlns:inkml="http://www.w3.org/2003/InkML" xml:id="stk88" contextRef="#ctx0" brushRef="#br1">5254 11990 1096 0,'0'0'379'6,"0"0"-227"1,0 0-91 1,0 0-47 0,0 0-8-1,0 0 1-2,0 0-7 4,90 76-13-2,-69-33 13 2,3 8 27-3,-3 1-27 3,-4 1-48-2,-3 18-142 2,-14-17-165-4,7-10-254-5</inkml:trace>
    </iact:actionData>
  </iact:action>
  <iact:action type="add" startTime="171201">
    <iact:property name="dataType"/>
    <iact:actionData xml:id="d89">
      <inkml:trace xmlns:inkml="http://www.w3.org/2003/InkML" xml:id="stk89" contextRef="#ctx0" brushRef="#br1">5216 12769 1083 0,'0'0'484'8,"0"0"-347"-6,0 0-47 6,0 0-21 0,0 0 6 0,0 0 14 0,0 0 10-2,187-66-29 5,-118 48-21-3,-10 7-49 9,0 6-43-17,-7 5-114 18,-14 0-53-18,-24 15-179 0,-7-3-422 0</inkml:trace>
    </iact:actionData>
  </iact:action>
  <iact:action type="add" startTime="171648">
    <iact:property name="dataType"/>
    <iact:actionData xml:id="d90">
      <inkml:trace xmlns:inkml="http://www.w3.org/2003/InkML" xml:id="stk90" contextRef="#ctx0" brushRef="#br1">5105 11852 654 0,'0'0'344'8,"0"0"-107"-1,0 0 40 0,0 0-26-1,0 0-89 3,0 0-77-1,0 0-29-2,-38 16 23 3,18 11 5-2,-12 16-33 2,-6 9 8-5,11 15 6 4,-5 8-32 0,12 10-16 1,2 7-11-2,5 0-6-1,13-3-8 5,0-7-48-3,38-12-71 9,20-16-112-16,19-13-29 15,47-19-51-16,-3-10-208 16,-17-6-1-15</inkml:trace>
    </iact:actionData>
  </iact:action>
  <iact:action type="add" startTime="172143">
    <iact:property name="dataType"/>
    <iact:actionData xml:id="d91">
      <inkml:trace xmlns:inkml="http://www.w3.org/2003/InkML" xml:id="stk91" contextRef="#ctx0" brushRef="#br1">6009 11963 740 0,'0'0'560'8,"0"0"-424"0,0 0-54-3,0 0-36 5,0 0 14-3,0 0 10-1,0 0 49 2,0 10 6 0,0-7-14 0,0-3-45-2,-7 0-32 2,7 0-3 0,0 0-12 1,0 0-19-4,0-16-62 2,0-8-21 2,0-4-13-2,0-3 26 0,0 6 33 1,0 8 21 1,0 10 4-2,0 7-2 2,0 0-124-4,0 4-28 4,0 21 66-2,0 5 80 1,-11 19-89-2,4-12-154 3,1-4-146-9</inkml:trace>
    </iact:actionData>
  </iact:action>
  <iact:action type="add" startTime="172573">
    <iact:property name="dataType"/>
    <iact:actionData xml:id="d92">
      <inkml:trace xmlns:inkml="http://www.w3.org/2003/InkML" xml:id="stk92" contextRef="#ctx0" brushRef="#br1">6002 12378 538 0,'0'0'286'6,"0"0"-40"1,0 0-57 0,0 0-26 1,0 0 5 0,0 0 6-2,0 0 20 3,0 4-18-2,0-4-44 2,0 0-48-4,0 0-29 3,7 0-34 0,0 0-21 0,6 7-10 0,12 3 10 1,2 4 25 8,5 7-14-16,-1 7-11 15,-4 5-1-15,-9 7 1-1,-11 5 0 16,0 5 6-16,-7 4-6 17,-7-1-22-17,-18-3-67 16,-33-10-125-15,13-15-158 14,0-20-534-14</inkml:trace>
    </iact:actionData>
  </iact:action>
  <iact:action type="add" startTime="179997">
    <iact:property name="dataType"/>
    <iact:actionData xml:id="d93">
      <inkml:trace xmlns:inkml="http://www.w3.org/2003/InkML" xml:id="stk93" contextRef="#ctx0" brushRef="#br1">6068 10341 117 0,'0'0'108'6,"0"0"-59"3,0 0 0-2,0 0 31 1,0 0-4-2,0-5 15 3,0 5 7-2,0 0 3 3,0 0 2-6,0 0-2 4,0 0-22-1,0 0-31 2,0 0-12-3,0 0 8 2,0 0 6 1,0 0 1-2,0 0 17 0,0 0 19 0,0 0-7 1,0 0 4 0,0 0-8-2,0 0-9 2,0 0-5 0,0 0-10 0,0 0-15-2,0 0-6 3,0 0-12-3,0 0-19 4,0 5-14-5,0 5 5 2,0 8 9 1,0 2 35 1,0 7 8-4,0 6 3 4,6 7 7 0,1 9 2-2,0 4 17 5,-7 4-34-10,11 1-11 11,-4 0-14 4,-7-8-7-16,7-1-4-1,-7-12-2 15,6-7 2-14,-6-9 4 15,0-9-6-15,0-4 0 15,0-3-12-16,0 0-30 2,0 3-48 13,0 4-54-14,0-2-127 15,0-2-294-15,0-8-177-1</inkml:trace>
    </iact:actionData>
  </iact:action>
  <iact:action type="add" startTime="180859">
    <iact:property name="dataType"/>
    <iact:actionData xml:id="d94">
      <inkml:trace xmlns:inkml="http://www.w3.org/2003/InkML" xml:id="stk94" contextRef="#ctx0" brushRef="#br1">6133 10430 170 0,'0'0'133'7,"0"0"-81"3,0 0-19-3,0 0 3-1,0 0 0 1,0 0 38 1,0 0 36 1,0 0 22-3,0-4 17 2,0 4-42-1,0 0-33 2,0 0-10-3,0 0-5 3,0 0-13-2,0-1-4 2,0 1 3-4,0 0-3 3,0-4 13 0,0 3 4 0,0-3-7-1,0 2-14-1,0-3-11 5,11-2-8-5,-4-4-11 0,0 1-7 2,6-2 2-1,-6 2 6 1,11 2-9-1,-5-2 0 1,-6 3 1 0,7 2 0 0,4 0 6-2,-5-1 15 4,1 1 12-5,3 3-22 5,-3 2-3-5,-7 0-9 2,7 0-6 2,3 0 4-1,-3 0-7-2,0 0 3 2,3 7 5 1,4 4 1-3,-14-1-2 1,10 0-10 1,-10 0-3-1,0 2 1 2,0 3 1-4,-7 3 13 4,7 3 0-1,0-3 6 0,-7 1 2-2,0 0 2 4,0-6 7-4,0 5 1 3,-14-2 4-4,-7 1 10 3,-10 0-1-1,-7 4-4 2,-7-1-3-2,0-2-12 0,11-1-11 2,-4-4 12-2,13-5-13 3,5-3-14-6,13-3-115 11,-11-2-152-14,11 0-206 15,0 0-215-16</inkml:trace>
    </iact:actionData>
  </iact:action>
  <iact:action type="add" startTime="181903">
    <iact:property name="dataType"/>
    <iact:actionData xml:id="d95">
      <inkml:trace xmlns:inkml="http://www.w3.org/2003/InkML" xml:id="stk95" contextRef="#ctx0" brushRef="#br1">6144 10157 90 0,'0'0'278'8,"0"0"-142"0,0 0-22-1,0 0-10 0,0 0-15 3,0 0-14-5,0 0 16 1,0 2 10 4,0-2-7-4,0 0-17 4,0 0-12-5,0 0 2 3,0 0-2-1,0 0-14 3,0 0-16-6,0 0-9 6,0 0 8-4,0 0 9 3,0 0 1-4,0 0-6 3,0 0-4 0,0 0-8 0,0 0 2 0,0 0 11-2,0-2-2 5,0-8-2-6,0-3-13 1,7-3-15 3,-7-6 1-2,7 0-6 1,-1-1 4-2,1 3-5 3,0 0-1-1,-7 3 0 0,11 2 0-2,-4 2 0 3,-7 3 0-2,7 2 0 1,-7 0 0-3,6 2-1 4,-6-5 1-1,7 0 1 0,-7 5-1-1,7 1 0 1,-7-1 0 4,0 6-1-9,0 0 1 2,0 0 0 4,7 0-1-1,-7 0-8 0,0-1 8-2,0 1 1 2,0 0-1 0,0 0-1 1,0 0 1-2,0 0 1 2,0 0 1-4,0 0-1 4,0 0-15-2,11 7-14-1,2 4 13 4,8 8 16-4,3 1 14 4,-3 0-1 7,3 0-4-16,-3-4 3 15,-4-4-12-16,-10-2-21 0,-7-2-98 18,0-3-165-18,0-5-435 0</inkml:trace>
    </iact:actionData>
  </iact:action>
  <iact:action type="add" startTime="186686">
    <iact:property name="dataType"/>
    <iact:actionData xml:id="d96">
      <inkml:trace xmlns:inkml="http://www.w3.org/2003/InkML" xml:id="stk96" contextRef="#ctx0" brushRef="#br1">6462 10895 126 0,'0'0'241'7,"0"0"-132"1,0 0-67 0,0 0 1-2,0 0-20 3,0 0 18-2,0 0 30 1,-7-18 57-2,7 16 35 2,0 2-24 0,0 0-36-1,0 0 0 1,0 0-13-2,0 0-6 4,0 0-26-3,0 0-4-2,0 0-3 4,-7 0-18-2,7 0-6 2,0 0 2-4,-7 0-16 4,7 0-13-1,-7 0 2 1,-3 0 8-4,10 0-4 4,0 0 1-2,-7 0 2 1,7 0 0-2,-14 0-9 1,14 0-21 2,-14 0 19-2,14 0-4 1,-7 0 4-1,7 2 1 3,0 2 0-4,0 3-14-1,0-2 1 4,0 2 0-2,0 4 4 2,0-1-4-3,0-3 2 3,0 3-4-2,0-2-2 2,0-1 11-4,0 1 1 5,7-1 5-4,0 3-18 2,0-2-1-2,7-1 2 2,3 1 18-1,-3-3-18 1,-7 0 18 1,7-3 0-3,10 1 0 4,-10-3-16-4,3 0-13 3,-3 0 15-4,0 0 12 2,0-5-8 2,3-3 9-2,-3 3 0 1,-7 0 1-2,0 1-29 4,3-4-22-4,-3 3 44 2,-7-3 6-2,0-2 1 3,0-2 1-2,0-4-1-1,0 4 0 2,0-1 1 0,-7 3 5 1,-3 3 23-4,3 0 1 5,0 1-15-4,0 1-5 4,-7 0-10-6,4-1-7 4,-4 5-7 0,0-3-20 1,0 4 10-3,-3 0 1 2,3 0-48 0,-10 0-153 0,10 0-372-6</inkml:trace>
    </iact:actionData>
  </iact:action>
  <iact:action type="add" startTime="205381">
    <iact:property name="dataType"/>
    <iact:actionData xml:id="d97">
      <inkml:trace xmlns:inkml="http://www.w3.org/2003/InkML" xml:id="stk97" contextRef="#ctx0" brushRef="#br1">6732 9785 58 0,'0'0'94'6,"0"0"-24"0,0 0-12 3,0 0 14-1,-24-16-20-2,17 14-3 4,0-1 28-3,7 2-4 2,-7 1-6-4,7-4-10 2,0 4-38 1,0-1-12 1,0 1-6-4,-7 0 14 3,7 0 37 0,0 0 10 0,0 0 16-1,0 0 22 0,-7 0-9 0,7 0-15 2,0 0-12-2,0 0-3 0,0 0-15 1,0 0-12 0,0 0 8-2,0 0 13 3,0 0 9-2,0 0 3 2,0 0-13-4,0 0-22 2,0 0-13 2,0 0-9 0,0 0-10-4,7 0 0 4,7 0 9-1,10 1 51-1,4 12-17 2,3 5-30-5,7 0-12 4,-3 5 27 1,3 1-6-2,0 4-4 0,0 5 2 1,-3-1 1 0,-4 4-3-1,0-1 0 3,-3 6-5-1,3 4-7 9,-11 6 10-18,5 1-1 0,-5 6-13 16,-2 5 18-15,2 2-4 14,-6 6 1-14,4-1 5 15,-11 3-8-15,6-3-8 15,-6-3-4-16,4-8 7 17,-4-4-8-16,0-6 0-1,-1-11 5 15,-6-11-5-15,0-7 1 17,0-7-2-16,0-6 0 14,0-1 2-14,0-1-2 5,-13 0-27 5,-12 9-95-11,12-1-93 16,-1-3-291-14</inkml:trace>
    </iact:actionData>
  </iact:action>
  <iact:action type="add" startTime="211289">
    <iact:property name="dataType"/>
    <iact:actionData xml:id="d98">
      <inkml:trace xmlns:inkml="http://www.w3.org/2003/InkML" xml:id="stk98" contextRef="#ctx0" brushRef="#br1">6798 12350 918 0,'0'0'236'7,"0"0"-162"-1,0 0-31 2,0 0-19-1,0 0 9 3,0 0-20-5,7-7-3 5,-7 7 60-4,0 0 34 3,0-2-18-5,0 2-17 4,0 0-20 1,0 0-20-1,0 0-11 0,0 0-6-2,0 0 8 3,0 0 12-2,0-3 3 3,0 3 12-6,0 0 6 4,0 0-7-1,0 0-7 2,0 0 12-3,0 0 10 2,0 0-23 2,0 7-38-4,0 19 9 2,0 15 3-2,10 16 54 3,4 19-33-2,-7 13-14 0,0 8 3 16,0-1-14-23,3-5-2 0,-3-14 1 16,0-16-7-16,-7-18-7 17,7-21-50-17,0-12-74 17,-7-10 0-17,0-18-63 17,0-19-185-16,0-5-857-1</inkml:trace>
    </iact:actionData>
  </iact:action>
  <iact:action type="add" startTime="212002">
    <iact:property name="dataType"/>
    <iact:actionData xml:id="d99">
      <inkml:trace xmlns:inkml="http://www.w3.org/2003/InkML" xml:id="stk99" contextRef="#ctx0" brushRef="#br1">6791 12350 462 0,'0'0'264'6,"0"0"-118"2,0 0-24 2,0 0 38-4,0 0-28 0,0 0-68 2,0 0-12 0,-7-47 0 0,7 37 6-2,0-1-7 4,0 4-22-4,21-3-10 3,3-3-6-4,-3 1 5 4,17 0-7-2,7-4-10 0,0 4 0 1,0-1-1-1,0 8 0 1,-7 2 0 0,-10 3-1 0,-11 0-31-2,-10 14 12 4,-7 8 20-4,0 8 44-1,0 7 27 4,-31 9-26-2,-7 3-23 2,-7 1-9-3,0-8-10 3,3-4-3 0,-3-13-19-2,7-15-73 10,14-10-123-16,10 0-359-1</inkml:trace>
    </iact:actionData>
  </iact:action>
  <iact:action type="add" startTime="212971">
    <iact:property name="dataType"/>
    <iact:actionData xml:id="d100">
      <inkml:trace xmlns:inkml="http://www.w3.org/2003/InkML" xml:id="stk100" contextRef="#ctx0" brushRef="#br1">7307 12612 454 0,'0'0'165'7,"0"0"-95"-1,0 0-18 3,0 0 10-2,0 0 3 2,0 0 8-4,0 0 71 3,0 0 44 0,0 0-38 0,0 0-72-2,0 0-46 2,0 11-25 1,0 4 22-2,0 10 38 1,-7 5-26-2,0 3-7 4,-11 5-11-4,5 2-13-1,6-2-1 4,-11 0-6-1,11-3 3 2,0-10 1 3,-6-7 0-12,13-9-5 15,0-9 15-15,0 0 5 2,0 0-4 5,0-2 35 0,0-15-53 0,0-11-27-2,7-2-21 10,-1-3-12-16,1 0-11 17,11 3-4-16,-11 2 17 16,6 5 10-17,-6 4 31 15,-7 2 16-14,7 3 1 0,-7 1 1 14,11 3 7-14,-11 3 1 15,7 2 3-16,-7 0 2 16,0-1 5-15,7 1-12 4,-7 3 8 6,0 2 7-8,0 0 8 4,0 0 5 2,0 0 6-3,0 0 9 1,6 0-11 2,-6 0-20 0,0 0-9-4,7 0 5 5,-7 0-15-4,0 0-4 4,7 0-5-6,-7 0 9 12,7 11 9-16,4 1 10 8,2 5 4 0,-6 6 2 9,0 3-9-16,11 1 10 14,-11 5 10-15,6 2-8 18,-6-1-6-17,0-3-8-1,4-3-7 14,-4-4-1-13,-1-5-6 15,1-6-8-16,-7 0-51 17,7-4-67-17,-7-3-91 17,0-5-119-16,0 0-239-1,0 0-5 0</inkml:trace>
    </iact:actionData>
  </iact:action>
  <iact:action type="add" startTime="213761">
    <iact:property name="dataType"/>
    <iact:actionData xml:id="d101">
      <inkml:trace xmlns:inkml="http://www.w3.org/2003/InkML" xml:id="stk101" contextRef="#ctx0" brushRef="#br1">7275 12902 916 0,'0'0'271'4,"0"0"-114"7,0 0-48-7,0 0-9 3,0 0-43 1,0 0 1 1,0 0 9-3,25-35 19 1,-5 25-7 2,12 0-45-1,-5 0-27-1,-3 2-7 0,-3 3-10 2,3-2-138-2,-10 5-212-2,-14-3-475-4</inkml:trace>
    </iact:actionData>
  </iact:action>
  <iact:action type="add" startTime="214735">
    <iact:property name="dataType"/>
    <iact:actionData xml:id="d102">
      <inkml:trace xmlns:inkml="http://www.w3.org/2003/InkML" xml:id="stk102" contextRef="#ctx0" brushRef="#br1">6860 12018 178 0,'0'0'176'7,"0"0"-94"1,0 0-17-1,0 0-25 0,0 0 31 1,0 0-5-1,0 0 34 0,0 0 47 1,0 0 5 0,0 0-36 1,0 0-24-4,0 0-19 5,0 0-1-4,0 0 13 3,0 0-32-3,0 0-12 1,0 0-6 2,0 0 7-2,0 0 5-1,0 0-3 2,0 0-6 1,0 0-13-3,0 0-6 1,0 0 1 1,7-5-10-1,7-5-8 3,0-4 9-5,3-7 29 3,4-2-32 0,3 0-8 0,-17 1-1-2,7 2-7 4,-7 3 8-5,0-1 0 6,0 3 0-7,3-1-6 4,4 3-15 0,-14 4 5 0,7 1 9-1,-7 3-1 0,7 3 7 2,-7 2-6-2,0 0-13 0,0 0 4-1,0 0 15 3,0 0 1-1,0 5-5-1,7 9 5 1,10 9 42-1,4 3 5 4,3 4-3-8,-3 0-14 6,-8 3-16-2,12-5-5 2,-11-4-1-4,3-6-8 3,-17-18-36 0,0 0-235 0,0-13-779-8</inkml:trace>
    </iact:actionData>
  </iact:action>
  <iact:action type="add" startTime="218968">
    <iact:property name="dataType"/>
    <iact:actionData xml:id="d103">
      <inkml:trace xmlns:inkml="http://www.w3.org/2003/InkML" xml:id="stk103" contextRef="#ctx0" brushRef="#br1">7850 12522 398 0,'0'0'356'8,"0"0"-148"0,0 0-50-1,0 0-42-1,0 0-38 4,0 0-48-3,0 0-24 1,0-15-6-2,0 15-6 2,0 0-1 0,0 0 5 0,0 0 2 0,0 0 1-2,0 0 38 4,0 0 42-4,0 0-1-1,0 0-23 4,0 0-17-2,0 0-21 2,0 0-18-3,0 2-1 2,7 6-8 1,3 5 8-1,4-1 6-3,-7 4-5 3,0-2 6 0,0 2 2-1,0 2-9 0,3 1 1 1,-3 1 0 0,-7 4 9-1,0 0-10 1,0 3-13 0,0 1-159 3,0-7-155-6,-17-11-287-4</inkml:trace>
    </iact:actionData>
  </iact:action>
  <iact:action type="add" startTime="219458">
    <iact:property name="dataType"/>
    <iact:actionData xml:id="d104">
      <inkml:trace xmlns:inkml="http://www.w3.org/2003/InkML" xml:id="stk104" contextRef="#ctx0" brushRef="#br1">8373 12273 1385 0,'0'0'310'6,"0"0"-230"1,0 0-57 1,0 0-15-1,0 177-7 1,0-115 8 0,0 8-8 0,0-1-1-2,0-6-11 4,0-6-97-4,0-13-144 3,0-20-267-4,0-16-100-4</inkml:trace>
    </iact:actionData>
  </iact:action>
  <iact:action type="add" startTime="219698">
    <iact:property name="dataType"/>
    <iact:actionData xml:id="d105">
      <inkml:trace xmlns:inkml="http://www.w3.org/2003/InkML" xml:id="stk105" contextRef="#ctx0" brushRef="#br1">8289 12314 217 0,'0'0'747'6,"0"0"-545"2,0 0-112 0,0 0-55-2,0 0 2 2,0 0-29 1,0 0-7-2,77-137 0 0,-46 122 25 0,-4 5 18 0,5 2 20 2,-5 8-14-4,4 0-18 4,1 0-1-1,-5 8-27 0,-2 12-3-2,-12 3-1 4,-6 2 1-4,-7 2 6 3,0 4 16-4,-7 5 14 3,-13-1-11 0,-18 3-26 1,-1-3-9 5,-12-3-52-13,12-6-173 14,1-11-342-14</inkml:trace>
    </iact:actionData>
  </iact:action>
  <iact:action type="add" startTime="220141">
    <iact:property name="dataType"/>
    <iact:actionData xml:id="d106">
      <inkml:trace xmlns:inkml="http://www.w3.org/2003/InkML" xml:id="stk106" contextRef="#ctx0" brushRef="#br1">8760 12615 408 0,'0'0'391'7,"0"0"-176"-1,0 0-30 2,0 0-50 0,0 0-67 0,0 0-57-1,0 0-10 1,0 50 84-1,0-12 7 2,0 11-41-4,0 1-27 3,0 3-13 0,0-8-11-1,0-5 0 0,0-13-86 1,0-22-110 1,0-5-156-1,0 0-192-8</inkml:trace>
    </iact:actionData>
  </iact:action>
  <iact:action type="add" startTime="220424">
    <iact:property name="dataType"/>
    <iact:actionData xml:id="d107">
      <inkml:trace xmlns:inkml="http://www.w3.org/2003/InkML" xml:id="stk107" contextRef="#ctx0" brushRef="#br1">8760 12600 33 0,'0'0'574'8,"0"0"-404"1,0 0-39-2,0 0-56 2,0 0-5-4,0 0-40 3,0 0-12 0,-7-50 9-1,7 45 24 1,7-3 18-2,10 1-22 4,-3 2-35-3,0 0-11-1,0 5 6 1,10 0-7 1,-3 0 11 1,-4 0-11-3,4 10 11 2,-4 2 38 1,-10 6-11-1,0 4-25-4,-7 2 0 7,0 0 16-5,0 4 23 3,-14-2-43-4,-17-3-9 2,-14-6-68 2,-21-17-92-1,4 0-127-1,3-4-309-7</inkml:trace>
    </iact:actionData>
  </iact:action>
  <iact:action type="add" startTime="221177">
    <iact:property name="dataType"/>
    <iact:actionData xml:id="d108">
      <inkml:trace xmlns:inkml="http://www.w3.org/2003/InkML" xml:id="stk108" contextRef="#ctx0" brushRef="#br1">8379 11978 599 0,'0'0'161'7,"0"0"-115"0,0 0-45 2,0 0 15-2,0 0 4 0,0 0 44-1,0 0 92 2,18 12 22 0,-18-12-14 0,7 0-44-2,0 0-27 4,-7 0-2-4,7 0-5 5,6 0-10-8,-2 0-13 4,3 0-22 2,-1-10-12-2,1-7-12 0,4-8 7 1,2-3-12 0,-13-2-12 0,11 5-16 0,-11 5 8-2,-7 7 8 3,6 5 1-3,-6 6 0 0,0 2-1 2,0 0-13 1,0 0-12-1,0 0 1 1,7 0-8-3,-7 2-8 1,7 8 40 2,11 8 17-3,-5 0 5 0,1 2-6 3,10 0-8-2,-3 2-8 2,-3 1-56-3,2 10-146 2,1-5-151 0,-11-9-197-7</inkml:trace>
    </iact:actionData>
  </iact:action>
  <iact:action type="add" startTime="222932">
    <iact:property name="dataType"/>
    <iact:actionData xml:id="d109">
      <inkml:trace xmlns:inkml="http://www.w3.org/2003/InkML" xml:id="stk109" contextRef="#ctx0" brushRef="#br1">8739 11372 182 0,'0'0'314'11,"0"0"-145"-6,0 0-52 4,0 0 9-4,0 0-3 3,0 0-13 0,0 0 0-1,-7 0-9 1,7 0-2-2,0 0-16 5,0 0-9-6,0 0-6 1,0 0-15 2,14 0 62 0,7 1-17 0,10 10-33-2,7 3-2 3,7 7 22-2,14 7-4 2,7 10-14-4,10 10-21 5,-3 14 22-4,3 16-6 7,-10 28-31-3,-11 40-17-9,-27 36-2 15,-28 9-12-15,0-4 8 15,-45-25 1-16,17-38 4 16,4-28-2-14,3-26-11-2,-3-8-115 15,3-16-201-14,-3-23-473 1</inkml:trace>
    </iact:actionData>
  </iact:action>
  <iact:action type="add" startTime="235060">
    <iact:property name="dataType"/>
    <iact:actionData xml:id="d110">
      <inkml:trace xmlns:inkml="http://www.w3.org/2003/InkML" xml:id="stk110" contextRef="#ctx0" brushRef="#br1">13246 11449 1024 0,'0'0'316'8,"0"0"-251"0,0 0-37-2,-38 146 26 3,31-81 7-2,-7 8-18 2,3 0-22 0,-2-6-14-5,6-10 0 4,7-14-7 1,-14-13-22-3,-4-20-113 1,12-10-135 3,-15 0-261-10</inkml:trace>
    </iact:actionData>
  </iact:action>
  <iact:action type="add" startTime="235361">
    <iact:property name="dataType"/>
    <iact:actionData xml:id="d111">
      <inkml:trace xmlns:inkml="http://www.w3.org/2003/InkML" xml:id="stk111" contextRef="#ctx0" brushRef="#br1">13176 11346 662 0,'0'0'218'6,"0"0"-85"3,0 0-104-3,0 0 16 4,0 0-19-3,0 0-6 1,180-100 8-1,-135 89-11-1,0 11 12 2,-7 0-14 0,-10 13-14 0,-4 15 34-2,-3 7-28 3,-21 3-6-2,0-1 40 3,0 3 27-6,-28-2-9 3,-10 1-33 2,-7-7-7-1,-7-7-19-2,7-7-45 1,-20-16-110 2,13-2-159-1,21 0-372-8</inkml:trace>
    </iact:actionData>
  </iact:action>
  <iact:action type="add" startTime="235687">
    <iact:property name="dataType"/>
    <iact:actionData xml:id="d112">
      <inkml:trace xmlns:inkml="http://www.w3.org/2003/InkML" xml:id="stk112" contextRef="#ctx0" brushRef="#br1">13706 11431 1092 0,'0'0'297'6,"0"0"-255"1,0 0-36 0,0 0 4 0,180-19-10-1,-121 15-44 7,-4 4-107 6,-20 0-192-18,-11 4-176-1</inkml:trace>
    </iact:actionData>
  </iact:action>
  <iact:action type="add" startTime="235880">
    <iact:property name="dataType"/>
    <iact:actionData xml:id="d113">
      <inkml:trace xmlns:inkml="http://www.w3.org/2003/InkML" xml:id="stk113" contextRef="#ctx0" brushRef="#br1">14239 11298 1294 0,'0'0'351'6,"0"0"-272"1,0 0-79 2,0 0 10-2,0 0-3 0,0 0 12 3,0 0-10-5,73 97 9 1,-60-78-3 2,5-3-15 1,-11-6-24-1,6-3 2-2,1-2 21 3,4-5-27-2,2 0 5 1,-2 0-25-2,16-26-38 3,-3-5-128-3,-10-8-340-5</inkml:trace>
    </iact:actionData>
  </iact:action>
  <iact:action type="add" startTime="236175">
    <iact:property name="dataType"/>
    <iact:actionData xml:id="d114">
      <inkml:trace xmlns:inkml="http://www.w3.org/2003/InkML" xml:id="stk114" contextRef="#ctx0" brushRef="#br1">14990 11298 479 0,'0'0'574'5,"0"0"-466"2,0 0-67 0,0 0 15 1,0 0-12 0,0 0-12-2,0 0 29 4,-38 0-11-3,3 0 1-2,-3 5-7 8,-7 3-2 3,7 7-30-15,10 3-11-1,4 1 0 16,3 4-1-15,15-2-28 14,6-3-17-15,0-3-26 17,0-6-62-17,27-6 33 16,-3-3 78-15,-3 0 22 15,3 0 2-16,4-17 9 17,-4-1-11-17,-3-4-24 0,-7 0-48 17,10 3-24-16,-17 3 48 14,0 4 48-14,0 8 5 15,-7 4 35-16,0 0-22 17,0 0-18-17,0 6 0 0,0 17 18 10,0 5 43-3,0 7-15 9,-7 0-30-15,0 3-16 15,7-3-8-16,0-2-76 16,0-10-114-15,0-11-104-1</inkml:trace>
    </iact:actionData>
  </iact:action>
  <iact:action type="add" startTime="236638">
    <iact:property name="dataType"/>
    <iact:actionData xml:id="d115">
      <inkml:trace xmlns:inkml="http://www.w3.org/2003/InkML" xml:id="stk115" contextRef="#ctx0" brushRef="#br1">15229 10840 920 0,'0'0'699'6,"0"0"-558"2,0 0-103 0,0 0-32-2,0 0 4 4,0 0 9-4,-7 146-10 4,-7-81 0-6,-3 9-8 3,3 1-1 2,0-2-45-1,7 3-145-2,7-18-140 3,0-20-270-9</inkml:trace>
    </iact:actionData>
  </iact:action>
  <iact:action type="add" startTime="236844">
    <iact:property name="dataType"/>
    <iact:actionData xml:id="d116">
      <inkml:trace xmlns:inkml="http://www.w3.org/2003/InkML" xml:id="stk116" contextRef="#ctx0" brushRef="#br1">15305 11346 578 0,'0'0'659'4,"0"0"-479"2,0 0-41 2,0 0-13 0,0 0-52-1,0 0-54-1,0 0 1 4,0 0 14-3,0 5 7 2,0 2-5-4,0 7 28 2,0 3-10 2,-7 2-18-2,-3 4-23 0,10 3-6 0,-7-7-1 2,7 3-7 0,0-10 0-2,0-2-7-1,0-8-11 4,0 1-12-5,7-3 30 2,10 0 15 1,4 0-6 0,10 0 5 0,0-13-14-2,-3-4-16 3,3-3-33-3,-4-3-23 4,-2 1 15-5,-11-1-8 3,-8 5 13 0,1 2 30-1,-7 10 21 0,0 1 1 1,0 5 6 0,0 0-6 0,0 0-1-1,0 0-33 0,0 10 19 3,-7 9 15-4,1 7 12 0,-8 4 11 2,7 3-14 0,0-5-9 0,7-1-24-1,0-7-70 1,0-7-129-1,0-13-71 2,7 0-83-4,7 0-223-4</inkml:trace>
    </iact:actionData>
  </iact:action>
  <iact:action type="add" startTime="237310">
    <iact:property name="dataType"/>
    <iact:actionData xml:id="d117">
      <inkml:trace xmlns:inkml="http://www.w3.org/2003/InkML" xml:id="stk117" contextRef="#ctx0" brushRef="#br1">15713 11447 967 0,'0'0'643'2,"0"0"-478"-2,0 0-14 8,0 0-46 0,0 0-85-1,0 0-20 1,0 0-33-1,52-6 21 2,-28 6 11-3,-3 0-34 1,10 0-46 1,-10 0-23 0,3 0 1 0,-17 0 12-2,0-1 32 2,-7-8 51 0,0 0 8 0,0-1 16-2,-7-6 19 3,-14-1-29-1,-10 1-6 0,0-1-4-2,3 6 4 1,4 7 20 0,3 4 24 1,15 4-6-1,-12 28 21 1,11 8-34 1,0 10 9-3,7 3-12 1,0-3 4 1,0-4 3-1,0-4-29 2,25-7 0-1,-5-7-33 7,1-6-100-15,3-9-49 16,14-13-17-15,-3 0-153 15,-11 0-380-15</inkml:trace>
    </iact:actionData>
  </iact:action>
  <iact:action type="add" startTime="237839">
    <iact:property name="dataType"/>
    <iact:actionData xml:id="d118">
      <inkml:trace xmlns:inkml="http://www.w3.org/2003/InkML" xml:id="stk118" contextRef="#ctx0" brushRef="#br1">16378 11281 1013 0,'0'0'365'6,"0"0"-165"3,0 0-48-3,0 0-75 2,0 0-33 0,0 0 3 0,0 0-24 0,149 0-23-1,-118 0-10 1,0 0-151-1,-17 5-168-1,0 0-332-6</inkml:trace>
    </iact:actionData>
  </iact:action>
  <iact:action type="add" startTime="238109">
    <iact:property name="dataType"/>
    <iact:actionData xml:id="d119">
      <inkml:trace xmlns:inkml="http://www.w3.org/2003/InkML" xml:id="stk119" contextRef="#ctx0" brushRef="#br1">16340 11441 1172 0,'0'0'520'7,"0"0"-441"3,0 0 26-6,0 0-43 3,0 0-39 2,0 0-23-1,0 0-6-2,194 8-77 2,-149-5-191 1,-14-1-458-9</inkml:trace>
    </iact:actionData>
  </iact:action>
  <iact:action type="add" startTime="238755">
    <iact:property name="dataType"/>
    <iact:actionData xml:id="d120">
      <inkml:trace xmlns:inkml="http://www.w3.org/2003/InkML" xml:id="stk120" contextRef="#ctx0" brushRef="#br1">17454 10996 1013 0,'0'0'389'7,"0"0"-139"2,0 0-79-3,0 0-54 1,0 0-117 4,0 0 8-6,0 131 28 2,-17-3 18 0,-4 53 1 1,-3 19-17 0,3-26-29-1,7-44-9 0,14-57-148 2,0-24-146-2,0-19-344 0,7-25-338-7</inkml:trace>
    </iact:actionData>
  </iact:action>
  <iact:action type="add" startTime="238988">
    <iact:property name="dataType"/>
    <iact:actionData xml:id="d121">
      <inkml:trace xmlns:inkml="http://www.w3.org/2003/InkML" xml:id="stk121" contextRef="#ctx0" brushRef="#br1">17340 11024 760 0,'0'0'604'8,"0"0"-493"-3,0 0-91 4,0 0-20-4,187-73-6 6,-104 62-9-5,7 6-7 4,7 5 22-6,-14 0 0 4,-10 21 18 0,-28 9-10 1,-14 8-8-4,-31 8 0 3,0 4 27 1,-38 3 77-3,-32 2-1 2,-16 3-56 5,-11-9-28-11,0-3-19 8,-10-15-57-5,34-17-217 11,14-14-440-15</inkml:trace>
    </iact:actionData>
  </iact:action>
  <iact:action type="add" startTime="239294">
    <iact:property name="dataType"/>
    <iact:actionData xml:id="d122">
      <inkml:trace xmlns:inkml="http://www.w3.org/2003/InkML" xml:id="stk122" contextRef="#ctx0" brushRef="#br1">18423 10754 1437 0,'0'0'288'8,"0"0"-160"0,0 0-13 0,0 0-45 0,-156 71-41-2,111-1 14 4,-17 41 5-4,10 38 19 0,7 34-14 1,25 12-28 3,20-17-25-3,13-37-9-1,25-48-106 3,39 3-102-1,-19-30-173 2,8-16-253-10</inkml:trace>
    </iact:actionData>
  </iact:action>
  <iact:action type="add" startTime="239672">
    <iact:property name="dataType"/>
    <iact:actionData xml:id="d123">
      <inkml:trace xmlns:inkml="http://www.w3.org/2003/InkML" xml:id="stk123" contextRef="#ctx0" brushRef="#br1">18662 11344 1290 0,'0'0'480'6,"0"0"-413"0,0 0-40 2,0 0-27 0,0 0-21 1,0 0-12-2,187-149 9-1,-121 109 17 2,3 10 6 0,-10 6 1 0,-14 17 0-2,-7 7 1 2,-11 5 10 0,-13 25 2 0,-3 11 12-2,-11 9 7 4,0 8 3-3,0 5 4 1,-11 8-5-2,-3-2-3 1,8 2 1 10,-1-5-6-16,7-8-9 15,0-13-17-16,7-10-9 17,24-12-22-16,14-15 15 0,7-8 16 13,13 0 0-13,18-26-54 15,35-12-88-16,-14 8-166 17,-14 2-253-17</inkml:trace>
    </iact:actionData>
  </iact:action>
  <iact:action type="add" startTime="240047">
    <iact:property name="dataType"/>
    <iact:actionData xml:id="d124">
      <inkml:trace xmlns:inkml="http://www.w3.org/2003/InkML" xml:id="stk124" contextRef="#ctx0" brushRef="#br1">19489 11160 1500 0,'0'0'347'5,"0"0"-253"2,-142 143-8 1,77-60 1 1,-12 16-59-4,12 9-19 6,-12 10-9-6,-2 1-18 5,10-9-73-5,3-9-117 3,21-30-298 0,14-39-305-8</inkml:trace>
    </iact:actionData>
  </iact:action>
  <iact:action type="add" startTime="240392">
    <iact:property name="dataType"/>
    <iact:actionData xml:id="d125">
      <inkml:trace xmlns:inkml="http://www.w3.org/2003/InkML" xml:id="stk125" contextRef="#ctx0" brushRef="#br1">19894 10973 332 0,'0'0'74'5,"0"0"-50"5,0 0-9-3,0 0-15-1,156-22 0 2,-142 22-2 0,-14 7 2 0,0 16 60-2,-14 7 131 3,-10 2 5-2,-11 3-34 2,-3 2-41-4,7-5-25 3,3-5-42 0,4-4-25 0,10-7-11-2,7-6-7 2,7-9 12 1,0-1 20-2,0 0 4 1,0 0-20-2,21 0-5 3,17 0 35-2,7 0-57-1,7 0-16 2,38 6-187 0,-24 5-126 0,3-4-169-7</inkml:trace>
    </iact:actionData>
  </iact:action>
  <iact:action type="add" startTime="240829">
    <iact:property name="dataType"/>
    <iact:actionData xml:id="d126">
      <inkml:trace xmlns:inkml="http://www.w3.org/2003/InkML" xml:id="stk126" contextRef="#ctx0" brushRef="#br1">20877 11213 1453 0,'0'0'379'7,"0"0"-275"2,0 0-81-6,0 0 23 6,0 0-4-2,-7 185-26 3,-7-112-8 4,-3 6-7-14,10 1-1 17,-14-1-40-16,4-4-121 14,10-22-152-14,0-22-297-1</inkml:trace>
    </iact:actionData>
  </iact:action>
  <iact:action type="add" startTime="241106">
    <iact:property name="dataType"/>
    <iact:actionData xml:id="d127">
      <inkml:trace xmlns:inkml="http://www.w3.org/2003/InkML" xml:id="stk127" contextRef="#ctx0" brushRef="#br1">20521 11070 1119 0,'0'0'274'6,"0"0"-205"0,0 0-8 3,0 0 27-1,0 0-49 0,-142 154-1-1,104-87 6 0,-7 5 4 0,7 5-3 2,-1-2-13-1,12 0-26-3,3-1-6 2,17-5-72 2,7 3-88-1,24 8-109-2,10-17-144 5,5-18-177-11</inkml:trace>
    </iact:actionData>
  </iact:action>
  <iact:action type="add" startTime="241413">
    <iact:property name="dataType"/>
    <iact:actionData xml:id="d128">
      <inkml:trace xmlns:inkml="http://www.w3.org/2003/InkML" xml:id="stk128" contextRef="#ctx0" brushRef="#br1">21026 11210 1075 0,'0'0'305'6,"0"0"-231"2,0 0-65-2,0 0 5 4,0 0 36-4,0 0 25 2,0 0 35-2,142 146 30 5,-111-90-36-6,-3 3-41 1,3 8-37 3,-7-5-26-2,-10 3-6 2,-7-3 5-4,-7-7-22 6,0-2-18-6,-31 5-65 5,-4-13-141-6,-3-17-531-2</inkml:trace>
    </iact:actionData>
  </iact:action>
  <iact:action type="add" startTime="242621">
    <iact:property name="dataType"/>
    <iact:actionData xml:id="d129">
      <inkml:trace xmlns:inkml="http://www.w3.org/2003/InkML" xml:id="stk129" contextRef="#ctx0" brushRef="#br1">21884 11145 635 0,'0'0'206'6,"0"0"-21"3,0 0-5-1,0 0-43-2,0 0-34 4,0 0 15-4,0 0 45 3,0-11 5-3,0 11-13 0,0-2-26 3,0 2-41-1,0 0-21-2,7 0-60 2,0 0-7 1,10 0-26-2,4 0 2 1,10 0 24-2,7 2 9 3,7 9-9-2,7-1-5-1,-7 0-4 1,-10-2-11 1,-4 2 5 1,-10-3 8-3,-4 0-5 4,-10 2-21-4,-7-5-21 6,0 4-4-10,0-2-16 6,-31 8 74-1,-14 3 1 2,-7 9 27-2,-7 1-18 0,0 3 0 2,0-1-9 0,14-7-1-2,0 1-92 10,21-10-186-16,3-7-287-1</inkml:trace>
    </iact:actionData>
  </iact:action>
  <iact:action type="add" startTime="243530">
    <iact:property name="dataType"/>
    <iact:actionData xml:id="d130">
      <inkml:trace xmlns:inkml="http://www.w3.org/2003/InkML" xml:id="stk130" contextRef="#ctx0" brushRef="#br1">21891 11638 186 0,'0'0'819'6,"0"0"-633"2,0 0 11 0,0 0 49 0,0 0-80-3,0 0-59 5,0 0-29-4,-7-40 8 4,7 40 7-6,7 0-16 4,10 0-36 0,11 0-5 0,24 0 27 0,0 5-20-2,17 3-32 4,-10 1-11-3,7-1-5 0,3 0-85 0,-17-3-139 3,-14-3-432-10</inkml:trace>
    </iact:actionData>
  </iact:action>
  <iact:action type="add" startTime="246112">
    <iact:property name="dataType"/>
    <iact:actionData xml:id="d131">
      <inkml:trace xmlns:inkml="http://www.w3.org/2003/InkML" xml:id="stk131" contextRef="#ctx0" brushRef="#br1">23168 10700 189 0,'0'0'100'8,"0"0"-17"-1,0 0 17 1,0 0-15 1,0 0-6-2,0 0-9-2,14-14 21 3,-14 14 31-1,0-3-22 3,0 3-7-5,0 0-4 4,0-2-9-3,0 2-3 4,0 0 1-5,0 0-1 5,0 0-8-4,0 0 0 3,0 0-6-5,0 0 1 5,0 0-11-1,0 0-2 0,0 0-2-1,0 0-7 0,0 0-10 2,0 0-6-2,0 0-26 1,0 0-16-2,7 0-4 2,3 15 20 0,-3 13 37-2,7 4 37 2,0 9-15 0,10 4-21 0,-10 3-11-3,10 5-5 9,-10-3-6 1,0 4-5-15,3-4-1 16,-3 0-10-16,-7-2 8 18,0 3-8-18,7-2 2 0,-4 2-1 15,-10 1-1-14,14-1 2 15,-14-1-1-15,0-6-1 15,7-7 0-16,-7-6-1 18,0-14 1-17,0-4 0-1,0-8-1 16,0-5 1-16,0 0 1 15,0 0 15-15,0 0 17 5,0 0 7 5,0-16-23-4,0-3-16 6,-7-2-1 6,0-4-9-18,0 3-9 0,-3-4-16 16,10 1 9-15,-7-3 4 14,0 0-10-15,7-1 10 17,-7-2 7-16,7 1 3 16,-7 2-14-17,7 1 0 0,0 1 15 15,-7 9 10-14,7 2 0 15,0 5-1-16,-7 5 1 17,7 0 1-17,0 5-1 17,0 0-1-17,0 0 0 1,0 0-7 7,0 0-1 0,0 0-6-2,-10 0-1 3,3 0 14 9,0 2 1-17,0 13-27 14,-7 6 28-14,-17 9 9 15,0 5 28-15,-4 5-16-1,-3 2-8 16,0 1 0-15,0-3-5 14,10-4-7-15,11-10 5 17,3-12-6-17,14-6-45 17,0-8-69-16,14 0-104-1,17-15-160 17,0-5-372-16</inkml:trace>
    </iact:actionData>
  </iact:action>
  <iact:action type="add" startTime="247282">
    <iact:property name="dataType"/>
    <iact:actionData xml:id="d132">
      <inkml:trace xmlns:inkml="http://www.w3.org/2003/InkML" xml:id="stk132" contextRef="#ctx0" brushRef="#br1">24182 11173 988 0,'0'0'329'11,"0"0"-103"-6,0 0-41 6,0 0-91-8,0 0-74 5,0 0-1 0,0 0 9 0,-59 68-2 0,28-39 5-2,4 7-3 3,-5-1-13-3,1 5-14 5,4-4 0-7,2-1-1 4,5-6-29-1,-5-6-56 1,18-7-64-2,1-6-36 3,-1-10-102-1,0 0-101 0,7 0-109-7</inkml:trace>
    </iact:actionData>
  </iact:action>
  <iact:action type="add" startTime="247616">
    <iact:property name="dataType"/>
    <iact:actionData xml:id="d133">
      <inkml:trace xmlns:inkml="http://www.w3.org/2003/InkML" xml:id="stk133" contextRef="#ctx0" brushRef="#br1">23950 11087 864 0,'0'0'278'5,"0"0"-160"3,0 0 11-1,0 0-81 1,0 0 36-1,0 0 52 1,0 0-9-1,38 113-19 4,-24-72-38-8,-3 1-33 12,3 1-18-12,-1-2-19 10,1-5-19-12,-3 1-91 15,9-1-157-16,-6-4-220 18,4-13-150-18</inkml:trace>
    </iact:actionData>
  </iact:action>
  <iact:action type="add" startTime="247958">
    <iact:property name="dataType"/>
    <iact:actionData xml:id="d134">
      <inkml:trace xmlns:inkml="http://www.w3.org/2003/InkML" xml:id="stk134" contextRef="#ctx0" brushRef="#br1">23847 11795 770 0,'0'0'345'8,"0"0"-222"2,0 0 25-4,0 0 0 0,0 0-61 2,0 0 14 0,0 0 23 0,13 0-30-3,-2 0-27 4,10 0-17-1,3 0-13 1,10 0-29-4,4 0-7 4,14 1-1-2,-7 13-73 1,0-2-73-2,0-10-66 2,-7-2-144-1,-24 0-375-6</inkml:trace>
    </iact:actionData>
  </iact:action>
  <iact:action type="add" startTime="254484">
    <iact:property name="dataType"/>
    <iact:actionData xml:id="d135">
      <inkml:trace xmlns:inkml="http://www.w3.org/2003/InkML" xml:id="stk135" contextRef="#ctx0" brushRef="#br1">23296 10654 550 0,'0'0'89'9,"0"0"-67"-4,0 0-5 4,0 0 22-2,0 0-29-2,0 0 15 5,35-68 44-3,-35 60 63 1,10 0 9-2,-10 6-28 3,0 2 12-2,0 0-8 3,-24 0-98-6,-14 28-7 4,-14 14 69-1,-14 20 27 2,-17 11-25-3,0 8 3 5,-7 5-8 3,17-5-18-13,22-10-20 15,13-18-40-16,38-20-8 17,0-23-72-17,51-10 22 1,53-59 42 15,55-49-17-15,35-36-27 14,-7 8-45-15,-38 26 0 17,-59 41 56-17,-38 35 41 16,-18 4 8-15,-9 9 35 15,-11 9 48-16,-14 12 12 16,-21 16-31-15,-31 24 68-1,-17 19 8 16,-11 20-62-15,-10 12-28 15,0 12-31-16,0 5-7 17,21-4-10-17,17-18-2 1,45-22-66 15,7-31-123-15,59-33 17 14,31-13 50-14,17-49 1 16,18-22-43-16,-11-12 0 14,-10 3 111-15,-25 7 53 16,-23 17 155-15,-35 18 116 15,-21 23 52-16,-7 23-67 0,-45 5-143 16,-18 40-42-15,-20 28-15 15,-13 38-29-15,13 5-20 15,3 4-7-16,25-3-25 18,48-37-83-18,14-12-124 0,31-33-40 15,49-30 14-14,17-19 79 15,10-48 3-16,4-15 48 17,-14-9 128-17,-14 0 36 16,-24 16 186-16,-32 22 112 17,-9 23-33-17,-18 22-39 0,-32 8-160 18,-20 48-83-18,-44 42 2 15,-22 50-21-14,4-2-9 15,10-11-64-15,38-25-43 1,35-37 24 13,24-12 22-15,7-12-101 15,21-37 35-14,41-6 96 15,18-46 40-15,10-18 0 15,0-11 18-16,0-5 24 16,-25 7 41-15,-2 15 65 15,-36 17-6-16,-13 23 20 0,-14 20-42 17,-7 8-120-17,-27 42-7 7,-36 27 7 3,5 23 11 6,-18 8-11-15,6 0-31 15,19-13-37-16,20-19-4 0,31-33 4 16,7-31-84-15,24-12 73 15,42-47 79-15,10-27 6 16,3-9 0-16,11-5 2-1,0 2 1 14,-20 13-1-12,-18 19 11 13,-18 20 6-14,-17 19 58 15,-17 15 1-15,-24 15-67 15,-28 38 28-15,-20 24 26 14,-11 18-21-14,-7 7-25 15,13 1-13-16,19-14-12 0,30-24-67 16,17-29-102-15,11-34-92 16,25-9 164-16,27-48 77 14,6-21 20-15,12-14 11 18,-5-9 26-18,12 4 18 0,-12 4 17 16,-6 16-26-15,-14 17-5 14,-21 25-21-15,-24 25-13 17,0 8-7-17,-45 45 0 7,-17 21 85 2,-11 18-41 9,-10 5-27-18,25 2-17 0,26-1-36 17,19-22-213-17,13-29-595 0</inkml:trace>
    </iact:actionData>
  </iact:action>
  <iact:action type="add" startTime="256197">
    <iact:property name="dataType"/>
    <iact:actionData xml:id="d136">
      <inkml:trace xmlns:inkml="http://www.w3.org/2003/InkML" xml:id="stk136" contextRef="#ctx0" brushRef="#br1">24674 11376 1068 0,'0'0'883'5,"0"0"-721"3,0 0-72 0,0 0-5 0,0 0-84-2,0 0 8 4,173 0 3-4,-97 0-12 0,4 0-50 2,10 0-174 0,-7 0-329 0,-38 3-508-8</inkml:trace>
    </iact:actionData>
  </iact:action>
  <iact:action type="add" startTime="256513">
    <iact:property name="dataType"/>
    <iact:actionData xml:id="d137">
      <inkml:trace xmlns:inkml="http://www.w3.org/2003/InkML" xml:id="stk137" contextRef="#ctx0" brushRef="#br1">25266 11056 1557 0,'0'0'296'6,"0"0"-193"2,0 0-103-3,0 0-12 5,0 0-13-4,0 0 9 4,176-13-19-6,-114 13 29 5,-10 0 6 7,-7 0 1-15,-10 0 23 15,-4 11 12-16,-7 1-20 17,-10 9-9-15,-14 2-7-2,0 5-22 15,0 7 22-15,-38 10 15 16,0 5 17-16,-14 4 2 17,0 0 11-17,7 0 12 16,7-13 5-15,17-4-22 15,14-15-40-16,7-7-25 17,0-5-2-17,21-5 27 0,10 3 23 16,21-1 5-15,7 3-28 15,10 3 0-15,-3 4-124 15,24 16-158-15,-17-5-414-1,-18-6-387 4</inkml:trace>
    </iact:actionData>
  </iact:action>
  <iact:action type="add" startTime="257140">
    <iact:property name="dataType"/>
    <iact:actionData xml:id="d138">
      <inkml:trace xmlns:inkml="http://www.w3.org/2003/InkML" xml:id="stk138" contextRef="#ctx0" brushRef="#br1">26415 10859 1587 0,'0'0'377'8,"0"0"-169"0,0 0-33 0,0 0-109-2,0 0-66 1,0 0-6 2,0 0 6-1,0 162 54-2,-7-84 7 3,-11 11-11-2,-2 1-15 2,2-1-28-4,11-9-7 2,0-12-64 2,7-15-93-1,0-31-133-1,25-19-449 0,2-3-152-6</inkml:trace>
    </iact:actionData>
  </iact:action>
  <iact:action type="add" startTime="257384">
    <iact:property name="dataType"/>
    <iact:actionData xml:id="d139">
      <inkml:trace xmlns:inkml="http://www.w3.org/2003/InkML" xml:id="stk139" contextRef="#ctx0" brushRef="#br1">26726 11278 1011 0,'0'0'776'4,"0"0"-627"4,0 0-11 0,0 0-65-1,0 0-72 0,0 0 11 2,0 0 7-2,0 117-17 2,0-93 5-4,0-3-6 4,0-9 6-2,0-10-7 1,7-2 0-2,10 0 3 2,4-14 19 0,17-18-22 0,7-3-20 0,0 0-85-2,0 5-6 5,-17 10 54-6,-4 10 39 1,-10 8 18 2,-7 2 10 0,0 0 15 0,3 7 9-2,4 18-9 3,0 8-2-2,3 10-5 2,-10 4-18-4,0 3 0 3,0 2-29 0,0-12-61 0,7-13-195-2,-4-19-855-5</inkml:trace>
    </iact:actionData>
  </iact:action>
  <iact:action type="add" startTime="258252">
    <iact:property name="dataType"/>
    <iact:actionData xml:id="d140">
      <inkml:trace xmlns:inkml="http://www.w3.org/2003/InkML" xml:id="stk140" contextRef="#ctx0" brushRef="#br1">27751 10835 821 0,'0'0'320'8,"0"0"-61"-2,0 0-19 4,0 0-56-4,0 0-72 4,0 0-32-4,0 0-13 0,6-5-11 2,-6 5-18 0,0 0-20 0,7 18-17-2,0 11 70 4,0 15 2-4,0 11-1 4,-7 11-14-7,7 12-16 8,-7 8-15-5,0 1-1 5,0 1-15-8,0-5-5 13,0-7-5-16,0-13 0 16,0-13 1-15,10-15-1 15,-10-12-1-16,0-11 1 16,0-7 7-15,0-5-1 1,0 0-1 6,0 0 9 0,0-1-15-2,0-15-16 4,0-7-16-3,0-1-21 2,-17-2 11 8,10-1 14-17,0-4 16 17,-7 3 0-16,8-2-9-1,6 3-5 15,-11 0 12-14,4 6 7 14,7 0-12-14,-7 9 19 15,7 5 0-16,0 1 2 16,-7 3 24-15,7 3-12 15,0 0 1-16,0 0-5 2,0 0-1 4,-7 0 3 3,7 0-12-1,-6 0-14 1,-12 10 11-3,-3 12 3 4,-3 5 29 7,-3 6-9-16,-5-1-3-1,5 3-5 16,-4-2-11-15,6-3-1 14,12-7 0-14,-1-2-66 16,7-4-94-17,7-5-52 16,0-9-132-16,27-3-292 16,-2 0-57-15</inkml:trace>
    </iact:actionData>
  </iact:action>
  <iact:action type="add" startTime="259140">
    <iact:property name="dataType"/>
    <iact:actionData xml:id="d141">
      <inkml:trace xmlns:inkml="http://www.w3.org/2003/InkML" xml:id="stk141" contextRef="#ctx0" brushRef="#br1">28623 11306 185 0,'0'0'943'6,"0"0"-686"1,0 0-8 0,0 0-27 1,0 0-125 1,0 0-78-4,0 0-18 5,-45 27 45-4,7 2 5 3,0 4 27-4,-7 2-21 3,10-3-24-1,-10 4-17 2,14-7-16-1,0-4 0-2,10-2-51 4,-3-8-64-4,10-7-102 4,7-8-95-6,7-3-67 4,0-19-618-8</inkml:trace>
    </iact:actionData>
  </iact:action>
  <iact:action type="add" startTime="259448">
    <iact:property name="dataType"/>
    <iact:actionData xml:id="d142">
      <inkml:trace xmlns:inkml="http://www.w3.org/2003/InkML" xml:id="stk142" contextRef="#ctx0" brushRef="#br1">28360 11202 899 0,'0'0'373'8,"0"0"-201"-4,0 0 22 4,0 0-111 2,0 0-74-4,0 0 81 2,0 0 17-2,45 66 12 5,-28-41-10-6,-3 4-21 7,0 0-45 6,-1 1-27-17,12 3-5-1,-11 0-11 15,10 1-62-15,3 5-81 18,5 14-129-18,-12-8-277 16,-2-7-125-16</inkml:trace>
    </iact:actionData>
  </iact:action>
  <iact:action type="add" startTime="259845">
    <iact:property name="dataType"/>
    <iact:actionData xml:id="d143">
      <inkml:trace xmlns:inkml="http://www.w3.org/2003/InkML" xml:id="stk143" contextRef="#ctx0" brushRef="#br1">28270 11842 925 0,'0'0'560'7,"0"0"-417"0,0 0 74 0,0 0-72 2,0 0-139-2,0 0-6-2,0 0 0 4,83 0 42-1,-45 0 20 0,7 0-18-3,0 0-29 4,7 0-9-1,-7 0-6 2,0 0-111-5,-7 0-161 3,-11 0-246-1,-2-5-354-6</inkml:trace>
    </iact:actionData>
  </iact:action>
  <iact:action type="add" startTime="260550">
    <iact:property name="dataType"/>
    <iact:actionData xml:id="d144">
      <inkml:trace xmlns:inkml="http://www.w3.org/2003/InkML" xml:id="stk144" contextRef="#ctx0" brushRef="#br1">28315 11034 446 0,'0'0'329'9,"0"0"-151"-4,0 0 7 3,0 0-74 0,0 0-79-2,0 0 10 2,0 0 68 0,-59 27 53 0,38-1-32-2,-10 7-23 4,0 4-12-4,-4 6-33 4,-3 8 23-6,7 1-32 4,3 7-24 0,4 1-21 0,3 3-9-2,14 0-15 3,7-3-44-1,0 3-18 9,14 3-53-17,38 19-84 17,7-14-119-16,-7-14-244-1</inkml:trace>
    </iact:actionData>
  </iact:action>
  <iact:action type="add" startTime="261053">
    <iact:property name="dataType"/>
    <iact:actionData xml:id="d145">
      <inkml:trace xmlns:inkml="http://www.w3.org/2003/InkML" xml:id="stk145" contextRef="#ctx0" brushRef="#br1">28965 11089 882 0,'0'0'366'7,"0"0"-215"1,0 0-3 0,0 0-72-2,0 0-54 4,0 0-21-4,0 0 100 0,52 36 52 2,-14-14-32 6,0 5-48-12,7 9-31 5,-10 2-12 2,10 5-5-3,-7 10-12 3,0 4 5-2,-10 12 7-1,-11 4-25 1,-10 7-11 3,-7 6 1-2,0-3-61 5,-31 5-38-13,10-20-229 18,-17-26-651-17</inkml:trace>
    </iact:actionData>
  </iact:action>
  <iact:action type="add" startTime="266159">
    <iact:property name="dataType"/>
    <iact:actionData xml:id="d146">
      <inkml:trace xmlns:inkml="http://www.w3.org/2003/InkML" xml:id="stk146" contextRef="#ctx0" brushRef="#br1">29360 10286 576 0,'0'0'169'7,"0"0"-35"-1,0 0 75 2,0 0-50-1,0 0-77 2,0 0-25-3,0 0 15 2,7 0 4 0,-7 0-16 1,0 0-5-4,0 0 15 5,0 0 10-4,0 0 1 2,0 0-24-2,0 0-9 1,0 0-14 2,0 0 1-1,0 0-7-1,0 0-12 0,0 0 8 3,0 0-2-5,0 0 7 2,0 0 10 1,0 0 2-1,0 0 12 2,0 0-5-3,0 0-4 2,0 0-7-1,0 0-9 3,0 0-13-6,0 0-15 7,17 10-7-5,11 18 7 3,17 10 38-2,7 9-8-1,10 14 9 2,11 7-2 1,3 10-7 2,3 7-5 6,4 9-13-15,1 4 0-2,-12 7 0 13,-3 29-5-12,-10 37-1 16,-28 51-4-17,-31 32-1 16,-17 8 17-16,-35-15-7 16,0-33-1-15,0-25 11 16,7-38-20-17,14-40 5 0,10-33-6 16,1-18 0-16,-5-7-35 17,-26-15-98-17,6-10-195 16,-14-28-541-16</inkml:trace>
    </iact:actionData>
  </iact:action>
  <iact:action type="add" startTime="282687">
    <iact:property name="dataType"/>
    <iact:actionData xml:id="d147">
      <inkml:trace xmlns:inkml="http://www.w3.org/2003/InkML" xml:id="stk147" contextRef="#ctx0" brushRef="#br2">6230 9696 508 0,'0'0'213'7,"0"0"-118"1,0 0-3 0,0 0-37 0,0 0-10 0,0 0-3-2,0-10-2 3,0 10 8-1,0 0 25-3,0 0 11 3,0 0 16 0,0 0-2 0,0 0-2-3,0 0-26 5,0 0-23-3,0 0-6 2,0 0-6-4,-7 0-5 3,7 0-3 1,-7 0-4-3,0 0 6 1,-6 0-1 1,-5 0-9 0,-2 0 5 0,-5 0-4 0,5 0-3-3,-5 0-4 6,11 5-13-6,-6 0 6 2,2 0 1 1,5 1-7 0,-8 1 2 0,-3 1-1-3,10 1-1 4,0 2 2-1,-17 5-2 1,17 3 1-3,-10 7 0 1,-4 3 0 2,4 6 8-3,-7 1-7 1,10 1 5 2,-3 2-1 2,3-2-5 5,7 7-1-15,-3 1 2 0,3 2 4 14,0 4-5-14,7-1 0 15,-10-4 0-16,10-4-1 16,0-2 1-15,7-1 0 15,-7-3 0-16,7 1 0 17,0-2 6-16,0-1-7-1,0 5 1 15,0 1 10-14,14 0-5 15,0 3 2-15,3 0 0 15,4 4-7-16,3 4 8 17,-10 2-8-17,17 0-1 1,-10-3 1 15,10-1 0-15,-10-4 7 14,10-9-7-14,-4 1 0 14,12-7-1-14,-8-2 8 15,-4-6-7-15,11-2 0 15,-6 0 0-16,6 0 0 17,-4-2-1-17,11-1 1 0,-7-1-1 17,0-4 0-17,7 0-1 16,-7-3 1-16,-3-2 0 17,-4-1 1-17,0-1 0 1,-10 0-1 15,17-5 0-16,-7 0-12 16,4 0-1-16,-4 0 13 17,7 0 8-17,7 0-7 16,0 0 11-15,7-9-11 16,0 0 0-16,0-7 0-1,0 1-1 15,0 1-2-14,-7-4-7 14,-7-1 3-14,-10-2 6 15,3-5 8-16,-11-4-7 18,5-4-1-18,-11-2 0 0,3-7-12 16,-10-3 2-15,7-4 8 14,-8-3 2-15,-6 0 0 17,7-2 6-17,-7-1-6 17,0 2 1-16,0-2-1 0,0 3 0 13,0 3-7 3,-7 1 7-17,-6 2 0 0,6 1 0 16,-11 6 0-15,5 0 8 15,-1 2 0-16,-4 3 1 18,-2-3-7-17,-1 3 8-1,-10-6 3 16,7-1 2-15,-4-2-6 14,-3-1 6-15,3 0-1 16,-3 2 0-16,0 0-1 18,-4 6-3-17,4-2 4-1,-14 6 2 14,-7 6 8 3,-7 0 20-17,-3 1-16 0,-4-2 0 17,0 4-1-16,11-4 12 15,3 3-20-16,17 2-19 16,4 6-18-15,-7 1-57 16,0 9-132-16,11 4-487-1</inkml:trace>
    </iact:actionData>
  </iact:action>
  <iact:action type="add" startTime="284399">
    <iact:property name="dataType"/>
    <iact:actionData xml:id="d148">
      <inkml:trace xmlns:inkml="http://www.w3.org/2003/InkML" xml:id="stk148" contextRef="#ctx0" brushRef="#br2">7089 11407 98 0,'0'0'253'8,"0"0"-144"-1,0 0-48 1,0 0-21-2,0 0-24 2,0 0-9-1,0 0-1 1,0-49 65 0,0 47 20-1,0 2-2 3,0 0-24-4,0 0 2-1,0 0 21 3,0 0-4 1,0 0 3-1,0 0 3-3,0 0 13 5,0 0 20-3,0 0 2 2,0-2-24-4,0 2-19 4,-14-3-34-3,7 1-27 4,-7-1 4-6,-10 3-2 4,3 0-10 0,-3 0-4 0,-14 0-8 1,3 0 0-3,-3 12-1 4,-7 3 16-4,7 1-10 4,0 2 30-7,3 1-24 6,-3 4 4-1,0 3-16 0,7 2 1-2,3-1 11 2,-3 3-11 0,10 3-1 1,-3 2 16 5,3 2-7-13,4 7 6 15,-4 2-8-16,14 0-6 17,-10 5 1-17,10 2 4 17,0 0-5-17,7 1 0 0,-7-3 6 16,7 2-6-15,0 1 0 15,0-4 11-16,0-2-6 16,0-2-5-15,14-5 6 15,-14 3-7-15,7-2 0 15,3 2 1-15,-3-2 1 0,7 1-1 13,-7-2 0-13,10-1 0 15,-3 0 1-15,0-5-2 16,3 0 1-16,-3 0-1 0,0-2 6 14,0 0-6-15,3 0 0 15,4-1-1-15,3 4 1 18,-3 0 5-18,3-1-5 16,4-1-1-16,-4 2 1 16,4-1-1-15,3-2 1 15,-10-3 0-14,10 0-1-2,-7 0 0 15,4-1 1-15,3-5-1 16,-3-2-1-15,3 0-5 15,0-5-5-15,4-2 0 15,-4-1 5-15,0-3 5-1,-3-1-3 15,3-3 5-15,-11 1 0 17,12-3 1-17,-12 0-1 17,5-2 0-17,-5-3 0 16,11 0 0-15,-17 0 0 0,17 0 0 15,-10 0-7-15,-3 0 7 15,9 0 0-16,-3 0-2 15,-10-3 1-14,11-4-16 16,-5-4 10-16,5 2 6 0,-5-6 1 13,1-3 0 2,-4-3 1-15,4-1 7-1,3-1-8 16,-10-1-1-16,0-4-1 17,3-3-20-17,-3-4-7 16,-7 0 2-15,7 0 16 17,-4 0-12-17,-3 0 12-1,-7-1-8 14,7-1 6-14,-7-7 7 16,0-4 6-15,0-2 0 15,0-3 0-15,-7-3 1 15,0 4 0-16,-3 1 4 17,3 1-5-16,0 5 0-1,0-1 1 17,-7 4-1-16,-10 2 2 13,10 0 5-13,-10 1-6 15,3 4 5-15,7-3 10-1,-3 3 7 16,3 0-8-14,0 0-5 12,-3 1-3-14,3 0-6 17,0-1 5-17,-10-4 10 17,3-1 0-17,-10-5-1 16,11-1-14-15,-12 4 15 15,12-2-8-16,2 4 9 0,4 6-16 17,-6 3 0-16,2 4 8 14,5 4-9-15,-1 2 0 17,-11 2-11-17,-2-2-18 18,-11 4 17-18,0-3 12 0,-7-1 1 15,0 4 14-15,7-1-2 18,10 6-13-18,-3 0-56 17,0 1-73-16,3 3-346 0,4 6-732-1</inkml:trace>
    </iact:actionData>
  </iact:action>
  <iact:action type="add" startTime="286110">
    <iact:property name="dataType"/>
    <iact:actionData xml:id="d149">
      <inkml:trace xmlns:inkml="http://www.w3.org/2003/InkML" xml:id="stk149" contextRef="#ctx0" brushRef="#br2">8386 11721 127 0,'0'0'247'8,"0"0"-99"1,0 0-18-1,0 0 12-2,0 0 1 2,0 0 3-1,0 0-25 1,0-7-8-2,0 7-11 2,0 0-24 0,0 0-18 0,0 0-15-1,0 0-20 2,-7 0 5-4,1 7-11 6,-8 5-1-7,0 4-17 4,-3 0 16 0,3 3-2 0,0 3-2-1,-3 7-1 0,3 1 1 2,0 3-3-1,-3 5-1-1,3-1 11 1,0 7 5 9,-3 2-10-17,3 3-8 17,0 1 5-17,-3-2 4 16,10 0-9-16,7-3-5 0,-7 2 11 17,7-1 6-17,0 2-13 17,0-1 0-16,0-1-4 15,0 2 5-16,7 1-5 16,-7-4-1-15,7-4 7-1,3 0-8 16,-3-3 1-16,7-3 7 16,0 0 13-15,3 0-20 15,-3-2 0-16,6 2-1 17,12-2-1-17,-8 1 1 16,10-1 0-16,-2-1 2 1,-1-2 4 15,3 0-5-16,-2 0 1 17,-1-2-2-17,3-5 0 16,4-6-10-15,0-1-3 15,7-7 12-15,0 0 1-1,7-3 3 16,-7-3-2-16,7-1 5 16,-7-2-5-15,0 0 4 16,0 0-5-17,-7 0-10 16,4-5 10-16,-11-6 2 16,14-10 10-15,-7-2-6 0,-10-4 2 14,10-6-7-14,-7-5-1 15,-10-3 1-16,3-4 8 17,-10-2-8-17,0-2 0 17,3 0 5-17,-10 0-6 0,0 4 0 16,0 0-1-15,-7 0 1 15,0-1 1-15,0-2 1 14,0-4 11-14,0-6-12 15,0 0 9-16,-7-2 0 16,-7 2-8-15,-17-3 10 15,0 3 11-15,-4 0 58-1,-3 1-11 16,-7 3-23-15,7 5 12 15,-7 3-3-14,0 3-27-1,-7 0-16 13,0 3 2-14,0-4-9 17,0 3 3-17,7 0-9 16,7 0-8-15,0 9 8 15,3 4 0-16,11 3-2 16,-3 5 1-16,-11-1-8 17,-1 2 8-16,1-2 0-1,-7 4-6 15,11-2-30-14,-4 7-40 15,0-3-89-15,6 6-162 15,5-1-708-16</inkml:trace>
    </iact:actionData>
  </iact:action>
  <iact:action type="add" startTime="305967">
    <iact:property name="dataType"/>
    <iact:actionData xml:id="d150">
      <inkml:trace xmlns:inkml="http://www.w3.org/2003/InkML" xml:id="stk150" contextRef="#ctx0" brushRef="#br2">9632 913 628 0,'0'0'343'10,"0"0"-146"-4,0 0-10 4,0 0 0-6,0 0-54 4,0 0-68 0,0 0-31 0,-7 0 19-2,-6 0 11 2,-8 12-23 0,-10 14-4 0,0 11 7 1,-14 12 13-4,0 9-15 5,0 5-5-4,3 5-16 2,-13 0-1-2,13-6-11 3,-3-2-7 7,7-4-2-16,0-4-16 17,7-3-63-17,-4-3-67 17,-3 4-117-15,0-10-266-1,17-17-87-1</inkml:trace>
    </iact:actionData>
  </iact:action>
  <iact:action type="add" startTime="306455">
    <iact:property name="dataType"/>
    <iact:actionData xml:id="d151">
      <inkml:trace xmlns:inkml="http://www.w3.org/2003/InkML" xml:id="stk151" contextRef="#ctx0" brushRef="#br2">9096 956 816 0,'0'0'413'8,"0"0"-237"0,0 0-79 0,0 0-30-2,0 0-58 2,0 0 31 0,0 0 83 1,76 184-14-4,-55-109-19 6,3 5-17-6,-10 4-20 3,10-7-30 0,-10-4-17-2,0-6-6 2,0-7-50 0,3-10-98 0,-3-5-151-2,0-15-240 4,-4-17-60-10</inkml:trace>
    </iact:actionData>
  </iact:action>
  <iact:action type="add" startTime="306741">
    <iact:property name="dataType"/>
    <iact:actionData xml:id="d152">
      <inkml:trace xmlns:inkml="http://www.w3.org/2003/InkML" xml:id="stk152" contextRef="#ctx0" brushRef="#br2">9560 1619 1159 0,'0'0'338'8,"0"0"-215"2,0 0-75-7,0 0-23 6,0 0-25-1,0 0 9 0,0 0 1-2,0 70 3 2,0-53-5 1,0-2 3-2,0-2-3-1,0-8 0 2,0-3-8 1,0-2-54-1,0 0-134-3,14 0-37 3,30 0 134 0,1 0-90 0,-13-7-177-7</inkml:trace>
    </iact:actionData>
  </iact:action>
  <iact:action type="add" startTime="306992">
    <iact:property name="dataType"/>
    <iact:actionData xml:id="d153">
      <inkml:trace xmlns:inkml="http://www.w3.org/2003/InkML" xml:id="stk153" contextRef="#ctx0" brushRef="#br2">9612 1364 192 0,'0'0'737'12,"0"0"-553"-11,0 0-67 15,0 0-117-16,0 0-116 6,0 0-215 2,0 0 165 1,38-18-231-9</inkml:trace>
    </iact:actionData>
  </iact:action>
  <iact:action type="add" startTime="307365">
    <iact:property name="dataType"/>
    <iact:actionData xml:id="d154">
      <inkml:trace xmlns:inkml="http://www.w3.org/2003/InkML" xml:id="stk154" contextRef="#ctx0" brushRef="#br2">10231 1497 682 0,'0'0'361'6,"0"0"-196"2,0 0-20 0,0 0-6 0,0 0-22-2,0 0-28 3,0 0-21-2,0 0 2 2,0-5-45-4,14-8-25 3,-7-4-16 1,10-1-3-2,4-5-26 0,3 1-54 0,-3-3-15 1,10 2 21-1,-3 1 13 2,-4 4 37-3,-3 7 22 5,-4 10 13-6,-17 1-13 5,7 0 4-6,-7 17 17 4,0 8 16 0,7 3 30 0,-7-3 1-1,7 0-2 0,7-5-19 3,10-3 0-4,-10-1 4 1,17-5 7 0,-3-5-11 1,10-1-13 1,-7-2-13-4,7 0-35 3,-4 2-113 2,-2-3-221-4,-19-2-573-5</inkml:trace>
    </iact:actionData>
  </iact:action>
  <iact:action type="add" startTime="308716">
    <iact:property name="dataType"/>
    <iact:actionData xml:id="d155">
      <inkml:trace xmlns:inkml="http://www.w3.org/2003/InkML" xml:id="stk155" contextRef="#ctx0" brushRef="#br2">11418 1524 1272 0,'0'0'525'9,"0"0"-412"-3,0 0-49 2,0 0-64-2,0 0-7 2,0 0 7 0,0 0 11 0,-83 154-10 0,69-119 7-3,-10-4-8 6,17-11-1-5,7-4-5 0,0-10-13 2,0 0-64 0,14-6-63 0,38-6-76-2,-7-16 77 3,0-8-263-9</inkml:trace>
    </iact:actionData>
  </iact:action>
  <iact:action type="add" startTime="308975">
    <iact:property name="dataType"/>
    <iact:actionData xml:id="d156">
      <inkml:trace xmlns:inkml="http://www.w3.org/2003/InkML" xml:id="stk156" contextRef="#ctx0" brushRef="#br2">11446 1272 1318 0,'0'0'262'2,"0"0"-158"0,0 0-104 12,0 0-109-14,0 0-293 17,0 0-106-17,0 0 277 0</inkml:trace>
    </iact:actionData>
  </iact:action>
  <iact:action type="add" startTime="309124">
    <iact:property name="dataType"/>
    <iact:actionData xml:id="d157">
      <inkml:trace xmlns:inkml="http://www.w3.org/2003/InkML" xml:id="stk157" contextRef="#ctx0" brushRef="#br2">11834 1500 1008 0,'0'0'337'1,"0"0"-113"-1,0 0-59 4,0 0-53 3,0 0-65 0,0 0-37 0,0 0-2 3,0 96-1-4,0-66-7 3,0-8-11-3,0-5-32 2,0-4-8 0,10-7-2-2,11-4-14 2,10-2 21 0,21-2-94 0,-7-18-153-1,-11-6-390-7</inkml:trace>
    </iact:actionData>
  </iact:action>
  <iact:action type="add" startTime="309344">
    <iact:property name="dataType"/>
    <iact:actionData xml:id="d158">
      <inkml:trace xmlns:inkml="http://www.w3.org/2003/InkML" xml:id="stk158" contextRef="#ctx0" brushRef="#br2">11975 1084 1107 0,'0'0'518'1,"0"0"-392"1,0 0-126 12,0 0-28-13,0 0-185 14,0 0-461-14,0 0-162-1</inkml:trace>
    </iact:actionData>
  </iact:action>
  <iact:action type="add" startTime="309507">
    <iact:property name="dataType"/>
    <iact:actionData xml:id="d159">
      <inkml:trace xmlns:inkml="http://www.w3.org/2003/InkML" xml:id="stk159" contextRef="#ctx0" brushRef="#br2">12453 1039 1392 0,'0'0'266'4,"0"0"-217"3,0 0-40 1,0 0 0 0,0 0 13 0,0 0-8-1,38 131 13 2,-31-96 30-3,-7-3 6 1,0-1-22 1,7-4-6 0,-7-6 3 0,0-3-9-2,0-6-8 3,0-7-7-1,0 0-8 0,0-5 7-3,0 0 33 4,0 0 32-2,0 0-1 0,0 0 3 0,0 0-7 2,0 0-20-2,0 0-14 0,0 0-17 2,0 0-16-2,0 3-5 2,0-3 1-3,0 0-1 0,0 0 0 2,0 3 1-1,0-1-2 1,0 5 0-1,0 6-1 3,0 7 1-4,0 5 1 3,0 6 0-4,0 6 0 3,0 1 0-1,-7 5 0 4,0 3-1-7,7-5 0 13,0 0-1-17,0-8-5 15,0-8-7-14,0-9-14 15,0-7-1-16,0-6-9 17,0-3 7-16,0 0 30 0,0 0 0 7,0-12 3 0,0-19-3 7,-7-5-25-15,-7-6 4 16,-17-5-19-15,0 1-3 15,-14 3 5-15,4 5 20 15,-4 6-6-16,-11 6 9 17,22 14-2-16,-5 4 9-1,1 8 7 16,18 0-5-15,-5 10-3 15,5 13 9-16,13 4-14 16,-11 6-1-15,18 6 4 15,0 1-4-16,0 2 8 1,0-4 6 14,18-3 1-14,9-7 20 15,11-5 9-16,14-8-15 16,7-7 3-15,17-3-17 15,14-5-32-16,-10 0-174 17,-18 0-542-16</inkml:trace>
    </iact:actionData>
  </iact:action>
  <iact:action type="add" startTime="311435">
    <iact:property name="dataType"/>
    <iact:actionData xml:id="d160">
      <inkml:trace xmlns:inkml="http://www.w3.org/2003/InkML" xml:id="stk160" contextRef="#ctx0" brushRef="#br2">13536 1110 1228 0,'0'0'401'7,"0"0"-176"0,0 0-108 3,0 0-93-6,0 0-16 4,0 0-8 0,0 0 37 0,0 194-8-2,-7-122-5 2,7 1-10 1,0-6-14-2,0-5-23 1,0-12-129-2,7-14-139 4,7-16-256-4,-7-20-121-6</inkml:trace>
    </iact:actionData>
  </iact:action>
  <iact:action type="add" startTime="311668">
    <iact:property name="dataType"/>
    <iact:actionData xml:id="d161">
      <inkml:trace xmlns:inkml="http://www.w3.org/2003/InkML" xml:id="stk161" contextRef="#ctx0" brushRef="#br2">13498 1097 375 0,'0'0'902'0,"0"0"-654"0,0 0-91 9,0 0-110-4,0 0-47 3,0 0-25 0,0 0 16-3,156-133 9 3,-87 115 0 0,-3 6 0 1,3 7-16-4,-10 5-40 5,-14 0-40-4,-7 14 3 4,-17 7 12-6,-14 3 13 4,-7 2 68 0,0 2 30 0,-28 2 121 0,-17 5-30-2,-7 3-48 3,-10-1-16 0,3-1-14-1,14-6-15 8,0-7-28-15,24-5-6 14,21-7-103-14,0-3-182 16,0-5 4-16,28-3 62-1,17 0 225 15,0 0 13-14,0 0 39 15,-14 0-26-15,-3 10 0 15,-18 5 61-16,-3 5-17 16,-7 8 0-16,0 2 65 17,0 5-9-17,-24 5-55 0,-4 0-27 17,4 4-44-16,-21-9-80 15,17-12-210-16,4-16-298 0</inkml:trace>
    </iact:actionData>
  </iact:action>
  <iact:action type="add" startTime="312133">
    <iact:property name="dataType"/>
    <iact:actionData xml:id="d162">
      <inkml:trace xmlns:inkml="http://www.w3.org/2003/InkML" xml:id="stk162" contextRef="#ctx0" brushRef="#br2">14318 1180 1455 0,'0'0'319'7,"0"0"-233"0,0 0-84 0,0 0 8 0,0 0-9 1,0 184 9 1,-6-116-5-2,-1 2-5 0,0-4-60 0,-11-3-125 3,12-18-160-5,-8-22-345-4</inkml:trace>
    </iact:actionData>
  </iact:action>
  <iact:action type="add" startTime="312338">
    <iact:property name="dataType"/>
    <iact:actionData xml:id="d163">
      <inkml:trace xmlns:inkml="http://www.w3.org/2003/InkML" xml:id="stk163" contextRef="#ctx0" brushRef="#br2">14239 1172 1232 0,'0'0'347'2,"0"0"-305"-2,0 0-42 3,0 0-12 3,208-45-77 4,-118 45-131-5,-18 0-62 7,-9 0-69-12</inkml:trace>
    </iact:actionData>
  </iact:action>
  <iact:action type="add" startTime="312513">
    <iact:property name="dataType"/>
    <iact:actionData xml:id="d164">
      <inkml:trace xmlns:inkml="http://www.w3.org/2003/InkML" xml:id="stk164" contextRef="#ctx0" brushRef="#br2">14274 1364 970 0,'0'0'168'2,"0"0"-113"10,0 0 14 4,211-10-44-15,-132 2-25 15,-10 6-41-16,-3 2-125 0,-28 4-120 19,-17 12-85-19</inkml:trace>
    </iact:actionData>
  </iact:action>
  <iact:action type="add" startTime="312691">
    <iact:property name="dataType"/>
    <iact:actionData xml:id="d165">
      <inkml:trace xmlns:inkml="http://www.w3.org/2003/InkML" xml:id="stk165" contextRef="#ctx0" brushRef="#br2">14177 1636 355 0,'0'0'268'3,"0"0"-247"-3,0 0 62 4,0 0 20 7,200 0-103-10,-72 0-78 6,-24-10-85 3,-14 3-110-10</inkml:trace>
    </iact:actionData>
  </iact:action>
  <iact:action type="add" startTime="312853">
    <iact:property name="dataType"/>
    <iact:actionData xml:id="d166">
      <inkml:trace xmlns:inkml="http://www.w3.org/2003/InkML" xml:id="stk166" contextRef="#ctx0" brushRef="#br2">14997 1369 1407 0,'0'0'295'1,"0"0"-245"6,0 0-33 9,0 128 15-16,0-62-19 16,-14 7-7-16,7 2-6 17,0-1-47-17,7-5-147 18,0-15-305-18,0-27-314 0</inkml:trace>
    </iact:actionData>
  </iact:action>
  <iact:action type="add" startTime="313044">
    <iact:property name="dataType"/>
    <iact:actionData xml:id="d167">
      <inkml:trace xmlns:inkml="http://www.w3.org/2003/InkML" xml:id="stk167" contextRef="#ctx0" brushRef="#br2">15104 1339 867 0,'0'0'700'3,"0"0"-511"10,0 0-42-10,0 0-72 5,0 0-75-1,0 0-38 0,0 0-57 2,45-129 38-2,-17 106 42 0,10 0-3 0,7 6 8 2,-7 4-10-2,14 6 4 6,-14 7-15-12,-3 0 2 7,3 2-10 1,-14 16-40-3,-17-1 2 3,-7 5 25-3,0 0 52 4,-7 1 1-4,-24 1 85-1,0-1-21 4,-14-1-27-1,10 1-26 0,-10-2-6-2,7-6 1 4,0 0-6 6,17-3 11-15,-3-1-9 15,10-4 9-16,0 0 28 16,4-4 9-15,3 2-6-1,0-3-15 16,0 1-4-16,7 0 5 16,0-1-1-16,0-2 36 6,0 0-10 4,0 0-7-4,0 0 7 0,0 0-5 2,0 0 1 0,0 0-7 0,0 0 6-1,0 0-3 0,0 0-2 1,0 0-8 1,0 0-10-4,0 0-3 5,0 0-2-4,0 0 4 3,0 0 6-4,0 0 14 3,0 0-4 0,0 0 7 0,0 0-2 0,0 0-1-2,0 0-2 3,0 0-8-2,0 0-8-1,0 0-4 2,0 0-11 0,0 0-12 0,0 0-1-2,0 0-6 2,0 0-4 0,7 0 0 1,0 0-15 8,17 0-14-16,4 0 34 16,17 13 6-17,7 7 12 0,0 2-12 16,3 4 2-15,-14 2-1 15,4 2-1-15,-13-2-7 14,-1-4 7-15,-10 2 0 17,-15-7-17-17,1 5-89 17,-7 3-89-17,-20-4-107 1,-18-8-262 14</inkml:trace>
    </iact:actionData>
  </iact:action>
  <iact:action type="add" startTime="314071">
    <iact:property name="dataType"/>
    <iact:actionData xml:id="d168">
      <inkml:trace xmlns:inkml="http://www.w3.org/2003/InkML" xml:id="stk168" contextRef="#ctx0" brushRef="#br2">16267 802 1237 0,'0'0'524'6,"0"0"-399"0,0 0-40 4,0 0-43-4,0 0-41 3,0 0 5-4,0 0 11 3,-111 137 34 0,73-67 26 8,0 10-12-16,7 13-18 6,3 8-17 3,11 10-20-2,10 0-10 3,7-3 0-6,7-5-75 5,24-10-74-1,28-4-112 7,-7-25-262-14,0-25-81-1</inkml:trace>
    </iact:actionData>
  </iact:action>
  <iact:action type="add" startTime="317622">
    <iact:property name="dataType"/>
    <iact:actionData xml:id="d169">
      <inkml:trace xmlns:inkml="http://www.w3.org/2003/InkML" xml:id="stk169" contextRef="#ctx0" brushRef="#br2">16634 1354 962 0,'0'0'307'5,"0"0"-100"3,0 0-19 0,0 0-33 0,0 0-78-1,0 0-53 1,0 0-23 0,0 57 0-1,0-6 113-1,0 20-36 2,0 15 26 0,-17 6-33 0,3 10-34-2,0-4-25 3,4-8-11-2,3-9-1 4,0-22-67-8,0-15-73 6,7-21-118 0,0-23-134 7,0-23-92-15,0-17-404-1</inkml:trace>
    </iact:actionData>
  </iact:action>
  <iact:action type="add" startTime="318003">
    <iact:property name="dataType"/>
    <iact:actionData xml:id="d170">
      <inkml:trace xmlns:inkml="http://www.w3.org/2003/InkML" xml:id="stk170" contextRef="#ctx0" brushRef="#br2">16634 1381 803 0,'0'0'400'8,"0"0"-211"0,0 0-32 0,0 0-44-2,0 0-66 4,0 0-46-4,0 0-1-1,52-58 6 4,-25 41 3-1,12 2 13 0,6-4-5-2,0 11-8 3,0-1-9-1,6 9-2-1,-12 0-4-1,-12 4-17 11,-9 20-25-16,-18 6-51 5,0 11 93 0,-18 4 6 2,-16 8 38 0,-11 0-12 1,-7-2-10 3,-18-1-16-11,12-5-9 17,-1-5-83-18,21-12-150 14,7-15-318-13</inkml:trace>
    </iact:actionData>
  </iact:action>
  <iact:action type="add" startTime="318492">
    <iact:property name="dataType"/>
    <iact:actionData xml:id="d171">
      <inkml:trace xmlns:inkml="http://www.w3.org/2003/InkML" xml:id="stk171" contextRef="#ctx0" brushRef="#br2">17177 1746 1058 0,'0'0'282'7,"0"0"-136"3,0 0 5-6,0 0-65 4,0 0-86 0,0 0-7 0,0 0 7-2,-24 73 46 2,3-33 11 1,-10 9-5-2,3 1-24 0,4-2 0 0,-3-5-12 2,9-10-10-2,11-14-4-1,0-10 8 2,7-9-9 0,0 0 5 0,0-18 40 0,14-18-46-1,10-6-29 0,-3-10 11 2,10 1-11-4,-10-1-17 3,10 6 17 1,-17 7 23-2,10 6 5 5,-10 5-5 5,-7 9-3-16,0 3 9-1,3 7 11 15,-10 4 25-14,0 5 6 15,0 0-8-15,0 0-19 2,0 0-15 5,0 0-16 0,0 12 16 0,0 6 3-1,7 4 19 3,0 6 0-4,7 4-3 10,0 5-4-16,-4-2-7 17,4 5 0-17,-7-2-7 16,0-2-1-15,0-2-29 16,3-6-40-16,-10-1-79-1,0-9-123 15,0-11-342-14</inkml:trace>
    </iact:actionData>
  </iact:action>
  <iact:action type="add" startTime="319003">
    <iact:property name="dataType"/>
    <iact:actionData xml:id="d172">
      <inkml:trace xmlns:inkml="http://www.w3.org/2003/InkML" xml:id="stk172" contextRef="#ctx0" brushRef="#br2">16959 1970 327 0,'0'0'1013'7,"0"0"-794"0,0 0-145 2,0 0-55-4,0 0-4 4,0 0-15-2,166 0-70 1,-100 0-44-2,3 0-21 2,-10 11-128 0,-21-1-443-7</inkml:trace>
    </iact:actionData>
  </iact:action>
  <iact:action type="add" startTime="319509">
    <iact:property name="dataType"/>
    <iact:actionData xml:id="d173">
      <inkml:trace xmlns:inkml="http://www.w3.org/2003/InkML" xml:id="stk173" contextRef="#ctx0" brushRef="#br2">17513 712 1388 0,'0'0'363'0,"0"0"-204"0,0 0-61 0,0 0-69 0,0 0-28 0,0 0 13 0,0 0 13 0,170 47 19 0,-108 4 42 1,4 11-23 12,-8 19-10-12,19 27-11 3,-12 39 14 2,-13 36-27 4,-14 12-19-5,-31-7-12 6,-7-22-9-4,-45-19-27 9,-14-11-28-15,-24-18-91 15,11-38-167-16,-4-30-546 0</inkml:trace>
    </iact:actionData>
  </iact:action>
  <iact:action type="add" startTime="321421">
    <iact:property name="dataType"/>
    <iact:actionData xml:id="d174">
      <inkml:trace xmlns:inkml="http://www.w3.org/2003/InkML" xml:id="stk174" contextRef="#ctx0" brushRef="#br2">9200 2731 819 0,'0'0'373'6,"0"0"-49"3,0 0-94-2,0 0-74-1,0 0-87 4,0 0-53-4,0 0-16 0,0-17-16 2,0 19 13 0,10 15 3 0,-3 9 60-2,0 10-7 4,7 4 4-4,-7 12 4 3,10 6-23-4,-10 5-16 4,7-2-10-2,-7-10-6 1,0-16-6-1,3-16-5 1,-3-14 5 7,7-5 8-14,0-18 63 15,3-23 9-15,11-19-49 15,3-12-31-16,0-3-5 17,4-2-57-17,-4 8-24 1,0 8-8 14,-3 10-13-14,3 7-49 15,-11 8-43-16,18 11-93 17,-13 9-94-17,-18 15-195 0</inkml:trace>
    </iact:actionData>
  </iact:action>
  <iact:action type="add" startTime="321976">
    <iact:property name="dataType"/>
    <iact:actionData xml:id="d175">
      <inkml:trace xmlns:inkml="http://www.w3.org/2003/InkML" xml:id="stk175" contextRef="#ctx0" brushRef="#br2">9359 3205 2 0,'0'0'672'7,"0"0"-555"0,0 0-90 0,0 0-5 1,0 0 5 0,0 0 28-2,0 0 87 2,14 2 37 0,-14 1-31-1,0 7-26 0,7 5 15 3,-7 8-35-4,0 12-19 4,0 10-1-5,0 13 17 2,0 8-13 1,0 7-36 1,0-1-28-2,-7-1-7 1,0-7-14 9,7-12-1-17,0-17-72 17,0-14-85-17,14-29-165 3,10-24-83 11,4-17-264-13</inkml:trace>
    </iact:actionData>
  </iact:action>
  <iact:action type="add" startTime="322816">
    <iact:property name="dataType"/>
    <iact:actionData xml:id="d176">
      <inkml:trace xmlns:inkml="http://www.w3.org/2003/InkML" xml:id="stk176" contextRef="#ctx0" brushRef="#br2">9805 3602 605 0,'0'0'491'9,"0"0"-397"-3,0 0-82 3,0 0 2-4,0 0 54 3,0 0 1 0,0 0 25 0,0 167 5-1,-7-118-5 1,-6 2-30 3,2 5-13-7,-3-4-26 2,1-1-9 1,-5-9-5 2,11-10-10-2,7-13 0 0,-7-11 6 1,7-8 14 0,0 0 36 0,0-21 37-2,0-17-94 4,0-7-33-4,7-5 16 2,11 0-5-2,9 5 4 2,4 5-1 0,1 4-1 2,-5 9-33 6,11 0-33-15,0 8 32 15,-17 3 9-15,3 10-8-1,-10 0-19 16,-7 6-5-14,-7 0 25 12,0 0 30-13,0 0-1 5,0 0 17 1,0 7 6 2,-14 2 2-3,7 0 35 4,-10 1 8 1,10 2-11 6,-7-1 14-17,1 1 7 0,-5 3-3 16,4 1 5-15,7 3 13 15,-10 0-28-15,3-2-24 15,7-2-6-15,7-4-2-1,0-4-3 16,0 0 1-15,0-2-7 14,14 4 26-14,10 0 8 15,4 6-4-15,17 1 1 15,0 1-11-16,0 3 2 16,0-3-23-15,0 4-57 15,-7-4-126-15,-10-1-143-1,-11-10-370 0</inkml:trace>
    </iact:actionData>
  </iact:action>
  <iact:action type="add" startTime="323809">
    <iact:property name="dataType"/>
    <iact:actionData xml:id="d177">
      <inkml:trace xmlns:inkml="http://www.w3.org/2003/InkML" xml:id="stk177" contextRef="#ctx0" brushRef="#br2">10716 3665 1079 0,'0'0'328'6,"0"0"-157"0,0 0-28 2,0 0-44 0,0 0-46 0,0 0-38-2,0 0-7 2,58-88 0 1,-40 64 3-1,3 2-11-3,3 3-1 3,-3 4 0 0,-1 3-1 0,11 1-4-2,1 4-15 2,-5 4-51 0,-3 3 29 3,-10 0 5-6,-7 3-2 2,11 16-18 2,-12 2 55-3,-6 3 3 0,7 5 25 1,0-1 0 1,0-1 5 1,11 0-12-3,-5-4-8 3,8-3-10-2,10-7-35 3,0-6 11-4,11-7 2 1,3 0-13 8,24-12-57-14,-17-16-130 14,0 1-358-13</inkml:trace>
    </iact:actionData>
  </iact:action>
  <iact:action type="add" startTime="324200">
    <iact:property name="dataType"/>
    <iact:actionData xml:id="d178">
      <inkml:trace xmlns:inkml="http://www.w3.org/2003/InkML" xml:id="stk178" contextRef="#ctx0" brushRef="#br2">11723 3572 735 0,'0'0'979'5,"0"0"-817"3,0 0-96-2,0 0-34 2,0 0-31 0,0 0 10 2,0 0-11-6,0 97 10 7,0-70-3-6,0-3-5 6,0-1-2-8,0-5 0 5,7-7-27 0,17-5-49 0,-3-2-51-1,10-4 34 0,7 0-97 3,-10-18-188-4,-4-4-506-5</inkml:trace>
    </iact:actionData>
  </iact:action>
  <iact:action type="add" startTime="324437">
    <iact:property name="dataType"/>
    <iact:actionData xml:id="d179">
      <inkml:trace xmlns:inkml="http://www.w3.org/2003/InkML" xml:id="stk179" contextRef="#ctx0" brushRef="#br2">11754 3217 1355 0,'0'0'324'24,"0"0"-194"-23,0 0-130-1,0 0-35 5,0 0-519 5,0 0 176-4,0 0 35-5</inkml:trace>
    </iact:actionData>
  </iact:action>
  <iact:action type="add" startTime="324603">
    <iact:property name="dataType"/>
    <iact:actionData xml:id="d180">
      <inkml:trace xmlns:inkml="http://www.w3.org/2003/InkML" xml:id="stk180" contextRef="#ctx0" brushRef="#br2">12065 3595 1476 0,'0'0'397'2,"0"0"-275"7,0 0-54-1,0 0-28-3,0 0-39 6,-20 136 10 6,20-90-1-16,-7-1-4-1,7-5-6 16,0-7-19-15,0-10-8 14,0-11-1-14,7-7 5 15,0-5-25-14,13 0-14 1,11-5 62 9,8-21-1-9,26-27-89 10,-13 3-271-12,-7-1-614-1</inkml:trace>
    </iact:actionData>
  </iact:action>
  <iact:action type="add" startTime="324869">
    <iact:property name="dataType"/>
    <iact:actionData xml:id="d181">
      <inkml:trace xmlns:inkml="http://www.w3.org/2003/InkML" xml:id="stk181" contextRef="#ctx0" brushRef="#br2">12135 3217 1091 0,'0'0'827'6,"0"0"-680"0,0 0-121 0,0 0-26 2,0 0-174 0,0 0-377 0,0 0-137-8</inkml:trace>
    </iact:actionData>
  </iact:action>
  <iact:action type="add" startTime="325019">
    <iact:property name="dataType"/>
    <iact:actionData xml:id="d182">
      <inkml:trace xmlns:inkml="http://www.w3.org/2003/InkML" xml:id="stk182" contextRef="#ctx0" brushRef="#br2">12595 3224 1172 0,'0'0'509'0,"0"0"-451"8,0 0 43 6,0 0 34-12,45 131-55 0,-21-78-32 9,-10 8 0 10,0 7-3-21,3 0-20 0,-10 2-17 16,-7-2 11-16,0-10-12 13,7-14-6-11,-7-12-1 16,0-14-35-18,0-16-19 18,0-2 27-18,0-5 26 1,-14-25-53 14,-17-15-132-15,-7-8-61 16,-14-2-43-16,0 4-312 16,-7 11 602-15,0 15 20 15,14 15 181-16,0 10-45 17,7 0 21-16,14 19 9-1,17 14-42 16,7 5-79-16,0 3-9 18,7-5 15-18,24-3-19 16,7-6-22-16,14-5 22 17,0-8-20-17,14-1-32 1,31-3-12 15,-14-2-215-15,-14-8-516-1</inkml:trace>
    </iact:actionData>
  </iact:action>
  <iact:action type="add" startTime="325731">
    <iact:property name="dataType"/>
    <iact:actionData xml:id="d183">
      <inkml:trace xmlns:inkml="http://www.w3.org/2003/InkML" xml:id="stk183" contextRef="#ctx0" brushRef="#br2">13699 3018 728 0,'0'0'1148'6,"0"0"-899"0,0 0-152 2,0 0-97 2,0 0-7-4,0 0 7 3,24 170 24-4,-24-81-2 3,7 10-10 0,-7-1-8-2,7-5-4 2,-7-13-96 0,24-17-181 0,-17-23-266-2,7-29-579-5</inkml:trace>
    </iact:actionData>
  </iact:action>
  <iact:action type="add" startTime="325975">
    <iact:property name="dataType"/>
    <iact:actionData xml:id="d184">
      <inkml:trace xmlns:inkml="http://www.w3.org/2003/InkML" xml:id="stk184" contextRef="#ctx0" brushRef="#br2">13751 2998 1482 0,'0'0'341'1,"0"0"-214"-1,0 0-108 1,0 0-19 5,0 0-48 5,166-121-69-6,-93 103 7 5,-4 11 34-6,-3 7 47 4,-14 0-6 0,-14 20-4 0,-24 16-51-1,-14 9 28 0,0 3 62 2,-21 7 82-2,-17 0-21 2,-14-1-4-4,-7-4 6 3,7-10-2 2,7-10 9 2,7-12-20-11,17-8-15 14,11-8-13-15,10-2-22 17,0 0-66-16,10 0-93 3,18 0 35 8,10 0 124 4,7 5 8-15,7 6 2 14,-7 7-1-14,-7 1 1 15,-17 7 23-15,-14 2-25-1,-7 2 51 17,-7 4 60-17,-21 1-7 15,-17 1-52-14,-10 2-29 16,3-5-27-16,0-3-4-1,7-13-108 15,10-7-219-14,18-10-372-1</inkml:trace>
    </iact:actionData>
  </iact:action>
  <iact:action type="add" startTime="326410">
    <iact:property name="dataType"/>
    <iact:actionData xml:id="d185">
      <inkml:trace xmlns:inkml="http://www.w3.org/2003/InkML" xml:id="stk185" contextRef="#ctx0" brushRef="#br2">14661 3139 1716 0,'0'0'341'2,"0"0"-229"-2,0 0-72 0,0 0 22 7,-34 159-31 2,9-85-21-2,5 2-4 1,2 2-6-2,-3-6-32 4,15-14-111-4,6-29-159 0,0-13-262 2,6-16-483-8</inkml:trace>
    </iact:actionData>
  </iact:action>
  <iact:action type="add" startTime="326584">
    <iact:property name="dataType"/>
    <iact:actionData xml:id="d186">
      <inkml:trace xmlns:inkml="http://www.w3.org/2003/InkML" xml:id="stk186" contextRef="#ctx0" brushRef="#br2">14564 3201 1587 0,'0'0'476'1,"0"0"-407"-1,0 0-69 18,153-51 0-17,-81 38-95 4,4 4-103 1,21 9-26 5,-24 0-12-8,-21 0-331-2</inkml:trace>
    </iact:actionData>
  </iact:action>
  <iact:action type="add" startTime="326767">
    <iact:property name="dataType"/>
    <iact:actionData xml:id="d187">
      <inkml:trace xmlns:inkml="http://www.w3.org/2003/InkML" xml:id="stk187" contextRef="#ctx0" brushRef="#br2">14550 3372 342 0,'0'0'733'10,"0"0"-641"-8,0 0 21 12,167-19 7-12,-88 2-62 13,11 1-36-14,-14 6-22 15,-10 5-24-16,-14 5-69 17,-14 0-94-17,-38 28-108 16,0 0-27-16,-14-4-66 0</inkml:trace>
    </iact:actionData>
  </iact:action>
  <iact:action type="add" startTime="326982">
    <iact:property name="dataType"/>
    <iact:actionData xml:id="d188">
      <inkml:trace xmlns:inkml="http://www.w3.org/2003/InkML" xml:id="stk188" contextRef="#ctx0" brushRef="#br2">14415 3748 504 0,'0'0'632'2,"0"0"-560"-2,0 0-2 1,0 0 98-1,149-17-27 0,-73 1-84 20,7-1-46-19,7-3-11 0,21-8-91 5,-21 3-213 0,-17 2-424-6</inkml:trace>
    </iact:actionData>
  </iact:action>
  <iact:action type="add" startTime="327150">
    <iact:property name="dataType"/>
    <iact:actionData xml:id="d189">
      <inkml:trace xmlns:inkml="http://www.w3.org/2003/InkML" xml:id="stk189" contextRef="#ctx0" brushRef="#br2">15513 3308 1729 0,'0'0'614'0,"0"0"-546"0,0 0-57 9,0 0-10 9,0 0-1-18,0 0 10 1,0 173-8 15,0-119-2-16,0-4-50 16,0-2-124-16,6-3-81 17,12-9-237-17,-4-22-155 0</inkml:trace>
    </iact:actionData>
  </iact:action>
  <iact:action type="add" startTime="327335">
    <iact:property name="dataType"/>
    <iact:actionData xml:id="d190">
      <inkml:trace xmlns:inkml="http://www.w3.org/2003/InkML" xml:id="stk190" contextRef="#ctx0" brushRef="#br2">15440 3263 1194 0,'0'0'667'1,"0"0"-503"22,0 0-1-22,0 0-100-1,0 0-44 5,0 0-19 4,156-107-10-2,-91 84-39-1,11 5 15 2,-10 1-3 0,-7 12-5 0,-4 5-7-2,-10 0 7 4,-10 8-37-4,-18 17-22 4,-10 5-28-5,-7 3 61 1,-7 1 41 3,-31 1 0-1,-14-3-13-1,-17-7 40 0,-4-4 10 2,4-4 45 8,4-7 58-17,20 0-14 16,13-5-45-16,19-2 8 17,13-1-21-17,0 0-41 1,0 3-17 13,6 6 17-12,33 5 82 14,-1 6 24-15,7 6-18 14,6 4-20-15,1 8-34 17,-7 6-25-17,-7-3-9 17,-3 2-32-17,-11 1-48 17,-3-15-123-16,-11-9-413-1</inkml:trace>
    </iact:actionData>
  </iact:action>
  <iact:action type="add" startTime="327862">
    <iact:property name="dataType"/>
    <iact:actionData xml:id="d191">
      <inkml:trace xmlns:inkml="http://www.w3.org/2003/InkML" xml:id="stk191" contextRef="#ctx0" brushRef="#br2">16738 2756 789 0,'0'0'1063'7,"0"0"-749"1,0 0-69-1,0 0-77 2,0 0-72-2,0 0-96-3,0 0-3 5,-63 47 3-1,22 14 12 0,-21 18 23-2,3 17 15 2,7 7 15 0,14 7-27 1,17 1-22-3,14 0-16 3,7-2-3-3,14-9-125 7,59 9-103 5,-4-29-144-17,-3-22-402-1</inkml:trace>
    </iact:actionData>
  </iact:action>
  <iact:action type="add" startTime="328672">
    <iact:property name="dataType"/>
    <iact:actionData xml:id="d192">
      <inkml:trace xmlns:inkml="http://www.w3.org/2003/InkML" xml:id="stk192" contextRef="#ctx0" brushRef="#br2">17305 3353 199 0,'0'0'915'7,"0"0"-645"1,0 0-101 0,0 0-31-2,0 0-24 4,0 0-26-4,0 0-15 4,7 19 16-6,-7 12 56 4,0 14 12 0,0 22-28-1,0 13-62 0,0 13-35 1,-7 11-20 1,-10-1-12-1,10-5-61-1,7-12-90 0,0-31-105 3,0-23-365 7,14-28-290-16</inkml:trace>
    </iact:actionData>
  </iact:action>
  <iact:action type="add" startTime="329011">
    <iact:property name="dataType"/>
    <iact:actionData xml:id="d193">
      <inkml:trace xmlns:inkml="http://www.w3.org/2003/InkML" xml:id="stk193" contextRef="#ctx0" brushRef="#br2">17416 3255 863 0,'0'0'339'6,"0"0"-218"6,0 0 63-8,149-71-36 3,-97 61-95 0,-7 6-34 1,-7 4-19 0,-10 0-13-2,-4 23-10 2,-17 8-2 0,-7 10 22 2,0 9 3-6,-21 8 28 5,-17 8-2-2,-14 2-10 2,0-3-16-4,-24 5-35 3,10-16-202 2,4-22-400-10</inkml:trace>
    </iact:actionData>
  </iact:action>
  <iact:action type="add" startTime="329432">
    <iact:property name="dataType"/>
    <iact:actionData xml:id="d194">
      <inkml:trace xmlns:inkml="http://www.w3.org/2003/InkML" xml:id="stk194" contextRef="#ctx0" brushRef="#br2">17946 3867 453 0,'0'0'738'5,"0"0"-585"3,0 0-79 0,0 0 32 0,0 0-34-2,-14 181-33 4,14-126-23-4,-11 1-16 4,4 0-20-6,7-16-167 4,-6-15-458-6</inkml:trace>
    </iact:actionData>
  </iact:action>
  <iact:action type="add" startTime="329667">
    <iact:property name="dataType"/>
    <iact:actionData xml:id="d195">
      <inkml:trace xmlns:inkml="http://www.w3.org/2003/InkML" xml:id="stk195" contextRef="#ctx0" brushRef="#br2">17959 3748 1057 0,'0'0'209'7,"0"0"-125"-3,0 0-18 3,0 0-31 2,0 0-33-2,0 0 11 1,0 0-3-2,149-70 7 5,-118 70-9 7,-10 0-8-17,-4 10-18-1,-3 11 18 15,-14 1 7-14,0 3 21 15,0 6-3-16,-31-1 4 16,-3 3-5-15,-11-6-24 15,-25-12-57-15,18-8-131 15,7-7-212-15</inkml:trace>
    </iact:actionData>
  </iact:action>
  <iact:action type="add" startTime="330302">
    <iact:property name="dataType"/>
    <iact:actionData xml:id="d196">
      <inkml:trace xmlns:inkml="http://www.w3.org/2003/InkML" xml:id="stk196" contextRef="#ctx0" brushRef="#br2">18333 2836 1182 0,'0'0'364'8,"0"0"-168"-3,0 0-61 6,0 0-88-6,0 0 19 4,0 0 105-4,149 73-21 4,-90-34-47-2,3 11-22 1,4 10-18 0,0 14-3-2,-4 11-6 4,-10 13-29-4,-7 26-17 3,-24 25-8-4,-21 27-17 4,-21 2-27-2,-41-29-64 8,-25-20-121-14,11-52-127 15,10-29-576-15</inkml:trace>
    </iact:actionData>
  </iact:action>
  <iact:action type="add" startTime="337186">
    <iact:property name="dataType"/>
    <iact:actionData xml:id="d197">
      <inkml:trace xmlns:inkml="http://www.w3.org/2003/InkML" xml:id="stk197" contextRef="#ctx0" brushRef="#br2">20721 1291 684 0,'0'0'322'7,"0"0"-215"1,0 0-23 1,0 0 45-4,0 0-36 4,0 0-54-2,-52 0-19 1,21 0 47-2,4 0 39 2,-12 0 5 1,-6 0-14-2,-6 13-15 1,-1-1-15-2,0 3-36 4,7 2-18-4,14 2-5 0,10-5-8 2,4-4 0 0,17 1-47 0,0-4-58-2,0 0-36 3,0 4 43-2,24 4 72 1,3 3 26-2,12 6 3 4,-1 4 19-4,7 6-6 2,-7 0-9 0,-11 5 9 13,-2-2-10-20,-19-7-6-1,-6-3-8 16,0-4 8-16,0-2 3 17,-31-2 34-17,-14-1-11 16,-7 2-26-16,-13-7-27 17,-5-3-25-16,5-10-175-1,13 0-275 17,21-10-20-17</inkml:trace>
    </iact:actionData>
  </iact:action>
  <iact:action type="add" startTime="337667">
    <iact:property name="dataType"/>
    <iact:actionData xml:id="d198">
      <inkml:trace xmlns:inkml="http://www.w3.org/2003/InkML" xml:id="stk198" contextRef="#ctx0" brushRef="#br2">21220 1648 1162 0,'0'0'300'8,"0"0"-194"-2,0 0 20 3,0 0-39 0,0 0-68-5,-163-22-19 4,111 22-1 0,0 0 0 1,0 12 1-4,7 9 1 6,7-2 4-6,14 2-5 6,3-1-1-8,14 0-9 5,7-5-32 0,0 0-46 0,0-3 1-2,28-1 47 2,10-6 30 1,7-5 9-2,7 0-22 0,7-3-9 0,-4-15-35 1,-3-7-59 0,-7-7-74-2,-10-1 5 2,-4-2 32 1,-10 4 80-2,-4 7 83 0,-17 11 54 2,0 5 102-2,0 8-16 1,0 0-68-3,0 8-46 3,-17 17 36 0,3 13 19 0,-7 7 15-2,4 5-41 2,3 3-40 0,0 1-15 0,7-9-13-1,7 0-54 0,0-15-147 3,0-12-161-6</inkml:trace>
    </iact:actionData>
  </iact:action>
  <iact:action type="add" startTime="338119">
    <iact:property name="dataType"/>
    <iact:actionData xml:id="d199">
      <inkml:trace xmlns:inkml="http://www.w3.org/2003/InkML" xml:id="stk199" contextRef="#ctx0" brushRef="#br2">21618 1681 1243 0,'0'0'555'2,"0"0"-476"4,0 0-54 3,0 0-10 7,0 0 0-16,0 0-13 3,-38 158-2 3,38-127 0 3,-7-8-10-2,7-11-47 1,0-9-9 0,0-3 24-2,0 0 27 4,20-22-21-4,12-11-30 0,2-4 8 2,11 1-64 0,-7 2 49 0,0 9 50-2,-6 5 23 4,-12 10 6-4,-6 5 24 4,3 5 4-6,-10 0 2 4,-7 10 24 0,7 13 21 0,-7 2 1-2,7 5-18 3,-7 0-19-2,0-2-13 1,7-6-14 0,-7-6-18-2,7-9-18 3,10-7-37-2,-3 0 37-1,10-12 18 2,11-18 10 0,3-6-10 0,7-1-39-2,-7 2 3 2,0 7 12 0,-10 10 18 1,-11 13 6-4,-3 5-1 3,-14 0 1 1,0 15 15-2,0 15 31 1,0 11-8-1,0 5 2 0,-14 4-24 1,4 0-16 0,-4-5-15-2,14-5-86 4,0-12-206-4,0-18-461-6</inkml:trace>
    </iact:actionData>
  </iact:action>
  <iact:action type="add" startTime="338698">
    <iact:property name="dataType"/>
    <iact:actionData xml:id="d200">
      <inkml:trace xmlns:inkml="http://www.w3.org/2003/InkML" xml:id="stk200" contextRef="#ctx0" brushRef="#br2">22781 1665 1425 0,'0'0'288'5,"0"0"-219"2,0 0 1 0,0 0 12 3,-25 149-34-4,12-77-15 1,-1 10 29 0,-11 14-3 1,12 8-4 0,-8 1-24-2,4-10-21 2,3-14 1 0,0-20-3 1,14-23-7-4,-11-21-1 5,11-11 6-4,0-6 25 4,0-14 32-5,0-28-17 2,0-42-46 1,0-47-12 1,0-5-25-1,18 8-64 0,-4 9-13 8,10 34 32-15,4-6 38 15,17 1-3-16,-7 19 2 17,7 19 4-16,-18 18 31-1,11 14-2 15,-7 16-7-14,-3 4 3 15,3 0 3-16,-6 27 11 17,-12 9 2-17,-6 6 25 16,-7 9 23-15,0-1-13-1,-14 6-4 17,-17-3 8-17,-14-3-18 15,-7-3-21-14,-6-7-34 15,-1-11-30-15,-4-29-67 15,18-18-144-16,18-26-480 0</inkml:trace>
    </iact:actionData>
  </iact:action>
  <iact:action type="add" startTime="339187">
    <iact:property name="dataType"/>
    <iact:actionData xml:id="d201">
      <inkml:trace xmlns:inkml="http://www.w3.org/2003/InkML" xml:id="stk201" contextRef="#ctx0" brushRef="#br2">23615 1079 1460 0,'0'0'551'2,"0"0"-492"-2,0 0-48 8,0 0 13-7,0 0 38 6,-21 187-34 1,-3-99-21 0,-4 5 39-2,4 2-2 2,-4-1-44 0,4-9-1 0,17-12-74-1,7-13-110 0,0-19-294 4,0-24-313-11</inkml:trace>
    </iact:actionData>
  </iact:action>
  <iact:action type="add" startTime="339384">
    <iact:property name="dataType"/>
    <iact:actionData xml:id="d202">
      <inkml:trace xmlns:inkml="http://www.w3.org/2003/InkML" xml:id="stk202" contextRef="#ctx0" brushRef="#br2">23795 1664 988 0,'0'0'935'1,"0"0"-746"22,0 0-105-23,0 0-84 0,0 0-53 7,0 0 0 2,0 0 33-2,128 30-39 1,-101-28 12-2,5-2-35 2,-1 0-35 0,-11-7-1 0,1-13 42-1,-10-3-1 0,-11-4 3 2,0-4 63-2,0 4 11-1,-32-1 85 2,-6 2 24 0,-7 11-18 0,0 15 40-2,11 0-17 2,-11 25-16 0,7 23-15 1,7 11-18-4,10 1-8 4,3 0-27-2,18-7-7 2,0-6-23-4,25-9-17 3,13-8-19 2,34-14-48-3,-9-9-136 10,-4-7-322-16</inkml:trace>
    </iact:actionData>
  </iact:action>
  <iact:action type="add" startTime="340204">
    <iact:property name="dataType"/>
    <iact:actionData xml:id="d203">
      <inkml:trace xmlns:inkml="http://www.w3.org/2003/InkML" xml:id="stk203" contextRef="#ctx0" brushRef="#br2">25061 1432 1232 0,'0'0'403'7,"0"0"-176"1,0 0-56 0,0 0-42-2,0 0-47 4,0 0-26-4,0 0 21 6,-13-41 15-10,-8 36-34 7,-10 3-17-2,-21 2-40 1,0 0 5-1,-7 2-5 0,7 16 4 2,14 2-5-2,7-5-12 0,17-2-43 0,14 0-60 2,0-4-36-2,7 1 78-1,24 3 48 2,-3 0 24 0,17 0 1 0,0 2 0 1,7 3 2-2,-7 4-1 1,-7 1-1 0,-7 2 0-2,-17 0 0 2,-7 2-10 7,-7 6-1-15,-14 0 10 16,-31 4 0-15,0 1 1 15,-14-4-14-15,7-6-78 15,-3-23-146-12,20-5-362-4,18 0-214 0</inkml:trace>
    </iact:actionData>
  </iact:action>
  <iact:action type="add" startTime="340605">
    <iact:property name="dataType"/>
    <iact:actionData xml:id="d204">
      <inkml:trace xmlns:inkml="http://www.w3.org/2003/InkML" xml:id="stk204" contextRef="#ctx0" brushRef="#br2">25376 1606 905 0,'0'0'998'4,"0"0"-818"-4,0 0-88 0,0 0-29 18,0 0-62-17,0 0-1 2,0 0-9 5,0 140-68 0,-31-97-134 1,17-10-336-4,-6-16-432-5</inkml:trace>
    </iact:actionData>
  </iact:action>
  <iact:action type="add" startTime="340792">
    <iact:property name="dataType"/>
    <iact:actionData xml:id="d205">
      <inkml:trace xmlns:inkml="http://www.w3.org/2003/InkML" xml:id="stk205" contextRef="#ctx0" brushRef="#br2">25539 1272 1684 0,'0'0'361'1,"0"0"-252"-1,0 0-109 12,0 0-22-10,0 0-336 12,0 0-46-13,152-22-246 4,-117 38-15 6</inkml:trace>
    </iact:actionData>
  </iact:action>
  <iact:action type="add" startTime="340952">
    <iact:property name="dataType"/>
    <iact:actionData xml:id="d206">
      <inkml:trace xmlns:inkml="http://www.w3.org/2003/InkML" xml:id="stk206" contextRef="#ctx0" brushRef="#br2">25885 1397 286 0,'0'0'197'1,"0"0"-10"-1,0 0-27 0,0 0 9 0,0 0 10 0,0 0-69 0,170 17-29 0,-132-17-2 1,0 0-5-1,0 0-33 2,-17 0-33 21,10 10 3-22,-17 0 0-1,-1 0 1 5,-6 2-11 3,-7 4 14-3,0 1 27 5,-7 6 34-4,-13 3 48 5,-18 1-34-8,-7 4-16 6,-7 1-14-1,7 4-4 0,0-6-7 0,7 0-11 3,24-3-10 5,0-4-28-14,14 0-3-2,0-6 3 15,0-1 0-14,21-2 0 14,10 1 2-14,14-4 11 15,7 0-13-15,0-4-43 4,13-6-82 7,-13 3-165-7,-7-4-318-5</inkml:trace>
    </iact:actionData>
  </iact:action>
  <iact:action type="add" startTime="341299">
    <iact:property name="dataType"/>
    <iact:actionData xml:id="d207">
      <inkml:trace xmlns:inkml="http://www.w3.org/2003/InkML" xml:id="stk207" contextRef="#ctx0" brushRef="#br2">25906 1620 1733 0,'0'0'336'1,"0"0"-261"9,0 0-58-5,0 0-17 4,180 0-78-2,-76 8-127-1,-21 5-148 2,-11-3-288-7</inkml:trace>
    </iact:actionData>
  </iact:action>
  <iact:action type="add" startTime="341483">
    <iact:property name="dataType"/>
    <iact:actionData xml:id="d208">
      <inkml:trace xmlns:inkml="http://www.w3.org/2003/InkML" xml:id="stk208" contextRef="#ctx0" brushRef="#br2">26802 1628 199 0,'0'0'1646'7,"0"0"-1342"13,0 0-198-19,0 0-106-1,0 0-25 6,0 0-65 3,149 0-69-2,-97 0-76 3,0 0-3 3,-7 0 16-11,-14-9-51 14,-3-13 118-14,-21 0 115-1,-7-2 40 11,0-3 75 9,-7 5 165-20,-21 3 61-1,-17 1-96 14,-7 9-9-13,0 9-66 16,-3 0-19-17,10 16-40 13,10 14-9-12,4 10-1 15,10 6-7-13,11 2-21-2,10 0-7 16,0 2-26-17,17-4-15 12,11-1-36-11,41 11-84 16,-10-15-192-16,-7-12-376 0</inkml:trace>
    </iact:actionData>
  </iact:action>
  <iact:action type="add" startTime="342398">
    <iact:property name="dataType"/>
    <iact:actionData xml:id="d209">
      <inkml:trace xmlns:inkml="http://www.w3.org/2003/InkML" xml:id="stk209" contextRef="#ctx0" brushRef="#br2">28041 1472 1181 0,'0'0'602'6,"0"0"-426"1,0 0 69 1,0 0-60 0,0 0-76-2,0 0-66 4,0 0-27-4,35-7-16 3,3 4 6-4,7 3-6 3,7 0-1 0,7 0-48 0,3 8-103-1,-10 6-184 1,-14-1-503-8</inkml:trace>
    </iact:actionData>
  </iact:action>
  <iact:action type="add" startTime="342642">
    <iact:property name="dataType"/>
    <iact:actionData xml:id="d210">
      <inkml:trace xmlns:inkml="http://www.w3.org/2003/InkML" xml:id="stk210" contextRef="#ctx0" brushRef="#br2">27823 1786 1423 0,'0'0'780'1,"0"0"-675"-1,0 0-96 0,0 0-3 17,0 0-6-17,208 0-119 17,-87 0-225-17,-17 0-243 16,-14 0-150-16</inkml:trace>
    </iact:actionData>
  </iact:action>
  <iact:action type="add" startTime="343029">
    <iact:property name="dataType"/>
    <iact:actionData xml:id="d211">
      <inkml:trace xmlns:inkml="http://www.w3.org/2003/InkML" xml:id="stk211" contextRef="#ctx0" brushRef="#br2">29242 1465 933 0,'0'0'549'6,"0"0"-356"2,0 0 16-2,0 0-39 3,0 0-30-2,0 0-50-1,0 0-4 2,14 0 7 0,-14 0-27 0,0 2-34-2,0 5-18 3,0 3-8-2,0 11-5 2,0 7 37-4,0 9 10 4,0 6 1-1,-7 8-4-1,-7 4 1-1,4 0-14 4,-11 1-16-4,14-4-2 10,-10-4-13-16,10-8 7 17,0-9-7-17,7-13-1 17,0-8 1-16,0-8 12 15,0-2 2-16,0 0 21 1,0-17 12 16,14-16-29-16,10-10-19 14,-3-6-11-15,17-3-19 16,-7 1-9-16,7 6-5 16,-3 3-7-15,3 4-2 15,0 5 9-15,0 7 21-1,-3 4 13 15,10 5 4-15,-7 1 5 17,-7 9-11-17,-3 5 2 18,3 2 2-17,-7 0-7-1,-10 13 6 14,7 11 9 3,-4 12 9-17,-3 7 14 0,-7 7 0 17,0 8 13-17,-7 5 2 17,0 7-4-17,0 1-13 16,0-1-6-16,0-7-8 18,-7-12-7-18,0-14-56 0,-18-34-143 16,12-3-359-16,-8-21-842 0</inkml:trace>
    </iact:actionData>
  </iact:action>
  <iact:action type="add" startTime="345625">
    <iact:property name="dataType"/>
    <iact:actionData xml:id="d212">
      <inkml:trace xmlns:inkml="http://www.w3.org/2003/InkML" xml:id="stk212" contextRef="#ctx0" brushRef="#br2">29114 3623 489 0,'0'0'335'9,"0"0"-126"-3,0 0 31 1,0 0-3 1,0 0-86 0,0 0-50-2,0 0-21 2,7-8 10 0,-7 8-5 2,0 0-3-6,0 0-6 6,0 0-3-3,0 0-5 2,0 0-14-5,0 0-25 4,0 0-13 0,0 0-16 1,0 8-5-3,0 16 5 1,7 14 43 2,3 10 13-2,-10 6-7-1,0-1-11 2,0-1-7 5,0 1-12 4,0-5-10-16,0-6-1-1,-10-7-7 15,3-9 7-14,7-8-8 15,0-11 0-16,0-4 8 17,0-3 9-16,0 0 16 0,0 0 36 7,0-5-3 0,0-18-25 1,0-12-41-3,17-10-33 11,4-9-23-17,24-6-30 17,0-2 19-17,7 4-5 16,0 2 2-16,0 10 12 17,-14 8 12-16,-7 14 18-1,-10 8 15 16,-7 9 7-16,3 7-2 16,-10 0-12-15,7 0 0 15,0 10 4-16,10 15-5 16,-10 8 21-15,0 5 2 15,-4 4 42-15,-3 7 14-1,-7-1 3 16,0-1-9-16,0-2 3 16,0-5-24-15,0-7-5 15,0-8-10-16,0-10-9 17,0-4-6-17,0-9 8 0,0-2 8 17,0 0 7-17,7-15 10 16,24-15-24-16,4-8-10 17,10-10-13-17,6 1-18 16,1 1 2-16,-7 4-7 17,7 9 7-15,-14 5 11-2,0 11 6 15,-6 6 4-15,-5 9 1 17,-9 2-3-17,2 0-4 17,-6 14 14-16,3 16 25 15,-3 8 18-16,0 11-9 0,-7 6 1 16,10 3-4-15,-10 0-18 14,0 0-12-15,-7-5-1 17,7-6-6-17,-7-3-96 16,0-15-183-15,0-21-721-1</inkml:trace>
    </iact:actionData>
  </iact:action>
  <iact:action type="add" startTime="364062">
    <iact:property name="dataType"/>
    <iact:actionData xml:id="d213">
      <inkml:trace xmlns:inkml="http://www.w3.org/2003/InkML" xml:id="stk213" contextRef="#ctx0" brushRef="#br2">838 14111 527 0,'0'0'169'7,"0"0"-109"1,0 0-38-2,0 0 5 4,0 0 12-4,0 0-11 0,0-30-14 2,0 27 21 0,0-4 62 0,0 2 37-1,0 0-17 0,0-1-2 1,0 1-2 1,0 4-5-4,0 1-27 5,0 0-40-4,0 0-20 2,0 0-11-1,0 0-10 0,0 0 1 1,0 0 5 0,0 0-5 0,0 0 9-2,0 0-8 4,0 14-2-4,-7 12 23 6,7 4 37-9,-7 10-13 4,7 0-28 1,-17 0-1 0,10 0-1-2,0 0 1 4,0 2-8-1,0 3 3 7,-3 3-7-16,-4 2 6 17,7 3 1-16,-7 3-13 14,7-4 12-14,-10-1-9-1,10-9-2 17,0-9 9-16,0-8-10 14,7-12 6-14,0-4-4 15,0-3-1-15,0-6 6-1,0 0 1 15,0 0 5-14,0 0 5 7,0 0-4-2,0 0-3 2,0 0-10 0,0 0 5 0,0 0-6 0,0 0 2-2,0 0 8 2,0 0-1 0,0 0 7-2,0 0 5 2,0 0 7 0,0 0-3 0,0 0-1-2,0 0 2 4,0 0 5-4,0 0-3 4,0 0-13-6,0 0-3 4,0 0-12 0,0 0-4 0,0 0-7-2,0 0 4 2,7 0-1 1,7 0 8 0,17 0 5 1,7 0 2 6,14-3 1-15,-7 0-7 15,14-2 7-16,-7-2-7 0,0 0 11 17,0-1-11-17,-21-2 8 18,-4 5-8-18,-9 0 7 15,-11 0-8-14,0 5-17 15,-7-2-71-15,-7-1-118-1,-24 1-333 0</inkml:trace>
    </iact:actionData>
  </iact:action>
  <iact:action type="add" startTime="365863">
    <iact:property name="dataType"/>
    <iact:actionData xml:id="d214">
      <inkml:trace xmlns:inkml="http://www.w3.org/2003/InkML" xml:id="stk214" contextRef="#ctx0" brushRef="#br2">1658 14535 907 0,'0'0'695'8,"0"0"-479"-1,0 0-149 0,0 0-29 1,0 0-38 0,0 0-16 0,0 0 16-2,-7 78 25 5,-7-24 35-6,4 12 31 1,-4 10-16 2,7 4-26 0,-7 0-20 1,4 4-13-4,3-6-16 4,7-11-26-2,0-11-93 3,0-22-113-4,0-17-138 10,7-17-327-16</inkml:trace>
    </iact:actionData>
  </iact:action>
  <iact:action type="add" startTime="366293">
    <iact:property name="dataType"/>
    <iact:actionData xml:id="d215">
      <inkml:trace xmlns:inkml="http://www.w3.org/2003/InkML" xml:id="stk215" contextRef="#ctx0" brushRef="#br2">1627 14489 651 0,'0'0'490'6,"0"0"-300"0,0 0-74 2,0 0-32 0,0 0-75 0,0 0 4-2,0 0-13 3,31-38 33-2,0 20 40 2,4-1 0-4,10 1-7 5,0-8-21-3,7 8-24 1,0 7-20-3,-7 3 0 3,-7 8-1 0,-7 0-24 0,-10 0-12-1,-14 8 1 0,3 12 4 3,-10 2 8-4,0 9-15 0,-10 1 38 3,-11 3 32-2,-17 8-13 1,-14 2-9-2,0-6-10 4,0-3-19-4,7-4-53 7,7-15-85-12,10-7-104 15,11-10-277-15</inkml:trace>
    </iact:actionData>
  </iact:action>
  <iact:action type="add" startTime="366794">
    <iact:property name="dataType"/>
    <iact:actionData xml:id="d216">
      <inkml:trace xmlns:inkml="http://www.w3.org/2003/InkML" xml:id="stk216" contextRef="#ctx0" brushRef="#br2">2344 14643 451 0,'0'0'387'7,"0"0"-268"2,0 0-72-2,0 0 5 0,0 0 13 1,0 0 1-1,0 0 11 1,-14 10 29-2,7-5-9 2,-7 2-11 0,4-1-12 0,3 0-37-2,0 0-23 4,7 4-14-4,0-5-22 4,0 3-17-6,0 2 11 4,24-5 18 1,-10-1 9-2,7 1 1-1,10 1 9 2,-11-2-3 1,5 0-6-2,-5-2-41 1,-2 0-73-1,-18-2 9 0,0 0 105 1,0 0 9-2,0-10-9 3,-18-12-10-2,-9-11-48 1,-4-1-97-2,-7 5-84 4,10 7 17-4,-3 5 60 5,17 10-334-11</inkml:trace>
    </iact:actionData>
  </iact:action>
  <iact:action type="add" startTime="367529">
    <iact:property name="dataType"/>
    <iact:actionData xml:id="d217">
      <inkml:trace xmlns:inkml="http://www.w3.org/2003/InkML" xml:id="stk217" contextRef="#ctx0" brushRef="#br2">1361 14003 651 0,'0'0'192'8,"0"0"-133"0,0 0-26 0,0 0 84-1,0 0-14 0,0 0 22 2,-52 166-28-2,34-111-7-1,-9 5 0 2,2 7 7 0,5 6-24 0,-5 2-23-2,5 6-34 2,13-1-4 0,7-2-12 0,0-5-40-2,14 0-62 3,44 17-30-1,-6-16-189 7,0-18-201-14</inkml:trace>
    </iact:actionData>
  </iact:action>
  <iact:action type="add" startTime="368417">
    <iact:property name="dataType"/>
    <iact:actionData xml:id="d218">
      <inkml:trace xmlns:inkml="http://www.w3.org/2003/InkML" xml:id="stk218" contextRef="#ctx0" brushRef="#br2">2607 13809 297 0,'0'0'126'8,"0"0"-71"-2,0 0-6 0,0 0 8 2,0 0 11 0,0 0 10 0,0 0 13-2,0 0 33 4,0 0 2-4,0 0-38 4,0 0-20-5,0 0 5 2,0 0 11 1,0 0-7 0,0 0-7 0,0 0-22-2,0 0-25 2,0 0-4 0,0 0 1 1,0 0 2-4,0 0 9 5,0 0-11-4,0 0-4 2,0 0-7-2,0 0-3 2,6 0-6 0,1 0-4 1,7 10 4-3,17 8 28 2,-10 4-6 1,17 11 26-2,-7 5-3-2,7 8-14 3,-3 5-3 0,3 6-5 3,-7 3-1 6,-3 0-6-16,-4 3-2 16,-3 0-2-17,-11 3-12 0,-10-3 0 16,0 7 0-16,0 0-11 16,-24 2-103-15,-21 1-38 15,-7-16-244-16,7-25-652 0</inkml:trace>
    </iact:actionData>
  </iact:action>
  <iact:action type="add" startTime="369444">
    <iact:property name="dataType"/>
    <iact:actionData xml:id="d219">
      <inkml:trace xmlns:inkml="http://www.w3.org/2003/InkML" xml:id="stk219" contextRef="#ctx0" brushRef="#br2">3472 14522 859 0,'0'0'728'7,"0"0"-565"3,0 0-100-4,0 0 22 3,0 0-31-4,0 0-35 4,0 0-1-2,124-8 4 1,-79 8 7-2,-7 0-7 2,1 0-13 0,-1 5-9 0,-11 7-16 0,-2 1-89-2,-12 6-165 4,-13-6-314-3,0 3-160-7</inkml:trace>
    </iact:actionData>
  </iact:action>
  <iact:action type="add" startTime="369718">
    <iact:property name="dataType"/>
    <iact:actionData xml:id="d220">
      <inkml:trace xmlns:inkml="http://www.w3.org/2003/InkML" xml:id="stk220" contextRef="#ctx0" brushRef="#br2">3472 14860 1692 0,'0'0'125'3,"0"0"-125"10,0 0 0 4,162 0-1-17,-65 0-44 0,-7 0-250 17,-20 6-370-17</inkml:trace>
    </iact:actionData>
  </iact:action>
  <iact:action type="add" startTime="374422">
    <iact:property name="dataType"/>
    <iact:actionData xml:id="d221">
      <inkml:trace xmlns:inkml="http://www.w3.org/2003/InkML" xml:id="stk221" contextRef="#ctx0" brushRef="#br2">4842 14049 1138 0,'0'0'326'7,"0"0"-163"1,0 0-43 0,0 0-27-2,0 0-36 3,0 0-39-2,0-13-18 3,0 31-16-6,0 19 16 4,0 21 112 0,0 15-2 0,0 12-20-2,0 14-22 2,0 3-30 1,0 7-10-2,-7-1-17 2,7-2-11-3,0-9-27 5,0-12-63 0,0-20-62-9,32-27-151 13,-1-18-268-14,-4-20 10 0</inkml:trace>
    </iact:actionData>
  </iact:action>
  <iact:action type="add" startTime="374762">
    <iact:property name="dataType"/>
    <iact:actionData xml:id="d222">
      <inkml:trace xmlns:inkml="http://www.w3.org/2003/InkML" xml:id="stk222" contextRef="#ctx0" brushRef="#br2">5455 13947 1397 0,'0'0'363'5,"0"0"-246"4,0 0-111-2,0 0 7 1,0 0 27-1,7 139-2 0,-7-59 8 1,0 19 24-2,0 32 0 2,0 25-3 0,-7-5-8 0,0-16-35-2,0-23-24 4,0-34-1-4,0 0-70 5,-3-5-82-8,-4-32-143 5,0-22-266 0,0-19 44-7</inkml:trace>
    </iact:actionData>
  </iact:action>
  <iact:action type="add" startTime="375129">
    <iact:property name="dataType"/>
    <iact:actionData xml:id="d223">
      <inkml:trace xmlns:inkml="http://www.w3.org/2003/InkML" xml:id="stk223" contextRef="#ctx0" brushRef="#br2">4368 13927 1169 0,'0'0'498'7,"0"0"-406"0,0 0-81 0,0 0 62 2,177 0 111-3,-49 0-13 6,52-14-81-10,59-13-9 6,13 3-11 0,-13 6-25 0,-31 8-23 0,-49 10-22-2,-48 0-3 4,-14 31-107-4,-32 4-146 7,-20 2-586-13</inkml:trace>
    </iact:actionData>
  </iact:action>
  <iact:action type="add" startTime="380225">
    <iact:property name="dataType"/>
    <iact:actionData xml:id="d224">
      <inkml:trace xmlns:inkml="http://www.w3.org/2003/InkML" xml:id="stk224" contextRef="#ctx0" brushRef="#br2">6791 14620 834 0,'0'0'273'7,"0"0"-180"3,0 0-55-6,0 0-4 4,0 0-21 0,0 0-13 0,0 0 0-1,0 0 0 0,0 0 35 2,0 0 11-2,0 0-2 3,0 0-14-6,0 0-1 4,0 0 0 1,0 0 0-4,0-3 12 3,0-1 0 0,0 0-11 0,0-1-8-2,0 0 1 4,0 4 2-4,0-3 32 4,0 4-4-6,0 0 2 4,0 0 3 0,0 0-17 0,0 0-41 0,0 4-21-2,0 25 17 3,0 20 4-2,0 13 81 2,0 19-7-4,0 6-34 8,0 4-9 7,0 0-14-20,0-11-8 0,0-6-7 15,0-11-2-15,0-13-36 16,0-12-73-16,0-16-93 16,0-22-68-15,7 0-118 16,10-9-311-16</inkml:trace>
    </iact:actionData>
  </iact:action>
  <iact:action type="add" startTime="381531">
    <iact:property name="dataType"/>
    <iact:actionData xml:id="d225">
      <inkml:trace xmlns:inkml="http://www.w3.org/2003/InkML" xml:id="stk225" contextRef="#ctx0" brushRef="#br2">6770 14643 80 0,'0'0'594'7,"0"0"-471"1,0 0-71 0,0 0-22-2,0 0 3 2,0 0-14 1,0 0 1-2,7-21 67 1,-7 13 65-1,0 2-9 1,0 1-33 0,0-4-11-2,7 2-27 1,0-4-43 1,7-2-22 0,10-6-7-2,-3-1 2 3,17-5-1-2,-7-1 5 3,7-1-5-5,-3 5-1 2,3-1 0 3,-14 8 0-4,4 2 0 0,-4 5-6 2,-3 6 5 1,3 2-7-2,-3 0 6 1,-8 0-7-2,5 0-1 6,-4 5-4-8,-1 10-10 2,-13 3 8 3,7 1-1-2,-7 7 1 1,0 4 15-2,0 2 1 3,0 4 0-2,-7 0-5 3,-6-2-36-6,-19 0-6 4,5 1 40 1,-18-2 7-2,0-1-74 2,-7-6-15-4,0-4-31 3,7-9-17 0,7-6-24 1,17-7-74-9</inkml:trace>
    </iact:actionData>
  </iact:action>
  <iact:action type="add" startTime="382147">
    <iact:property name="dataType"/>
    <iact:actionData xml:id="d226">
      <inkml:trace xmlns:inkml="http://www.w3.org/2003/InkML" xml:id="stk226" contextRef="#ctx0" brushRef="#br2">7476 14838 614 0,'0'0'324'7,"0"0"-181"1,0 0-72-2,0 0-15 2,0 0-28 0,0 0-1 1,0 0-1-4,-52 0 8 4,45 0 5-2,0 0 3 1,7 0-31-2,0 3-10 2,0 7-1 0,0 0 0 0,0 6-32-1,0-4 6 0,0 0 6 3,14-1 3-4,10-4-46 0,-10-4-15 3,0-3 78-2,3 0 13 1,-10 0 2-2,0 0 5 3,-7-12-1-2,0-4-15 2,0-4-4-2,0 2-33 0,-20 0-80 0,-5-1-39 1,11 9 58 1,-10 7 23-3,10 3 4 1,7 0-251-6</inkml:trace>
    </iact:actionData>
  </iact:action>
  <iact:action type="add" startTime="383589">
    <iact:property name="dataType"/>
    <iact:actionData xml:id="d227">
      <inkml:trace xmlns:inkml="http://www.w3.org/2003/InkML" xml:id="stk227" contextRef="#ctx0" brushRef="#br2">7715 13802 217 0,'0'0'219'7,"0"0"-124"-1,0 0-49 2,0 0-1 1,0 0 14-2,0 0 6-1,0 0 12 4,10 0 28-2,-10 0 14 1,0 0-27-6,0 0-27 5,0 0-20 0,0 0-14 0,0 0-7-1,0 0 7 0,0 0 14 3,0 0 8-4,0 0-25 0,0 7-28 2,-17 5-29 0,3 9 29 0,-10 6 43-2,-4 6-18 2,4 2-9 0,-4 1 0 0,4-4-3 0,10-1-13 0,-6-6-19-1,9-5-46 8,4-7-47-14,7-8-115 15,-7-3-45-15,7-2 12-1</inkml:trace>
    </iact:actionData>
  </iact:action>
  <iact:action type="add" startTime="384414">
    <iact:property name="dataType"/>
    <iact:actionData xml:id="d228">
      <inkml:trace xmlns:inkml="http://www.w3.org/2003/InkML" xml:id="stk228" contextRef="#ctx0" brushRef="#br2">7538 13842 388 0,'0'0'179'10,"0"0"-121"-6,0 0 1 4,0 0 5 0,0 0-24 0,0 0-21-1,0 0 8 0,7 0 47 3,-7 0 30-3,0 0-20-2,0 0-15 3,0 0-5 0,0 0-18 0,0 0-17-2,0 0-13 3,0 0-9-2,0 0-7 2,0 0-12-4,0 4-3 5,14 15 15-4,-7 0 7 3,10 4 5-4,-10 0 1 4,14 1 3-2,-4-2-6 2,-3-2-4-2,0-1-6-1,0 2 0 4,-4 4-5-2,4 5-50-2,-7 18-46 4,7-8-145 6,-4-10-54-16</inkml:trace>
    </iact:actionData>
  </iact:action>
  <iact:action type="add" startTime="385060">
    <iact:property name="dataType"/>
    <iact:actionData xml:id="d229">
      <inkml:trace xmlns:inkml="http://www.w3.org/2003/InkML" xml:id="stk229" contextRef="#ctx0" brushRef="#br2">7947 14171 575 0,'0'0'281'6,"0"0"-235"4,0 0-45-4,0 0-1 4,0 0 8-6,0 0 25 4,0 0-22 0,0 31 19 0,0-31 64-2,0 0 16 2,0 0-62 2,0 0-35-4,0 0 4 1,7 0-17 0,3 0-31 1,-3 0 31 1,0 0 21-4,7 0-21 3,3 0-34 0,-3 0-114 0,-7 0-92 0,0 0-355-7</inkml:trace>
    </iact:actionData>
  </iact:action>
  <iact:action type="add" startTime="385378">
    <iact:property name="dataType"/>
    <iact:actionData xml:id="d230">
      <inkml:trace xmlns:inkml="http://www.w3.org/2003/InkML" xml:id="stk230" contextRef="#ctx0" brushRef="#br2">8016 13968 636 0,'0'0'192'4,"0"0"-192"6,0 0-23-1,0 0-273-9</inkml:trace>
    </iact:actionData>
  </iact:action>
  <iact:action type="add" startTime="386561">
    <iact:property name="dataType"/>
    <iact:actionData xml:id="d231">
      <inkml:trace xmlns:inkml="http://www.w3.org/2003/InkML" xml:id="stk231" contextRef="#ctx0" brushRef="#br2">8819 14307 719 0,'0'0'238'7,"0"0"-80"1,0 0-41 1,0 0-1-2,0 0-45-1,0 0-29 3,0 0 3-2,0-19 33 1,0 26-11-2,0 21 40 2,0 14 74 0,-14 13-46 0,0 16-51-1,0 9-46 0,-10 7-13 3,10-1-17-4,-3-6-7 1,10-8-1 5,7-5-57 5,0-25-103-16,17-16-166-1,4-20-192 16,3-6-134-15</inkml:trace>
    </iact:actionData>
  </iact:action>
  <iact:action type="add" startTime="386859">
    <iact:property name="dataType"/>
    <iact:actionData xml:id="d232">
      <inkml:trace xmlns:inkml="http://www.w3.org/2003/InkML" xml:id="stk232" contextRef="#ctx0" brushRef="#br2">9075 14693 1179 0,'0'0'409'3,"0"0"-266"11,0 0-113-14,0 0-21 9,0 0-9-1,170-44-40-3,-101 43-135 4,4 1-121-2,-4 0-207 1,-24 0-203-6</inkml:trace>
    </iact:actionData>
  </iact:action>
  <iact:action type="add" startTime="387050">
    <iact:property name="dataType"/>
    <iact:actionData xml:id="d233">
      <inkml:trace xmlns:inkml="http://www.w3.org/2003/InkML" xml:id="stk233" contextRef="#ctx0" brushRef="#br2">9688 14711 1249 0,'0'0'409'0,"0"0"-337"1,0 0-42 15,0 0 14-16,-25 168-16 17,19-100-25-16,-1 5-3 15,0 0-57-15,-4 5-152-1,4-13-191 16,7-30-247-16</inkml:trace>
    </iact:actionData>
  </iact:action>
  <iact:action type="add" startTime="387259">
    <iact:property name="dataType"/>
    <iact:actionData xml:id="d234">
      <inkml:trace xmlns:inkml="http://www.w3.org/2003/InkML" xml:id="stk234" contextRef="#ctx0" brushRef="#br2">9632 14648 1058 0,'0'0'208'3,"0"0"-167"3,0 0-33 10,0 0-8-16,173-94-22 8,-114 76-20-4,10 6 26 4,-10 7 11 0,0 5 5 0,-7 0 17-2,-14 5 6 2,-14 17-4 1,-17 6-7-2,-7 6 40 0,0 2 5 0,-38 5-15 1,-14 4 19 0,-7 4-61-2,-24-4-19 2,-27-9-112 1,9-12-112 6,15-16-303-15</inkml:trace>
    </iact:actionData>
  </iact:action>
  <iact:action type="add" startTime="387912">
    <iact:property name="dataType"/>
    <iact:actionData xml:id="d235">
      <inkml:trace xmlns:inkml="http://www.w3.org/2003/InkML" xml:id="stk235" contextRef="#ctx0" brushRef="#br2">8798 14036 712 0,'0'0'248'8,"0"0"-152"0,0 0-27-2,0 0-14 3,0 0-42-2,0 0 3 2,0 0 7-4,-111 70 31 3,80-40 13 0,-14 8-1 0,7 8 17-2,-14 6-3 3,7 9 6-1,0 7-31-1,11 7 5 2,3 12-31-4,10 8-29 7,4 5-23-4,17 8-35 9,0-6-98-16,38-4-90-1,38 2-1 16,-10-24-28-15,-8-24-316-1</inkml:trace>
    </iact:actionData>
  </iact:action>
  <iact:action type="add" startTime="388612">
    <iact:property name="dataType"/>
    <iact:actionData xml:id="d236">
      <inkml:trace xmlns:inkml="http://www.w3.org/2003/InkML" xml:id="stk236" contextRef="#ctx0" brushRef="#br2">10186 14094 1109 0,'0'0'316'6,"0"0"-240"3,0 0-44-2,0 0-12 1,0 0 38-1,0 0 12 2,156 50-12-3,-111-15 27 1,7 8 25 0,0 13-11 1,-7 12-40 0,0 14-13-2,-14 31-18 3,-10 1 16-2,-15 5-20 3,-6 1-15-5,0-24-9 2,-13 7-24 8,-8-17-49-14,-31 0-97 14,14-26-216-15,-14-23-307 0</inkml:trace>
    </iact:actionData>
  </iact:action>
  <iact:action type="add" startTime="390557">
    <iact:property name="dataType"/>
    <iact:actionData xml:id="d237">
      <inkml:trace xmlns:inkml="http://www.w3.org/2003/InkML" xml:id="stk237" contextRef="#ctx0" brushRef="#br2">10806 13600 652 0,'0'0'314'5,"0"0"-108"3,0 0-72 0,0 0-30 0,0 0-55-1,0 0-49 0,0 0 3 3,0-6-3-4,0 19 99 0,0 9 29 2,0 10-15 0,0 8-6 0,0 7-34-2,0 11-38 2,0 5-10 0,-7 0-8 1,0 1-17-4,-4-11-17 8,11-11-89-3,0-14-81-7,0-25-126 10,0-3-225-12,0-9-339-1</inkml:trace>
    </iact:actionData>
  </iact:action>
  <iact:action type="add" startTime="390918">
    <iact:property name="dataType"/>
    <iact:actionData xml:id="d238">
      <inkml:trace xmlns:inkml="http://www.w3.org/2003/InkML" xml:id="stk238" contextRef="#ctx0" brushRef="#br2">11076 13937 1066 0,'0'0'349'8,"0"0"-282"-4,0 0-59 4,0 0 8 0,0 0 6 0,0 0-22-2,148-13-84 2,-113 12-204 1,-11-4-302-9</inkml:trace>
    </iact:actionData>
  </iact:action>
  <iact:action type="add" startTime="391374">
    <iact:property name="dataType"/>
    <iact:actionData xml:id="d239">
      <inkml:trace xmlns:inkml="http://www.w3.org/2003/InkML" xml:id="stk239" contextRef="#ctx0" brushRef="#br2">11834 13851 738 0,'0'0'349'6,"0"0"-199"2,0 0 20 0,0 0-48 0,0 0-57 0,0 0-26-1,0 0-1 1,-21-17-16-1,7 17 41 2,-10 3-43-3,-4 19-6 4,-3 8 5-5,-7 5-3 5,7 9-16-6,-4 1-2 4,11-3-40 1,3-1-84-2,-3-11-121 2,17-17-96-4,0-13-149 6</inkml:trace>
    </iact:actionData>
  </iact:action>
  <iact:action type="add" startTime="391729">
    <iact:property name="dataType"/>
    <iact:actionData xml:id="d240">
      <inkml:trace xmlns:inkml="http://www.w3.org/2003/InkML" xml:id="stk240" contextRef="#ctx0" brushRef="#br2">11605 13766 933 0,'0'0'298'6,"0"0"-215"5,0 0-56-9,0 0-26 8,0 0 41-4,0 0 60 6,0 0-18-10,42 83-17 7,-25-58-32-2,-10 1-19 5,7 1-16 10,10 16-46-22,-10-5-151 0,-7-6-314 0</inkml:trace>
    </iact:actionData>
  </iact:action>
  <iact:action type="add" startTime="392162">
    <iact:property name="dataType"/>
    <iact:actionData xml:id="d241">
      <inkml:trace xmlns:inkml="http://www.w3.org/2003/InkML" xml:id="stk241" contextRef="#ctx0" brushRef="#br2">12045 14154 1031 0,'0'0'587'8,"0"0"-498"-2,0 0-3 1,0 0 12 3,0 0-76-3,0 0-22 0,0 0 0 0,-25 40 14 1,25-27-13 0,-7-4 1-2,7-3-2 2,0-1-11 0,0-5-36 0,0 0-36-2,0 0-117 4,32 0-12-4,-12 0-62 5,5-7-381-11</inkml:trace>
    </iact:actionData>
  </iact:action>
  <iact:action type="add" startTime="392437">
    <iact:property name="dataType"/>
    <iact:actionData xml:id="d242">
      <inkml:trace xmlns:inkml="http://www.w3.org/2003/InkML" xml:id="stk242" contextRef="#ctx0" brushRef="#br2">12103 13905 74 0,'0'0'1038'0,"0"0"-1038"0,0 0-250 0</inkml:trace>
    </iact:actionData>
  </iact:action>
  <iact:action type="add" startTime="428853">
    <iact:property name="dataType"/>
    <iact:actionData xml:id="d243">
      <inkml:trace xmlns:inkml="http://www.w3.org/2003/InkML" xml:id="stk243" contextRef="#ctx0" brushRef="#br2">4621 15726 430 0,'0'0'241'7,"0"0"-135"2,0 0-71-1,0 0-19-2,0 0-16 3,0 0 0-1,0 0 0-1,0 0 7-1,0 0 76 1,0 0 69 1,0 0-7 0,0 0-44-1,0 0-6 0,0 0-20 3,0 0-27-4,0 0-1 0,0 0 14 2,0 0 23 0,0 0-6 0,0 0-17-2,0 0-7 3,0 0-8-2,0 0-14 4,0 0-8-8,0 0-7 7,0 0-11-4,0 0 2 3,0 0 1-2,0 0 10-1,0 0 15 2,0 0 5 0,0 0-4 1,0 0-10-4,0 0-6 4,0 0-11-2,0 0-7 3,0 0 5-6,0 0 3 4,0 0 1 0,0 0 11 0,0 0-6-2,0 0-5 2,0 0-3 2,0 0-7-4,0 5 0 4,0-5-12-5,-7 7-19 3,7 8 17-1,-17-2 14-1,10 6 20 2,-7 2-13 0,7-1 3 2,0-4-10-6,-3-5 1 6,3 5-1-4,0-2 0 4,0 2-1-6,0-4-11 4,7-3 11 0,0-2 1 0,0-7 1-1,0 0 0 0,0 0-1 3,0 0-1-4,7 0-33 2,24 5-105-2,4 5 138 2,17 4 1 1,3 7 0 4,4-10-127-12,-7 1-151 14,-14-7-115-14,-11-5-154 16,-20 0-183-17</inkml:trace>
    </iact:actionData>
  </iact:action>
  <iact:action type="add" startTime="429595">
    <iact:property name="dataType"/>
    <iact:actionData xml:id="d244">
      <inkml:trace xmlns:inkml="http://www.w3.org/2003/InkML" xml:id="stk244" contextRef="#ctx0" brushRef="#br2">4680 15455 924 0,'0'0'396'1,"0"0"-120"7,0 0-191 0,0 0-69-2,0 0-16 2,0 0-31 0,0 0-146 1,14-72-10-4,3 67-30 4,-3 5-127-1,-7 0-234-8</inkml:trace>
    </iact:actionData>
  </iact:action>
  <iact:action type="add" startTime="430011">
    <iact:property name="dataType"/>
    <iact:actionData xml:id="d245">
      <inkml:trace xmlns:inkml="http://www.w3.org/2003/InkML" xml:id="stk245" contextRef="#ctx0" brushRef="#br2">4977 15771 127 0,'0'0'990'5,"0"0"-756"6,0 0-200-5,0 0-32 3,0 0-2-4,0 0 17 2,0 0 4 1,83-36-7 0,-62 32-1-2,3-1-13 2,-10-1-60 1,10 6-131-2,-10 0-126 1,-7 11-81-7</inkml:trace>
    </iact:actionData>
  </iact:action>
  <iact:action type="add" startTime="430271">
    <iact:property name="dataType"/>
    <iact:actionData xml:id="d246">
      <inkml:trace xmlns:inkml="http://www.w3.org/2003/InkML" xml:id="stk246" contextRef="#ctx0" brushRef="#br2">4943 16077 449 0,'0'0'738'4,"0"0"-517"-4,0 0-191 5,0 0-5 9,0 0-25-13,0 0-7 15,0 0-131-16,117-35-58 6,-79 38-58 4,-17 7-46-9</inkml:trace>
    </iact:actionData>
  </iact:action>
  <iact:action type="add" startTime="430739">
    <iact:property name="dataType"/>
    <iact:actionData xml:id="d247">
      <inkml:trace xmlns:inkml="http://www.w3.org/2003/InkML" xml:id="stk247" contextRef="#ctx0" brushRef="#br2">5680 15607 522 0,'0'0'352'5,"0"0"-151"3,0 0-90 0,0 0 26 0,0 0-27 0,0 0-35-2,0 0-8 4,0 18-7-4,0 4 71 0,0 11 30 2,7-1-76 0,-7 9-44 0,7-6-35-2,0 3-6 3,-7-8-152-2,0 1-113 2,0-8-138-4,0-13-184-4</inkml:trace>
    </iact:actionData>
  </iact:action>
  <iact:action type="add" startTime="431686">
    <iact:property name="dataType"/>
    <iact:actionData xml:id="d248">
      <inkml:trace xmlns:inkml="http://www.w3.org/2003/InkML" xml:id="stk248" contextRef="#ctx0" brushRef="#br2">5188 13401 586 0,'0'0'254'4,"0"0"-100"4,0 0-26 1,0 0-47-2,0 0-40-1,0 0-32 2,0 0 35 0,0-2 65 1,0 2 13-3,0 0-17 2,0 0-39-1,0 0-27 3,0 0-26-5,0 0-13 2,0 2 1 2,0 13 3-2,0 8 24-1,0 7 0 2,0 8-12 1,-17 7 9-1,10 1-3 0,0-4-13-1,0-6 2 5,7-10-2 6,-7-7-7-17,7-10 5-1,0-5-7 15,0-4 6-15,0 0 2 4,0-15-7 6,14-15-2-3,7-9-2 5,3-1-13 6,7 0-47-17,-10 2-3-1,10 8 6 15,-10 2-23-15,3 8 21 16,-3 5 2-15,-7 8 22 15,-4 1 5-16,-3 6-13 17,0 0 14-17,0 0 23 17,0 13 9-17,0 7 20 0,-7 5 26 16,7 5 8-16,3 0-3 17,4-2-31-17,-7-2-20 17,7-17-25-17,3-9-226 17,-10 0-710-17</inkml:trace>
    </iact:actionData>
  </iact:action>
  <iact:action type="add" startTime="438261">
    <iact:property name="dataType"/>
    <iact:actionData xml:id="d249">
      <inkml:trace xmlns:inkml="http://www.w3.org/2003/InkML" xml:id="stk249" contextRef="#ctx0" brushRef="#br2">4337 13297 230 0,'0'0'343'7,"0"0"-168"2,0 0-66-3,0 0-21 3,0 0-17-3,0 0-33 3,0-17-14-4,0 12 17 3,0 0 12 0,0-1 17 1,0 2-14-3,0 1 4 1,0 3-8 3,0 0-8-4,0 0-11 0,0 0-14 2,0 0-5 0,0 0-12 0,0 0-2-2,-7 0 22 2,0 0-15 0,7 0-7 0,-10 0 0-2,10 0 19 4,-7 7 1-4,0 7-18 3,-7 4 17-4,-3 4 10 3,3 11 19 0,0 2-26 0,0 5-11 0,-10 3 0-2,10 5 5 6,-3 2 4-5,3 4-1 10,-7-2-3-17,4 0-1 16,10-2 1-15,-7-4-7-1,7 2 4 16,0-3-3-15,-3 0 2 16,3 4-12-17,7-2 6 16,-7 4-4-16,0 2 5 18,0-3-7-18,7 1 2 0,-7 0-2 15,0-5 11-14,-3 5-10 15,3 0 6-16,0-4-5 16,7 4 14-15,-7-4-3 15,7-2-11-16,-7 1 4 17,0-5-4-17,7-1-1 16,0 0 0-15,0-7 0-1,-10 7 7 16,10-5-8-16,0 4 0 17,-7 3 0-17,0 6 2 17,7 0-1-16,-7 0 9-1,0-4-9 15,0 2 0-14,7-3 0 15,0-5-1-16,0-3-4 16,0 3 4-15,0-6-2 15,0 4 1-16,7-1 1 17,7 3 0-17,0 0 0 1,-4 4-6 15,11 3 6-15,3 8 0 14,4 3 0-15,3 2 0 17,-3-3 0-17,10 1 1 18,0-1-1-18,0-5-9 0,-3 13-118 16,-4-12-201-15,-17-16-609-1</inkml:trace>
    </iact:actionData>
  </iact:action>
  <iact:action type="add" startTime="439861">
    <iact:property name="dataType"/>
    <iact:actionData xml:id="d250">
      <inkml:trace xmlns:inkml="http://www.w3.org/2003/InkML" xml:id="stk250" contextRef="#ctx0" brushRef="#br2">12103 13199 489 0,'0'0'297'6,"0"0"-92"4,0 0-60-5,0 0-24 5,0 0-32-6,0 0-38 4,0 0-22 0,0 0-11 1,0 0-7-3,7 0-1 1,-7 6-9 2,14 11 59-2,4 12 43 0,-5 7-20 1,12 7-26-1,-5 10-7 1,12 8 2-2,-5 7-5 2,-3 5-9 1,4 8-13-2,10 4 17 4,-14 8 4 5,4 9-21-15,-4 1-10 16,-10 7-8-17,0 24-1 0,-7 27 1 16,-7 29-6-15,0 13 0 14,0-36 9-14,-7-40-9 15,0-48 0-15,0-11-1 15,0 6-9-15,0 10-18-1,-10 4-27 16,3-13-48-15,-7-4-23 4,-24 7-59 6,0-21-157 5,7-14-417-16</inkml:trace>
    </iact:actionData>
  </iact:action>
  <iact:action type="add" startTime="440859">
    <iact:property name="dataType"/>
    <iact:actionData xml:id="d251">
      <inkml:trace xmlns:inkml="http://www.w3.org/2003/InkML" xml:id="stk251" contextRef="#ctx0" brushRef="#br2">13176 13076 629 0,'0'0'214'7,"0"0"-143"-1,0 0 15 2,0 0-5 0,0 0-37 1,0 0 14-4,0 0 21 3,-34 78 15 1,16-48 25-1,5 6-30-3,-8 1-9 5,-3 8-20-3,-8 4-15 1,5 5-10-1,3 5-14-1,-4 6-4 2,-10 6 17 0,7 5 2 3,3 4-6-3,-3 10 5 8,0 6-9-15,10 2-7 15,-10 1-8-15,3-4-1-1,4-6-2 16,10-6-7-15,0-2 0 16,-3 1 10-15,10-3-10 11,7 3 8-12,0 7-9 15,0 2 13-13,7 0-7-3,17 3 6 14,-3 0-11-13,10 5-1 14,0-4 0-13,-3-2 0 2,3 3-20 8,-3-4-19 4,3-3-38-16,-7-8-18 16,4-4-28-14,10 7-72-2,-7-21-160 16,-3-21-402-15</inkml:trace>
    </iact:actionData>
  </iact:action>
  <iact:action type="add" startTime="442001">
    <iact:property name="dataType"/>
    <iact:actionData xml:id="d252">
      <inkml:trace xmlns:inkml="http://www.w3.org/2003/InkML" xml:id="stk252" contextRef="#ctx0" brushRef="#br2">13706 13725 396 0,'0'0'236'10,"0"0"-89"-7,0 0-14 5,0 0 11 0,0 0-31-2,0 0-7 2,0 0-5 0,0 0 21 0,0 0-17-2,0 0-29 6,0 0-31-8,0 0-19 6,0 0 5-6,0 0-5 4,0 0 5 0,0 0-17 0,-7 5-14-1,7 18 0 10,0 16 4-17,-7 18 80 7,0 24-25-1,-7 16-20 3,7 15-11 2,-10 9-8 5,10 2-12-16,0 0 2 1,0-2-3 16,7-8-5-16,0-9 1 14,0-15-3-14,0-21-59 15,0-21-71-15,7-19-69 14,0-28-81-15,0-10-114 17,-7-28-261-16</inkml:trace>
    </iact:actionData>
  </iact:action>
  <iact:action type="add" startTime="442534">
    <iact:property name="dataType"/>
    <iact:actionData xml:id="d253">
      <inkml:trace xmlns:inkml="http://www.w3.org/2003/InkML" xml:id="stk253" contextRef="#ctx0" brushRef="#br2">14246 13661 798 0,'0'0'319'10,"0"0"-172"-6,0 0-85 2,0 0 58 2,0 0-12 0,0 0-9 0,0 0 16-2,7-21-20 4,-7 24-26-4,0 21-46 3,0 20 42-4,-7 20 33 3,-10 38-39 0,3 3-28 0,-7 12-10-2,4 0 5 3,3-14-23-1,0 9-3 8,7-8-78-16,7-14 4 16,0-17-72-15,0-15-81 15,0-23-67-16,0-30-61 17,0-5-13-15,0-10-290-2</inkml:trace>
    </iact:actionData>
  </iact:action>
  <iact:action type="add" startTime="442978">
    <iact:property name="dataType"/>
    <iact:actionData xml:id="d254">
      <inkml:trace xmlns:inkml="http://www.w3.org/2003/InkML" xml:id="stk254" contextRef="#ctx0" brushRef="#br2">13208 13570 916 0,'0'0'350'6,"0"0"-62"2,0 0-148-2,0 0-127 4,0 0 3-6,0 0 125 4,224-8-24 0,-99 8-37 0,55-8-22 1,28-17-17-4,-11 0-12 5,-41 7-23-3,-46 16-6-2,-40 2-90 3,-5 7-113 0,8 26-124 0,3-3-249-1,-38-2-296-6</inkml:trace>
    </iact:actionData>
  </iact:action>
  <iact:action type="add" startTime="444229">
    <iact:property name="dataType"/>
    <iact:actionData xml:id="d255">
      <inkml:trace xmlns:inkml="http://www.w3.org/2003/InkML" xml:id="stk255" contextRef="#ctx0" brushRef="#br2">13484 15420 510 0,'0'0'256'7,"0"0"-126"3,0 0 1-4,0 0 7 1,0 0-22 1,0 0-5 2,0 0 49-4,0-14 31-1,0 14-16 3,0 0-62 0,0 0-51 0,0 7-40 0,-17 18-21-1,3 15 26 0,-7 10 21 2,-10 12-31-2,11 6-7-1,-12 0-1 3,1-6 1 3,11-2-10 4,6-9-55-14,-4-16 18-2,5-8 15 15,13-11 22-15,0-14 8 17,0-2 22-17,0 0 8 5,0-18-38 6,0-14-37-7,20-10-1 9,5-11 6 4,19-1 20-17,1 5-37 0,0 0-29 16,0 14 16-15,-10 7 14 17,-4 9 1-18,0 4 16 15,-10 9 8-14,3-4 8 15,-10 8 5-15,-7-2 9-1,0 4-7 16,-7 0-6-16,0 0-42 5,0 0 39 6,0 0 5-6,0 0 3 5,0 0-31-6,-7 4 24 4,-14 8 16 0,-3-1 38 7,-4 6-12-14,4-5 9 15,-7 4 10-16,3 2-22 16,-3 1-5-15,4 4-5 15,2-3 4-15,11-4 10 14,8-9 25-15,-5-2 17 18,11-5 9-18,0 0-17 0,0 0-26 5,0 0-35 7,0 0-7-8,0 0 6 6,11 5 1-6,2 5 3 4,8-2 25 0,10 1-16 8,7 4-12-15,0-3 0 14,-3 0-42-14,3-3-87 15,14-4-85-16,-14-1-151 17,-7-2-296-17</inkml:trace>
    </iact:actionData>
  </iact:action>
  <iact:action type="add" startTime="444996">
    <iact:property name="dataType"/>
    <iact:actionData xml:id="d256">
      <inkml:trace xmlns:inkml="http://www.w3.org/2003/InkML" xml:id="stk256" contextRef="#ctx0" brushRef="#br2">14118 15556 871 0,'0'0'587'2,"0"0"-464"2,0 0-94 5,0 0-5-2,0 0-12 3,0 0-12-5,0 0-22 4,135-20-71-3,-121 20-24 0,-1 0-97 2,5 0-130 1,-18 0-234-9</inkml:trace>
    </iact:actionData>
  </iact:action>
  <iact:action type="add" startTime="445225">
    <iact:property name="dataType"/>
    <iact:actionData xml:id="d257">
      <inkml:trace xmlns:inkml="http://www.w3.org/2003/InkML" xml:id="stk257" contextRef="#ctx0" brushRef="#br2">14118 15556 907 0,'-66'177'515'1,"66"-179"-374"3,7-3-89 1,7 5 6 4,10-8-23-2,4 2-26 3,10 2-9 6,-7 4 0-16,14-5-57 16,-4-3-75-15,4 3-148 17,-7-5-252-18</inkml:trace>
    </iact:actionData>
  </iact:action>
  <iact:action type="add" startTime="445438">
    <iact:property name="dataType"/>
    <iact:actionData xml:id="d258">
      <inkml:trace xmlns:inkml="http://www.w3.org/2003/InkML" xml:id="stk258" contextRef="#ctx0" brushRef="#br2">14692 15496 447 0,'0'0'1006'3,"0"0"-788"-3,0 0-146 14,0 0 8-14,0 0-10 5,0 0-40 3,0 0 6 0,0 50 19-2,0-17-22 3,0-3-33-2,0 3-3 2,0 5-161-4,0-10-184 3,0-10-342-7</inkml:trace>
    </iact:actionData>
  </iact:action>
  <iact:action type="add" startTime="446190">
    <iact:property name="dataType"/>
    <iact:actionData xml:id="d259">
      <inkml:trace xmlns:inkml="http://www.w3.org/2003/InkML" xml:id="stk259" contextRef="#ctx0" brushRef="#br2">13893 13139 932 0,'0'0'296'6,"0"0"-203"2,0 0-93 1,0 0 6-4,0 0-6 3,0 0 39 0,0 0 12 1,-28 153 23-4,21-125-20 4,-3-5-9-2,3-6-18 1,0-7-8-2,7-6-13 2,0-2 6 1,0-2 13-1,0 0 24-1,0 0 20 0,0-6-66 2,0-9-3-2,7-3 0-2,0-4-9 3,10-2-20 0,-3-3-3 0,10 3-24-2,-3-4 40 3,0 0-49-1,10 1 31 1,-7 4-14-5,-3 1 3 8,-7 6 45 5,3 9 8-16,-10 4-8-1,0 3-16 17,-7 0-20-17,7 8 31 7,-7 15 5 1,7 4 35 9,-7 9 23-16,0 1-16 17,0-2-12-18,0 0-10 0,0-7 5 14,0-7-12 4,0-6-12-17,0-11 1-1,0 0 11 15,0-4 4-15,0 0 2 4,7-4-19 6,17-19-23-4,7-7-15 7,-3-8 16-12,10 2-48 15,-7 0-31-15,4 5 32 14,-4 12 45-15,-18 6 5 17,5 8 6-16,-11 5 4 15,0 0-11-15,-7 2 20 0,7 19 9 13,-1 4 44 3,1 8 42-16,0 7-4-1,4 2-37 16,3 1-39-16,-1-3-15 16,12-11-193-15,-18-23-536-1</inkml:trace>
    </iact:actionData>
  </iact:action>
  <iact:action type="add" startTime="447579">
    <iact:property name="dataType"/>
    <iact:actionData xml:id="d260">
      <inkml:trace xmlns:inkml="http://www.w3.org/2003/InkML" xml:id="stk260" contextRef="#ctx0" brushRef="#br2">15513 14312 1113 0,'0'0'501'5,"0"0"-374"5,0 0-86-3,0 0-24 2,0 0-11-5,0 0 32 4,-21 142 10 0,3-69-21 0,5 9-7 0,-8 7 8-2,4-1-15 2,17-8-13 0,-7-12-101 1,7-19-154-3,0-35-76 3,7-14-60-3,10 0-182-5</inkml:trace>
    </iact:actionData>
  </iact:action>
  <iact:action type="add" startTime="447853">
    <iact:property name="dataType"/>
    <iact:actionData xml:id="d261">
      <inkml:trace xmlns:inkml="http://www.w3.org/2003/InkML" xml:id="stk261" contextRef="#ctx0" brushRef="#br2">15526 14189 606 0,'0'0'329'7,"0"0"-141"-5,0 0-131 6,0 0 2 0,180-123 2 1,-110 116-45-3,-5 7-6 2,-13 0-10 1,0 19-8-3,-14 9-7 0,-17 2-12 2,-11 5 14 0,-10 3 13 1,0 4 39-4,-17 7-6 3,-18 2 5 0,-10-1-2 1,-10 0-36-4,-4-5-33 8,0-6-37 5,1-17-14-18,20-8-126 0,6-14-87 0</inkml:trace>
    </iact:actionData>
  </iact:action>
  <iact:action type="add" startTime="448937">
    <iact:property name="dataType"/>
    <iact:actionData xml:id="d262">
      <inkml:trace xmlns:inkml="http://www.w3.org/2003/InkML" xml:id="stk262" contextRef="#ctx0" brushRef="#br2">10224 15071 71 0,'0'0'557'7,"0"0"-400"1,0 0-62-1,0 0 35 0,0 0-11 3,0 0-28-4,0 0 24 0,0-103 28 3,0 98 23-2,0 5-54 1,0-6-8-2,0 6-36 2,-17 0-68 0,3 0-18 2,0 11-1-6,0 4-6 7,-3 3 9-6,3-5-10 3,14 4 10 0,-7-7-5-2,7-1-1 2,0-4-14 0,7 3-15 0,14-8-5-2,10 0 2 8,7 0 54-12,-10 0-1 8,-4-15-22-6,4 3-28 4,-11-4 14 0,-3 4-1 0,-14 7 9-1,0 3 11 1,0 2-22 0,0 0-59-1,0 0-74 1,-31 2 92-2,3 0-77 2,4-2-74-6</inkml:trace>
    </iact:actionData>
  </iact:action>
  <iact:action type="add" startTime="450153">
    <iact:property name="dataType"/>
    <iact:actionData xml:id="d263">
      <inkml:trace xmlns:inkml="http://www.w3.org/2003/InkML" xml:id="stk263" contextRef="#ctx0" brushRef="#br2">16066 14978 656 0,'0'0'336'8,"0"0"-117"0,0 0-51 0,0 0-35-3,0 0-76 5,0 0-41-3,0 0-4 1,-83-9-5-3,76 9 2 3,0 0 4 0,0 5 0 0,7 0-13-1,-10 6 5 0,3 2-5 4,0 2-6-6,7 4 6 1,0 2-1 2,0-1-12 0,14-3 3 1,10 1-7-3,4-10-10 1,3-3 6 2,14-5 9-2,-7 0-3-1,-10 0-5 4,3 0-5-3,-10 0-39 1,3-3-25-3,-10-4-26 3,-7-3 30 0,3-3 18 1,-3-7 48-3,-7-3-5 3,0-4-44-2,-17-18-19 0,-4 7-79-1,-3 4-442-3</inkml:trace>
    </iact:actionData>
  </iact:action>
  <iact:action type="add" startTime="452075">
    <iact:property name="dataType"/>
    <iact:actionData xml:id="d264">
      <inkml:trace xmlns:inkml="http://www.w3.org/2003/InkML" xml:id="stk264" contextRef="#ctx0" brushRef="#br2">16596 13343 738 0,'0'0'315'7,"0"0"-183"3,0 0-13-4,0 0-21 0,0 0-24 3,0 0-29-2,0 0 8 7,0 0-5-12,0 0-47 5,0 8 0 0,0 10-1 2,0 1 1-3,7 3 7 1,7 5-8 2,10-8-7-2,-10-3-6-1,6-4-13 2,5-7-5 0,-5-5 15 0,5 0 15 0,-5 0 1-2,5-12-46 4,-5-9-43-4,5-2-48 0,-5-5-46 2,-2-1-2 1,-4 1 62-2,-8 4 56-1,1 1-4 3,0 7 64-2,-7 9 7 3,0 2 39-6,0 5-26 4,0 0-13 1,0 0 0-2,0 0 34-1,0 12 54 2,-7 5 8 1,0 1-20-2,1 5 1 1,6-1-16-2,-7 10 30 5,7-3-22-5,-7 9-8 3,7 2 9-5,0 5-24 4,-11 8 2 1,4 2-23-2,0 9-5 1,-6 7 2-1,-12-1-3 9,5-5 0-16,-5-5-10 16,-2-9 5-16,2-13-2 18,-2-11-5-18,-4-8-7 15,-7-12 0-14,-7-7-80 15,-7 0-91-15,7-21-207-1,7-3-383 0</inkml:trace>
    </iact:actionData>
  </iact:action>
  <iact:action type="add" startTime="453261">
    <iact:property name="dataType"/>
    <iact:actionData xml:id="d265">
      <inkml:trace xmlns:inkml="http://www.w3.org/2003/InkML" xml:id="stk265" contextRef="#ctx0" brushRef="#br2">17139 13600 897 0,'0'0'368'7,"0"0"-236"2,0 0-63-1,0 0-38 0,0 0-31-3,0 0 0 5,0 0 94-4,0 45 10 0,-7-19-17 2,0-1-11 0,-10 0-19 0,10 0-23-2,0 0-18 3,0-4-3-2,0 1-7 3,7-2-5-3,-7 0 4-2,1-1-5 3,6 0-26 0,-11-4 4 0,11-4-41-1,0-6 12 1,0-5 14 0,0 0 19 0,0-4 7-3,17-18-1 4,-3-2 12-1,0-7-9-1,17-2-43-1,-10 3-36 2,10 2-70 0,-7 2 61 0,4 7 26-1,-4 3 16 0,-10 9-38 3,0 4-5-4,-7 3 31 0,3 0 30 2,-10 0-1 0,0 0 19 1,0 5 6-3,0 6 13 2,-10-5 25 0,-4 3 24 0,0-1 2-3,-10-2 8 4,10 3-4-2,-7 0 0 1,4-1 1-1,-4 0 18 0,4-3 16 1,10 0-6 0,7-3-5-1,0 1-39 0,0-3-16 3,0 0-8-4,0 1 1 0,0-1 9 4,0 0 21-4,0 4-19 2,24 0 26-1,-3 7 51 0,17 1-43 1,7 6-42 1,-7 0-20-4,14 9-117 4,0-4-144-2,-24-6-330-6</inkml:trace>
    </iact:actionData>
  </iact:action>
  <iact:action type="add" startTime="454749">
    <iact:property name="dataType"/>
    <iact:actionData xml:id="d266">
      <inkml:trace xmlns:inkml="http://www.w3.org/2003/InkML" xml:id="stk266" contextRef="#ctx0" brushRef="#br2">18146 14318 1174 0,'0'0'502'5,"0"0"-334"3,0 0-41 0,0 0 12 1,0 0-80-4,0 0-59 5,0 0-26-4,0 25 26 4,0 28 31-4,-7 12 6 0,-6 14-37 2,-12 3-5 0,11 2-17 1,8-4-80-3,6 0-122 2,0-24-322 1,0-23-124-9</inkml:trace>
    </iact:actionData>
  </iact:action>
  <iact:action type="add" startTime="455015">
    <iact:property name="dataType"/>
    <iact:actionData xml:id="d267">
      <inkml:trace xmlns:inkml="http://www.w3.org/2003/InkML" xml:id="stk267" contextRef="#ctx0" brushRef="#br2">18610 14529 912 0,'0'0'297'0,"0"0"-221"1,0 0-54-1,222-23-22 0,-139 21-143 18,-7-1-216-18</inkml:trace>
    </iact:actionData>
  </iact:action>
  <iact:action type="add" startTime="455154">
    <iact:property name="dataType"/>
    <iact:actionData xml:id="d268">
      <inkml:trace xmlns:inkml="http://www.w3.org/2003/InkML" xml:id="stk268" contextRef="#ctx0" brushRef="#br2">19133 14688 1058 0,'0'0'378'0,"0"0"-282"20,-45 145-75-19,27-68-21 0,11 5-54 9,7 39-116 6,0-25-167-15,0-17-35-1</inkml:trace>
    </iact:actionData>
  </iact:action>
  <iact:action type="add" startTime="455359">
    <iact:property name="dataType"/>
    <iact:actionData xml:id="d269">
      <inkml:trace xmlns:inkml="http://www.w3.org/2003/InkML" xml:id="stk269" contextRef="#ctx0" brushRef="#br2">19133 14506 863 0,'0'0'156'5,"0"0"-117"1,149-80-39 2,-84 62-61 0,11 13 0 0,-10 5 44-2,3 0 17 3,-17 17 13-2,-24 12 22 3,-4 6-11-6,-24 5 50 4,-7 5 27 0,-38 6-37 0,-17 0-18-2,-11-5 9 3,-3-2-55-2,-35-4-65 2,21-12-109 0,25-13-151-9</inkml:trace>
    </iact:actionData>
  </iact:action>
  <iact:action type="add" startTime="455650">
    <iact:property name="dataType"/>
    <iact:actionData xml:id="d270">
      <inkml:trace xmlns:inkml="http://www.w3.org/2003/InkML" xml:id="stk270" contextRef="#ctx0" brushRef="#br2">19818 14761 1250 0,'0'0'343'20,"0"0"-231"-19,0 0-1-1,0 0-61 7,0 0-34 2,0 0-16-2,-142 86 0-1,135-51-8 4,7 2 7-4,0-1-6 4,31-1-5-6,4-11-61 4,17-2-37 0,10-16 65 0,-10-6-13 1,-7 0 30-4,-17-1-30 3,-28-37-3 0,0 4-172 1,-14-1-289-9</inkml:trace>
    </iact:actionData>
  </iact:action>
  <iact:action type="add" startTime="456247">
    <iact:property name="dataType"/>
    <iact:actionData xml:id="d271">
      <inkml:trace xmlns:inkml="http://www.w3.org/2003/InkML" xml:id="stk271" contextRef="#ctx0" brushRef="#br2">17773 13874 977 0,'0'0'257'3,"0"0"-139"4,-177 176-68 0,108-77 13 1,10 7-4 1,14 4-24-4,14 4-20 3,31-1-15 0,24 1-83 0,104 24-47-2,-3-25-160 5,3-22-52-11</inkml:trace>
    </iact:actionData>
  </iact:action>
  <iact:action type="add" startTime="456642">
    <iact:property name="dataType"/>
    <iact:actionData xml:id="d272">
      <inkml:trace xmlns:inkml="http://www.w3.org/2003/InkML" xml:id="stk272" contextRef="#ctx0" brushRef="#br2">20244 13952 1290 0,'0'0'574'4,"0"0"-558"4,0 0-3 0,0 0 45 1,0 0 31-4,169 151-36 3,-106-90-19 1,-12 9-9-1,-6 8 14 1,-6 8-11-5,-26 7-10 4,-13 8-2 0,0 5-16 0,-24 5-3-2,-49 35-104 2,15-25-131 3,-12-26-444-11</inkml:trace>
    </iact:actionData>
  </iact:action>
  <iact:action type="add" startTime="459779">
    <iact:property name="dataType"/>
    <iact:actionData xml:id="d273">
      <inkml:trace xmlns:inkml="http://www.w3.org/2003/InkML" xml:id="stk273" contextRef="#ctx0" brushRef="#br2">20652 13229 117 0,'0'0'417'7,"0"0"-254"1,0 0-108-1,0 0-16 2,0 0-12-3,0 0 38 0,0 0-1 2,31-82 41 0,-24 72 37 0,-7 2 13-1,0 5 6 1,0 1 4 0,0 2-34 0,0 0-61-3,0 0-68 5,0 0-2-2,0 18-8-1,0 9 8-2,0 11 40 3,0 10 16 0,0 10-27 1,0 5-4-2,0 10-3 9,-7 2-8-16,0 6-11 17,7-6-3-16,-7-9-109 15,7-13-58-16,0-25-145 17,7-18-62-16,7-10-32 0</inkml:trace>
    </iact:actionData>
  </iact:action>
  <iact:action type="add" startTime="460161">
    <iact:property name="dataType"/>
    <iact:actionData xml:id="d274">
      <inkml:trace xmlns:inkml="http://www.w3.org/2003/InkML" xml:id="stk274" contextRef="#ctx0" brushRef="#br2">21071 13444 1007 0,'0'0'408'2,"0"0"-235"-2,0 0-144 0,0 0-13 13,0 0-16-13,173-47 0 18,-128 47-84-17,-10 0-47 2,-4 4-81 6,0 11-110-2,-24 1-240-6</inkml:trace>
    </iact:actionData>
  </iact:action>
  <iact:action type="add" startTime="460368">
    <iact:property name="dataType"/>
    <iact:actionData xml:id="d275">
      <inkml:trace xmlns:inkml="http://www.w3.org/2003/InkML" xml:id="stk275" contextRef="#ctx0" brushRef="#br2">21562 13410 967 0,'0'0'386'2,"0"0"-190"-2,0 0-47 8,0 0-47 7,0 0-92-14,0 0-10 5,0 0-28 4,0 6 24-4,11 6 3 5,-4 6 1 6,6-2 0-17,1-4-1 15,11 0-9-14,2-4 10-1,-3-5-40 18,8-3 5-18,2 0-26 16,-3 0-28-16,-10-11-33 16,10-6 12-15,-7-1-20 15,-10 4 2-16,0 1 45 17,-14 3 83-16,7 1 18-1,-7 8 42 16,0-2 47-16,0 3-26 6,0 0-31 4,0 0-50-5,0 0 0 1,0 0 0 3,0 15 3-2,-7 8 97 2,-7 5-13 5,7 7-17-14,-10 5 3 17,-4 7-12-17,-3 7-13 16,3 4-19-16,1 5-7 16,-12 0-8-15,1-4-4 16,4-5-10-16,2-8-44-1,5-13-58 15,-12-25-137-14,1-8-140 17,11 0-320-18</inkml:trace>
    </iact:actionData>
  </iact:action>
  <iact:action type="add" startTime="460894">
    <iact:property name="dataType"/>
    <iact:actionData xml:id="d276">
      <inkml:trace xmlns:inkml="http://www.w3.org/2003/InkML" xml:id="stk276" contextRef="#ctx0" brushRef="#br2">22206 13650 914 0,'0'0'531'2,"0"0"-438"6,0 0 6 0,0 0-10-1,0 0-60 1,0 0-14-1,0 0-2 3,-7 28 17-5,-10-5 19 3,3 6-7-1,0 5-5 1,-10-1-25-2,10-3 8 3,-7-6-7-2,11-6-13 1,10-8-38 1,-7-5 14-4,7-5 24 5,0 0 28-4,0 0 3 5,7-11-31-8,10-16-5 5,11 0-65 0,3-3 48 0,7 2-25 1,-3 6 5-3,-4 7 4 2,7 4 16-1,-17 6 7 0,3-1 4 0,-10 6-30 1,-7 0-32 0,-7 0 31-2,0 0 26 3,0 0 16-2,0 0 16 1,-14 0 21-2,-10 0-36 4,-4 4 4-3,4 3 42 2,10-1 23-4,0-1-21 2,14-4-20 2,0 3-7-2,0-3-22 1,0 3 0-2,0 1-8 4,0 2 8-4,21 3 15 1,3 0 15 0,4 3-5 1,3 2-25 1,14 2-70-4,-7-1-102 3,-10-9-379-7</inkml:trace>
    </iact:actionData>
  </iact:action>
  <iact:action type="add" startTime="462963">
    <iact:property name="dataType"/>
    <iact:actionData xml:id="d277">
      <inkml:trace xmlns:inkml="http://www.w3.org/2003/InkML" xml:id="stk277" contextRef="#ctx0" brushRef="#br2">22386 12684 451 0,'0'0'249'6,"0"0"-133"4,0 0-21-5,0 0-41 4,0 0-7-4,0 0-34 5,0 0-7-4,7-33 27 2,-7 27 47-1,7 1 29 0,-7 0 20 1,0 4-16 0,0-3 0 1,0 4-9-3,0 0-39 4,0 0-35-5,0 0-10 1,0 0-4 2,0 0-4 0,0 0 14 0,0 0 6-2,0 0 2 4,0 0-2-4,0 0-11 3,0 0-5-4,0 0-2 4,0 0-8-2,0 0-5 1,0 0-1-2,7 0 1 2,0 0 5 1,10 0 5-2,-3 10 7 0,7 6 7 1,3 3 13 1,4 9-11-3,10 7 17 0,0 9-4 2,0 8-16 0,7 6 7 2,0 8-9 3,7 4 5-12,-7 6-13 15,7 7-12-16,-7 10 5 17,0 31-6-17,0 44-1 17,-18 62 1-17,-20 18 19 0,-7-3 6 16,-14-21-9-15,-17-50 6 14,-3-13-6-14,-5-32-5 16,15-31-6-17,3-30-6 16,8-13-39-16,-12 2-81 17,-40 15-111-17,2-15-168 16,-2-27-421-15</inkml:trace>
    </iact:actionData>
  </iact:action>
  <iact:action type="add" startTime="515500">
    <iact:property name="dataType"/>
    <iact:actionData xml:id="d278">
      <inkml:trace xmlns:inkml="http://www.w3.org/2003/InkML" xml:id="stk278" contextRef="#ctx0" brushRef="#br2">2032 17165 618 0,'0'0'232'7,"0"0"-232"-1,0 0-46 2,0 0-29 0,0 0 40 0,0 0 34-1,7-27 1 0,-7 27 114 3,0 0 143-3,0-6-8 2,0 6-37-5,0 0-40 4,0 0-38 0,0 0-45-2,0 0-29 2,0 0 3 0,0 0 12 0,0 0-17-1,0 0-35 2,0 0-17-3,0 0-6 4,0 11 7-5,0 6 15 2,0 11 63 1,0 12 2 0,-7 16-37-2,-10 2-12 2,10 7-18 3,-7 3-9-5,7-2-5 6,-7-8 0 5,-3-3-6-17,10-9-7 0,0-9-77 16,-7-9-100-15,4-11-144 15,10-9-249-16,-7-8-246 0</inkml:trace>
    </iact:actionData>
  </iact:action>
  <iact:action type="add" startTime="515997">
    <iact:property name="dataType"/>
    <iact:actionData xml:id="d279">
      <inkml:trace xmlns:inkml="http://www.w3.org/2003/InkML" xml:id="stk279" contextRef="#ctx0" brushRef="#br2">1956 17097 1167 0,'0'0'273'4,"0"0"-128"5,0 0-36-2,0 0-20 2,0 0-48-4,0 0-17 4,24-132 0-1,4 109 7-1,3 5-9-1,7 2-10 3,7 6-12-2,0 9-2 1,7 1-5 1,-7 0-3-4,-10 1-11 5,-11 15-20-4,-17 7 8 0,-7 5 8 2,0-1 25 0,-21 8 44 0,-17 8-3-2,-14-8 0 3,-10 3-21 0,3-5-11 3,0-9-9-11,7-2-47 15,14-10-61-15,31 0-109 13,0-1-145-13,7-1-436-1</inkml:trace>
    </iact:actionData>
  </iact:action>
  <iact:action type="add" startTime="516386">
    <iact:property name="dataType"/>
    <iact:actionData xml:id="d280">
      <inkml:trace xmlns:inkml="http://www.w3.org/2003/InkML" xml:id="stk280" contextRef="#ctx0" brushRef="#br2">2458 17380 1109 0,'0'0'219'9,"0"0"-123"-5,0 0 29 6,0 0-74-4,0 0-51 3,0 0-8-4,0 0 6 3,-24 37 1 0,24-24 1 1,0 0 28-3,6 6-28 1,19-1-11 4,-5-2 3-6,18-4-6 1,-6-1 14 3,2-5 0-2,4-1 9 1,0-5-9-2,-17 0-13 2,3 0-16 1,-17 0 29-1,-7-15 0-3,0-2 58 5,-7-6-33-4,-24-7-25 5,-3 2-86-7,-11 3-91 3,-7 3-108 1,14 4 22 1,0 5-428-9</inkml:trace>
    </iact:actionData>
  </iact:action>
  <iact:action type="add" startTime="517708">
    <iact:property name="dataType"/>
    <iact:actionData xml:id="d281">
      <inkml:trace xmlns:inkml="http://www.w3.org/2003/InkML" xml:id="stk281" contextRef="#ctx0" brushRef="#br2">2053 16549 378 0,'0'0'183'5,"0"0"-100"4,0 0-30-2,0 0-11 1,0 0-18-2,0 0-9 3,0 0 21-1,7 0 52-1,-7 0 38 2,0 0-9-4,0 0-20 4,0 0-28-1,0 0-21-2,0 0-11 1,0 0 2 1,0 0-7 1,0 0 14-4,0 0 37 5,0 0 10-4,0 0-7 4,0 0-14-5,0 0-15 2,0 0-22 2,0 0-8-2,0 0-10 0,0 0 4 0,0 0 5 2,0 0 6-1,0 0 2-1,0 0 3 0,0 0 3 1,0 0-8 0,0 0-10-3,0 0-10 4,10 0-4-2,-3 0 2 3,0-11-3-6,0-4 4 6,7-3-2-3,10-4-7 2,-10-3-1-5,10-3 5 4,-3 0-6 1,-7 4-12-2,3 1 10-1,-3 5-4 2,-7 7 5 1,0 5-1-2,-7 6 1 0,0 0 1 0,0 0-2 2,0 0-5-2,0 0-1 0,0 0 1 1,0 0 1 0,0 0 6 6,0 0 0-13,0 0 0 7,0 0 2 0,0 0 8 0,0 0-10-1,7 0-15-2,10 6 15 3,-3 11 9 0,10 0 21 0,-3 3-14-2,-1-3-7 3,-2 2-2-2,3 0-7 2,-15 2-13-4,-6 16-111 3,0-9-364 0,0-6-653-7</inkml:trace>
    </iact:actionData>
  </iact:action>
  <iact:action type="add" startTime="520509">
    <iact:property name="dataType"/>
    <iact:actionData xml:id="d282">
      <inkml:trace xmlns:inkml="http://www.w3.org/2003/InkML" xml:id="stk282" contextRef="#ctx0" brushRef="#br2">3233 17070 948 0,'0'0'287'4,"0"0"-176"4,0 0 7 1,0 0 48-2,0 0-41 1,0 0-5-1,7-5 41 1,-7-1 38 0,0 2-38 0,0-1-29-2,0 2-25 3,0 1-4-2,0 2-33 0,0 0-40-1,0 0-30 2,0 0-12 0,7 0-9 0,24 0 7 1,14 0 1-3,7 0 12 3,0 0-28-2,14 0-42-2,-15 0-20 4,1 2-58-2,-20-2-51 1,-8 3-141-2,-17 2-215 3,-7-1-82-8</inkml:trace>
    </iact:actionData>
  </iact:action>
  <iact:action type="add" startTime="520895">
    <iact:property name="dataType"/>
    <iact:actionData xml:id="d283">
      <inkml:trace xmlns:inkml="http://www.w3.org/2003/InkML" xml:id="stk283" contextRef="#ctx0" brushRef="#br2">3157 17380 1175 0,'0'0'405'3,"0"0"-268"17,0 0-68-18,0 0 7-2,0 0-32 7,0 0-2 2,0 0 1-1,166 0-29-2,-107 9-14 4,38 22-19-2,-14-4-146 9,-24-4-568-17</inkml:trace>
    </iact:actionData>
  </iact:action>
  <iact:action type="add" startTime="522046">
    <iact:property name="dataType"/>
    <iact:actionData xml:id="d284">
      <inkml:trace xmlns:inkml="http://www.w3.org/2003/InkML" xml:id="stk284" contextRef="#ctx0" brushRef="#br2">5656 16675 613 0,'0'0'131'7,"0"0"-70"1,0 0 8 1,0 0 22-2,0 0 19-1,0 0 23 4,0 0 11-3,10 0 31-2,-10 0-18 3,0 0-43 0,0 0-27 1,0 0-11-3,0 0-6 2,-17 0 3-1,-4 0-12 2,-10 0-61-3,-14 0 1 3,-14 0 0-3,-17 0 17 3,-11 0-3-4,-3 0 1 3,7 0 8 1,0 0 32-2,17 0 10 1,15 0 7-1,6 0-28 2,13 0-23-1,12 0-1-4,13 0-12 11,-4 0-2-14,4 0 2 8,7 0-8-3,0 0-1 2,0 0-4-1,0 0-13 2,7 0-17-3,18 0-9 4,13 7 35 0,14 8 8 7,6 1 8-17,8 3 3 1,3 2-11 15,-3-1-2-16,-21-3-23 16,-7 1-9-15,-17-3 3 16,-4-3 9-17,-17 1-8 1,0 2 4 14,-7 8 26-14,-17 5 37 15,-21 5-9-15,-14 12-6 14,0 1-13-15,-17-2-1 17,11 6 0-17,-5 1 1 17,18-6 0-17,7-5-4 16,11-9-5-15,17-8 0-1,10-10-1 16,7-9-11-16,0 1-16 17,7-2 4-17,24 2 12 16,21 0 12-15,13-5 67 15,25 0 9-15,7 0-29-1,7 0-25 17,3 0-22-17,-3 5 0 15,-14 8-84-14,0 19-94 15,-24 1-213-15,-28-11-506-1</inkml:trace>
    </iact:actionData>
  </iact:action>
  <iact:action type="add" startTime="524360">
    <iact:property name="dataType"/>
    <iact:actionData xml:id="d285">
      <inkml:trace xmlns:inkml="http://www.w3.org/2003/InkML" xml:id="stk285" contextRef="#ctx0" brushRef="#br2">6275 16952 735 0,'0'0'399'5,"0"0"-211"5,0 0-72-4,0 0 18 3,0 0-22-3,0 0-48 2,0 0-19-1,0-26 24 1,0 26 18 0,0 0-52-1,-14 4-25 2,1 14 5-2,-12 16 58-2,-9 6-19 3,3 11-15 0,-14 1-14 0,6-4-13-2,1-3-4 3,11-6-8-2,2-12-58 5,12-4-76-3,-1-11-49-4,-4-12-106 10,12 0-99-14,-1-2-157-1</inkml:trace>
    </iact:actionData>
  </iact:action>
  <iact:action type="add" startTime="524713">
    <iact:property name="dataType"/>
    <iact:actionData xml:id="d286">
      <inkml:trace xmlns:inkml="http://www.w3.org/2003/InkML" xml:id="stk286" contextRef="#ctx0" brushRef="#br2">5964 16926 1008 0,'0'0'298'1,"0"0"-153"-1,0 0-4 8,0 0 6-3,0 0-52 1,0 0-35 4,0 0 11-4,0 0-4 0,0-7-67 2,0 18-7 0,0 7 7 0,7 16 41-2,6 8 34 3,5 7-38-2,-4 0-12 2,6 5-8-4,-2-2-8 4,2-6-9-2,5-1-62 6,-5-7-100-1,12-15-154-11,-12-8-295 18,-2-15-310-17</inkml:trace>
    </iact:actionData>
  </iact:action>
  <iact:action type="add" startTime="525037">
    <iact:property name="dataType"/>
    <iact:actionData xml:id="d287">
      <inkml:trace xmlns:inkml="http://www.w3.org/2003/InkML" xml:id="stk287" contextRef="#ctx0" brushRef="#br2">6441 17330 909 0,'0'0'496'3,"0"0"-407"2,0 0-19-1,0 0 43 6,0 0-33-5,0 0-36 2,0 0 15 1,0 12 24 0,0-2-18-2,-7 0-16 2,7 8-19 1,0-3-13-1,0 2-15 0,0 1-2 9,0-5-10-17,7 1-43 5,14-9-66 0,17-5-64 3,-7 0-106 0,-10-22-314-7</inkml:trace>
    </iact:actionData>
  </iact:action>
  <iact:action type="add" startTime="525318">
    <iact:property name="dataType"/>
    <iact:actionData xml:id="d288">
      <inkml:trace xmlns:inkml="http://www.w3.org/2003/InkML" xml:id="stk288" contextRef="#ctx0" brushRef="#br2">6448 17092 1292 0,'0'0'313'2,"0"0"-199"-2,0 0-114 1,0 0-92 0,0 0-399-1,0 0-52 0</inkml:trace>
    </iact:actionData>
  </iact:action>
  <iact:action type="add" startTime="526454">
    <iact:property name="dataType"/>
    <iact:actionData xml:id="d289">
      <inkml:trace xmlns:inkml="http://www.w3.org/2003/InkML" xml:id="stk289" contextRef="#ctx0" brushRef="#br2">7532 16987 1363 0,'0'0'333'8,"0"0"-210"-3,0 0-123 4,0 0 13-2,0 0 11 3,0 0-7-6,-25 168-5 4,11-112-12 0,-3 1-32 0,3 14-116-2,7-18-188 2,0-10-239-7</inkml:trace>
    </iact:actionData>
  </iact:action>
  <iact:action type="add" startTime="526688">
    <iact:property name="dataType"/>
    <iact:actionData xml:id="d290">
      <inkml:trace xmlns:inkml="http://www.w3.org/2003/InkML" xml:id="stk290" contextRef="#ctx0" brushRef="#br2">7237 17168 950 0,'0'0'704'2,"0"0"-662"-2,0 0-42 3,0 0 0-2,187-23-1-1,-45-2-136 0,-14 2-162 18,-17 1-216-18</inkml:trace>
    </iact:actionData>
  </iact:action>
  <iact:action type="add" startTime="526914">
    <iact:property name="dataType"/>
    <iact:actionData xml:id="d291">
      <inkml:trace xmlns:inkml="http://www.w3.org/2003/InkML" xml:id="stk291" contextRef="#ctx0" brushRef="#br2">8961 16652 519 0,'0'0'901'7,"0"0"-644"1,0 0-63-4,0 0-84 6,-142-30-50-3,83 30-27 3,0 0-20 8,-6 0-7-18,-12 0 8 17,12 0 28-16,2 0 6-1,18 0-6 15,4 2-17-15,17 3-3 16,3-2-10-16,10-3-3 17,11 0 3-17,0 0-12 1,0 0-6 8,11 0-39-2,17 0-12 2,17 8 57-2,6 2 11 10,19 2 7-16,-11 6-18 15,6 2-21-16,-13 5-17 16,-14 0-5-16,-14 3 13 17,-17 2-12-17,-7 2 39 0,-7 2 3 17,-31 0 25-16,-14 5-5 14,-17-4 1-14,-3 2-5 15,-5-6-3-16,12 1-7 16,13-9 3-15,7-1 3-1,14-6-3 18,10-4-8-18,14-7 7 15,7 0-7-14,0-5-1 14,0 0-15-14,14 0-22 2,24 8 37 10,-4 2 40 4,29-5 3-16,3 1-6-1,17-1-20 15,7 1-17-14,-11-6-77 15,4 6-112-16,14-6-85 18,-21 0-305-18,-24 0-231 0</inkml:trace>
    </iact:actionData>
  </iact:action>
  <iact:action type="add" startTime="527521">
    <iact:property name="dataType"/>
    <iact:actionData xml:id="d292">
      <inkml:trace xmlns:inkml="http://www.w3.org/2003/InkML" xml:id="stk292" contextRef="#ctx0" brushRef="#br2">9456 17002 1008 0,'0'0'554'7,"0"0"-355"-2,0 0-25 5,0 0-30-4,0 0-56 4,0 0-55-6,0 0-4 4,-24-5 11 1,17 5-7-2,0 13-7 1,0 1-15-2,0 7-11 5,7 4-6-6,0-3-11 3,7 4 8-2,14-1-5 3,10-8 1-2,7-4-14-1,-4-3 7 2,5-10-22 0,5 0-18 1,-12 0-9-2,6-18 3 2,-11-9-16-2,-2-1-15 1,-12 0 55-2,1 1 42 0,-7 10 10 2,-7-2 8 0,0 5 1 0,0 9-5-2,0-1 13 4,0 6 5-4,0 0-31 4,0 0-1-6,0 8 0 7,0 12 6-6,0 8 82 3,0 9 10-1,0 3-18 1,0 9-20 0,-14-2 8 0,1 4-29 0,-5-3-10-3,-9 2 3 7,-12-5-12 4,1-5-8-16,-13-6-3 16,-8-17-9-15,-7-10-28 16,-3-7-57-17,10 0-120 0,7-17-37 17,21-16-7-17,17 3-231 16,14 7-430-15</inkml:trace>
    </iact:actionData>
  </iact:action>
  <iact:action type="add" startTime="528234">
    <iact:property name="dataType"/>
    <iact:actionData xml:id="d293">
      <inkml:trace xmlns:inkml="http://www.w3.org/2003/InkML" xml:id="stk293" contextRef="#ctx0" brushRef="#br2">9954 17249 1011 0,'0'0'484'6,"0"0"-308"1,0 0-27 1,0 0-39 1,0 0-57-4,0 0-19 4,0 0 2-1,0 0-8 0,0 0-24-3,0 18 4 6,0 4 24-5,0 6 49 2,-7-1-14-3,-7 4-39 3,8-8-13 0,-5-9-8 0,11-6-6 0,0-6 8-2,0-2 3 4,0 0 16-4,0 0 1 1,0 0-29 1,0-10-6-1,17-7-23 1,4-3-14-1,3 2-19 0,4 3-16 2,10 3-2-1,0-1-32-2,0 8 38 3,-3 0 23-3,3-3 16 4,-7 6 17-6,-17 0 18 4,0-2-1 0,-4 2 1 1,-10 2 8-3,0 0 11 1,0-5 23 2,-17 0-42-1,-4 0-28-2,-10-1 28 2,3 5 14-1,-3 1 41 1,0 0-17-1,10 0-5 0,-3 0 1 1,10 0-20 2,7 0-13-6,0 0 17 6,0 0 8-4,7 0 13 3,0 0 5-2,0 0-16-1,0 1-14 2,0 5-14 0,7 4 0 0,7 3 31-1,7 7 9 2,3-2-9-2,7 4-4 2,-10-7-15-4,3 5-6 2,-3 0-6 1,0-7 0 0,3 7-97-1,-10-3-176 1,-7-14-413-8</inkml:trace>
    </iact:actionData>
  </iact:action>
  <iact:action type="add" startTime="529576">
    <iact:property name="dataType"/>
    <iact:actionData xml:id="d294">
      <inkml:trace xmlns:inkml="http://www.w3.org/2003/InkML" xml:id="stk294" contextRef="#ctx0" brushRef="#br2">4718 17672 327 0,'0'0'152'7,"0"0"-85"3,0 0 24-4,0 0 35 4,0 0 8-6,0 0 35 4,0 0-80 0,0 0-8 0,0 0 32-1,0 0-6 0,0 0-1 2,0 0-24-2,7 0-9 1,13 0-2-2,12 0 42 3,20 0 17-1,24 5-40-2,14 0-15 2,13 0-19 0,8-5-31 1,17 3-6-5,-3 2-8 6,10 0-4-2,-14-5-1 1,-3 0 4 8,-4 0 7-16,-10 0 23 15,-7 0-3-16,6 0-2 0,8 0 17 16,3 0 3-15,11 0-10 15,10 0-18-15,0 0-11 15,-10 0-7-16,3-5-1 17,-7 0-7-17,-11 2 0 0,-13-2-1 17,0 0 1-17,-7 0 0 16,-7 5-1-16,-10 0 1 17,3 0-1-16,-10 0 0 14,10 0 1-15,14 0 0 17,-3 0 0-17,9 0 0 0,12 0 0 17,-4 0 0-17,-7-8 0 18,6-2 1-18,-13 0-1 15,-7 5 1-15,-3 3-1 17,-11-3 6-17,4 5-7 0,3 0 1 17,-10 0-1-17,10 0 0 16,-3 0 0-16,3 0 2 17,7 0-2-17,-4 0 0 17,4 0 0-17,7 0 2 17,-6 7-1-17,2 3 5 0,-3 5-6 16,7-2 0-16,0 0 1 17,-7 1 0-17,4-4 0 16,-4 3 0-15,0-3-1 16,-11 2 1-17,5-1-2 0,-19-6 1 16,-6 2-6-16,-20-7-14 16,-12 0-37-16,-9 0-53 18,-42 0-50-18,-14-5-162 16,-21-13-936-16</inkml:trace>
    </iact:actionData>
  </iact:action>
  <iact:action type="add" startTime="531373">
    <iact:property name="dataType"/>
    <iact:actionData xml:id="d295">
      <inkml:trace xmlns:inkml="http://www.w3.org/2003/InkML" xml:id="stk295" contextRef="#ctx0" brushRef="#br2">6493 18236 67 0,'0'0'1116'5,"0"0"-781"3,0 0-196 0,0 0-40-1,0 0-30 2,0 0-60-4,0 0-9 4,0 23 0-2,-7-5 25-1,7 4 13 5,-7 5-13-5,-3 4-2 2,3 6 1-2,0-4 12 3,7 2-21-2,0-7-7 2,0 0-6-2,0-11-1-2,0-6 8 3,0-6-9 0,0 0 1 0,0-5 18-2,0 0 9 2,0 0-20 1,7-15-8-1,17-14-8-3,-3 2-18 5,3-8-27-3,4 2-7 1,-4 1-1-3,4 9 17 3,3-5 9 0,-17 11 7 0,10-1 20-1,-10 3 8 1,10 2 0 1,-17 8 0-2,7-2 1-2,-7 7-1 3,0 0-1 0,0 0-13 1,10 2 14-3,-10 21 14 1,0 10 42 2,0 12 10-1,0 0-22-3,10 5-21 5,-10 0-15-4,7-1-8 3,-7-14-8-2,10-12-97 0,11-23-152 0,-11 0-236 2,-3-23-71-9</inkml:trace>
    </iact:actionData>
  </iact:action>
  <iact:action type="add" startTime="531965">
    <iact:property name="dataType"/>
    <iact:actionData xml:id="d296">
      <inkml:trace xmlns:inkml="http://www.w3.org/2003/InkML" xml:id="stk296" contextRef="#ctx0" brushRef="#br2">7500 18254 18 0,'0'0'1345'6,"0"0"-1052"3,0 0-226-2,0 0-67-1,0 0 0 2,0 0 72 1,0 0-19-2,0 131-23 2,0-89-15-4,0 3-6 4,0 1-9-2,0-1-8-1,0-2-122 2,0-13-226 0,0-7-366-7</inkml:trace>
    </iact:actionData>
  </iact:action>
  <iact:action type="add" startTime="532238">
    <iact:property name="dataType"/>
    <iact:actionData xml:id="d297">
      <inkml:trace xmlns:inkml="http://www.w3.org/2003/InkML" xml:id="stk297" contextRef="#ctx0" brushRef="#br2">7282 18385 681 0,'0'0'887'3,"0"0"-788"-3,0 0-74 0,0 0-25 0,0 0 50 1,205-3-28-1,-119-2-9 0,11-1-10 0,3 1-3 17,18 1-102-16,-21 4-159 3,-31-5-404-4</inkml:trace>
    </iact:actionData>
  </iact:action>
  <iact:action type="add" startTime="532417">
    <iact:property name="dataType"/>
    <iact:actionData xml:id="d298">
      <inkml:trace xmlns:inkml="http://www.w3.org/2003/InkML" xml:id="stk298" contextRef="#ctx0" brushRef="#br2">8203 18249 1211 0,'0'0'491'2,"0"0"-429"-2,0 0-42 2,0 0 4-2,0 0 81 0,0 0-35 0,0 150-4 25,-10-99 5-24,3 0-11-1,7-6-36 4,0-5-12 5,0-7-10-2,0-10 3 3,0-14-5-6,0-6-35 4,0-3 4 0,0 0 22 0,24-18 9-2,-3-12 6 2,24-7-6 0,0-9-76 0,0 8-49 0,0 3 28-2,-7 12 41 5,-11 3 55-6,-2 12 1 1,-12 3-1 2,-6 5-6 0,0 0-8 0,4 0 15-2,-4 13 27 2,-7 7 27 0,7 8 8 1,-7 2 11-4,6-3-25 4,-6 2-21-2,7-7-2 1,-7-6-11-2,7-9-5 2,-7-7-9 0,18 0 12 1,-11 0 3-2,20-17-15 0,4-11 24 2,14-7-24-3,0-9-69 0,7 14-3 2,-14 2 49 0,-10 13 5 0,-11 8 10-1,-3 7-9 4,-7 0-2 6,0 3 19-16,-7 19 24-1,17 10 20 16,-17 7-14-15,7 6-11 14,-7 1-8-14,7-1-11 15,-7 5-107-15,0-13-254 15,0-14-720-16</inkml:trace>
    </iact:actionData>
  </iact:action>
  <iact:action type="add" startTime="541514">
    <iact:property name="dataType"/>
    <iact:actionData xml:id="d299">
      <inkml:trace xmlns:inkml="http://www.w3.org/2003/InkML" xml:id="stk299" contextRef="#ctx0" brushRef="#br2">11096 17749 1870 0,'0'0'306'8,"0"0"-194"-1,0 0 66 1,0 0-116-2,0 0-39 3,-104-82-23-1,104 79-86-1,0-1-95 1,45-15-138-2,-6 10-182 6,-5-14-303-12</inkml:trace>
    </iact:actionData>
  </iact:action>
  <iact:action type="add" startTime="552754">
    <iact:property name="dataType"/>
    <iact:actionData xml:id="d300">
      <inkml:trace xmlns:inkml="http://www.w3.org/2003/InkML" xml:id="stk300" contextRef="#ctx0" brushRef="#br2">13246 17352 1045 0,'0'0'517'8,"0"0"-405"-3,0 0-69 5,0 0-4-3,0 0-30 2,0 15-9-5,0 16 44 4,-7 16 45 0,0 22-28 0,-11 9-11-2,5 17 29 2,-12 13-18 0,12 3-20 0,-8-3-23 1,3-13-4-3,12-11-14 3,6-23-9-3,0-16-89 3,0-22-89 1,0-11-297 8,0-12-246-18</inkml:trace>
    </iact:actionData>
  </iact:action>
  <iact:action type="add" startTime="553116">
    <iact:property name="dataType"/>
    <iact:actionData xml:id="d301">
      <inkml:trace xmlns:inkml="http://www.w3.org/2003/InkML" xml:id="stk301" contextRef="#ctx0" brushRef="#br2">13298 17307 639 0,'0'0'567'5,"0"0"-404"4,0 0-9-4,0 0-42 5,0 0-34-4,0 0-49 3,0 0-23-4,-32-91 5 5,32 80 24-3,0-6 3 1,18 5-13-3,9 1-14 3,11 1-3 0,14-2-7 0,7 7 1 1,3-1-1-4,-3 6 0 5,-7 0 0-4,-14 0-1 0,-17 0-9 2,-14 13-10 0,-7 7-32 0,0 9 51-2,-21 0 21 3,-24 15 14-1,-7-4-13 0,-7 0-15-2,-3-3-7 6,10-4-47-6,14-7-39 11,10-7-106-17,15-6-162 17,2-8-328-17</inkml:trace>
    </iact:actionData>
  </iact:action>
  <iact:action type="add" startTime="553564">
    <iact:property name="dataType"/>
    <iact:actionData xml:id="d302">
      <inkml:trace xmlns:inkml="http://www.w3.org/2003/InkML" xml:id="stk302" contextRef="#ctx0" brushRef="#br2">13806 17838 77 0,'0'0'599'8,"0"0"-467"-1,0 0-70 1,0 0 68-1,0 0 46 1,0 0-45 0,0 0-4-1,0 0 27 1,0 0-2-2,-10 0-19 3,10 0-50-2,-7 0-40-1,0 7-17 2,-7 21-5 0,-10 10 12 1,-4 8-9-4,-3 9-14 5,0-5-4-4,3-5-4 7,4-10-1-7,10-7 0 11,0-16-1-17,14-7 0 16,0-5-4-15,0 0-38-1,0 0 32 8,0-17 9 0,21-17-27 8,3-10-1-15,4-6 20 15,3-5-3-15,7 4-30 15,-10 11 7-16,-4 0 15 16,-3 12 11-15,-4 0 9-1,-10 5 2 17,7 9-1-17,-14 6 11 17,7 2 1-16,-7 1-10 14,0 5-2-15,0 0 0 2,0 0-1 5,0 0-1 0,0 0-8 2,0 5 9-2,7 13 45 3,-7 10 12-2,0 5-19 9,0 2 12-17,0 8-3 16,0 3-19-15,0 4-16-1,0-10-3 17,0-3-8-17,0-2-1 16,0-7-48-15,7-5-57 14,-7-7-67-15,10-15-125 17,-10-1-263-17,0 0 14 0</inkml:trace>
    </iact:actionData>
  </iact:action>
  <iact:action type="add" startTime="554188">
    <iact:property name="dataType"/>
    <iact:actionData xml:id="d303">
      <inkml:trace xmlns:inkml="http://www.w3.org/2003/InkML" xml:id="stk303" contextRef="#ctx0" brushRef="#br2">13706 18024 1166 0,'0'0'380'1,"0"0"-260"0,0 0-64-1,0 0-36 3,0 0-20-3,0 0 0 0,0 0 5 14,76-4 1-14,-38 4-6 19,7 4-14-17,-7 6-264-2,-17-7-455 0</inkml:trace>
    </iact:actionData>
  </iact:action>
  <iact:action type="add" startTime="555630">
    <iact:property name="dataType"/>
    <iact:actionData xml:id="d304">
      <inkml:trace xmlns:inkml="http://www.w3.org/2003/InkML" xml:id="stk304" contextRef="#ctx0" brushRef="#br2">13394 16863 322 0,'0'0'167'5,"0"0"-115"3,0 0-7 1,0 0 33-1,0 0 39-2,0 0 37 3,0 0 65-2,7 0-4 1,-7 0-36-3,0 0-48 4,0 0-36-2,0 0-28 3,0 0-20-4,0 0-13 0,0 0-5 4,0 0-1-3,0 0-5-2,0 0 2 3,0 0-9 0,0 0-6 0,7 0-8-2,11-12 4 3,-12 1-6-1,8-8 2 0,7-2-1-2,3-4 6 3,-3-2-6-2,-4 1 0 1,4-6-1-3,-4 9 0 5,-3 1-1-3,-7 4 1 1,7 3-1-1,-14 8 0 3,7 1 0 7,-7 6 1-17,0-5 0 6,0 5 0-2,0 0-2 3,0 0 1 2,0 0 0-2,0 0 0 10,0 0 1-17,10 0-12 6,-10 0-4 4,7 11-6-4,0 8 22 0,7 11 35 3,3 6-17 4,-3 1-5-12,0-2-7 14,0 1-6-15,3-5-56 17,-3-12-83-17,0-4-188 16,-4-15-399-15</inkml:trace>
    </iact:actionData>
  </iact:action>
  <iact:action type="add" startTime="556568">
    <iact:property name="dataType"/>
    <iact:actionData xml:id="d305">
      <inkml:trace xmlns:inkml="http://www.w3.org/2003/InkML" xml:id="stk305" contextRef="#ctx0" brushRef="#br2">14408 17352 791 0,'0'0'521'8,"0"0"-351"-3,0 0-22 4,0 0-20-1,0 0-49-1,0 0-27 0,0 0 11 0,0-22 7 2,14 14-3-1,17 3-14-1,8-5-17-1,6 2-19 4,6 0-11-3,8 6-5-1,-7 2-1 3,0 0-53-3,-7 0-124 3,-7 0-186-4,-17 0-365-3</inkml:trace>
    </iact:actionData>
  </iact:action>
  <iact:action type="add" startTime="556886">
    <iact:property name="dataType"/>
    <iact:actionData xml:id="d306">
      <inkml:trace xmlns:inkml="http://www.w3.org/2003/InkML" xml:id="stk306" contextRef="#ctx0" brushRef="#br2">14485 17654 1088 0,'0'0'658'2,"0"0"-570"-2,0 0-88 0,0 0 1 2,0 0 27 12,0 0 38-13,193-5-37 15,-127 5-20-15,3 0 0 15,-3 0-9-16,0 15-80 16,-28 11-239-15,0-2-310-1</inkml:trace>
    </iact:actionData>
  </iact:action>
  <iact:action type="add" startTime="594767">
    <iact:property name="dataType"/>
    <iact:actionData xml:id="d307">
      <inkml:trace xmlns:inkml="http://www.w3.org/2003/InkML" xml:id="stk307" contextRef="#ctx0" brushRef="#br3">3859 13147 130 0,'0'0'228'10,"0"0"-121"-7,0 0-67 5,0 0-20 1,0 0 5-2,0 0 15 0,7-40 9 0,-7 32 3 3,0 3 23-3,0 0 19 0,0 2-14 0,0 1-5 2,0 2-22-2,0 0-28-1,0 0-20 2,0 0-5 0,0 0-21 0,7 0-18-3,-7 5 39 5,0 10 9-4,7 5 36 5,4 5 17-7,-4 3 29 3,-7 5-47 1,6 2-20 0,1 0 10-2,-7 0-14 4,0 3-3-1,0 0 28 6,0 8 2-14,0 3-15 15,0 9 13-16,0 8-12 16,0 7-5-15,0 5-8-1,-13 3 1 16,6 0-8-15,-4-1-3 14,4-5-3-15,-7-2 2 18,8-4 0-18,-1-5-2 16,-4-2 8-15,4-10-15 14,7-4 1-14,-7-5 1 15,7-1 4-15,0 3-6-1,-7 4 1 16,1 7 9-16,-1 3-8 16,0 7 9-15,-4-1-10 15,-3 4-1-14,8-4 0-2,-1 1 5 14,-11-6-4-12,11 2-1 14,0-3 1-15,1-1-1 14,6-6 0-15,-7-1-1 18,7-1 1-18,0-2 0 1,-7-1-1 14,7 2 1 2,0 2 0-17,-11-6 0 0,11-5 0 15,0 0 0-14,0-3 0 16,0 1 0-17,-7 3 5 16,7-6-5-16,0 3 0 17,0-3 0-16,0 0 0-1,0 3 0 15,0-3 1-15,0 0-1 18,-7-5 3-17,7-2-3 14,-6-5 1-14,6-2 0 14,0-4-1-15,0-10-12 3,0 7 2 11,0-2 9-13,0-4 0 14,0 2 0-14,0 0 1 15,0 3 0-15,0 1 0 16,0-1-4-17,0-3 4 16,0-2 0-15,0-3-20-1,0-1-8 15,0-4 5-14,0 3 10 5,0-3 4 4,0 2 2-4,0 1 5 4,13 2 1-7,-6 1 1 6,11-2 0-2,2 4 0 2,5-3 1-2,2-1 6 9,4 2-1-16,1-1-5 17,-5-5 1-17,-2 0 6 16,9 0 0-16,-3 0-2 18,7 0 5-18,7-5 5 0,-7-1-4 16,-3 2 1-16,10 1 0 17,0-2 5-17,-7 5-8 15,0-5-9-14,0 5-1 16,-3 0 1-17,-4-4-1 16,7 4 1-15,0-11 10-1,-3 3-4 16,3 4-1-15,0-9 8 15,0 3 7-16,7 0-5 16,-10 3-9-15,3 2-1 14,7 5-5-14,0-5 2-1,-7 5 3 17,7 0-6-16,0 0 0 14,0 0 1-14,0 0 0 15,7 0-1-15,-7 0 1 15,6 0 1-15,-6 0-1 0,0 0 0 16,-3-6 1-16,3 6 5 13,0-3-6-13,-7 3 10 14,7-2 11-14,0 0 0 15,7-3 1-16,-7 0-7 16,14-3-10-15,0 0 4-1,10 1 2 16,-10 0 2-16,10-2-8 16,-10 3-4-15,0 0 4 15,-14 1-6-16,6 0 1 18,-12 3-1-17,6-2 0-1,-7 3 2 15,-4-4 6-14,4-2 9 14,7 1 0-14,-7 1-8 15,7-1 3-15,-17 1-6 15,10 0-5-16,0 4 9 16,0-3-1-15,-10-1 3-1,17 3 1 15,-7-3 2-14,7 5-14 15,0-5 8-16,7 3-6 17,0-1-2-17,0 1-1 17,0 2 1-17,0 0 0 18,-7 0 1-18,0 0-1 0,-14 0 0 16,7 0-1-16,-4 0 2 16,-3 0-2-16,8 0 1 16,-1 0-1-16,-4 0 1 17,4 5-1-16,7-3 0-1,0 3 1 16,7 0-1-15,7-3 1 15,3 3 1-16,4 0-1 16,0 0 0-16,3 0-1 17,-3-5 1-17,-7 6 0 16,-4-4-1-16,4 1 1 16,-7-3-1-15,7 0 0-1,10 0 0 16,-3 0 1-16,-1 0-1 17,5 0 1-16,-5-3-1 15,11-5 1-16,-10 3-1 17,0 5 0-17,3-5 1 0,-10 5-1 16,10 0 0-15,-10 0 0 15,0 0 0-16,0 0 0 16,3 0 1-15,-3 0-1 15,-7 0 1-15,0 0-1-1,-7 0 10 17,0 0-8-16,0 0 4 13,0 0 7-13,-11 0 3 15,11 0-7-16,-7 0-1 17,7 0-7-17,0 0 8 17,0 0 0-17,0 0 4 0,14 0 0 16,-7 0-12-15,7-1 7 16,10-8 1-17,-3 2-2 16,10 2-7-16,-10 0 0 18,3 5 0-17,-10 0 1-1,-7 0-1 14,0 0 1-14,-7 0-1 17,-7 10 0-17,0-5 1 16,-4-3-1-15,5 3 0 15,-1 0 1-16,7 0-1 17,-7 0 1-17,-4-2 0 0,11 2-1 16,-7 0 0-15,0 0 1 15,-6 1 0-15,2-1-1 14,-3 0 0-14,7 0 0 15,-3 2 0-14,3-1 1-2,0-1 0 15,0-4 0-14,7 4 1 15,-7-1-2-16,-3-2 1 16,3 3 0-15,0-5 0 16,-10 0-1-17,3 5-1 16,-7-5-9-16,-10 0 3 0,7 0 6 17,-4 0 1-17,4 0 0 16,3 0 0-15,-3 0 0 15,10 2 0-16,-10 1-1 17,10 0 1-16,-10-1 0-1,3 6-1 16,-10-8 0-16,6 5 0 16,-2-5 1-16,-4 1 0 17,-7-1 0-17,10 0 0 18,-3 4 0-17,-1-2 1-1,12 0-1 14,-5 7 0-13,5-4-1 15,-5 0 1-16,5-1-8 16,-5 4-5-15,-6 2-3 15,4-7 1-15,-11 2 6 16,6-3 8-17,-6 6-1 0,11-4 2 18,-5-1 0-18,-6 2 0 14,7 6 0-14,4-7 0 17,-5 4-2-17,1-3 2 17,4-1-1-17,-5 7 1 16,-6-8-1-16,7 2 1 0,3 4 0 17,-10-4-8-17,0-5-5 16,0 5 6-15,0 0 6 15,10-2 1-15,-10 2 0 15,0 0 0-15,7 0 0-1,-7 0 0 16,10 1-1-16,-10-5 1 16,0 5-7-15,7-1 1 15,-7-3-16-15,3 1 5 15,-3-1 4-15,0-2 4 0,-7 0 8 13,0 4 1-13,7-4 0 6,-7 0 1 2,0 0 0-3,7 0 8 3,0 0 3-3,-7 0 7 3,10 0 9-3,-3-16-10 8,0-2-17-13,0-5 1 15,0-4-1-15,0-5-1 14,0 1 0-14,3 1-2 15,-3 0 1-15,0 2 1 16,-7-7-1-16,14-1 0-1,-14-1 1 16,7-7 0-16,10 2 0 15,-17 2-1-15,7 0 1 17,-7 0-1-16,0 1 1 15,0 1-7-16,0-2 7 17,0 0 0-17,0-6 0 0,0-3 1 16,0-7-1-16,0-1 0 17,0 1 0-17,0 5 1 16,0 3 8-16,0 5 2 19,0 6-11-19,0 4 0 0,0 3 0 16,0-1 1-16,0 3 5 16,0 3-5-15,0-7 0 14,0 2 0-14,-7-3 0 15,7-2 6-16,0-3-7 18,0-2 1-18,0-3-1 0,0-2 0 16,0-3-12-16,-7 3 11 17,7 1-1-17,0 7-4 15,0-4 8-14,0 4-3 16,0-3 1-16,0 0-1-1,0-5-1 16,0 1 1-16,0-7 0 16,0 2 0-15,0 0-13 14,0 2 5-15,0-2 8 17,7 2-13-17,0-1-14 16,-7 0 27-15,14-5-9 15,-14 1 10-16,7-4 1 0,-7 0-1 17,10 1 0-17,-10 0 1 17,0-1-1-17,0 4-1 16,0 1 1-14,0 4-1-2,-10 3 1 16,10 2 1-16,-7 4 0 16,0 3 1-16,0 1-1 17,7 5-1-17,-7-4 1 17,0 0-1-17,-3 1 0 16,10-4-1-15,-7 4 1-1,7-3 0 15,0-1-1-14,0 5-6 15,0 3 7-16,-7 6 0 17,7 4 0-17,-7 4 0 17,7 4-5-16,-7 5-9-1,0-2 1 16,-3 3 13-15,10-1 8 6,-7 4-6 0,7-3 3-1,0 2-5 4,-7 2-10-3,0 0 10 0,0 0 31 1,-7 0-7 5,-3 0-13-10,3 0-10 11,-10 0-1-14,-4 0 0 16,-3 6 1-15,3 0-1 15,-10 5 1-14,7-4-1 15,-7 3 1-16,4-3 7-1,-5-2 7 14,-12 0 5-14,-1-1 2 16,-11-4-14-16,4 0-1 18,1 0-1-18,-1 0-5 15,7 0 0-14,0 0-1 15,-3 0 0-13,3 5 0-3,0-3 0 14,0 3 0-14,0-3 0 16,0-2 13-15,0 4 1 15,0-4-13-16,7 0 1 17,-7 1-1-17,7 3 1 17,-7 0-1-17,0 6 1 0,1 0-2 16,-12 2 0-15,4 4 0 15,1-3 0-16,-12-1 1 16,12 0-1-15,-8-1 8 15,-3-1-8-16,-4 0 1 17,4 0 0-16,3-2 10-1,0-3 46 15,-3-5-35-14,10 0-21 15,0 0-1-15,-3 0 0 15,3 0-7-16,-7 0 6 16,8 0 1-15,-12 0-8-1,11 2 2 16,-6 9-26-16,-11 1 24 17,10-1 8-17,-10-2-1 16,0-5 1-15,10 2 1 15,-7-3 15-14,11-3 6-2,3 0-11 15,7 0-10-15,0 0 4 17,0 0-5-17,7 0-12 16,-7 0 3-15,0-3 3 15,-10 0-6-16,-11 3 9 18,-3 0-7-18,-14 0 4 0,11 0 6 16,-4 8 0-16,0-3 42 18,17 0 1-18,14-3-30 16,7 2-12-15,7-4 0-1,0 1 0 16,10-1-1-16,-10 4 0 17,0-4-1-17,-7 0 0 15,-7 0-6-15,0 0 5 16,0 0 2-15,-7-4 0 15,14 3 0-16,-7-3 0 18,7 2 0-18,0 0 1 0,7-1 8 15,0 1-8-14,0-1 0 16,4-2 5-17,2-1-6 16,-13-1 0-16,0 1 0 17,-6 0-6-16,-8 3 0-1,-10 3-2 16,-4 0 7-16,-3 0 1 16,3 0-2-16,11 3 1 17,3 3 1-16,7-2 11 15,14-4-3-15,10 0-1 0,-3 0 2 14,3 0-3-15,-3 0 0 16,0 0-6-15,3-3 1 14,-3-2-1-14,-7 0 1 15,10 0 0-16,-10 0 0 18,0 1-1-18,0-2 1 0,4 1 0 16,3 0 1-16,-8 0-1 16,8 3 1-16,-3-1-1 17,3 0 0-17,-8 1 4 17,12-1-5-17,-11-2 0 16,7 0 0-16,-14 1 0 0,0-4-1 18,0-3-1-18,3 4-7 16,-13-3 9-16,13 5-2 16,-3 0-5-15,0 5-11 16,0 0 12-17,7 0 6 1,-7 0-2 15,0 0 1-14,0 5-5 12,-7 0-2-14,7-5 7 16,-7 0 0-15,7 0 1 15,7 0 0-16,4 0 0 17,2 0 0-16,1 0-1-1,4-5 1 15,2-3 0-15,5 3 0 17,-5 0 0-17,5 3 0 17,-5 0-1-17,5 2 1 17,-18 0-2-17,-7 0-24 0,0 0 8 16,-7 0 6-16,-7 0-1 16,0 0 12-15,-3 0 0 16,10-4 0-16,-7 3 0 14,21-3 0-15,0 4 1 17,10-1 0-16,-3-2-1-1,17 3 0 15,7-2 0-15,0 2 1 17,-3 0-1-17,10 0 0 17,0 0-5-16,0 0 5 0,-7 0 0 10,7-3 1-7,-7 3 0 3,0 0-1 3,0-3 1 6,-7 3-6-16,4 0-9 16,-4 0-3-15,0 0 2 15,7 0 1-16,-10 0 14 17,3 0-5-16,7 0 5-1,-7 0 1 15,-3 0-1-14,3 0 1 16,7 0 0-17,0 0 0 16,7 0 0-16,-10 0 0 3,10 0 0 11,0 0 0-13,0 0-1 5,0 0 1 3,0 0-1-2,0 0 1 0,0 0-2 1,0 0-4 0,0 0-2 0,0 6-49 0,0 13-194-3,0-1-44 12,-7-5-480-16</inkml:trace>
    </iact:actionData>
  </iact:action>
  <iact:action type="add" startTime="617955">
    <iact:property name="dataType"/>
    <iact:actionData xml:id="d308">
      <inkml:trace xmlns:inkml="http://www.w3.org/2003/InkML" xml:id="stk308" contextRef="#ctx0" brushRef="#br3">16243 16657 476 0,'0'0'147'7,"0"0"-112"2,0 0-15-1,0 0 9-3,0 0-12 4,10 0-3-2,-10 0 50 3,7 0 80-6,-7 0 37 5,0 0-19-1,0 0-30-1,0 0-29-1,0 0-15 3,0 0-29-2,0 0-22 2,0 0-12-2,0 0-1 0,0 0 6 2,0 0-4-2,0 0 0-2,0 0 21 4,0 0 15-1,0 0 10 4,0 0-18-11,0 0-13 8,0 0 1-1,0 0-3 1,0 0-8-5,-7 0-13 4,-3 0-2 0,-18 0-7 0,-10 0-8-2,-7 0-1 3,0 0 9-2,-14 0-8 1,7 0 1 1,7 0 8-2,7 0-5 1,0 0-4-1,10 0 0 2,4-3 11-4,3 3 16 3,15-2-18-1,-5 2-2 1,4-2 0-1,7 2 0 0,0 0-2 3,0 0 0-3,0 0 0-2,0 0 3 3,-7 0-1 0,7-5-6 1,0 5-2-3,0 0 1 2,0 0-1-1,0 0 0 2,0 0-6-2,0 0-5 1,0 0 2-2,0 0-2 4,0 0 1-6,0 0-6 5,0 0-1-1,14 0 7-1,3 12 7 0,4 6 2 0,3 2 0 3,-3-2 1-3,3 4 0-2,-3-2-9 4,3 0 8-2,-3 3-14 2,-7-3 1-4,-4-3-3 4,-10 1 10-2,0-1-3 2,0 5 0-2,0-6 10 8,-24 2 1-14,-7 3 7 15,-4 2-7-16,-10 1-1 17,0 1 0-17,0 1 1 16,0 2-1-15,1 4-1-1,-1-5-1 17,6-4 1-17,19-2-7 16,-5-3 7-15,12-12 1 14,6 5-1-14,7-11 0 15,0 0-4-16,0 0 5 3,0 0 0 5,0 0 1-1,0 0-1 2,0 0 0-4,14 0 0 6,24 0 11-6,14 0 32 1,24 0 4 7,3 0-13 3,11 0-19-15,0 0 0-1,-7 0-14 16,-10 0 1-15,-21 5-1 15,-14-3 1-16,-7 3-2 16,-17 0 1-15,-7-5 0 15,0 0-1-16,-7 0-69 2,0 0-143 7,-21 0-406-9</inkml:trace>
    </iact:actionData>
  </iact:action>
  <iact:action type="add" startTime="619526">
    <iact:property name="dataType"/>
    <iact:actionData xml:id="d309">
      <inkml:trace xmlns:inkml="http://www.w3.org/2003/InkML" xml:id="stk309" contextRef="#ctx0" brushRef="#br3">17056 16924 408 0,'0'0'519'6,"0"0"-319"0,0 0-53 3,0 0-8-2,0 0-9 2,0 0-36-4,0 0 11 4,0-5 18-2,0 5-4 3,0 0 1-5,-7 0-27 4,-14 2-28-3,-17 24-40 3,0 2-10-4,-14 12-6 4,7 4-8-1,-7-3 7-1,1 2-8 2,6-13-8-4,13-4-12 5,19-9-49-1,-1-10-77 7,7-2-37-16,0-5-36 17,7-23-91-17,-10-6-822 0</inkml:trace>
    </iact:actionData>
  </iact:action>
  <iact:action type="add" startTime="619882">
    <iact:property name="dataType"/>
    <iact:actionData xml:id="d310">
      <inkml:trace xmlns:inkml="http://www.w3.org/2003/InkML" xml:id="stk310" contextRef="#ctx0" brushRef="#br3">16662 16881 603 0,'0'0'828'1,"0"0"-658"-1,0 0-119 1,0 0 5 0,0 0-23-1,0 0-27 0,0 0 66 31,51 49 19-30,-33-20-28-1,3 4-24 0,-8-1-17 6,12 3-15 2,-5 1-7-2,12 1-22 2,-1-1-88-1,-4 1-108 2,11-3-36-4,14-1-136 6,-7-8 32-6,0-10-182-4</inkml:trace>
    </iact:actionData>
  </iact:action>
  <iact:action type="add" startTime="620145">
    <iact:property name="dataType"/>
    <iact:actionData xml:id="d311">
      <inkml:trace xmlns:inkml="http://www.w3.org/2003/InkML" xml:id="stk311" contextRef="#ctx0" brushRef="#br3">17243 17205 576 0,'0'0'357'0,"0"0"-75"0,0 0-4 0,0 0-27 0,0 0-104 1,0 0-64-1,0 0-30 0,0 0-13 24,0 11-22-23,0 7 1-1,0-1-12 0,0 6-1 14,0 0-5-14,0-3-1 9,0-2-25-3,0-6-77 4,7-7-89-6,17 0-148 5,-3-5-219-8</inkml:trace>
    </iact:actionData>
  </iact:action>
  <iact:action type="add" startTime="620381">
    <iact:property name="dataType"/>
    <iact:actionData xml:id="d312">
      <inkml:trace xmlns:inkml="http://www.w3.org/2003/InkML" xml:id="stk312" contextRef="#ctx0" brushRef="#br3">17243 17205 55 0,'90'-167'1534'1,"-97"156"-1222"-1,0 3-142 0,7 4-96 0,0-1-74 0,0 5-33 1,0 0-187-1,0 0-352 0</inkml:trace>
    </iact:actionData>
  </iact:action>
  <iact:action type="add" startTime="620900">
    <iact:property name="dataType"/>
    <iact:actionData xml:id="d313">
      <inkml:trace xmlns:inkml="http://www.w3.org/2003/InkML" xml:id="stk313" contextRef="#ctx0" brushRef="#br3">15731 17777 590 0,'0'0'704'11,"0"0"-533"-9,0 0-113 6,0 0 64 0,0 0 18-1,0 0-52 1,0 0 12-2,131 0 30 4,-55 0 1-4,14 10-15 1,52 3-27 1,38 20-36-1,42 18-14 2,9 6-11-3,-44-6-15 2,-52-9-2 0,-52-24-11 0,-10-1 1-3,3-1 0 6,4-9-1-6,-4 3-13 4,-24-10-43-3,-21-5-73 2,-17-23-142 6,-14-7-266-13</inkml:trace>
    </iact:actionData>
  </iact:action>
  <iact:action type="add" startTime="621409">
    <iact:property name="dataType"/>
    <iact:actionData xml:id="d314">
      <inkml:trace xmlns:inkml="http://www.w3.org/2003/InkML" xml:id="stk314" contextRef="#ctx0" brushRef="#br3">16333 18377 622 0,'0'0'377'7,"0"0"-174"3,0 0-41-5,0 0 15 2,0 0-33 1,0 0-52 0,0 0-23-1,7-6 13 1,-7 6-3 0,0 0-17 0,0 0-38-1,0 6-24 0,0 16 0 2,-7 11 18-3,0 2 0 0,0 4-8 3,0-15-4-2,0-3-5 2,7-9 0-1,0-6-1-1,0-6 0-1,0 0 15 4,0-6 14-3,28-22 14-2,3-12-25 4,21-5-18-2,0-11-25 2,0 6-78-4,0 10 15 3,-14 13 27 0,-14 9 24 1,-3 13 21-2,-14 5 4 0,-1 0 12 1,1 17 10-1,4 6 11 0,-4 5 7 1,0 4 0 0,0-4-15 0,-1 2-4-1,1 2-9 0,11-4-63 3,2 1-151-4,5-12-340-1,-5-7-562-4</inkml:trace>
    </iact:actionData>
  </iact:action>
  <iact:action type="add" startTime="624555">
    <iact:property name="dataType"/>
    <iact:actionData xml:id="d315">
      <inkml:trace xmlns:inkml="http://www.w3.org/2003/InkML" xml:id="stk315" contextRef="#ctx0" brushRef="#br3">19167 18120 795 0,'0'0'754'7,"0"0"-564"2,0 0-124-3,0 0 44 2,0 0 0 1,0 0-65-2,-169 169-23-1,117-127-22 2,0-2-10 0,-24 11-104 0,10-16-265-3,7-12-1059-4</inkml:trace>
    </iact:actionData>
  </iact:action>
  <iact:action type="add" startTime="625479">
    <iact:property name="dataType"/>
    <iact:actionData xml:id="d316">
      <inkml:trace xmlns:inkml="http://www.w3.org/2003/InkML" xml:id="stk316" contextRef="#ctx0" brushRef="#br3">11640 17795 532 0,'0'0'795'8,"0"0"-521"-2,0 0-173 2,0 0-28 2,0 0-7-4,0 0 3-1,-73 174-9 3,35-91-44 0,-7 1 1 0,7-5-17-2,3-10-37 4,-3-19-225-3,14-30-595-7</inkml:trace>
    </iact:actionData>
  </iact:action>
  <iact:action type="add" startTime="626375">
    <iact:property name="dataType"/>
    <iact:actionData xml:id="d317">
      <inkml:trace xmlns:inkml="http://www.w3.org/2003/InkML" xml:id="stk317" contextRef="#ctx0" brushRef="#br3">21192 17462 1298 0,'0'0'227'5,"0"0"-175"2,-90 160-17 0,59-78 50 1,10 9-14 0,4-2-45-1,3-9-26 2,14-10-14-2,0-25-116-2,14-22-169 3,10-23-348-6</inkml:trace>
    </iact:actionData>
  </iact:action>
  <iact:action type="add" startTime="626649">
    <iact:property name="dataType"/>
    <iact:actionData xml:id="d318">
      <inkml:trace xmlns:inkml="http://www.w3.org/2003/InkML" xml:id="stk318" contextRef="#ctx0" brushRef="#br3">21220 17267 548 0,'0'0'533'10,"0"0"-356"-5,0 0-99 4,0 0-40-4,0 0 29 3,0 0-2 0,173-118 24 0,-121 94-30 0,6 9-32-2,1 0-11 4,-3 12-9-4,-22 3-6 0,-3 0 0 2,-10 13-1 0,-10 9 1 0,-11 11 18-2,0 6 14 4,-18 6 11-3,-20 6-23 2,-21 1-2-1,1 3-11 1,-19-12-8 7,-2-3-18-16,3-5-90 17,-14-9-93-16,24-8-185-1,14-13-629 0</inkml:trace>
    </iact:actionData>
  </iact:action>
  <iact:action type="add" startTime="629114">
    <iact:property name="dataType"/>
    <iact:actionData xml:id="d319">
      <inkml:trace xmlns:inkml="http://www.w3.org/2003/InkML" xml:id="stk319" contextRef="#ctx0" brushRef="#br3">21555 17884 700 0,'0'0'380'6,"0"0"-202"2,0 0-4-1,0 0 2 2,0 0-58-3,0 0-59 1,0 0-7 0,-7 12-24 2,-6 16 7-1,-1 12 30-3,-4 8-18 3,5-3-29 1,6 0-10 0,0 0-7-4,-4-5-1 6,11-1-42-7,0-4-50 6,0-7-107-6,0-13-62 4,0-10-120 0,18-5-107-6</inkml:trace>
    </iact:actionData>
  </iact:action>
  <iact:action type="add" startTime="629452">
    <iact:property name="dataType"/>
    <iact:actionData xml:id="d320">
      <inkml:trace xmlns:inkml="http://www.w3.org/2003/InkML" xml:id="stk320" contextRef="#ctx0" brushRef="#br3">21625 17879 603 0,'0'0'287'8,"0"0"-209"9,0 0-3-17,0 0 68 3,0 0-8 3,0 0 19 2,0 0 12 0,13-29-47 1,-13 24-69 7,7-2-21-16,-7 2-13 17,14 0-16-16,-3-1 0 15,2 6-20-15,8 0-15-1,10 0 16 15,7 16-31-14,1 12 18 16,-5 7 25-16,-3 5 5 14,-10-2 2-15,-4-3 0 17,-10-2-1-17,-7-6-8 17,0-9 9-17,-24-3 19 0,-4-8 5 16,-24-1-8-15,1-6-14 15,-12 0-2-16,-16-23-115 16,9-5-121-16,25 6-334 0</inkml:trace>
    </iact:actionData>
  </iact:action>
  <iact:action type="add" startTime="630217">
    <iact:property name="dataType"/>
    <iact:actionData xml:id="d321">
      <inkml:trace xmlns:inkml="http://www.w3.org/2003/InkML" xml:id="stk321" contextRef="#ctx0" brushRef="#br3">21535 16745 705 0,'0'0'302'7,"0"0"-176"-1,0 0 17 2,0 0-22 0,0 0-55-1,0 0-5 0,0 0 25 1,0 0 13 2,0 0-2-6,0 0-5 6,7-10-25-3,6-3-40 1,5-7-21-3,-4-2-5 4,17-6 0-1,-11 0-1 0,12-2-5-2,-5 2-30 1,4 5-3 3,-17 3 20-4,4 7 17 0,-18 6-1 2,7 4 1 0,-7 3 0 0,0 0 0-1,6 0-18 0,1 21 19 1,-7 7 16 1,14 5-4-4,-7 7-4 5,10 5-8-4,-3 10-7 3,17 1-57-4,-3-11-176 4,10-20-470-9</inkml:trace>
    </iact:actionData>
  </iact:action>
  <iact:action type="add" startTime="630998">
    <iact:property name="dataType"/>
    <iact:actionData xml:id="d322">
      <inkml:trace xmlns:inkml="http://www.w3.org/2003/InkML" xml:id="stk322" contextRef="#ctx0" brushRef="#br3">22421 17118 489 0,'0'0'790'6,"0"0"-580"1,0 0-92 1,0 0 60 0,0 0-67-1,0 0-64 1,0 0-25-1,52-3-5 1,-21-2 19 0,7 0-13-2,0 5-13 1,7 0-10 1,7 0-12 1,0 13-83-1,-7 7-115-1,-18 2-323-7</inkml:trace>
    </iact:actionData>
  </iact:action>
  <iact:action type="add" startTime="631281">
    <iact:property name="dataType"/>
    <iact:actionData xml:id="d323">
      <inkml:trace xmlns:inkml="http://www.w3.org/2003/InkML" xml:id="stk323" contextRef="#ctx0" brushRef="#br3">22511 17425 1629 0,'0'0'306'2,"0"0"-306"-2,0 0-33 0,142 18 32 0,-14 4 1 29,-18-2-159-28,-6-2-526-1</inkml:trace>
    </iact:actionData>
  </iact:action>
  <iact:action type="add" startTime="632115">
    <iact:property name="dataType"/>
    <iact:actionData xml:id="d324">
      <inkml:trace xmlns:inkml="http://www.w3.org/2003/InkML" xml:id="stk324" contextRef="#ctx0" brushRef="#br3">25131 16500 804 0,'0'0'639'7,"0"0"-451"2,0 0-6-2,0 0-40 0,0 0-40 1,0 0-47 0,-128-72-32 0,69 60-14-1,0-2-1-1,-17 5-1 4,-7-6-7-4,-4 2 2 0,-3 5-1 3,0 6 1-2,0 2-2 1,7 0 0-1,17 7-1 1,8 11-8-1,13-1 8 3,13 2 1-6,12-10 0 4,20 1-7 0,0-2-7 0,0 2 6-2,34 2 6 3,29 1 2-1,16 7 0 0,11-2 0-1,7-1-1 0,-7 11 1 2,-21 0 0-3,-17 5-32 2,-24-1-37-1,-21-1 22 11,-7 1 40-18,0 4 7 16,-45 1 16-16,-14 3-1 16,-24 5-8-15,-4 4 1 0,-10-2 9 15,7 1 3-16,14-2 14 15,17-1-1-14,8-10-14 16,26 3-19-17,11-16 1 16,14-5-1-16,0-11-7 17,14 0 7-17,31-6 16 16,25 0 34-15,9 0 10-1,18 0-23 16,17-11-22-16,-10 10-15 17,0 1-62-17,17 0-93 16,-17 0-164-15,-21 0-484-1</inkml:trace>
    </iact:actionData>
  </iact:action>
  <iact:action type="add" startTime="632770">
    <iact:property name="dataType"/>
    <iact:actionData xml:id="d325">
      <inkml:trace xmlns:inkml="http://www.w3.org/2003/InkML" xml:id="stk325" contextRef="#ctx0" brushRef="#br3">25743 16954 1200 0,'0'0'327'8,"0"0"-144"-4,0 0-19 7,0 0-26-6,0 0-42 4,0 0-51-4,0 0-28 3,-38-22-8 0,31 22-8 1,0 15 0-3,-10 3-1 1,17 4 0 3,0 1-9-3,0-1-1-2,17-2 10 4,11 1 0-2,10-2-18 1,7-6-4-1,7-8-9 0,7-5 1 2,-7 0-28-1,-7-18 4-2,-14-9-14 3,0 0-49-3,-10-9 9 3,-14 4 12-4,0-1 38 3,-1 4 35 0,-6 7-24 0,0-1 31 0,0 11 8-2,0 7 7 4,0-1 1-4,0 6 19 4,0 0 10-5,0 8-13 2,0 14 26 1,-6 10 31 0,-1 8 14-2,-7 5 1 2,7 6-24 1,-10-2 14-1,3 2-2 0,0 5-19-3,-10-4-23 4,-4 1-9 1,-3 0-11 4,-7-10-13-14,0-3-1 16,-4-13-14-15,-13-9-35 15,-4-7-31-15,-7-11-121 16,14-6-142-16,14-14-253-1</inkml:trace>
    </iact:actionData>
  </iact:action>
  <iact:action type="add" startTime="633379">
    <iact:property name="dataType"/>
    <iact:actionData xml:id="d326">
      <inkml:trace xmlns:inkml="http://www.w3.org/2003/InkML" xml:id="stk326" contextRef="#ctx0" brushRef="#br3">26480 17244 1113 0,'0'0'543'5,"0"0"-469"3,0 0-8-1,0 0 11 1,0 0-46 0,0 0 18-3,0 0 9 3,-38 108-16 0,24-80-2 0,8-6-7-1,-1-4-14 2,7-8-9-3,0-5-8 5,0-5-2-6,0 0-16 1,7 0-40 2,31 0 26 0,34-18-22 1,-3-4-158-3,-10-6-588-6</inkml:trace>
    </iact:actionData>
  </iact:action>
  <iact:action type="add" startTime="633679">
    <iact:property name="dataType"/>
    <iact:actionData xml:id="d327">
      <inkml:trace xmlns:inkml="http://www.w3.org/2003/InkML" xml:id="stk327" contextRef="#ctx0" brushRef="#br3">26653 17082 1061 0,'0'0'572'2,"0"0"-472"-2,0 0-71 0,0 0-29 0,0 0-238 1,0 0-530-1</inkml:trace>
    </iact:actionData>
  </iact:action>
  <iact:action type="add" startTime="634084">
    <iact:property name="dataType"/>
    <iact:actionData xml:id="d328">
      <inkml:trace xmlns:inkml="http://www.w3.org/2003/InkML" xml:id="stk328" contextRef="#ctx0" brushRef="#br3">23975 17664 988 0,'0'0'391'9,"0"0"-199"-6,0 0-52 5,0 0-19 0,0 0-57 12,0 0-9-19,162 0 88 0,-34 3-18 9,66-3 6-3,90 0-10 0,45 0-17 0,13 15-29 0,-20 12-26 3,-55 13-31-5,-22 6-11 2,-33-1-7 2,-50-1 1-2,-41-15-2 0,-48-3-6 9,-14-1-30-16,-7 0-60 17,17 10-89-17,-17-2-151 15,-21-21-408-14</inkml:trace>
    </iact:actionData>
  </iact:action>
  <iact:action type="add" startTime="634676">
    <iact:property name="dataType"/>
    <iact:actionData xml:id="d329">
      <inkml:trace xmlns:inkml="http://www.w3.org/2003/InkML" xml:id="stk329" contextRef="#ctx0" brushRef="#br3">25020 18326 1073 0,'0'0'318'6,"0"0"-191"4,0 0 30-3,0 0-33-2,0 0-82 4,0 0-27-1,0 0 2 0,0 40 39-3,0-12 12 4,-17 5-9-2,10-3-19 3,-7 3-25-6,14-5-9 4,-7-5-6 1,7-8 0-2,0-8-5 0,0-7-2 0,0 0-4 2,14-7 11-1,17-21 10 0,10-15-10-2,15-10-1 4,9 3-56-5,-6 7-23 1,-7 8 5 2,-7 13 0 1,-14 11 30 0,-10 11 30-4,-4 0 1 9,-3 0 14 3,-7 11 5-16,0 6 24-1,-7 10-4 15,0 4 13-14,0 1-5 15,0 6-9-16,0-3 1 17,0-7 0-17,0 0-6 17,0-11-10-16,0-1-9-1,0-11 1 15,17-5-1-15,11 0 9 17,10-21 25-16,14-7-11 14,7-1-10-14,10-5-13 15,-17 7 0-16,0 9 0 18,-14 4-1-18,-10 6-7 0,-11 2 7 16,-3 6-8-16,-7 0 2 16,7 0 7-15,3 18 0 15,-3 10 12-15,0 5 4 15,10 2-7-15,-3 3-9-1,3 18-21 17,-10-11-74-17,-7-15-383 0</inkml:trace>
    </iact:actionData>
  </iact:action>
  <iact:action type="add" startTime="644829">
    <iact:property name="dataType"/>
    <iact:actionData xml:id="d330">
      <inkml:trace xmlns:inkml="http://www.w3.org/2003/InkML" xml:id="stk330" contextRef="#ctx0" brushRef="#br3">8023 9236 950 0,'0'0'204'7,"0"0"-140"1,0 0-15-2,0 0-7 4,0 0-19-3,0 0-4-1,-14 0-12 2,14 0-1-1,0 0 29 2,0 0 45-3,0 0 16 3,0 0-21-3,0 0-10 3,0 0-29-3,0 0-5 3,0 0-1-2,0 0 22 1,0 0 11-3,0 0-12 4,0 0-11-2,0 0 3 2,-17 0-43-1,3 8-16-2,-17 11 16 4,-7 12 24-4,-14 14-7-1,-14 13-3 4,-10 11 18 0,-11 7-19-2,-9 8 9 8,6-1-8-15,0-5 18 16,6-4-5-16,19-14-16 16,13-12 3-15,7-10-2 15,14-14-5-16,17-8-7 15,-3-7 2-14,17-5 4 1,0-4 0 13,0 0 15-15,0 0 54 7,0 0 5 3,0 0-29-5,0 0-29 6,0 0-12-6,0 0-1 1,0 0 0 2,0 0-8 1,0 0 0-4,0 0 5 3,0 0 0 3,0 0 6-5,0 0 3 2,0 0 0-3,0 0 0 5,0-4-6-3,0 4 0-1,0-1-3 1,0-5 3 2,0-4 1-2,0-8-9 10,0-4-1-17,0-8-1 16,10-3-6-15,-10-2 5 15,7-4 1-15,-7-1 0 15,0 0 1-15,0 3 6-1,7 4-6 15,0 5-1-14,-7 8 1 15,0 7 0-16,0 8-5 17,0 1 4-17,7 4 1 16,-7-3 0-16,0 3-2 16,0 0 1-14,0 0 0-2,0 0 0 6,0 0 1 4,0 0 0-4,0 0-1 4,0 0 0-6,0 0-13 3,0 0-5 2,0 0-6-1,0 0 2-1,0 5-2 0,0 5 0 2,-7 8 24 7,-7 9 1-15,7 13 1 14,-10 8 8-14,3 4 1 15,0 4-9-14,-3 0 0-2,10-8 7 15,0-3-8-14,7-6 0 15,0-10 0-16,0-12 0 16,0-6-8-15,0-6 1 15,7-5 6-16,17 0 1 3,11 0 3 10,10-11 21 4,17-9-2-16,4 0-14-1,-1 5-8 16,5 8-57-16,-12 18-162 18,-6 20-294-18,-27 7-365 1</inkml:trace>
    </iact:actionData>
  </iact:action>
  <iact:action type="add" startTime="646233">
    <iact:property name="dataType"/>
    <iact:actionData xml:id="d331">
      <inkml:trace xmlns:inkml="http://www.w3.org/2003/InkML" xml:id="stk331" contextRef="#ctx0" brushRef="#br3">8016 10933 586 0,'0'0'656'10,"0"0"-497"-6,0 0-115 3,0 0-24 1,0 0 12 1,0 0-1-3,0 0 17 2,0 0 61 0,0 0 28-1,0 0-17 2,0 0-29-3,0 0-72 1,-17 0-19 2,-4 13 0-3,-10 9 26 3,-14 11 4-2,-7 9-12 1,-7 12-1-3,-7 6 14 5,-3 1 3-2,3 2 0 2,-3-6 13 7,10-4-14-17,7-8-18 16,14-10 0-15,11-3-8-1,-5-10 6 16,12-4-12-16,2-6 1 17,11-2 5-17,1-7-1 16,6 0 12-16,0-3 9 4,0 0-1 2,0 0-2 3,0 0-6-2,0 0-5 1,0 0-13-2,0 0-6 4,0 0-1-4,0 0 7 3,0 0-2-4,0 0 2 3,0 0 10 0,0 0 11 0,0 0 2-1,0 0 2 0,0 0-10 1,0 0-6 0,0 0-8-1,0 0 7 0,0 0-8 0,0-3 6 2,0-5 3-2,6-2-2 1,-6-5-7 7,7-5-7-15,0-8-2 17,11-2-3-17,-5-5-10 16,1-3-8-16,4 0 20 17,-5 0-4-17,-6 6 14 18,0 4-11-17,0 8-2-1,-7 5 0 15,0 8 13-15,0 7-1 16,0 0-11-16,0 0-10 4,0 0-11 3,0 0-2 1,0 7-19 0,-7 8 42-1,-7 8 12 9,1 7 10-16,-12 11 4 17,-2 4-8-17,-4 7 2 17,-8 4 4-16,12-4 0 14,-4-6 2-14,6-11-7 0,19-13-7 13,-1-9-11-13,7-8-1 15,0-5-5-15,13 0 17 5,12 0 8 4,20 0 22-6,7 0 3 9,6 0-13 3,1 0-20-15,-3 0-60-1,-15 8-226 16,-3 7-341-15,-31-5-637 0</inkml:trace>
    </iact:actionData>
  </iact:action>
  <iact:action type="add" startTime="647419">
    <iact:property name="dataType"/>
    <iact:actionData xml:id="d332">
      <inkml:trace xmlns:inkml="http://www.w3.org/2003/InkML" xml:id="stk332" contextRef="#ctx0" brushRef="#br3">9871 11116 7 0,'0'0'906'7,"0"0"-617"-1,0 0-170 4,0 0-16-4,0 0 10 3,0 0-33-3,0 0-4 2,0 0 19-1,0 0 16 1,0 6 1-1,0 4-54 1,-28 9-9 2,-10 13 7-4,-14 8-6 0,-6 13-6 2,-19 6-13-1,-6 9-1 1,4 5-9 4,-4 3-4-9,0-5 7 14,17-7-3-16,21-14 0 15,0-13-12-15,24-11-8 15,11-12 0-16,3-6 0 17,0-6 9-17,7-2-1 0,0 0 6 16,0 0 19-16,-7 0 6 6,7 0-13 3,0 0-15-2,0 0-12 3,0 0-1-6,0 4 0 3,0-4 0 3,0 0 0-3,0 0-9-2,0 0 4 3,0 0 3 1,0 0 3-2,0 0 14 2,0 0 1-3,0 0 4 4,0 0 2-4,0 0-20 0,7 0 1 2,-7-11 4-1,7-6-6 2,10-15-24 8,-3-4-1-16,-7-8-3 15,14-3 13-16,-11-1 2 16,-3 5 13-14,-7 8-1-2,0 10 0 15,0 5 1-15,0 9 5 17,0 6-5-16,0 3 1 14,0 2-1-14,0 0 0 1,0 0-21 8,0 2-27-4,0 19-16 1,0 3 64 1,-17 12 6 9,10 2 8-17,7 4-2 17,-7 1 2-17,7 5 6 16,0-3-4-16,0 0-9 18,7-1-5-18,10-11-2 0,-3-8 1 15,7-6 0-14,10-6 0 15,7-5 9-16,7-3 5 16,14 5-15-15,17 21-43 15,-17-3-423-15,-14 1-1224-1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264E6-DFF4-4AC9-A457-92E95ACAED9F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1B25A4-442C-4EEB-B5AF-4C732303C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033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B25A4-442C-4EEB-B5AF-4C732303C0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61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80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87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95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49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52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59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68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54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34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56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614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3427C-11A6-4FC5-874F-2FCEBEB46D30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59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microsoft.com/office/2011/relationships/inkAction" Target="../ink/inkAction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microsoft.com/office/2011/relationships/inkAction" Target="../ink/inkAction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microsoft.com/office/2011/relationships/inkAction" Target="../ink/inkAction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microsoft.com/office/2011/relationships/inkAction" Target="../ink/inkAction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likelihood ratio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Desirable because it provides a test for a two-sided alternative.</a:t>
            </a:r>
          </a:p>
          <a:p>
            <a:r>
              <a:rPr lang="en-US" dirty="0"/>
              <a:t>Reject H</a:t>
            </a:r>
            <a:r>
              <a:rPr lang="en-US" baseline="-25000" dirty="0"/>
              <a:t>0</a:t>
            </a:r>
            <a:r>
              <a:rPr lang="en-US" dirty="0"/>
              <a:t> if</a:t>
            </a:r>
          </a:p>
          <a:p>
            <a:pPr lvl="1"/>
            <a:r>
              <a:rPr lang="en-US" dirty="0"/>
              <a:t>λ  = max </a:t>
            </a:r>
            <a:r>
              <a:rPr lang="en-US" baseline="-25000" dirty="0"/>
              <a:t>θ ∈ Ω</a:t>
            </a:r>
            <a:r>
              <a:rPr lang="en-US" baseline="-54000" dirty="0"/>
              <a:t>0</a:t>
            </a:r>
            <a:r>
              <a:rPr lang="en-US" baseline="-25000" dirty="0"/>
              <a:t> </a:t>
            </a:r>
            <a:r>
              <a:rPr lang="en-US" dirty="0"/>
              <a:t>f(</a:t>
            </a:r>
            <a:r>
              <a:rPr lang="en-US" u="sng" dirty="0"/>
              <a:t>x</a:t>
            </a:r>
            <a:r>
              <a:rPr lang="en-US" dirty="0"/>
              <a:t>; θ) / max</a:t>
            </a:r>
            <a:r>
              <a:rPr lang="en-US" baseline="-25000" dirty="0"/>
              <a:t> θ ∈ Ω</a:t>
            </a:r>
            <a:r>
              <a:rPr lang="en-US" dirty="0"/>
              <a:t> f(</a:t>
            </a:r>
            <a:r>
              <a:rPr lang="en-US" u="sng" dirty="0"/>
              <a:t>x</a:t>
            </a:r>
            <a:r>
              <a:rPr lang="en-US" dirty="0"/>
              <a:t>; θ)  is small</a:t>
            </a:r>
          </a:p>
          <a:p>
            <a:r>
              <a:rPr lang="en-US" dirty="0"/>
              <a:t>Note that -2ln(λ) is approximately χ</a:t>
            </a:r>
            <a:r>
              <a:rPr lang="en-US" baseline="30000" dirty="0"/>
              <a:t>2</a:t>
            </a:r>
            <a:r>
              <a:rPr lang="en-US" dirty="0"/>
              <a:t>(r), if r parameters are fixed under the null.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F5F24F7-251A-4CD1-BE51-375C28EBA8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63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819"/>
    </mc:Choice>
    <mc:Fallback>
      <p:transition spd="slow" advTm="111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12.8.1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</a:t>
            </a:r>
            <a:r>
              <a:rPr lang="en-US" baseline="-25000" dirty="0"/>
              <a:t>i</a:t>
            </a:r>
            <a:r>
              <a:rPr lang="en-US" dirty="0"/>
              <a:t> ~ </a:t>
            </a:r>
            <a:r>
              <a:rPr lang="en-US" dirty="0" err="1"/>
              <a:t>i.i.d</a:t>
            </a:r>
            <a:r>
              <a:rPr lang="en-US" dirty="0"/>
              <a:t>. N(μ, 2)</a:t>
            </a:r>
          </a:p>
          <a:p>
            <a:r>
              <a:rPr lang="en-US" dirty="0"/>
              <a:t>N = 15</a:t>
            </a:r>
          </a:p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: μ = 8</a:t>
            </a:r>
          </a:p>
          <a:p>
            <a:r>
              <a:rPr lang="en-US" dirty="0"/>
              <a:t>H</a:t>
            </a:r>
            <a:r>
              <a:rPr lang="en-US" baseline="-25000" dirty="0"/>
              <a:t>1</a:t>
            </a:r>
            <a:r>
              <a:rPr lang="en-US" dirty="0"/>
              <a:t>: μ ≠ 8</a:t>
            </a:r>
          </a:p>
          <a:p>
            <a:r>
              <a:rPr lang="en-US" dirty="0"/>
              <a:t>Outcome of sample mean = 10</a:t>
            </a:r>
          </a:p>
          <a:p>
            <a:r>
              <a:rPr lang="en-US" dirty="0"/>
              <a:t>Use the generalized likelihood ratio test to find an approximate p-value.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0B7653A-A4CF-4068-97A6-522B29282D1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037040" y="59400"/>
              <a:ext cx="8098920" cy="66092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0B7653A-A4CF-4068-97A6-522B29282D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27680" y="50040"/>
                <a:ext cx="8117640" cy="66279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D88772D-17D4-4E04-B251-85DEF7E40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150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233"/>
    </mc:Choice>
    <mc:Fallback>
      <p:transition spd="slow" advTm="321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</a:t>
            </a:r>
            <a:r>
              <a:rPr lang="en-US" baseline="-25000" dirty="0"/>
              <a:t>i</a:t>
            </a:r>
            <a:r>
              <a:rPr lang="en-US" dirty="0"/>
              <a:t> ~ </a:t>
            </a:r>
            <a:r>
              <a:rPr lang="en-US" dirty="0" err="1"/>
              <a:t>i.i.d</a:t>
            </a:r>
            <a:r>
              <a:rPr lang="en-US" dirty="0"/>
              <a:t>. N(μ, </a:t>
            </a:r>
            <a:r>
              <a:rPr lang="en-US" dirty="0">
                <a:solidFill>
                  <a:srgbClr val="FF0000"/>
                </a:solidFill>
              </a:rPr>
              <a:t>σ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/>
              <a:t>)</a:t>
            </a:r>
          </a:p>
          <a:p>
            <a:r>
              <a:rPr lang="en-US" dirty="0"/>
              <a:t>N = 15</a:t>
            </a:r>
          </a:p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: μ = 8, </a:t>
            </a:r>
            <a:r>
              <a:rPr lang="en-US" dirty="0">
                <a:solidFill>
                  <a:srgbClr val="FF0000"/>
                </a:solidFill>
              </a:rPr>
              <a:t>σ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= 2</a:t>
            </a:r>
            <a:endParaRPr lang="en-US" dirty="0"/>
          </a:p>
          <a:p>
            <a:r>
              <a:rPr lang="en-US" dirty="0"/>
              <a:t>H</a:t>
            </a:r>
            <a:r>
              <a:rPr lang="en-US" baseline="-25000" dirty="0"/>
              <a:t>1</a:t>
            </a:r>
            <a:r>
              <a:rPr lang="en-US" dirty="0"/>
              <a:t>: μ ≠ 8, </a:t>
            </a:r>
            <a:r>
              <a:rPr lang="en-US" dirty="0">
                <a:solidFill>
                  <a:srgbClr val="FF0000"/>
                </a:solidFill>
              </a:rPr>
              <a:t>σ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≠ 2</a:t>
            </a:r>
          </a:p>
          <a:p>
            <a:r>
              <a:rPr lang="en-US" dirty="0"/>
              <a:t>Identify the test statistic and rejection region for the generalized likelihood ratio test of size 5%.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C6FF318-4A8A-47A6-AE05-DB55BCB97C8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416400" y="160200"/>
              <a:ext cx="7967160" cy="3801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C6FF318-4A8A-47A6-AE05-DB55BCB97C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07040" y="150840"/>
                <a:ext cx="7985880" cy="38199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38BCE30-BEC5-4AC4-AA07-F858FD8D4C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35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912"/>
    </mc:Choice>
    <mc:Fallback>
      <p:transition spd="slow" advTm="307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</a:t>
            </a:r>
            <a:r>
              <a:rPr lang="en-US" baseline="-25000" dirty="0"/>
              <a:t>i</a:t>
            </a:r>
            <a:r>
              <a:rPr lang="en-US" dirty="0"/>
              <a:t> ~ </a:t>
            </a:r>
            <a:r>
              <a:rPr lang="en-US" dirty="0" err="1"/>
              <a:t>i.i.d</a:t>
            </a:r>
            <a:r>
              <a:rPr lang="en-US" dirty="0"/>
              <a:t>. N(μ, σ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r>
              <a:rPr lang="en-US" dirty="0"/>
              <a:t>N = 15</a:t>
            </a:r>
          </a:p>
          <a:p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baseline="-25000" dirty="0">
                <a:solidFill>
                  <a:srgbClr val="FF0000"/>
                </a:solidFill>
              </a:rPr>
              <a:t>0</a:t>
            </a:r>
            <a:r>
              <a:rPr lang="en-US" dirty="0">
                <a:solidFill>
                  <a:srgbClr val="FF0000"/>
                </a:solidFill>
              </a:rPr>
              <a:t>: μ = 8</a:t>
            </a:r>
          </a:p>
          <a:p>
            <a:r>
              <a:rPr lang="en-US" dirty="0"/>
              <a:t>H</a:t>
            </a:r>
            <a:r>
              <a:rPr lang="en-US" baseline="-25000" dirty="0"/>
              <a:t>1</a:t>
            </a:r>
            <a:r>
              <a:rPr lang="en-US" dirty="0"/>
              <a:t>: μ ≠ 8</a:t>
            </a:r>
          </a:p>
          <a:p>
            <a:r>
              <a:rPr lang="en-US" dirty="0"/>
              <a:t>Identify the test statistic and rejection region for the generalized likelihood ratio test of size 5%.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82AA9F7-5C3D-4BC4-B37C-85EEA7712E3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25440" y="126720"/>
              <a:ext cx="9963000" cy="65847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82AA9F7-5C3D-4BC4-B37C-85EEA7712E3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6080" y="117360"/>
                <a:ext cx="9981720" cy="66034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A8E81C5-B152-4716-85E5-1F04A38DDE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483"/>
    </mc:Choice>
    <mc:Fallback>
      <p:transition spd="slow" advTm="506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2469A-5C16-4293-8B2D-B60E50D7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5E1CA-FE5F-45B9-92F6-2D26DD08C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: Peanut </a:t>
            </a:r>
            <a:r>
              <a:rPr lang="en-US" dirty="0" err="1"/>
              <a:t>m&amp;m</a:t>
            </a:r>
            <a:r>
              <a:rPr lang="en-US" dirty="0"/>
              <a:t> and almond </a:t>
            </a:r>
            <a:r>
              <a:rPr lang="en-US" dirty="0" err="1"/>
              <a:t>m&amp;m</a:t>
            </a:r>
            <a:r>
              <a:rPr lang="en-US" dirty="0"/>
              <a:t> bags have the same proportion of red </a:t>
            </a:r>
            <a:r>
              <a:rPr lang="en-US" dirty="0" err="1"/>
              <a:t>m&amp;ms</a:t>
            </a:r>
            <a:r>
              <a:rPr lang="en-US" dirty="0"/>
              <a:t>.</a:t>
            </a:r>
          </a:p>
          <a:p>
            <a:r>
              <a:rPr lang="en-US" dirty="0"/>
              <a:t>H</a:t>
            </a:r>
            <a:r>
              <a:rPr lang="en-US" baseline="-25000" dirty="0"/>
              <a:t>a</a:t>
            </a:r>
            <a:r>
              <a:rPr lang="en-US" dirty="0"/>
              <a:t>: They don’t.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9E8C276-6257-46EE-8404-E23CEF5EE7C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48040" y="256320"/>
              <a:ext cx="10633320" cy="64846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9E8C276-6257-46EE-8404-E23CEF5EE7C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8680" y="246960"/>
                <a:ext cx="10652040" cy="65034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0F802CE-CC28-41E2-B622-4D259A429B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94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1722"/>
    </mc:Choice>
    <mc:Fallback>
      <p:transition spd="slow" advTm="661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1459</TotalTime>
  <Words>239</Words>
  <Application>Microsoft Office PowerPoint</Application>
  <PresentationFormat>Widescreen</PresentationFormat>
  <Paragraphs>28</Paragraphs>
  <Slides>5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Generalized likelihood ratio test</vt:lpstr>
      <vt:lpstr>Example 12.8.1</vt:lpstr>
      <vt:lpstr>Example</vt:lpstr>
      <vt:lpstr>Example</vt:lpstr>
      <vt:lpstr>Example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12</dc:title>
  <dc:creator>Ron Reeder</dc:creator>
  <cp:lastModifiedBy>Ron Reeder</cp:lastModifiedBy>
  <cp:revision>108</cp:revision>
  <dcterms:created xsi:type="dcterms:W3CDTF">2017-09-07T22:50:29Z</dcterms:created>
  <dcterms:modified xsi:type="dcterms:W3CDTF">2020-09-23T16:48:33Z</dcterms:modified>
</cp:coreProperties>
</file>