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notesSlides/notesSlide2.xml" ContentType="application/vnd.openxmlformats-officedocument.presentationml.notesSlide+xml"/>
  <Override PartName="/ppt/ink/inkAction2.xml" ContentType="application/vnd.ms-office.inkAction+xml"/>
  <Override PartName="/ppt/notesSlides/notesSlide3.xml" ContentType="application/vnd.openxmlformats-officedocument.presentationml.notesSlide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9" r:id="rId2"/>
    <p:sldId id="284" r:id="rId3"/>
    <p:sldId id="285" r:id="rId4"/>
    <p:sldId id="290" r:id="rId5"/>
    <p:sldId id="286" r:id="rId6"/>
    <p:sldId id="287" r:id="rId7"/>
    <p:sldId id="288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8410" autoAdjust="0"/>
  </p:normalViewPr>
  <p:slideViewPr>
    <p:cSldViewPr snapToGrid="0">
      <p:cViewPr varScale="1">
        <p:scale>
          <a:sx n="90" d="100"/>
          <a:sy n="90" d="100"/>
        </p:scale>
        <p:origin x="5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8T17:22:22.684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act:action type="add" startTime="105810">
    <iact:property name="dataType"/>
    <iact:actionData xml:id="d0">
      <inkml:trace xmlns:inkml="http://www.w3.org/2003/InkML" xml:id="stk0" contextRef="#ctx0" brushRef="#br0">10858 6911 317 0,'0'0'117'11,"0"0"-48"-9,0 0 26 2,0 0-18 4,0 0 11 1,0 0-33-3,0-17 13 3,0 14 13-3,0 0 20 5,0 2 28-8,0 1 2 15,0 0-28-18,0 0-53 7,0 0-37-1,0 0-6 1,0 0-7 2,0 0 7-1,0 0 25 0,0 0 45-3,0 0 39 4,0 0-16-1,-7 0 16-2,-18 0-11 1,5 0-59 2,-12 1-39-1,-2 7-7-2,-11 2-1 3,-11 0 1-3,5 3 1 4,-1-3 5-5,-7 2 7 3,7 4-10 0,-7 0-2 0,7-3-1-2,0 5 0 2,7-2-1 0,0-1-1 0,7-2-4-1,-7-1 6 1,7-2 0 7,10 1-2-15,-17-2 2 16,7 4-1-15,7-3 1 15,-7 0 0-16,10 0-1 16,-3-2 1-15,11-1 0 15,-12-2 0-15,12 0 0 0,2-2 0 14,4 2 0-14,-6-1 0 15,2 2 0-16,5-1-1 16,-1 0 0-15,-4 0 0 15,5 1 0-15,-1 0 0-1,-4-1-1 16,12 3-4-15,-8 2 5 14,0 1-9-14,-3-1 9 16,3 3-5-17,7-2 6 16,-11 2-2-15,5 0 2 14,6 0-6-13,-7-3 4-2,7-1-5 15,-10 2 7-14,10-1-1 15,-7-3 1-16,7 4 1 16,-10-4-1-15,10 3 0 15,-7-3 0-15,7 1 1-1,-10-3-1 16,10 3 0-15,-7-1 0 14,7-2-1-14,0 0 1 15,-10 3-1-15,3-3 1 15,0 0 0-16,-3 2 1 16,3 1-1-14,-7 5 0-2,-3-1 0 15,-7 3-1-14,10 0-1 15,7 3 1-15,-10 3-8 14,10-2 8-14,-10 0 1 16,10-2 0-16,0-3 1-1,0-4 0 15,4 1 0-14,3-4 10 14,0 4-10-14,-7 4-1 4,14 3-1 6,-7 4-8 6,7 8 2-16,0 3 0 0,0 4 6 13,0 2 1-12,0 1-1 13,0 3 1-14,0-3 1 15,0 0-1-15,7-2 0 15,0-3 0-16,7 1 1 16,3-6-1-15,-3-1-1 15,0-2 1-15,17-1 0-1,-3-3 0 15,3 0 0-14,14 0 0 15,0-3 0-15,0-2 7 15,7 1 1-14,-7 0-2-2,7-2-6 15,-7 1 2-14,0-4 4 15,7 4-6-15,0-5 2 14,-1 1-1-14,1-1 5 15,-7 1-5-16,14-2 0 16,-7 0 0-15,4-1 7 15,2-1-7-15,-6-3 1-1,7-2-1 16,0 1 1-16,3-1 0 16,-3 0-1-15,7-1 0 15,-7 4 0-14,3 2-1-2,-10-1 1 15,0 0-1-14,0 0-1 15,0-1 1-15,0-2 0 14,-7-2 0-14,6 1 0 15,1-2 0-15,0-1 1 15,11 1-1-16,-5-3-2 16,1 2 2-15,0 1-1-1,3-1 1 16,-10 3-1-15,7 3-2 15,-7-3 2-16,0 0 1 17,7 0-1-16,-7-3 0-1,3-2-5 15,4 0 0-14,0 0 5 15,-7 0-12-15,7 0-4 14,10 0 9-14,-17 0 0 15,13-2-16-15,-2 2 9 15,-4-3-11-16,6 1 15 16,-6-3 1-15,10 0 3-1,-3-3 6 16,-7 1 0-15,3-1 0 15,-10 1 1-16,0 0-1 16,7-2 1-15,-14 2 0 15,7 0 0-15,7-3 0-1,-4 2-1 16,4-2 1-15,0 2-15 15,0 0-4-15,-8 3 6 15,12 0-8-16,-4 1 11 16,-7 1 4-15,6-3 6-1,1 1-1 16,10-1-6-16,-10-2-3 17,0-2-31-17,3-2-3 16,-10-2 12-15,0-4 20 15,-7 4 11-16,7-1-6 17,-7-1-3-16,0 4-27-1,7 2-6 15,-7-3-14-14,0 1-27 15,7-4-24-15,-7 2 10 14,-10-2 11-14,10 1 29 15,-7-5 39-15,-7 0 19 0,3-3-6 14,4 0 5-15,-6-3-12 16,6-6-49-15,-4 2-3 15,-3 0 33-15,1 0-69 16,-5 0-44-17,4 0 37 16,-10 2 69-15,-4-5 26-1,4 1 7 15,-14-4-15-14,4 1 6 15,-5-6-34-16,-6 3-76 17,0-2 5-17,-17 3 45 16,-11 2 20-14,-10 2 55-2,7 5 76 16,-14 0 59-15,11 5-37 13,-11 1-33-13,0-1 16 15,0 0-12-15,0-4-28 15,0-5 22-15,-7-1 38 15,0-2-8-15,0 2 41-1,0 3-18 15,-3 4-12-14,3 3-1 15,0 5-38-15,0 1-8 15,0 2-6-16,0 2-2 16,-7 1 3-14,0 2-8-2,-10 2-10 16,-4 3 15-15,-3-2-9 14,-7-1-11-15,11 1-7 16,-18-4-3-15,13 4-2 15,-2 0 26-15,10-1 33 15,3 3-9-15,-3 2-9-1,3-2-30 15,7 5-17-14,-10 0-9 15,-4 0-2-15,-3 0-1 15,-4 0-7-15,-3 10 8 16,-7-2 7-16,14 0 21-1,10-6 17 15,8 0-13-14,-1-2-16 14,3 0-14-15,5 0-2 17,-1 0 0-17,-7 0-1 16,0 0 1-15,-10 0 0 15,3 0 0-15,-10-2 1-1,10-8 0 16,7 2-1-16,-3 1-10 16,20 4-33-15,-3 3-44 15,14 0-74-15,-21 0-110 15,14 0-297-14,11-7-404-2</inkml:trace>
    </iact:actionData>
  </iact:action>
  <iact:action type="add" startTime="115504">
    <iact:property name="dataType"/>
    <iact:actionData xml:id="d1">
      <inkml:trace xmlns:inkml="http://www.w3.org/2003/InkML" xml:id="stk1" contextRef="#ctx0" brushRef="#br0">8528 11960 833 0,'0'0'131'7,"0"0"-100"2,0 0-14-2,0 0 151 0,0 0-50 1,0 0-42 0,-117-103-1-2,110 96 27 2,0 4-31-1,-4 1-30 1,11 2 1-1,-7 0 8 1,1 0 0 0,-8 0-30 1,-11 0-5-4,5 0-8 5,-5 0 16-4,5 0 20 3,-5 0 16-5,12 5 12 5,6 0-8-2,0 3-24 2,0 6-25-3,7 9-14 2,-7 13 0 2,7 8-1-4,0 10 1-1,7 10 6 5,21 8 25 2,3 8 9 5,7 6-11-16,14 12 14-1,0 5-22 15,0 7-14-14,-1 2 1 15,1-9-8-15,-7-12 5 15,-14-16-5-16,-10-14-26 15,-3-19-21-14,-12-9-34 17,-6-17-101-17,-24-9-101-1,-3-7-572 0</inkml:trace>
    </iact:actionData>
  </iact:action>
  <iact:action type="add" startTime="115962">
    <iact:property name="dataType"/>
    <iact:actionData xml:id="d2">
      <inkml:trace xmlns:inkml="http://www.w3.org/2003/InkML" xml:id="stk2" contextRef="#ctx0" brushRef="#br0">8352 12892 859 0,'0'0'129'2,"149"0"-40"11,-52-7-89-12,58-11-13 5,-27 3-170 4,-31 5-374-10</inkml:trace>
    </iact:actionData>
  </iact:action>
  <iact:action type="add" startTime="116212">
    <iact:property name="dataType"/>
    <iact:actionData xml:id="d3">
      <inkml:trace xmlns:inkml="http://www.w3.org/2003/InkML" xml:id="stk3" contextRef="#ctx0" brushRef="#br0">9767 12598 454 0,'0'0'901'16,"0"0"-727"-16,0 0-79 16,0 0 5-16,-117 173-37 5,85-115-45 6,-6 3-11 6,11-1-7-16,-11-3-7-1,7-6-31 15,3-10-41-14,-17-9-79 16,7-14-148-17,7-13-365 0</inkml:trace>
    </iact:actionData>
  </iact:action>
  <iact:action type="add" startTime="116413">
    <iact:property name="dataType"/>
    <iact:actionData xml:id="d4">
      <inkml:trace xmlns:inkml="http://www.w3.org/2003/InkML" xml:id="stk4" contextRef="#ctx0" brushRef="#br0">9186 12679 1106 0,'0'0'282'13,"0"0"-183"-11,0 0 54 5,0 0 57 1,142 82-85-1,-83-41-58 2,3 4-22-2,4-2-12-2,-7-2-20 3,10-9-13 1,-17-5-52-2,20-4-109-1,-9-5-192 4,-22-9-424-10</inkml:trace>
    </iact:actionData>
  </iact:action>
  <iact:action type="add" startTime="117014">
    <iact:property name="dataType"/>
    <iact:actionData xml:id="d5">
      <inkml:trace xmlns:inkml="http://www.w3.org/2003/InkML" xml:id="stk5" contextRef="#ctx0" brushRef="#br0">10342 12355 1639 0,'0'0'506'6,"0"0"-400"1,0 0-23 2,0 0-13-1,0 0-70-2,0 0-114 3,0 0-56-3,0-41-10 5,0 36-163-8,7 1-463-1</inkml:trace>
    </iact:actionData>
  </iact:action>
  <iact:action type="add" startTime="117393">
    <iact:property name="dataType"/>
    <iact:actionData xml:id="d6">
      <inkml:trace xmlns:inkml="http://www.w3.org/2003/InkML" xml:id="stk6" contextRef="#ctx0" brushRef="#br0">10477 13007 1498 0,'0'0'297'1,"0"0"-238"0,0 0-31 8,0 0-15-2,0 0-3 0,0 0-8 2,0 0-2-2,173 100 0 2,-152-60 20-4,-8 10 27 2,-2 5-1 2,-11 0 12-2,0 2-20-1,0-11-19 3,-24-10-19-1,-21-18-26-1,7-15-132 2,3-3-384-9</inkml:trace>
    </iact:actionData>
  </iact:action>
  <iact:action type="add" startTime="117713">
    <iact:property name="dataType"/>
    <iact:actionData xml:id="d7">
      <inkml:trace xmlns:inkml="http://www.w3.org/2003/InkML" xml:id="stk7" contextRef="#ctx0" brushRef="#br0">11297 12247 1629 0,'0'0'305'1,"0"0"-91"5,0 0-79 1,0 0-50 0,-187-7-59 2,153 45-26-2,-11 15 0-2,6 12 2 4,15 11 6-2,4 2-7 1,20 2-1-1,0 0 0 1,6-2-7 0,39-2 6 0,14-9-5-2,17-15-1 3,4-14 6-2,10-15-11 2,0-22 6-5,0-1 6 5,-24-19 6-2,-11-24 6 1,-20-13 0-1,-11-12-12 1,-10-4-6 2,-14-7-43-4,-14 5-62-1,-62-15-80 5,-4 21-157 2,4 19-479-11</inkml:trace>
    </iact:actionData>
  </iact:action>
  <iact:action type="add" startTime="118044">
    <iact:property name="dataType"/>
    <iact:actionData xml:id="d8">
      <inkml:trace xmlns:inkml="http://www.w3.org/2003/InkML" xml:id="stk8" contextRef="#ctx0" brushRef="#br0">11134 12904 1013 0,'0'0'318'1,"0"0"-61"4,0 0-60 1,208-52-94 2,-125 24-96-1,-10 8-7 2,10 12-164-3,-24 8-130 2,-14 0-498-8</inkml:trace>
    </iact:actionData>
  </iact:action>
  <iact:action type="add" startTime="118313">
    <iact:property name="dataType"/>
    <iact:actionData xml:id="d9">
      <inkml:trace xmlns:inkml="http://www.w3.org/2003/InkML" xml:id="stk9" contextRef="#ctx0" brushRef="#br0">11986 13004 990 0,'0'0'694'1,"0"0"-519"14,0 0 4-14,0 0-29 12,0 0-101-12,0 0-49 5,0 0 0 4,-76 122-2-6,76-87 1 9,0-2-20 4,14-5 2-16,10-8-6-1,3-5-6 15,5-8 6-14,-1-4-18 15,-11-3 8-15,5 0-9 16,-18-5-7-16,-7-17-18 13,-7-24-127-14,-31 6-317 16,0-2-581-13</inkml:trace>
    </iact:actionData>
  </iact:action>
  <iact:action type="add" startTime="118877">
    <iact:property name="dataType"/>
    <iact:actionData xml:id="d10">
      <inkml:trace xmlns:inkml="http://www.w3.org/2003/InkML" xml:id="stk10" contextRef="#ctx0" brushRef="#br0">9394 12215 864 0,'0'0'516'1,"0"0"-387"3,-73 139 71 8,21-54 4-9,0 15-41 6,-17 12-54-3,24 3-1 1,10-1-28 2,18 1-37-2,17-3-33 1,52-2-10-2,62 14-76 4,87 14-131-3,-21-24-140 4,-4-24-492-10</inkml:trace>
    </iact:actionData>
  </iact:action>
  <iact:action type="add" startTime="119318">
    <iact:property name="dataType"/>
    <iact:actionData xml:id="d11">
      <inkml:trace xmlns:inkml="http://www.w3.org/2003/InkML" xml:id="stk11" contextRef="#ctx0" brushRef="#br0">12207 11459 1265 0,'0'0'309'9,"0"0"-233"-2,0 0-15 0,0 0 132 0,0 0-87 1,211 182 24-1,-138-39 33-1,17 58-15 3,0 24 17-1,-7 4-46 1,-31-21-43-4,-17-31-49 6,-4-13-18 5,-17-31-9-15,-14-30-52 15,0-25-73-15,-28 24-74 15,-24-20-88-15,-10-6-376-1</inkml:trace>
    </iact:actionData>
  </iact:action>
  <iact:action type="add" startTime="120182">
    <iact:property name="dataType"/>
    <iact:actionData xml:id="d12">
      <inkml:trace xmlns:inkml="http://www.w3.org/2003/InkML" xml:id="stk12" contextRef="#ctx0" brushRef="#br0">9657 13329 218 0,'0'0'550'9,"0"0"-348"-4,0 0-37 3,0 0-1 0,0 0-54 0,0 0-21-2,0 0 31 2,0 1 9 0,0-1-9 0,0 0-5-3,0 0 5 4,0 0-13-2,0 0-11 1,0 0-16-1,0 0-17 1,0 0-5 0,0 0-4 0,0 0-5-2,0 0 5 3,0 0-16-2,0 0-9 2,0 0 1-4,0 0-10 3,6 0-20 0,19 0 0 0,16 0 27-2,15 0 12 2,9-10-18 1,18-13-6-2,-3-4-15-1,3-1-17 2,-24 8-153-1,-14 8-178 1,-38 12-840-7</inkml:trace>
    </iact:actionData>
  </iact:action>
  <iact:action type="add" startTime="122404">
    <iact:property name="dataType"/>
    <iact:actionData xml:id="d13">
      <inkml:trace xmlns:inkml="http://www.w3.org/2003/InkML" xml:id="stk13" contextRef="#ctx0" brushRef="#br0">13723 12515 853 0,'0'0'265'8,"0"0"-84"-2,0 0-42 2,0 0-18 0,0 0-62 1,0 0 10-5,-24-25 62 5,17 20 44-1,7 2 4-1,-7 3-27 0,7 0-22 1,0 0-39 0,0-2-39 0,0 2-40-1,0 0-12-1,0-3-22 4,14 0 4-4,17-2 18 1,7-5 0 1,7 1 11-1,0-5-10 2,0 5-1-4,-10 0-14 4,3 3-38-2,-7-2-52 3,-3 3-38-5,10-4-41 3,-7 2-144 1,-10 2-336-9</inkml:trace>
    </iact:actionData>
  </iact:action>
  <iact:action type="add" startTime="122830">
    <iact:property name="dataType"/>
    <iact:actionData xml:id="d14">
      <inkml:trace xmlns:inkml="http://www.w3.org/2003/InkML" xml:id="stk14" contextRef="#ctx0" brushRef="#br0">13789 12864 1285 0,'0'0'322'2,"0"0"-227"-2,0 0-56 15,0 0 1-15,0 0 12 16,0 0-19-15,173-27-32 5,-93 19-1 4,-4 3-209 7,-24 5-549-16</inkml:trace>
    </iact:actionData>
  </iact:action>
  <iact:action type="add" startTime="123869">
    <iact:property name="dataType"/>
    <iact:actionData xml:id="d15">
      <inkml:trace xmlns:inkml="http://www.w3.org/2003/InkML" xml:id="stk15" contextRef="#ctx0" brushRef="#br0">15841 11777 317 0,'0'0'928'6,"0"0"-658"1,0 0-100 9,0 0-38-16,0 0-66 8,0 0-60-2,0 0 108 1,7 207 46 2,-7-70-55-1,0 35-16-1,0 15-26-1,-14-9-30 4,14-17-18-3,0-38-8-2,0-25-7 4,7-30-27-1,7-17-70 0,17-8-69-1,-10-13-119 5,24-30-45 5,-14-4-51-16,-10-37-334-1</inkml:trace>
    </iact:actionData>
  </iact:action>
  <iact:action type="add" startTime="124232">
    <iact:property name="dataType"/>
    <iact:actionData xml:id="d16">
      <inkml:trace xmlns:inkml="http://www.w3.org/2003/InkML" xml:id="stk16" contextRef="#ctx0" brushRef="#br0">16513 11480 1249 0,'0'0'392'0,"0"0"-153"4,0 0-75 3,0 0-93-1,0 0-61 4,0 0 9-3,14 156 96 3,-7-41-11-6,3 44-6 4,-10 38-30 0,7 10-31 0,-7-17-19-2,7-47-6 2,0-47-12 1,-7-32-34-2,7-21-89 7,10-1-63-13,-17-9-59 15,7-13-57-15,-7-15-215 15,0-5 9-16</inkml:trace>
    </iact:actionData>
  </iact:action>
  <iact:action type="add" startTime="124615">
    <iact:property name="dataType"/>
    <iact:actionData xml:id="d17">
      <inkml:trace xmlns:inkml="http://www.w3.org/2003/InkML" xml:id="stk17" contextRef="#ctx0" brushRef="#br0">15731 11441 734 0,'0'0'381'3,"0"0"-114"11,0 0-48-13,0 0-57 8,0 0-54-3,0 0-57 2,0 0-43-1,45-87 34 0,41 95 74 1,35 11-9-1,42-2-2 2,48-8 3-3,-3-9-29 3,-8-11-21-2,-40-17-34 3,-57 9-16-6,-30 1-8 4,-4 5-91-1,21-5-97 2,-10 4-154-1,-11-2-445-8</inkml:trace>
    </iact:actionData>
  </iact:action>
  <iact:action type="add" startTime="125433">
    <iact:property name="dataType"/>
    <iact:actionData xml:id="d18">
      <inkml:trace xmlns:inkml="http://www.w3.org/2003/InkML" xml:id="stk18" contextRef="#ctx0" brushRef="#br0">18171 11669 595 0,'0'0'343'3,"0"0"-162"4,0 0 20 1,0 0-15 0,0 0-102-2,0 0-36 4,0 0 28-4,-32-69 6 5,19 52 4-8,-19-1-26 5,1 3 8 0,-14 0 0 0,4 0-34 0,-4-1-19-1,-7 4-12 2,7 1 7-1,7 5-2-4,14 1 2 4,3 3-4 0,14 2-6 0,0 0-19-2,-3 24 10 2,3 11 8 0,0 13 1 1,0 7 1-4,7 3 6 5,0 5 8-3,7 5 6 10,17 8 18-16,4 9 10 15,17 9-15-15,0 4-10 15,-7 5-3-15,14 4-5-1,-14-4-9 16,-11 0-1-15,5-11-6 14,-19-6 0-14,5-10-1 15,-5-16-46-15,-6-9-82 15,-7-16-90-16,7-12-110 16,-7-13-310-14,0-10-276-2</inkml:trace>
    </iact:actionData>
  </iact:action>
  <iact:action type="add" startTime="125918">
    <iact:property name="dataType"/>
    <iact:actionData xml:id="d19">
      <inkml:trace xmlns:inkml="http://www.w3.org/2003/InkML" xml:id="stk19" contextRef="#ctx0" brushRef="#br0">17745 12423 827 0,'0'0'611'1,"0"0"-551"6,0 0 4-2,142-19 99 5,-70 11-93-4,18-1-47 0,-7 0-23 2,42 4-52 0,-35 3-160 0,-7 2-402-7</inkml:trace>
    </iact:actionData>
  </iact:action>
  <iact:action type="add" startTime="127194">
    <iact:property name="dataType"/>
    <iact:actionData xml:id="d20">
      <inkml:trace xmlns:inkml="http://www.w3.org/2003/InkML" xml:id="stk20" contextRef="#ctx0" brushRef="#br0">19257 12225 481 0,'0'0'265'7,"0"0"-123"1,0 0 44-1,0 0 7 3,0 0-30-4,0 0 0 0,0 0 38 2,0-2-7-1,0 2-46 2,0 0-57-3,-20 19-30 2,-5 17-18 0,-20 14-25 1,-7 16-12-4,0 14 8 2,-13 13-12 1,6 5-1 2,7 1-1 2,-3-8-6-11,20-19-38 15,11-22-33-15,17-23-56 14,0-26-92-14,7-18 45 15,14-26-78-15,-7-7-452-1</inkml:trace>
    </iact:actionData>
  </iact:action>
  <iact:action type="add" startTime="128462">
    <iact:property name="dataType"/>
    <iact:actionData xml:id="d21">
      <inkml:trace xmlns:inkml="http://www.w3.org/2003/InkML" xml:id="stk21" contextRef="#ctx0" brushRef="#br0">18870 12293 113 0,'0'0'215'8,"0"0"-130"-1,0 0-35 0,0 0-17 2,0 0-8-2,0 0 38 3,0 0 43-6,0 0 37 3,0 0 62 2,0 0-4-2,0 0-11 0,0 0-40 1,0 0-29 0,0 0-37 0,0 0-24 0,0 0-19-2,0 0-7 3,0 0-14-2,0 0-20 1,7 7 2-3,10 11 7 5,4 7 39-3,3 9 19 1,4 2 8-1,10 10-22-1,7-1-17 4,0 1-1-1,0-1-15-5,0-5-18 10,0 0-1-12,-11 0 5 13,4 1-5-14,-7-1-1 15,8 1-10-16,-12-1-29 16,-3-5-35-15,4-2-102 15,-4-20-95-15,-10-11-278 15,-14-2-411-15</inkml:trace>
    </iact:actionData>
  </iact:action>
  <iact:action type="add" startTime="129137">
    <iact:property name="dataType"/>
    <iact:actionData xml:id="d22">
      <inkml:trace xmlns:inkml="http://www.w3.org/2003/InkML" xml:id="stk22" contextRef="#ctx0" brushRef="#br0">19797 12855 696 0,'0'0'666'1,"0"0"-491"7,0 0 56 0,0 0-1-2,0 0-112 2,0 0-65 0,0 0 5 0,0 14-3 0,0-3-4-2,0 6 6 1,-10 8 9 2,3 8-5-3,0 2-22 2,0 1-17-1,0-6-13 2,7-2-8-3,0-5-1 4,0-4 0-4,7-6-7 4,7-3-10-6,10-7-32 4,-3-3-16 0,10 0-23 0,21-33-54-2,0-2-113 1,-14-4-430-5</inkml:trace>
    </iact:actionData>
  </iact:action>
  <iact:action type="add" startTime="129441">
    <iact:property name="dataType"/>
    <iact:actionData xml:id="d23">
      <inkml:trace xmlns:inkml="http://www.w3.org/2003/InkML" xml:id="stk23" contextRef="#ctx0" brushRef="#br0">19894 12665 1145 0,'0'0'221'13,"0"0"-213"-11,0 0-8 12,0 0-491-13</inkml:trace>
    </iact:actionData>
  </iact:action>
  <iact:action type="add" startTime="129963">
    <iact:property name="dataType"/>
    <iact:actionData xml:id="d24">
      <inkml:trace xmlns:inkml="http://www.w3.org/2003/InkML" xml:id="stk24" contextRef="#ctx0" brushRef="#br0">18915 11882 195 0,'0'0'732'9,"0"0"-511"-1,0 0-5-3,0 0-50 3,0 0-50 0,0 0-9 1,-125 166 33-3,87-98 19 1,0 11-33 2,7 4-36 0,10 7-27-4,7 5-9 3,4 9-20 0,10 22-22 0,0-8-11-1,24 3-1 1,-3-3-14 0,17-26-47 4,7-5-43-11,7-19-25 14,24-17-19-14,4-13-53 15,86 2-21-16,-24-10-71 16,-1-7-318-14</inkml:trace>
    </iact:actionData>
  </iact:action>
  <iact:action type="add" startTime="130544">
    <iact:property name="dataType"/>
    <iact:actionData xml:id="d25">
      <inkml:trace xmlns:inkml="http://www.w3.org/2003/InkML" xml:id="stk25" contextRef="#ctx0" brushRef="#br0">20444 12436 568 0,'0'0'599'5,"0"0"-390"4,0 0 26-5,0 0-72 7,0 0-100-5,0 0-52 1,0 0 22 0,-38-59 26 0,38 43-33 3,0 4-8-4,0-1 7 2,0 0-9-2,0 4-14 3,0 0 0-2,0 4-1-1,0 3 7 2,0 2-1 0,0 0 6 1,0 0-13-3,0 0-11 4,-7 0-1-4,7 11-32 5,0 13-89-9,0-2-171 6,-6 5-390-4</inkml:trace>
    </iact:actionData>
  </iact:action>
  <iact:action type="add" startTime="130905">
    <iact:property name="dataType"/>
    <iact:actionData xml:id="d26">
      <inkml:trace xmlns:inkml="http://www.w3.org/2003/InkML" xml:id="stk26" contextRef="#ctx0" brushRef="#br0">20444 12995 901 0,'0'0'493'5,"0"0"-440"1,0 0-11 2,0 0-42-2,0 0 0 5,0 0 13-5,0 0 30 3,135 23-12-5,-90-7 8 4,-7 6 15 1,-3 2-37-1,-4 4-16 0,-10 3 6-2,-4 2-1 2,-10-3 3-1,-7-3 7 1,0-1 3-1,-14-3 0 1,-17-5-19 0,-7-4-40-3,-28-14-101 5,8 0-217-4,2-9-630-4</inkml:trace>
    </iact:actionData>
  </iact:action>
  <iact:action type="add" startTime="131241">
    <iact:property name="dataType"/>
    <iact:actionData xml:id="d27">
      <inkml:trace xmlns:inkml="http://www.w3.org/2003/InkML" xml:id="stk27" contextRef="#ctx0" brushRef="#br0">21573 12210 235 0,'0'0'1457'14,"0"0"-1126"-11,0 0-86-1,0 0-67 7,0 0-74-2,0 0-76 2,-142-63-28-1,104 81 0-2,-14 22 0 3,7 13 1-1,0 9 13-4,0 8-13 5,14 3 5-1,10 3-6-1,21 3 0 0,0-4-6 2,21-4-3-3,31-6 2 5,24-7 7 2,0-14 8-10,10-17-7 10,4-14 0-9,0-13 5 8,-13 0-6-9,-12-23 0 11,-13-15-2-11,-21-10-4 11,-10-12-19-10,-4-8-85-4,-17-5-78 15,-38-33-96-13,-14 18-343 10,-6 15-636-9</inkml:trace>
    </iact:actionData>
  </iact:action>
  <iact:action type="add" startTime="131607">
    <iact:property name="dataType"/>
    <iact:actionData xml:id="d28">
      <inkml:trace xmlns:inkml="http://www.w3.org/2003/InkML" xml:id="stk28" contextRef="#ctx0" brushRef="#br0">21272 12729 1230 0,'0'0'508'4,"0"0"-507"-1,0 0 112 9,0 0 56-9,193-60-107 4,-103 29-47 1,0 0-15 1,7 1-64-2,24-5-112-1,-31 8-340 5,-17 3-305-11</inkml:trace>
    </iact:actionData>
  </iact:action>
  <iact:action type="add" startTime="131901">
    <iact:property name="dataType"/>
    <iact:actionData xml:id="d29">
      <inkml:trace xmlns:inkml="http://www.w3.org/2003/InkML" xml:id="stk29" contextRef="#ctx0" brushRef="#br0">21846 11335 1430 0,'0'0'480'10,"0"0"-380"-6,0 0-7 4,0 0-90-1,0 0 8-1,187 105 6 2,-83-35 8 1,24 38 51-2,7 51-1 1,0 49-1 0,-17 27-22-1,-35 7 0 2,-52-13-9-4,-31-18 12 8,0-5-23 5,-24-18-15-17,-15-43-17-1,12-42-41 15,-36-20-148-14,12-34-335 15,-1-24-1152-15</inkml:trace>
    </iact:actionData>
  </iact:action>
  <iact:action type="add" startTime="133200">
    <iact:property name="dataType"/>
    <iact:actionData xml:id="d30">
      <inkml:trace xmlns:inkml="http://www.w3.org/2003/InkML" xml:id="stk30" contextRef="#ctx0" brushRef="#br0">16073 13792 327 0,'0'0'172'6,"0"0"-91"0,0 0-5 2,0 0-38 0,0 0-27 0,0 0-9-1,0 0 12 1,0 0 31 1,0 0 36-3,0 0 63 1,0 0 40 0,0 0 14 1,0 0-19 0,0 0-22-2,0 0-37 3,0 0-34-2,0 5-33 3,0 2-29-4,0 10-14 2,-7 8 6-2,0 13 19 5,-3 2-6-5,-4 6-5-1,14-3-8 5,0-2 1-2,0-6-17 0,0-2-9 6,7-6 9-13,17-7 0 15,-3-2 0-15,3-11-18 15,-3-7-69-16,3 0-42 16,-3-30-56-15,0-10-154-1,-11-3-337 0</inkml:trace>
    </iact:actionData>
  </iact:action>
  <iact:action type="add" startTime="133627">
    <iact:property name="dataType"/>
    <iact:actionData xml:id="d31">
      <inkml:trace xmlns:inkml="http://www.w3.org/2003/InkML" xml:id="stk31" contextRef="#ctx0" brushRef="#br0">16125 13542 962 0,'0'0'408'8,"0"0"-164"0,0 0-88-3,0 0-153 5,0 0-3-3,0 0-111-1,0 0-18 1,83-5-189 1,-55 8-270-6</inkml:trace>
    </iact:actionData>
  </iact:action>
  <iact:action type="add" startTime="133827">
    <iact:property name="dataType"/>
    <iact:actionData xml:id="d32">
      <inkml:trace xmlns:inkml="http://www.w3.org/2003/InkML" xml:id="stk32" contextRef="#ctx0" brushRef="#br0">16527 13761 550 0,'0'0'525'1,"0"0"-507"0,0 0-18 7,0 0 0-1,0 0 10 2,0 0-10-2,0 0-118 0,159-37-110 4,-138 34-87-11</inkml:trace>
    </iact:actionData>
  </iact:action>
  <iact:action type="add" startTime="133997">
    <iact:property name="dataType"/>
    <iact:actionData xml:id="d33">
      <inkml:trace xmlns:inkml="http://www.w3.org/2003/InkML" xml:id="stk33" contextRef="#ctx0" brushRef="#br0">16513 14022 1001 0,'0'0'401'13,"0"0"-318"-12,0 0-83 15,0 0-38-15,0 0 31 3,0 0-2 2,155-17-76 3,-85-1-128 4,-18 4-176 4,-7-7-355-16</inkml:trace>
    </iact:actionData>
  </iact:action>
  <iact:action type="add" startTime="134177">
    <iact:property name="dataType"/>
    <iact:actionData xml:id="d34">
      <inkml:trace xmlns:inkml="http://www.w3.org/2003/InkML" xml:id="stk34" contextRef="#ctx0" brushRef="#br0">17108 13685 1215 0,'0'0'388'1,"0"0"-261"4,0 0-13 0,0 0-44 4,10 164-48-2,-3-118-22 1,7-6-44-2,-7-5-108 4,0-9-160-3,3-19-395-6</inkml:trace>
    </iact:actionData>
  </iact:action>
  <iact:action type="add" startTime="134829">
    <iact:property name="dataType"/>
    <iact:actionData xml:id="d35">
      <inkml:trace xmlns:inkml="http://www.w3.org/2003/InkML" xml:id="stk35" contextRef="#ctx0" brushRef="#br0">16565 10933 680 0,'0'0'296'6,"0"0"-79"3,0 0-60-2,0 0-47 1,0 0-14-2,0 0 22 2,0 0-10 13,0-33-26-21,0 33-33 1,0 0-49 7,0 11-17 1,0 13 17-3,0 9 23 2,0 10 5-1,0 7 16 3,0 4-8-4,0-4-11 0,0-5-3 1,0-12-4 2,0-11-18 1,0-11 0 2,0-11 1-10,0 0 13 13,0 0 26-15,14-28-1 5,3-10-39 7,4-10-12 4,10-4-58-14,-11-2-14-2,12 4 7 15,-1 7 11-14,-10 8 15 15,-1 10 31-15,-2 8 11 15,-5 6 8-16,1 9-1 16,4 2-8-16,-5 0-6 17,1 13-13-17,4 14 29 16,2 9 12-15,-6 4-4-1,10 2-8 16,8 11-103-15,-5-10-191 15,-2-10-425-15</inkml:trace>
    </iact:actionData>
  </iact:action>
  <iact:action type="add" startTime="164394">
    <iact:property name="dataType"/>
    <iact:actionData xml:id="d36">
      <inkml:trace xmlns:inkml="http://www.w3.org/2003/InkML" xml:id="stk36" contextRef="#ctx0" brushRef="#br0">22244 13004 400 0,'0'0'225'7,"0"0"-87"1,0 0 18-1,0 0-52 1,0 0-56-2,0 0-35 2,0-19 0 0,0 17 49-2,0 2 59 2,0 0 22 0,0 0 11 1,0 0-37-4,0 0-53 5,-10 0-19-4,10 0-7 5,-7 0 6-7,0 0 0 3,0 0-22 1,0 0-4 1,-17 5 7-3,3 7 17 2,-3 1-29 1,3 5-1-2,0 0-5 0,4 1-7 0,10 2-8 0,0-3 2 2,7-4 6-3,0-1-16 1,0 2-3 2,14 3 19-1,17 2 0-2,7 0 8 3,7 2 3 0,7 1-10 0,-7-5 7 3,-3-8-8-8,-11-3-6 9,-17-7-10-11,3 0 16 12,-17-9 26-11,0-18 67 12,0-12-62-12,-17-6-23-3,3 2-8 14,-7 3-35-11,11 5-57 10,-4 2-66-10,0-11-147 11,7 12-191-11,-10 4-499-3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8T17:22:22.68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6755">
    <iact:property name="dataType"/>
    <iact:actionData xml:id="d0">
      <inkml:trace xmlns:inkml="http://www.w3.org/2003/InkML" xml:id="stk0" contextRef="#ctx0" brushRef="#br0">12736 898 97 0,'0'0'283'7,"0"0"-122"3,0 0-53-5,0 0 1 2,0 0 2 2,0 0-32-2,0 0-14 1,0 0-7 0,0 0 4 0,0 0-2-3,0 0 12 6,0 0 11-6,0 0 14 4,0 0-6-2,0 0-19 3,0 0-11-6,0 0 0 2,0 0-2 4,0 0-10-4,0 0-8 4,0 0-4-5,0 0-11 5,0 0-2-5,0 0-10 6,0 0-14-6,0 0-11 2,0 5-16 2,8 12-5-3,-1 13 32 3,9 11 0-3,-1 22 35 4,11 17 8-4,8 36 14 5,4-1-15-8,-4 12-8 5,7 5 9 0,-10-25-25-1,10 3 10 1,-7-20-3-2,-4-16-6 5,-3-16 5-7,-5-10-5 7,-3-11-7-6,-4-4-2 5,1-9-3-4,-9 0-1 0,4-12-5 2,-3 0 1 0,-8-6-1 0,0-5 1-2,8-1 13 4,-8 0 2-4,0 0 0 0,0 0 6 2,0 0-2-1,0 0 0 2,0 0-6-3,0 0 3 3,0-7-11-2,0-10-6 2,0 2 1-4,-8-9-1 6,0-2-1-6,-10-4-13 6,10-4-1-7,-7 1-1 3,-4-3-8 2,-4-2 6-2,8-1-6 1,-11-1 0-2,3-5 4 6,-3 1-12-8,11 0 0 7,-1 3-5-8,-10 2 17 5,11 7-1 0,7 1-1 0,-10 10 20 0,10 4-6-2,0 1 7 4,1 5 0-4,-1 2 2 2,8 4-1-2,-7 1 12 5,7 3-12-7,0 1 0 3,0 0-1 1,0 0-6 0,0 0 0 1,0 0 6-4,0 0 1 6,0 0 12-7,0 0 15 7,0 0-11-7,0 0-3 4,0 0-12 0,0 0-2 0,0 0 0-1,0 0 0 0,0 0 0 2,0 0 1-3,0 0 11 4,0 0 3-5,0 0 4 6,0 0-10-6,0 0 6 1,0 0-6 2,0 0-8 0,0 0 10 0,0 0-4-2,0 0-6 3,0 0-1-2,-8 0-10 3,8 21-5-6,-11 21 15 4,3 23 32-1,-7 20 28 2,-11 21-8-2,-12 6 3 0,4 0-18 3,0-11-18-4,4-11-1 3,3-27-12-4,12-20 3 6,8-21 0-6,7-16 0 1,0-6 1 2,0 0-10 0,0 0-64 1,0-8-98-4,15-4-179 6,-8 4-287-6,12 5-389-4</inkml:trace>
    </iact:actionData>
  </iact:action>
  <iact:action type="add" startTime="33002">
    <iact:property name="dataType"/>
    <iact:actionData xml:id="d1">
      <inkml:trace xmlns:inkml="http://www.w3.org/2003/InkML" xml:id="stk1" contextRef="#ctx0" brushRef="#br0">13605 1714 758 0,'0'0'308'7,"0"0"-110"-1,0 0-57 4,0 0-24-4,0 0-45 5,0 0-29-6,0-38-11 4,0 38 28-4,0 0 13 6,0 0-19-6,0 0-10 2,0 0 6 1,0 0 6 1,0 0-11-3,0 0-16 1,0 0-1 2,0 0-10-2,27-3 23 1,3-2 38-2,11-7-29 1,8 1-22 2,16-2-9-4,-9-3 0 4,1 5-8-2,3 0-11 3,-22 8-10-5,-4 3-73 5,-11 0-70-5,-4 19-206 6,-19 11-261-7,0-2-316-4</inkml:trace>
    </iact:actionData>
  </iact:action>
  <iact:action type="add" startTime="33595">
    <iact:property name="dataType"/>
    <iact:actionData xml:id="d2">
      <inkml:trace xmlns:inkml="http://www.w3.org/2003/InkML" xml:id="stk2" contextRef="#ctx0" brushRef="#br0">13703 2017 232 0,'0'0'977'7,"0"0"-727"1,0 0-85-1,0 0 4 1,0 0-62-1,0 0-54 2,0 0-31-2,8 0 17 2,11 0 12-4,-4 2-7 6,15 1 80-6,19 3-48 0,12-1-35 4,-5-2-19-2,8-1-22 2,-7 1 0-3,0-3-98 3,-16 0-183-2,-18 0-331 4,-15-16-683-11</inkml:trace>
    </iact:actionData>
  </iact:action>
  <iact:action type="add" startTime="37206">
    <iact:property name="dataType"/>
    <iact:actionData xml:id="d3">
      <inkml:trace xmlns:inkml="http://www.w3.org/2003/InkML" xml:id="stk3" contextRef="#ctx0" brushRef="#br0">15331 884 863 0,'0'0'357'8,"0"0"-156"1,0 0-2-4,0 0-37 4,0 0-87-3,0 0-17 1,0 4 3 1,0-4 10 0,0-10 9 0,0 3-19-1,0-7-38 2,0 1 5-3,0-8-9 6,-15 2-10-8,0-2 1 1,-4-2-10 4,-4 2-5-2,-3-3 4 2,3 1-6-3,-11 1-15 4,12 5-8-5,-5 6 21 6,5 6-9-6,6 2 18 7,5 3 0-9,4 0-11 7,-1 0-8-5,1 22 0 2,7 17 18 1,-8 10 0 0,8 15 1-1,0 12 0-1,0 10 15 5,15 8 12-5,11 10-13 1,-3 3-5 1,0 2-8-1,3 1 5 1,-11-8-5-2,12-6-1 4,-12-16-6-4,-8-11-25 5,1-14-25-8,-8-11-82 8,0-9-83-5,0-16-82 1,-23-8-210 0,-11-11-110-7</inkml:trace>
    </iact:actionData>
  </iact:action>
  <iact:action type="add" startTime="37660">
    <iact:property name="dataType"/>
    <iact:actionData xml:id="d4">
      <inkml:trace xmlns:inkml="http://www.w3.org/2003/InkML" xml:id="stk4" contextRef="#ctx0" brushRef="#br0">14878 1737 766 0,'0'0'273'5,"0"0"-228"4,0 0 39-5,0 0 74 6,211-58-71-5,-124 39-57 4,12 2-30-3,6 6-20 2,16 8-139 1,-23 3-196-1,-14 0-342-8</inkml:trace>
    </iact:actionData>
  </iact:action>
  <iact:action type="add" startTime="37898">
    <iact:property name="dataType"/>
    <iact:actionData xml:id="d5">
      <inkml:trace xmlns:inkml="http://www.w3.org/2003/InkML" xml:id="stk5" contextRef="#ctx0" brushRef="#br0">16219 1213 993 0,'0'0'385'10,"0"0"-225"-5,0 0-12 5,0 0-67-6,0 0-61 3,0 0-7 1,-136 200-5 0,94-119-8 0,-7 11 1-2,8-5-1 4,7-5-10-4,3-13-64 4,16-21-95-6,4-21-233 7,11-25-168-7</inkml:trace>
    </iact:actionData>
  </iact:action>
  <iact:action type="add" startTime="38110">
    <iact:property name="dataType"/>
    <iact:actionData xml:id="d6">
      <inkml:trace xmlns:inkml="http://www.w3.org/2003/InkML" xml:id="stk6" contextRef="#ctx0" brushRef="#br0">15796 1288 1056 0,'0'0'531'5,"0"0"-454"6,0 0-77-5,0 0 18 3,0 0-18-7,0 0 37 8,0 0-23-4,113 125-14 1,-79-88 2 2,0 7-2-3,-4 4-69 3,19 28-84-3,-15-13-141 5,-3-7-317-11</inkml:trace>
    </iact:actionData>
  </iact:action>
  <iact:action type="add" startTime="38394">
    <iact:property name="dataType"/>
    <iact:actionData xml:id="d7">
      <inkml:trace xmlns:inkml="http://www.w3.org/2003/InkML" xml:id="stk7" contextRef="#ctx0" brushRef="#br0">15773 2226 1242 0,'0'0'322'2,"0"0"-220"2,0 0-19 5,0 0-48-5,0 0-16 8,0 0-7-7,193-78-12 6,-118 53-14-8,12 4-103 8,-11 4-281-6,-20 6-459-2</inkml:trace>
    </iact:actionData>
  </iact:action>
  <iact:action type="add" startTime="38777">
    <iact:property name="dataType"/>
    <iact:actionData xml:id="d8">
      <inkml:trace xmlns:inkml="http://www.w3.org/2003/InkML" xml:id="stk8" contextRef="#ctx0" brushRef="#br0">16604 1217 649 0,'0'0'628'5,"0"0"-508"4,0 0-1-3,0 0-39 4,0 0-71-5,0 0-2 5,0 0 0-5,-19 3 129 7,19-3 94-9,0 0 9 4,0-3-39 1,0-8-38 0,0-6-69 0,0 2-71-1,0-6-22 2,0 6-18-2,-7-3-52-1,7 1-74 2,0 2-98 2,0 1-357-5,0 4-532-3</inkml:trace>
    </iact:actionData>
  </iact:action>
  <iact:action type="add" startTime="39159">
    <iact:property name="dataType"/>
    <iact:actionData xml:id="d9">
      <inkml:trace xmlns:inkml="http://www.w3.org/2003/InkML" xml:id="stk9" contextRef="#ctx0" brushRef="#br0">16634 1923 1159 0,'0'0'554'2,"0"0"-481"3,0 0-24 3,0 0-12-3,0 0-37 6,0 0 16-6,0 0-1 7,140 47-15-10,-125-31-11 6,-7 3-35 0,-8 6-17 0,0 3 15 0,-23 10-17-2,-18-7-127 4,-9-12-361-9</inkml:trace>
    </iact:actionData>
  </iact:action>
  <iact:action type="add" startTime="39625">
    <iact:property name="dataType"/>
    <iact:actionData xml:id="d10">
      <inkml:trace xmlns:inkml="http://www.w3.org/2003/InkML" xml:id="stk10" contextRef="#ctx0" brushRef="#br0">17620 966 443 0,'0'0'683'5,"0"0"-431"7,0 0-26-8,0 0-40 7,0 0-49-7,0 0-17 7,0 0-40-8,-64 0-17 5,30 0-25 1,-8 0 1-3,12 6-11 3,-19 22-6-2,8 16-12 2,-9 13-4-5,16 18-6 7,4 10 0-6,23 3-7 3,7 2-17 0,0-6-13-1,37-13-23 1,24-14-36 0,11-19 27 0,18-19 50-2,-10-16 19 5,10-3 10-6,-10-24-4 1,-12-20 7 3,-12-12 0-2,-26-6-2 1,4-13-11-2,-34-5-13 4,0 1-28-4,0 5-19 4,-41 8-63-6,-23 13-121 6,15 19-55-3,-8 16-83-6</inkml:trace>
    </iact:actionData>
  </iact:action>
  <iact:action type="add" startTime="40464">
    <iact:property name="dataType"/>
    <iact:actionData xml:id="d11">
      <inkml:trace xmlns:inkml="http://www.w3.org/2003/InkML" xml:id="stk11" contextRef="#ctx0" brushRef="#br0">17344 1506 864 0,'0'0'539'10,"0"0"-351"-4,0 0 7 1,0 0-59 0,0 0-58 2,0 0-49-2,0 0 27-2,106-23 31 6,-34 9-39-6,4-3-30 5,3 2-18-6,4-2-37 7,15-8-158-6,-19 4-313 7,-22 1-387-12</inkml:trace>
    </iact:actionData>
  </iact:action>
  <iact:action type="add" startTime="41111">
    <iact:property name="dataType"/>
    <iact:actionData xml:id="d12">
      <inkml:trace xmlns:inkml="http://www.w3.org/2003/InkML" xml:id="stk12" contextRef="#ctx0" brushRef="#br0">18281 1349 472 0,'0'0'1062'6,"0"0"-794"3,0 0-53-3,0 0-62 3,0 0-100-2,0 0-47 2,0 0-5-5,64 0 5 7,-14 0 6-5,-1 0-9 3,7 0-3-4,-7 0-60 3,-7 14-125 1,-4 5-115-3,-19 0-311-5</inkml:trace>
    </iact:actionData>
  </iact:action>
  <iact:action type="add" startTime="41344">
    <iact:property name="dataType"/>
    <iact:actionData xml:id="d13">
      <inkml:trace xmlns:inkml="http://www.w3.org/2003/InkML" xml:id="stk13" contextRef="#ctx0" brushRef="#br0">18255 1635 993 0,'0'0'210'6,"0"0"-178"4,0 0 14-4,0 0-46 1,219-34-158 1,-162 15-421-7</inkml:trace>
    </iact:actionData>
  </iact:action>
  <iact:action type="add" startTime="41543">
    <iact:property name="dataType"/>
    <iact:actionData xml:id="d14">
      <inkml:trace xmlns:inkml="http://www.w3.org/2003/InkML" xml:id="stk14" contextRef="#ctx0" brushRef="#br0">19127 1046 385 0,'0'0'1294'5,"0"0"-1085"1,0 0-111 1,0 0-22 0,0 0-40 1,0 0-36-1,0 0-1 2,-124 97 1-3,116-76 25 4,1-7-2-5,7-3-17 4,0-5-6-4,0 1-16 6,0 3-2-6,15 0-17 2,19 6 0 1,0 3 20 0,3 1 15 0,5 2 12-2,0 0 1 5,-1 0-4-6,-18 0-8 6,3 3-1-9,-18-2-12 6,-1 3-12 0,-7 4 24 0,0 7 0 1,-34 0-21-3,-3 6-118 5,-39-11-138-6,12-10-302 5,15-17-208-10</inkml:trace>
    </iact:actionData>
  </iact:action>
  <iact:action type="add" startTime="41893">
    <iact:property name="dataType"/>
    <iact:actionData xml:id="d15">
      <inkml:trace xmlns:inkml="http://www.w3.org/2003/InkML" xml:id="stk15" contextRef="#ctx0" brushRef="#br0">19086 920 84 0,'0'0'1444'5,"0"0"-1202"4,0 0-185-2,0 0-47 1,155-24-8-2,-84 24-2 3,5 7-88-3,-4 18-114 0,-8-6-155 3,-23-5-386-9</inkml:trace>
    </iact:actionData>
  </iact:action>
  <iact:action type="add" startTime="42460">
    <iact:property name="dataType"/>
    <iact:actionData xml:id="d16">
      <inkml:trace xmlns:inkml="http://www.w3.org/2003/InkML" xml:id="stk16" contextRef="#ctx0" brushRef="#br0">16049 868 477 0,'0'0'316'2,"0"0"-157"3,0 0 81 3,0 0 2 0,0 0-92 0,0 0-54-2,0 0-55 4,-106 49-18-3,72 6 1 3,4 19 14-5,-12 18 30 5,8 12-10-4,19 28-4 1,0 30-36 1,15-9-18-2,0-18-70 3,57 22-62-2,-8-58-201 3,8-6-429-10</inkml:trace>
    </iact:actionData>
  </iact:action>
  <iact:action type="add" startTime="43145">
    <iact:property name="dataType"/>
    <iact:actionData xml:id="d17">
      <inkml:trace xmlns:inkml="http://www.w3.org/2003/InkML" xml:id="stk17" contextRef="#ctx0" brushRef="#br0">19467 448 851 0,'0'0'288'8,"0"0"-233"-1,0 0-31 0,0 0 102 1,0 0 2-1,0 0-35 2,163 178-9-3,-103-112-14 3,-15 16-14-3,16 17-8 4,-12 38-10-5,-26 48-1 2,-16 52-17 2,-7 4-20-2,-15-40-19 1,-34-39-136-1,15-80-230 3,-8-38-806-10</inkml:trace>
    </iact:actionData>
  </iact:action>
  <iact:action type="add" startTime="43964">
    <iact:property name="dataType"/>
    <iact:actionData xml:id="d18">
      <inkml:trace xmlns:inkml="http://www.w3.org/2003/InkML" xml:id="stk18" contextRef="#ctx0" brushRef="#br0">14852 2319 758 0,'0'0'379'8,"0"0"-175"-2,0 0-18 4,0 0-22-4,0 0-67-1,0 0-48 4,0 0-3-1,90 0 89 0,-33 0-20-3,56 8-13 6,65 11-22-5,75 3 0 5,34-3-10-9,11-8-21 6,4-11-22 1,-7 0-8-2,-4-8-6 2,11-11-2-2,8 6-1 2,-23-2 56-3,-11 5-19 3,-16-4-9-4,-26-2-7 6,-11-7-6-6,-23 2-8 1,-33 2-10 2,-54 8-6 0,-26 8-1 1,-27 3-46-4,4 0-46 6,-7 0-20-5,7 4-15 4,-15 7-27-6,-33-7-83 2,-16-4-165 3,0 0-869-9</inkml:trace>
    </iact:actionData>
  </iact:action>
  <iact:action type="add" startTime="46186">
    <iact:property name="dataType"/>
    <iact:actionData xml:id="d19">
      <inkml:trace xmlns:inkml="http://www.w3.org/2003/InkML" xml:id="stk19" contextRef="#ctx0" brushRef="#br0">15543 2758 573 0,'0'0'377'6,"0"0"-169"2,0 0-5 0,0 0-32 0,0 0-60 0,0 0-66-3,0 0 0 5,0-8 49-3,0 3-1 0,0-3 1 0,0 2-3 0,-15-2-20 2,0 0-20-4,-4-4-31 5,-4 5-14-3,-3-1-5 3,3-1-1-7,-11 6 9 8,4 3-3-5,3 0-6 4,12 0-8-4,-11 0-2 0,11 16-2 3,7 4 0-2,0 7 1 2,-7 4 2-5,15 4-2 7,0 6 4-4,0 7-2 2,0 3 9-5,15 7 0 8,8 5 0-7,11 3 12 2,0 8-11 1,-4 3 0-2,12 6-1 3,-1 5-16-2,-3 1-11 2,-4-2-89-4,0-2-45 6,-11-8-4-6,-4-14-51 1,-12-15-74 3,-7-22-233-2</inkml:trace>
    </iact:actionData>
  </iact:action>
  <iact:action type="add" startTime="46644">
    <iact:property name="dataType"/>
    <iact:actionData xml:id="d20">
      <inkml:trace xmlns:inkml="http://www.w3.org/2003/InkML" xml:id="stk20" contextRef="#ctx0" brushRef="#br0">15252 3429 1107 0,'0'0'260'2,"0"0"-213"2,0 0-36 4,170-22 7 0,-72 14-7 1,23-3-11-4,34 11-22 5,-34 0-143-5,-23 0-384-3</inkml:trace>
    </iact:actionData>
  </iact:action>
  <iact:action type="add" startTime="46983">
    <iact:property name="dataType"/>
    <iact:actionData xml:id="d21">
      <inkml:trace xmlns:inkml="http://www.w3.org/2003/InkML" xml:id="stk21" contextRef="#ctx0" brushRef="#br0">16570 3151 1046 0,'0'0'633'10,"0"0"-442"-4,0 0-18 2,0 0-89-2,0 0-71-2,0 0-11 5,-121 162-2-1,80-98 1 0,-1 2 7-2,8-1-8 4,4 0-27-4,-4-10-48 4,19-15-95-6,0-16-191 10,15-15-423-14</inkml:trace>
    </iact:actionData>
  </iact:action>
  <iact:action type="add" startTime="47201">
    <iact:property name="dataType"/>
    <iact:actionData xml:id="d22">
      <inkml:trace xmlns:inkml="http://www.w3.org/2003/InkML" xml:id="stk22" contextRef="#ctx0" brushRef="#br0">16283 3195 1084 0,'0'0'484'6,"0"0"-342"0,0 0-37 4,0 0-48-5,0 0-57 5,0 0-9-4,0 0 9 3,49 59 11-5,-15-21 2 5,-11 6-4 1,11 2-9-4,0 7-21 3,15 30-112-4,-19-19-168 6,-3-3-267-11</inkml:trace>
    </iact:actionData>
  </iact:action>
  <iact:action type="add" startTime="47451">
    <iact:property name="dataType"/>
    <iact:actionData xml:id="d23">
      <inkml:trace xmlns:inkml="http://www.w3.org/2003/InkML" xml:id="stk23" contextRef="#ctx0" brushRef="#br0">16268 4037 1026 0,'0'0'390'6,"0"0"-267"0,0 0-47 4,0 0 0-7,0 0-2 5,162-83-43 1,-86 52-18-2,-4 5-10 1,-1 3-3-2,5 7-114 4,-27 7-238-4,-19 4-370-4</inkml:trace>
    </iact:actionData>
  </iact:action>
  <iact:action type="add" startTime="47889">
    <iact:property name="dataType"/>
    <iact:actionData xml:id="d24">
      <inkml:trace xmlns:inkml="http://www.w3.org/2003/InkML" xml:id="stk24" contextRef="#ctx0" brushRef="#br0">16106 2758 983 0,'0'0'401'4,"0"0"-183"1,0 0-68 3,0 0-81-2,0 0-20 4,-91 141 19-4,68-78 49 0,-3 8-18 3,3 11-20-2,16 12-24 1,-1 8-46-2,8 8-9 4,8 0-71-5,48 25-124 6,-7-31-144-6,8-25-460-5</inkml:trace>
    </iact:actionData>
  </iact:action>
  <iact:action type="add" startTime="48619">
    <iact:property name="dataType"/>
    <iact:actionData xml:id="d25">
      <inkml:trace xmlns:inkml="http://www.w3.org/2003/InkML" xml:id="stk25" contextRef="#ctx0" brushRef="#br0">17076 3169 436 0,'0'0'1203'7,"0"0"-908"-2,0 0-103 5,0 0-10-4,0 0-68 5,0 0-85-7,0 0-29 9,8 0-53-11,-1 0-76 13,24 0-184-15,3 0-284 8,-19 1-251-8</inkml:trace>
    </iact:actionData>
  </iact:action>
  <iact:action type="add" startTime="48876">
    <iact:property name="dataType"/>
    <iact:actionData xml:id="d26">
      <inkml:trace xmlns:inkml="http://www.w3.org/2003/InkML" xml:id="stk26" contextRef="#ctx0" brushRef="#br0">17197 3688 844 0,'0'0'357'6,"0"0"-238"4,0 0-17-6,0 0-63 6,0 0-39-6,0 0-6 4,0 0 6-1,72 13 32 2,-31-2 25-1,-7 6-15-2,-3 4-30 5,-12 4 2-5,-4 3 1 3,-8 2 4-4,-7 4 8 5,0 2 11-5,-7-2-38 1,-20-4-4 3,-18-5-124-1,3-11-182 0,8-14-549-7</inkml:trace>
    </iact:actionData>
  </iact:action>
  <iact:action type="add" startTime="49227">
    <iact:property name="dataType"/>
    <iact:actionData xml:id="d27">
      <inkml:trace xmlns:inkml="http://www.w3.org/2003/InkML" xml:id="stk27" contextRef="#ctx0" brushRef="#br0">18376 2829 1092 0,'0'0'361'7,"0"0"-119"1,0 0-74-2,0 0-53 3,-163-21-17-2,125 23-64 2,-11 33-22-4,8 8-12 6,-8 18-2-6,7 10-4 3,19 5 5-2,-3 10-6 2,26 0-6 0,0-2 11 0,8-4 2 1,41-9 0-5,19-16-6 8,11-16 6-6,12-23 0 0,7-16 1 2,0 0 6-1,-19-27-7 1,-14-11-25-2,-16-10-3 4,-15-4 11-4,-27-10-12 5,-7-5-65-8,-22-23-36 7,-28 12-169-4,-6 13-365-5</inkml:trace>
    </iact:actionData>
  </iact:action>
  <iact:action type="add" startTime="49592">
    <iact:property name="dataType"/>
    <iact:actionData xml:id="d28">
      <inkml:trace xmlns:inkml="http://www.w3.org/2003/InkML" xml:id="stk28" contextRef="#ctx0" brushRef="#br0">18021 3243 1228 0,'0'0'275'2,"0"0"-245"7,0 0 15-3,0 0 28 0,192 0-48 3,-101 0-12-2,-8 0-13 2,23 0-48-2,-19 15-200 3,-19 0-378-10</inkml:trace>
    </iact:actionData>
  </iact:action>
  <iact:action type="add" startTime="49909">
    <iact:property name="dataType"/>
    <iact:actionData xml:id="d29">
      <inkml:trace xmlns:inkml="http://www.w3.org/2003/InkML" xml:id="stk29" contextRef="#ctx0" brushRef="#br0">19003 3033 1048 0,'0'0'594'1,"0"0"-470"6,0 0-33 1,0 0-81-1,0 0-3 2,0 0-7-4,0 0 6 5,166 0-6-4,-128 0-82 6,11 6-125-8,-15 7-145 2,-19 4-233 3</inkml:trace>
    </iact:actionData>
  </iact:action>
  <iact:action type="add" startTime="50110">
    <iact:property name="dataType"/>
    <iact:actionData xml:id="d30">
      <inkml:trace xmlns:inkml="http://www.w3.org/2003/InkML" xml:id="stk30" contextRef="#ctx0" brushRef="#br0">18980 3343 998 0,'0'0'340'3,"0"0"-323"7,0 0-9-7,0 0-8 5,189-16-195 1,-117 6-346-9</inkml:trace>
    </iact:actionData>
  </iact:action>
  <iact:action type="add" startTime="50294">
    <iact:property name="dataType"/>
    <iact:actionData xml:id="d31">
      <inkml:trace xmlns:inkml="http://www.w3.org/2003/InkML" xml:id="stk31" contextRef="#ctx0" brushRef="#br0">19573 2829 1187 0,'0'0'357'6,"0"0"-187"5,0 0-40-8,0 0-93 7,0 0-37-4,0 0-57 5,0 0 50-8,57 4 7 6,-23 9 1-1,15-1-1-1,-8 1-22 0,8-5-53 0,-7 3-54 2,-4-5 55-2,-4-1 26 4,-19 1 26-8,-8-4 22 9,5 2 29-8,-12 2 67 2,0 2-5 2,0 4-13 0,-12 19 17 0,-3 12 18-2,-7 21-8 4,-12 13-41-4,-8 12-38 5,12 4-20-7,-4 0-4 5,0-4-2-3,11-10-37 3,16-16-105-3,-1-19-44 1,-3-19-144 3,11-23-394-10</inkml:trace>
    </iact:actionData>
  </iact:action>
  <iact:action type="add" startTime="50650">
    <iact:property name="dataType"/>
    <iact:actionData xml:id="d32">
      <inkml:trace xmlns:inkml="http://www.w3.org/2003/InkML" xml:id="stk32" contextRef="#ctx0" brushRef="#br0">19573 3218 1185 0,'0'0'502'3,"0"0"-461"4,0 0-30 1,0 0-10 0,0 0 5-2,0 0 7 3,196-9-13-2,-105-5-49 2,-12 1-159-5,-3-4-380-2</inkml:trace>
    </iact:actionData>
  </iact:action>
  <iact:action type="add" startTime="50876">
    <iact:property name="dataType"/>
    <iact:actionData xml:id="d33">
      <inkml:trace xmlns:inkml="http://www.w3.org/2003/InkML" xml:id="stk33" contextRef="#ctx0" brushRef="#br0">20038 2333 178 0,'0'0'1256'3,"0"0"-1046"5,0 0-209-3,0 0 104 3,0 0-13 0,147 153-10 0,-83-94-20 0,4 5-19-3,-4 9-12 7,-7 3-7-7,-15 11-23 4,-12 6 5-4,-11 8 9 3,-19 9 20 1,-12 9-26-4,-25-1-9 4,-13-4-65-1,-55 22-113 2,6-35-151-5,9-33-627-4</inkml:trace>
    </iact:actionData>
  </iact:action>
  <iact:action type="add" startTime="51396">
    <iact:property name="dataType"/>
    <iact:actionData xml:id="d34">
      <inkml:trace xmlns:inkml="http://www.w3.org/2003/InkML" xml:id="stk34" contextRef="#ctx0" brushRef="#br0">20789 1899 1443 0,'0'0'342'10,"0"0"-245"-6,0 0-31 3,0 0-6 1,0 0-24 0,163 0-11 0,-107 0-25-1,9 0-9 2,-16 0-100-3,0 18-158 3,-27 8-306-3,-3 1-308-6</inkml:trace>
    </iact:actionData>
  </iact:action>
  <iact:action type="add" startTime="51593">
    <iact:property name="dataType"/>
    <iact:actionData xml:id="d35">
      <inkml:trace xmlns:inkml="http://www.w3.org/2003/InkML" xml:id="stk35" contextRef="#ctx0" brushRef="#br0">20748 2284 864 0,'0'0'275'5,"0"0"-222"6,162 0-53-6,-71 0-33 5,-12 0-284-10</inkml:trace>
    </iact:actionData>
  </iact:action>
  <iact:action type="add" startTime="53130">
    <iact:property name="dataType"/>
    <iact:actionData xml:id="d36">
      <inkml:trace xmlns:inkml="http://www.w3.org/2003/InkML" xml:id="stk36" contextRef="#ctx0" brushRef="#br0">22058 719 573 0,'0'0'632'8,"0"0"-432"-1,0 0 1 5,0 0-31-10,0 0-80 7,0 0-58-1,0 0-25-2,16 25 3 3,-9 16 138-2,1 20 0 2,3 19-45-5,4 13-36 7,-15 15-29-6,8 7-20 6,-1 2-12-6,1-1-6 2,3-9-16 4,-3-19-61-6,7-21-97 3,19-32-67-2,-4-21-83 5,4-14-333-11</inkml:trace>
    </iact:actionData>
  </iact:action>
  <iact:action type="add" startTime="53460">
    <iact:property name="dataType"/>
    <iact:actionData xml:id="d37">
      <inkml:trace xmlns:inkml="http://www.w3.org/2003/InkML" xml:id="stk37" contextRef="#ctx0" brushRef="#br0">22678 558 1322 0,'0'0'493'10,"0"0"-336"-4,0 0 25 1,0 0-66 1,0 0-116-1,0 0-37 3,0 0 24-5,23 142 13 4,-8-68 27-4,4 16 1 5,-4 12-21-3,0 11-5-1,4 3-2 2,-12-4-29 0,8-10-92 1,0-17-93-5,-15-32-84 7,0-29-205-6,0-24-190-4</inkml:trace>
    </iact:actionData>
  </iact:action>
  <iact:action type="add" startTime="53776">
    <iact:property name="dataType"/>
    <iact:actionData xml:id="d38">
      <inkml:trace xmlns:inkml="http://www.w3.org/2003/InkML" xml:id="stk38" contextRef="#ctx0" brushRef="#br0">21813 722 1041 0,'0'0'553'8,"0"0"-530"-1,0 0 67 0,261-11 90 3,-58-30-67-5,58-12-61 4,22 2-32-4,-52 9-20 6,-54 26-28-5,-86 12-268 0,-49 4-877-6</inkml:trace>
    </iact:actionData>
  </iact:action>
  <iact:action type="add" startTime="54369">
    <iact:property name="dataType"/>
    <iact:actionData xml:id="d39">
      <inkml:trace xmlns:inkml="http://www.w3.org/2003/InkML" xml:id="stk39" contextRef="#ctx0" brushRef="#br0">21870 2319 578 0,'0'0'374'7,"0"0"-150"0,0 0 33 2,0 0-36-4,0 0-69 5,0 0-43-3,0 0-15 2,7-9-16-4,4 9-13 5,12 0-27-4,19 0-1 3,29 0 102-2,54 9-28-1,68 11-36 3,101-5 6-2,46-3 1 2,19-12-15-3,-15 0-23 4,-34-17-17-5,-8-8-11 6,-11 4 1-7,-23 7-16 3,-30 14-1 1,-53 0 0 0,-53 10-6 0,-41 7-30-2,-12 2-48 4,4 0-50-4,-4-2-47 4,27-17-33-5,-30 0-131 2,-27-17-702 1</inkml:trace>
    </iact:actionData>
  </iact:action>
  <iact:action type="add" startTime="55092">
    <iact:property name="dataType"/>
    <iact:actionData xml:id="d40">
      <inkml:trace xmlns:inkml="http://www.w3.org/2003/InkML" xml:id="stk40" contextRef="#ctx0" brushRef="#br0">22285 3069 1145 0,'0'0'369'2,"0"0"-183"3,0 0-3 2,0 0-31-2,0 0-82 6,0 0-50-6,0 0-20 2,0 69 0 1,0-8 101 0,0 23-31 0,0 19-38-2,0 11-17 3,0 10-3-1,0-5-12 0,0-14-7-3,0-24-69 4,26-25-114-2,31-56-78 3,-8-3-124-5,0-42-537-5</inkml:trace>
    </iact:actionData>
  </iact:action>
  <iact:action type="add" startTime="55408">
    <iact:property name="dataType"/>
    <iact:actionData xml:id="d41">
      <inkml:trace xmlns:inkml="http://www.w3.org/2003/InkML" xml:id="stk41" contextRef="#ctx0" brushRef="#br0">23025 2860 1081 0,'0'0'494'3,"0"0"-392"11,0 0 2-11,0 0-47 9,0 0 13-10,0 162-17 6,0-82 0 0,-7 12 17 0,-8 8-25-1,7 2-30 0,1-3-9 2,-5-2-6-2,5-13-30-1,-1-12-79 2,1-17-100 0,7-22-293 0,-8-21-393-8</inkml:trace>
    </iact:actionData>
  </iact:action>
  <iact:action type="add" startTime="55661">
    <iact:property name="dataType"/>
    <iact:actionData xml:id="d42">
      <inkml:trace xmlns:inkml="http://www.w3.org/2003/InkML" xml:id="stk42" contextRef="#ctx0" brushRef="#br0">22361 2982 104 0,'0'0'1124'7,"0"0"-1009"1,219 0 164-3,-42-33-92 5,61-22-86-4,4-4-63 5,-12 15-38-6,-45 14-60 4,-68 16-248-4,-45 6-759-3</inkml:trace>
    </iact:actionData>
  </iact:action>
  <iact:action type="add" startTime="56442">
    <iact:property name="dataType"/>
    <iact:actionData xml:id="d43">
      <inkml:trace xmlns:inkml="http://www.w3.org/2003/InkML" xml:id="stk43" contextRef="#ctx0" brushRef="#br0">26047 2253 535 0,'0'0'289'7,"0"0"37"3,0 0-79-6,0 0-22 8,0 0-57-10,0 0-57 9,0 0-10-6,0-3 0 4,0 3-16-2,0 0-11 1,0 0-4 0,0 0-8-1,0 0 3 1,0-2-2-3,15 2-14 7,4-3-19-8,23-2 23 3,14-5 29 0,24 2-28 2,18 1-17-2,42 1-10-1,37 1-18 5,69 2 2-4,22 3 2 2,0 0 0-5,-15 0-4 7,-26 4-3-6,-8 2 5 5,26-2 1-6,1-4 10 5,7 0-8-1,7-11-4-1,16-7 2 2,8 3-10-3,-5 0-1 4,-3 7 0-5,7 3 0 2,-22 5 0 1,-1 0 1-1,-37 3-2 1,-53 17-24-2,-49 0-84 3,-38-2-2-2,-26 0-89 3,7 13-50-6,-15-4-92 8,-7-8-372-11</inkml:trace>
    </iact:actionData>
  </iact:action>
  <iact:action type="add" startTime="58340">
    <iact:property name="dataType"/>
    <iact:actionData xml:id="d44">
      <inkml:trace xmlns:inkml="http://www.w3.org/2003/InkML" xml:id="stk44" contextRef="#ctx0" brushRef="#br0">24298 455 416 0,'0'0'296'8,"0"0"-127"1,0 0-22-1,0 0 21 0,0 0-49-3,0 0-42 6,0 0 0-6,0-10 21 1,0 10 22 4,0 0-6-5,0 0-6 4,0 0-23-3,0 0 1 4,0 0-9-4,0 0-19 4,0 0-8-7,0 0-9 6,0 0-4-2,-7 0 3 2,-12-4-29-2,-4 3-4 0,-3-5 5 3,3 2-6-4,-11-1 1 5,11-1-5-8,-3 4-2 5,-4-4 0 0,-4 4 4-2,11-2-4 1,-3 4 0 2,18-1 0 0,-7 1 2-4,4 0-1 4,11 0 5-3,0 0-6 5,0 0-12-7,0 5-9 5,0 22 12-1,0 11 9-1,0 12 10 0,0 13 13 0,0 6 3 2,19 5 19-1,-4 5-24 1,11 8 3-5,-3 0 14 7,-1 4 7-6,5-1-30 1,-4-2 0 3,3 0-8-2,-3-5-5 2,-5-8-1-2,-2-12 0 1,-1-14 5-2,-8-14-6 6,5-12-10-8,-5-10-29 2,-7-7-31 2,0-4-10 0,0-2 37 0,0 0 36-2,0 0 7 3,0 0 13-2,0 0 2 2,0 0 6-5,0 0 7 7,0 0 2-5,0 0 4 4,0 0 0-5,0 0 5 2,0 0 6 2,0 0-2-2,0 0-4 1,0 0-4-2,0 0 1 7,0 0 0-10,0 0-2 3,0 0-4 1,8 0 2 2,-8 0-10-1,0 0-5-2,0 0 1 3,0 0 4-2,0 0-4 4,0 0-2-8,0 0-1 7,0 0-7-4,0 0-7 3,0 0 0-4,0 0 0 3,0 0 5 0,0 0 1 0,0 0 2-1,0 0 8 0,0 0 4 3,0 0-11-4,0 0-2 1,0 0-8 0,0 0 1 2,0 0-1-2,0 0 0-2,0 0-1 6,0 0 1-6,0 0 0 5,0 0 0-5,0 0 1 4,0 0 0-2,0 0 5 3,0 0-5-6,0 0 0 4,0 0 0 0,0 0-1 0,0 0 0 0,0 0-2-2,0 0-8 4,0 0-5-4,0 0-27 4,0 0-64-6,7-13-129 4,1-15-232 1,-1-10-439-8</inkml:trace>
    </iact:actionData>
  </iact:action>
  <iact:action type="add" startTime="61404">
    <iact:property name="dataType"/>
    <iact:actionData xml:id="d45">
      <inkml:trace xmlns:inkml="http://www.w3.org/2003/InkML" xml:id="stk45" contextRef="#ctx0" brushRef="#br0">24215 392 763 0,'0'0'514'8,"0"0"-348"-3,0 0 64 4,0 0-30-1,0 0-91 0,0 0-51-3,0 5 22 6,0 7 2-6,-23 13-30 6,-18 21-18-7,-8 20-18 7,-23 20-10-6,4 6 7 4,4-3-2-4,7-10-4 3,8-18-6 0,26-23 0 0,5-16-1 2,18-14 0-6,0-8-9 6,0 0-7-5,18-16-6 2,20-23 22 1,30-12 0 0,-4-11 1 0,16-1-1-1,-5 7 0 1,-3 11-1-1,-23 12-34 3,-15 11-4-5,-11 14 23 4,-16 5 1-4,-7 3 4 5,0 0 5-4,0 19-8 2,-7 23 14 0,-16 18 35-2,-18 17 1 4,-8 14-13-5,-8 5-14 5,8-6-7-3,7-10 7 3,12-16-3-6,4-20-6 3,26-17-7 1,0-13-14 0,0-9-10-1,0-5-7 0,26 0-10 4,12-27 35-6,3-12 13 4,8-2-1-4,-7 5-13 5,-8 11-9-4,-11 12-4 0,-16 13-7 2,1 0-2 0,-8 7 10 1,0 30 26-4,0 15 15 6,-23 20 14-6,-11 12-5 6,-7 13-3-6,3-1-8 1,4-5 6 2,19-16-7 0,-4-20 2 0,19-21-14-2,0-17-19 4,0-11 7-4,26-6 0 3,4-8 12-4,20-28 13 7,-1-8-6-7,7 1-1 1,-7 3-5 2,-15 13-1-1,-11 11-2 2,-4 10-20-4,-12 6-1 7,-7 0 1-8,0 8 21 7,0 19 1-6,-7 9 67 1,-12 6-14 2,-4 4-5 0,8-3-18 2,8-3-20-5,-12-10-9 5,19-8-1-5,0-11-19 5,0-9-25-6,0-2-24 4,26-2 33 0,4-26 35 1,12-11 6-3,0-5-5 1,-12 3 8 2,4 3-9-2,-8 12-1 3,-18 11 1-5,-1 6 5 5,-7 9 14-5,0 0 18 1,0 0-6 2,-15 6-17 0,-4 13-12 0,-3-1 0-2,-5-3 4 4,5-4-6-4,6-7 11 5,-10-4 3-8,3-10-6 8,-3-28-8-6,3-17-17 3,-3-22-19 1,11-12-4-4,7-11-4 4,1-2 7-2,7 9 27 2,0 8 3-4,7 16 6 6,1 11 0-6,-1 20 1 1,-7 13 2 3,0 14 21-2,0 11 30 1,0 0-34-2,-22 14-19 4,-5 24-16-4,-14 12 10 4,3 4 6-6,-4-1 0 5,8-11 0-1,12-13 0-1,3-14 6-1,11-15 17 2,1 0 32 1,7-25-55-2,0-25 0 2,0-18-28-4,0-16-24 6,15-3 21-6,11-3 25 1,-3 3 6 2,-4 17-9 0,-4 11 9 1,-8 21 0-4,-7 13 1 5,0 14 15-4,0 11 16 3,0 0 2-3,-7 3-33 4,-20 25-1-5,-3 10-6 6,-11 9 5-5,-1 3 0-1,12-6 0 4,3-12 1-2,5-9-1 3,14-10 2-6,8-11-2 8,0-2 1-8,0-2-6 7,0-23 3-8,15-11-61 5,8 0 14 0,19 1-138 0,-8 7-176 0,-12 12-412-7</inkml:trace>
    </iact:actionData>
  </iact:action>
  <iact:action type="add" startTime="64054">
    <iact:property name="dataType"/>
    <iact:actionData xml:id="d46">
      <inkml:trace xmlns:inkml="http://www.w3.org/2003/InkML" xml:id="stk46" contextRef="#ctx0" brushRef="#br0">25012 367 324 0,'0'0'345'7,"0"0"-139"4,0 0-77-7,0 0 46 4,0 0-46 0,0 0-50 0,-15-36-5-1,7 32 25 0,8-2 0 3,0 3 9-4,0 3-13 2,-7 0 5-2,7 0-15 2,0 0-19 0,0 0-25-2,0 0-11 3,0 0-11-2,0 13-2 2,-8 21 7-4,-3 16 52 5,11 15 2-4,-8 13-7 5,1 4-20-8,7 2-11 5,0-6-18 0,0-7-11 0,0-7-11 0,7-18 0-2,12-10-20 5,-4-14-85-5,1-17-63 2,18-10-85-3,-4-26-47 6,4-7-387-11</inkml:trace>
    </iact:actionData>
  </iact:action>
  <iact:action type="add" startTime="64580">
    <iact:property name="dataType"/>
    <iact:actionData xml:id="d47">
      <inkml:trace xmlns:inkml="http://www.w3.org/2003/InkML" xml:id="stk47" contextRef="#ctx0" brushRef="#br0">24631 1393 487 0,'0'0'210'10,"0"0"-53"-4,0 0 24-1,0 0 7 3,0 0-51 0,0 0-21-1,0 0 31 1,0 0 1 1,0 0-30-2,0 0-17 1,0 0-6-2,0 0-28 4,0 0-41-5,34 0-8 2,22-11 102 1,16-6 0 0,19-2-37 1,22-3-28-5,0 0-15 7,12 0-16-5,-19-1-14 3,-12 8-8-4,-11 4-1 8,-19 5-1-10,-14 1-17 5,-9 5-96-1,-7 0-70 0,-11 0-172 2,-16 0-393-9</inkml:trace>
    </iact:actionData>
  </iact:action>
  <iact:action type="add" startTime="65398">
    <iact:property name="dataType"/>
    <iact:actionData xml:id="d48">
      <inkml:trace xmlns:inkml="http://www.w3.org/2003/InkML" xml:id="stk48" contextRef="#ctx0" brushRef="#br0">25348 1543 529 0,'0'0'359'8,"0"0"-129"0,0 0-27 0,0 0-55-2,0 0-70 4,0 0-33-4,0 0 18 0,-7 28-6 2,-5-12 7 0,5 7-11 1,-8-1 7-3,7 2 7 2,1-1-14-1,-12-4-29 3,19-3-6-6,0 1-2 4,0-5-16 0,0-2 0 0,0-1-2-1,0-2-11 0,19 4 6 2,3 1 6-1,5-3 1 0,3 1 0-3,4 1 1 7,-4-3-1-8,4 3 7 2,-7 3-7 2,-5 3 0 0,-7 3-1 1,4 3-10-4,-19 7 11 5,8 6 6-3,-8 0-3 3,0 2 3-8,-8 0 7 6,-11-8 0 1,4-3-4-2,0-6-3 1,-11-11 5-2,-4-1-11 4,3-7-53-3,-14-2-49 0,10-13-163 0,5-10-404-7</inkml:trace>
    </iact:actionData>
  </iact:action>
  <iact:action type="add" startTime="65894">
    <iact:property name="dataType"/>
    <iact:actionData xml:id="d49">
      <inkml:trace xmlns:inkml="http://www.w3.org/2003/InkML" xml:id="stk49" contextRef="#ctx0" brushRef="#br0">25356 1517 899 0,'0'0'373'1,"0"0"-275"7,0 0-93-3,0 0 6 2,0 0-6 3,155-10 79-2,-91 5 48-1,11 1 10-1,-3-2-36 4,-8 2-72-6,1 3-27 4,-5 1-7 0,-3-4-144 0,-19 2-209 2,-12-10-586-10</inkml:trace>
    </iact:actionData>
  </iact:action>
  <iact:action type="add" startTime="66210">
    <iact:property name="dataType"/>
    <iact:actionData xml:id="d50">
      <inkml:trace xmlns:inkml="http://www.w3.org/2003/InkML" xml:id="stk50" contextRef="#ctx0" brushRef="#br0">26244 1094 1260 0,'0'0'376'5,"0"0"-206"6,0 0-17-5,0 0-94 2,0 0-59-3,0 0-6 5,0 0 6-3,113 29 15-2,-72-18 12 3,8 0-5 0,8 1-7 1,0-1-2-4,-8-5-7 6,8-4-6-6,-16-2-22 6,1 0-64-8,-20 0 5 6,-7-19 21-2,-7-10 9 1,-8-3 26 1,-8-10 9-4,-22 1-7 4,-11-2 7-2,-8 4-30 4,-1 6 0-7,16 11 46 7,-3 10 3-7,10 12 52 6,-3 0-4-4,4 20-32 1,-16 22 16 1,12 10 18-1,-4 9 3 3,11 3-7-5,-3 9-12 5,18 1 14-4,1-3-26-1,7-2-13 3,0-7-2 0,30-3 3 0,4-9-7-2,7-12 0 4,8-8-5-3,8-5-1 2,7-11-7-5,12-12-68 8,3-2-55-7,27-27-67 6,-15-17-138-8,-20-8-404 0</inkml:trace>
    </iact:actionData>
  </iact:action>
  <iact:action type="add" startTime="66860">
    <iact:property name="dataType"/>
    <iact:actionData xml:id="d51">
      <inkml:trace xmlns:inkml="http://www.w3.org/2003/InkML" xml:id="stk51" contextRef="#ctx0" brushRef="#br0">27116 464 880 0,'0'0'530'2,"0"0"-361"9,0 0 49-7,0 0-74 3,0 0-99 1,0 0-40-2,0 0 1 3,23 0 5-3,11 0 67 5,3-9-41-6,5 2-37 7,7 0-39-11,15 2-182 9,-15 3-298-2,-15-3-268-8</inkml:trace>
    </iact:actionData>
  </iact:action>
  <iact:action type="add" startTime="67200">
    <iact:property name="dataType"/>
    <iact:actionData xml:id="d52">
      <inkml:trace xmlns:inkml="http://www.w3.org/2003/InkML" xml:id="stk52" contextRef="#ctx0" brushRef="#br0">27936 252 803 0,'0'0'400'11,"0"0"-179"-6,0 0-28 2,0 0-55-1,0 0-78 7,0 0-4-12,0 0 45 7,0 0 31 0,0 0-29 0,-15 3-44 0,-8 16-48-2,-4 11-11 4,-7 9 0-4,4 13-6 5,-11 2 5-8,7 5-7 8,11-4-20-5,8-9-69 1,4-7-20 0,3-11-29 0,8-15-77 1,0-13-72 0,0-9-13 2,0-18-293-10</inkml:trace>
    </iact:actionData>
  </iact:action>
  <iact:action type="add" startTime="67516">
    <iact:property name="dataType"/>
    <iact:actionData xml:id="d53">
      <inkml:trace xmlns:inkml="http://www.w3.org/2003/InkML" xml:id="stk53" contextRef="#ctx0" brushRef="#br0">27675 229 1064 0,'0'0'295'7,"0"0"-134"-2,0 0-40 7,0 0-90-6,0 0-31-1,0 0 0 3,0 0 92 0,8 98 32 0,10-58-27-2,-2 2 1 3,-9-2-51-2,20 0-32 3,-12-2-9-6,7-6-6 5,5-1-19-2,-5-4-84 1,12-4-79-2,0-10-164 2,-11-5-293-7</inkml:trace>
    </iact:actionData>
  </iact:action>
  <iact:action type="add" startTime="67779">
    <iact:property name="dataType"/>
    <iact:actionData xml:id="d54">
      <inkml:trace xmlns:inkml="http://www.w3.org/2003/InkML" xml:id="stk54" contextRef="#ctx0" brushRef="#br0">28083 549 1060 0,'0'0'386'7,"0"0"-201"2,0 0-89-4,0 0-68 3,0 0-28-1,0 0 0 2,0 0 0-4,26 77-2 7,-26-63 2-8,8-6 0 7,7-3-9-6,0-2-1 2,12-3-1 1,3 0-86-1,4-16-123 2,-19-7-364-8</inkml:trace>
    </iact:actionData>
  </iact:action>
  <iact:action type="add" startTime="67981">
    <iact:property name="dataType"/>
    <iact:actionData xml:id="d55">
      <inkml:trace xmlns:inkml="http://www.w3.org/2003/InkML" xml:id="stk55" contextRef="#ctx0" brushRef="#br0">28125 268 954 0,'0'0'494'10,"0"0"-290"-6,0 0-133 7,0 0-71-9,0 0-94 7,0 0-439-1,0 0 179-8</inkml:trace>
    </iact:actionData>
  </iact:action>
  <iact:action type="add" startTime="68389">
    <iact:property name="dataType"/>
    <iact:actionData xml:id="d56">
      <inkml:trace xmlns:inkml="http://www.w3.org/2003/InkML" xml:id="stk56" contextRef="#ctx0" brushRef="#br0">28963 217 199 0,'0'0'635'6,"0"0"-314"0,0 0-46 1,0 0-77 0,0 0-69 2,0 0-66-2,0 0-22 2,-121 120 40-4,53-52 28 6,4 16-31-6,-8 6-13 0,-3 9-25 4,3 1-24-1,8-7-16 0,7-11-13-2,16-16-65 5,22-17-56-6,11-21-65 4,8-17-187-4,0-11-373-5</inkml:trace>
    </iact:actionData>
  </iact:action>
  <iact:action type="add" startTime="68896">
    <iact:property name="dataType"/>
    <iact:actionData xml:id="d57">
      <inkml:trace xmlns:inkml="http://www.w3.org/2003/InkML" xml:id="stk57" contextRef="#ctx0" brushRef="#br0">28906 684 720 0,'0'0'309'9,"0"0"-87"-3,0 0-34 4,0 0-16-6,0 0-76 4,0 0-14 0,0 0 14 0,-15 19-17 2,-4-6-16-7,4 5-17 8,8 1-7-5,-12-6-11 2,11 0-17-3,1-3-11 3,7-5 0 0,0-3-1-2,0-2-12 4,0 0-24-4,0 2 3 4,7 2-14-5,12 3 43 5,4 3 4-4,3 0-14 3,5 1-6-3,-5 1 11 1,-11-1 4 2,0-6 5-3,-7 0 0 3,-8-2 0-3,0-1 1 4,0 2 0-4,0 4 1 1,0 3 0-1,0 5 24 3,0 9-6-1,-8 3-6-2,-7-1-13 3,0-3-1-3,-4-4-58 7,4-7-57-9,-8-7-52 5,-3-6 1-4,3-14-323 7,-3-11-434-8</inkml:trace>
    </iact:actionData>
  </iact:action>
  <iact:action type="add" startTime="69433">
    <iact:property name="dataType"/>
    <iact:actionData xml:id="d58">
      <inkml:trace xmlns:inkml="http://www.w3.org/2003/InkML" xml:id="stk58" contextRef="#ctx0" brushRef="#br0">28865 659 792 0,'0'0'160'6,"0"0"-44"-2,0 0 108 3,0 0-45 2,0 0-72-2,0 0 48 1,0 0-2-1,57-11 11 3,-16 0-59-4,16-5-61 4,7 4-44-6,11-4-18 6,-10 5-187-4,-24-5-471-5</inkml:trace>
    </iact:actionData>
  </iact:action>
  <iact:action type="add" startTime="96321">
    <iact:property name="dataType"/>
    <iact:actionData xml:id="d59">
      <inkml:trace xmlns:inkml="http://www.w3.org/2003/InkML" xml:id="stk59" contextRef="#ctx0" brushRef="#br0">24657 3127 355 0,'0'0'150'8,"0"0"-111"2,0 0-30-4,0 0-8 1,-60-44 7 0,45 27 2 2,-1 7-9-1,1 1 21 0,-11 7 3-2,11 2-12 1,-12 0-1 4,12 0-12-6,-11 7-1 6,11 5-15-8,0 7-69 5,-1-3-91-1,-2-4-152-6</inkml:trace>
    </iact:actionData>
  </iact:action>
  <iact:action type="add" startTime="98057">
    <iact:property name="dataType"/>
    <iact:actionData xml:id="d60">
      <inkml:trace xmlns:inkml="http://www.w3.org/2003/InkML" xml:id="stk60" contextRef="#ctx0" brushRef="#br0">24412 2883 2 0,'0'0'1'6,"0"0"28"4,0 0 34-4,0 0 25 4,0 0-10-6,0 0-4 4,0 0-18 0,7-8-17 0,-7 8-29 0,0 0-10-2,0 0-6 4,0 0 6-4,0 0-1 4,0 0 1-6,0 0 12 6,0 0 23-4,0 0 2 0,0 0-7 2,0 0-24 0,0 0-6 1,0 0-75-4,0 0-62 5,0 0-43-5,0 0 19-3</inkml:trace>
    </iact:actionData>
  </iact:action>
  <iact:action type="add" startTime="98295">
    <iact:property name="dataType"/>
    <iact:actionData xml:id="d61">
      <inkml:trace xmlns:inkml="http://www.w3.org/2003/InkML" xml:id="stk61" contextRef="#ctx0" brushRef="#br0">24412 2883 90 0,'7'-4'255'2,"-7"4"-102"8,0 0-45-5,0 0-23 3,0 0-31-1,0 0-10 1,0 0 10-2,8 0 2 3,-8 0 40 0,0 0 61-3,0 0-9 2,0 0-52-2,0 0 4 4,0 0-16-4,0 0-30 0,0 0-9 2,0 0 8 0,0 0-7 0,0 0-5-2,0 0-4 3,0 0-8-2,0 0-8 2,0 0-20-4,0 5-1 5,7 12 0-4,1 11 22 3,11 13 53-2,-4 14-27-1,0 16 27 3,11 15-6-2,-3 11-21 2,3 1-6-4,-3-5-19 6,4-8-17-6,-12-16-6 1,0-19 7 2,4-14-6 0,-19-17-1 0,7-8-32-2,-7-11-80 4,0-11-92-4,8-26-112 5,-8-8-493-11</inkml:trace>
    </iact:actionData>
  </iact:action>
  <iact:action type="add" startTime="98893">
    <iact:property name="dataType"/>
    <iact:actionData xml:id="d62">
      <inkml:trace xmlns:inkml="http://www.w3.org/2003/InkML" xml:id="stk62" contextRef="#ctx0" brushRef="#br0">24143 4072 965 0,'0'0'670'2,"0"0"-540"0,0 0-60 8,0 0 46-5,0 0-69 3,170-50 82-1,-71 13 4 1,14-5-83 0,8 6-25-2,-4 9-19 3,-11 14-6-2,-20 9-5 4,-10 4-81-8,-12 0-76 7,-15 17-62-4,-7 2-160 6,-27-2-318-12</inkml:trace>
    </iact:actionData>
  </iact:action>
  <iact:action type="add" startTime="99262">
    <iact:property name="dataType"/>
    <iact:actionData xml:id="d63">
      <inkml:trace xmlns:inkml="http://www.w3.org/2003/InkML" xml:id="stk63" contextRef="#ctx0" brushRef="#br0">24638 4221 1096 0,'0'0'342'1,"0"0"-156"1,0 0-11 9,0 0-67-6,0 0-83 3,0 0-25-2,0 0 0 4,27 0 0-4,3-4 73 0,11-4-8 3,16-3-26-2,0-2-24 2,11 2-3-3,-4 3-11 4,-15 5-1-5,0 0-20 6,-26 3-30-8,3 0-9 6,-18 0 12-2,-8 0 24 1,0 0 16 0,0 0 7-2,0 3 1 4,-19 19 24-4,-11 10-16 4,-4 12-3-6,3 11 8 7,-10 4-3-6,7 4-11 1,11 0 1 2,-3 0 6 0,11-6-7 1,7 2 0-4,1-12-67 6,7-6-72-6,0-12-119 6,0-12-258-7,0-14-29-4</inkml:trace>
    </iact:actionData>
  </iact:action>
  <iact:action type="add" startTime="99651">
    <iact:property name="dataType"/>
    <iact:actionData xml:id="d64">
      <inkml:trace xmlns:inkml="http://www.w3.org/2003/InkML" xml:id="stk64" contextRef="#ctx0" brushRef="#br0">24589 4523 1228 0,'0'0'548'6,"0"0"-479"0,0 0-48 4,0 0 11-6,0 0 85 4,238 0-64 0,-132-8-33 0,0 0-9-1,30 2-11-1,-27 1-147 7,-30-1-514-13</inkml:trace>
    </iact:actionData>
  </iact:action>
  <iact:action type="add" startTime="100841">
    <iact:property name="dataType"/>
    <iact:actionData xml:id="d65">
      <inkml:trace xmlns:inkml="http://www.w3.org/2003/InkML" xml:id="stk65" contextRef="#ctx0" brushRef="#br0">25813 3790 1122 0,'0'0'347'8,"0"0"-267"1,0 0-44-3,0 0 5 3,0 0-40-2,0 0 0 2,0 0 45-3,121 15 29-1,-80-11-2 4,16-4-25-1,0 0-29 0,-1 0-4-2,-7 0-14 5,-7-6-1-6,-12-11-1 5,4-2-20-5,-19-5 5 6,-7-4-4-7,-8-2 9 5,0-3-5-3,-8-1-10 1,-29 2-12 2,-5 0-4-2,-7 6-1 4,0 6 21-8,7 12 20 9,1 8-7-8,10 0 1 2,5 19 8 2,-4 20 6 0,3 8 9 0,5 8-8-2,-5 8 8 5,20 0-1-6,7 6-6 6,0-1 3-8,0 1 7 8,26-5-17-5,4-6 8 2,19-9 3-3,1-5 1 3,14-9-3 1,0-6-8-2,4-10-2 2,4-8-56-4,11-11-119 6,-19 0-212-6,-15-9-314-3</inkml:trace>
    </iact:actionData>
  </iact:action>
  <iact:action type="add" startTime="101744">
    <iact:property name="dataType"/>
    <iact:actionData xml:id="d66">
      <inkml:trace xmlns:inkml="http://www.w3.org/2003/InkML" xml:id="stk66" contextRef="#ctx0" brushRef="#br0">26489 3170 1114 0,'0'0'493'1,"0"0"-366"4,0 0 10 3,0 0-23-1,0 0-67 2,0 0-37-2,0 0 24 1,94-7 6-2,-44-5-17 4,6 5-17-4,-7-2-6 0,19 1-47 3,4-6-177-2,-8 6-253 1,-15-6-317-8</inkml:trace>
    </iact:actionData>
  </iact:action>
  <iact:action type="add" startTime="102011">
    <iact:property name="dataType"/>
    <iact:actionData xml:id="d67">
      <inkml:trace xmlns:inkml="http://www.w3.org/2003/InkML" xml:id="stk67" contextRef="#ctx0" brushRef="#br0">27717 2571 700 0,'0'0'657'2,"0"0"-403"8,0 0-34-6,0 0-24 4,0 0-82 1,0 0-87 0,0 0-26-5,-72 53 10 4,23-4 6 2,-8 15-6-4,0 7-10 4,-3 9 0-5,15-4-1 5,3-3-33-5,8-16-62 7,19-16-66-10,7-22-115 6,8-16-282 1,0-3 27-8</inkml:trace>
    </iact:actionData>
  </iact:action>
  <iact:action type="add" startTime="102261">
    <iact:property name="dataType"/>
    <iact:actionData xml:id="d68">
      <inkml:trace xmlns:inkml="http://www.w3.org/2003/InkML" xml:id="stk68" contextRef="#ctx0" brushRef="#br0">27229 2663 1134 0,'0'0'391'10,"0"0"-290"-5,0 0-101 2,0 0-16 3,0 0 16-4,0 0 47 2,0 0 21-1,136 134 16 2,-102-104-32-3,0 1-30 0,-3-1-13 1,3-5-4 1,-12 1-5 1,12 3-85-3,8 0-115 4,-12-1-122-4,4-8-250-6</inkml:trace>
    </iact:actionData>
  </iact:action>
  <iact:action type="add" startTime="102480">
    <iact:property name="dataType"/>
    <iact:actionData xml:id="d69">
      <inkml:trace xmlns:inkml="http://www.w3.org/2003/InkML" xml:id="stk69" contextRef="#ctx0" brushRef="#br0">27837 3042 204 0,'0'0'725'10,"0"0"-485"-6,0 0-60 3,0 0-19 1,0 0-29-2,0 0-44 3,0 0-1-2,0 0-5 3,0 0-32-6,0 0-35 6,0 0-15-4,12 0-18 2,-5 8 17-2,8 3 1 2,1 5 1 0,2-5-1 0,5 0-5 1,-8-5-55-4,4-6-41 5,-4 0-7-4,0-9-10 5,4-42-175-8,-11 3-33 6,-8 2-45-8</inkml:trace>
    </iact:actionData>
  </iact:action>
  <iact:action type="add" startTime="102729">
    <iact:property name="dataType"/>
    <iact:actionData xml:id="d70">
      <inkml:trace xmlns:inkml="http://www.w3.org/2003/InkML" xml:id="stk70" contextRef="#ctx0" brushRef="#br0">27992 2802 434 0,'0'0'573'2,"0"0"-246"0,0 0-70 6,0 0-104-1,0 0-87 4,0 0-59-7,0 0-7 6,-56-44-92-5,56 36-199 7,0-3-654-12</inkml:trace>
    </iact:actionData>
  </iact:action>
  <iact:action type="add" startTime="103151">
    <iact:property name="dataType"/>
    <iact:actionData xml:id="d71">
      <inkml:trace xmlns:inkml="http://www.w3.org/2003/InkML" xml:id="stk71" contextRef="#ctx0" brushRef="#br0">28816 2627 71 0,'0'0'1277'6,"0"0"-897"-2,0 0-127 6,0 0-40-4,0 0-98 3,0 0-115-4,0 0-12 3,-57 49 12 1,0 20 27-2,-7 21 1 1,-11 14 0-2,-5 4-11 4,12-4-17-4,12-12-1 0,18-22-67 1,19-17-130 2,19-33-170 0,0-18-339-4,0-2 9-4</inkml:trace>
    </iact:actionData>
  </iact:action>
  <iact:action type="add" startTime="103627">
    <iact:property name="dataType"/>
    <iact:actionData xml:id="d72">
      <inkml:trace xmlns:inkml="http://www.w3.org/2003/InkML" xml:id="stk72" contextRef="#ctx0" brushRef="#br0">28899 2932 738 0,'0'0'609'8,"0"0"-389"0,0 0 8-2,0 0-51 3,0 0-67-2,0 0-69 2,0 0-19-4,15-3 2 7,0-2-17-8,19 0-1 6,0-5-5-6,4 6 0 4,11-2 1 0,0 1-2 0,-7 1-28-1,-8-2-5 0,-4 5 18 3,-11-6 2-4,-12 6 13 1,-7-3 13 0,0 2 6 1,0 2 19 0,0 0 15-2,0 0-7 3,0 0-15-2,0 0-22 2,-7 21-8-4,-12 13-1 5,-4 16 37-3,-3 9-18 2,-5 10-10-4,5-1-3 4,11 5-6-1,0-10 0-2,-4-6 0 3,19-7-44-4,-8-12-64 6,8-10-93-6,0-12-58 4,0-8-254-3,8-8-113-5</inkml:trace>
    </iact:actionData>
  </iact:action>
  <iact:action type="add" startTime="104067">
    <iact:property name="dataType"/>
    <iact:actionData xml:id="d73">
      <inkml:trace xmlns:inkml="http://www.w3.org/2003/InkML" xml:id="stk73" contextRef="#ctx0" brushRef="#br0">28823 3288 1109 0,'0'0'541'6,"0"0"-414"-2,0 0-48 5,0 0-22-2,0 0-39 1,0 0-6-1,231-51-11 0,-152 39 0 2,34 12-1-2,-30 0-168 2,-11 0-331-9</inkml:trace>
    </iact:actionData>
  </iact:action>
  <iact:action type="add" startTime="112133">
    <iact:property name="dataType"/>
    <iact:actionData xml:id="d74">
      <inkml:trace xmlns:inkml="http://www.w3.org/2003/InkML" xml:id="stk74" contextRef="#ctx0" brushRef="#br0">12181 6382 1147 0,'0'0'539'8,"0"0"-450"0,0 0-36 1,0 0 30-4,0 0-83 5,0 0-6-4,15 0-20 6,-15 0 19-10,0 0 7 5,8 0 12 2,-8 0 7-1,19 0 23 0,3-6 8-2,12 2 26 4,8-2-29-4,14 2-28 5,9-1-10-8,6 5-9 6,5 0 0-1,3 0-77-3,12 0-81 3,-27 0-201 0,-15 0-408-7</inkml:trace>
    </iact:actionData>
  </iact:action>
  <iact:action type="add" startTime="112566">
    <iact:property name="dataType"/>
    <iact:actionData xml:id="d75">
      <inkml:trace xmlns:inkml="http://www.w3.org/2003/InkML" xml:id="stk75" contextRef="#ctx0" brushRef="#br0">12309 6719 1358 0,'0'0'501'5,"0"0"-468"2,0 0-33-1,0 0-13 2,0 0 13-1,0 0 8 2,204 0-7-2,-128 0 13 2,3 0-13-4,20 0-1 6,14-4-28-6,-15 0-309 1,-34 0-701-2</inkml:trace>
    </iact:actionData>
  </iact:action>
  <iact:action type="add" startTime="116961">
    <iact:property name="dataType"/>
    <iact:actionData xml:id="d76">
      <inkml:trace xmlns:inkml="http://www.w3.org/2003/InkML" xml:id="stk76" contextRef="#ctx0" brushRef="#br0">13930 6063 1435 0,'0'0'362'9,"0"0"-250"-2,0 0-8-2,0 0-37 4,0 0-67-1,0 0-7 1,26 0-16-4,-3 0 4 5,3 0 19-3,5 4 2 2,3 1 5-5,7 1-6 4,1-2 0 0,-4-2 6 0,-12 1-7-1,8-3 1 0,-19 0-1 2,-7 3-7-2,-8-3 6 1,0 2-7-2,0 1 8 4,0 5-26-4,0 6-27 0,0 8 53 3,0 9 2-2,-15 7 29 2,7 11-17-4,-11 3-6 5,4 5-8-3,0 4-6 4,-4 0-37-9,-4 2-27 6,16 0-44 1,-12-1-28-2,4 4-113 1,0-18-141-2,-4-14-420-3</inkml:trace>
    </iact:actionData>
  </iact:action>
  <iact:action type="add" startTime="117385">
    <iact:property name="dataType"/>
    <iact:actionData xml:id="d77">
      <inkml:trace xmlns:inkml="http://www.w3.org/2003/InkML" xml:id="stk77" contextRef="#ctx0" brushRef="#br0">13915 6433 26 0,'0'0'1311'6,"0"0"-1072"0,0 0-165 4,0 0-74-5,0 0 3 4,0 0-3-3,0 0 69 2,238-31-25-1,-159 24-19 0,4 2-18 2,-11 5-7-2,11 0-79 1,-26 1-144-2,-16 14-368-5</inkml:trace>
    </iact:actionData>
  </iact:action>
  <iact:action type="add" startTime="117852">
    <iact:property name="dataType"/>
    <iact:actionData xml:id="d78">
      <inkml:trace xmlns:inkml="http://www.w3.org/2003/InkML" xml:id="stk78" contextRef="#ctx0" brushRef="#br0">13801 7135 778 0,'0'0'312'6,"0"0"-151"-1,0 0 63 4,0 0-1-4,0 0-115 5,0 0-83-4,0 0-6 0,65-29 45 3,-16 14 27-2,26-10-4 3,20-1-37-6,11 2-33 6,11 8-17-4,-4 4-4 7,-15 12-138-12,0 0-116 7,-26 28-274 1,-23-1-122-8</inkml:trace>
    </iact:actionData>
  </iact:action>
  <iact:action type="add" startTime="118195">
    <iact:property name="dataType"/>
    <iact:actionData xml:id="d79">
      <inkml:trace xmlns:inkml="http://www.w3.org/2003/InkML" xml:id="stk79" contextRef="#ctx0" brushRef="#br0">14183 7499 978 0,'0'0'371'2,"0"0"-235"1,0 0-72 8,0 0 0-6,0 0-64 4,0 0-68-5,0 0 21 8,-8 67 47-8,-7-43 1 7,8-2 8-8,-5-5-3 5,12-4-6 0,0-2 0 0,0-4-22 0,0-6-17-2,19 5 30 5,4-3 9-6,3-3 31 7,5 2 4-9,3 1-12 4,7 2-10 1,-11 4-11 0,4 1-1-1,0 7-1 0,-11 6 0 3,3-2 0-4,-18 9-1 3,0 3-1-4,-8 3 2 6,0 3 0-5,0-1 0-1,-27 1-19 3,-3-5-42 0,-19-8-71 1,-27-20-43-4,12-6-114 6,7 0-102-11</inkml:trace>
    </iact:actionData>
  </iact:action>
  <iact:action type="add" startTime="118564">
    <iact:property name="dataType"/>
    <iact:actionData xml:id="d80">
      <inkml:trace xmlns:inkml="http://www.w3.org/2003/InkML" xml:id="stk80" contextRef="#ctx0" brushRef="#br0">14104 7637 347 0,'0'0'806'3,"0"0"-659"5,0 0-73-1,0 0 44 2,0 0-28-3,204-91-54 3,-140 72-36-2,0 5-33 2,0 4-117-4,-22 1-200 6,-16 7-381-11</inkml:trace>
    </iact:actionData>
  </iact:action>
  <iact:action type="add" startTime="118944">
    <iact:property name="dataType"/>
    <iact:actionData xml:id="d81">
      <inkml:trace xmlns:inkml="http://www.w3.org/2003/InkML" xml:id="stk81" contextRef="#ctx0" brushRef="#br0">13809 5968 618 0,'0'0'232'7,"0"0"-145"2,0 0 5-4,0 0-27 5,0 0-50-4,0 0 17 3,0 0 86-4,-34 158 61 5,19-93-46-4,-8 9-31 3,-3 18-11-3,3 31-28 1,-3 36-20 1,3 42-12 0,16 19-10 0,7-12-11-1,0-16-10 3,30-26-5-5,4-32-36 1,7-23-36 2,-3-29-99 0,53 23-53 0,-16-20-78-2,5-8-66-4</inkml:trace>
    </iact:actionData>
  </iact:action>
  <iact:action type="add" startTime="119510">
    <iact:property name="dataType"/>
    <iact:actionData xml:id="d82">
      <inkml:trace xmlns:inkml="http://www.w3.org/2003/InkML" xml:id="stk82" contextRef="#ctx0" brushRef="#br0">14598 5856 743 0,'0'0'357'5,"0"0"-214"4,0 0 4-4,0 0-12 6,50 141-39-8,-24-86-29 5,12 4-23 0,-4 10 21 0,15 8 1-1,-8 12-25 1,1 11-31 0,-4 11 5-1,-4 32-8 1,7 30-6-2,-18-14 8 5,3-17-3-4,-26-15-6-2,0-30-7 4,0 13 1-3,-26 11-12 3,-4-15-10-4,-38 16-83 6,19-32-94-5,0-27-359-6</inkml:trace>
    </iact:actionData>
  </iact:action>
  <iact:action type="add" startTime="120181">
    <iact:property name="dataType"/>
    <iact:actionData xml:id="d83">
      <inkml:trace xmlns:inkml="http://www.w3.org/2003/InkML" xml:id="stk83" contextRef="#ctx0" brushRef="#br0">14999 5741 722 0,'0'0'399'10,"0"0"-215"-4,0 0-123 6,0 0-53-10,0 0-8 7,0 0 1-2,170-69-1 1,-129 69 0 1,-7 0-13-4,-19 0 0 4,1 6-8-2,-16 13-5 2,0 2 16-4,0 9 10 5,-8 7 31-4,-26 9 15 3,4 7-16-4,-12 2-1 3,1-1 6 0,10-5-11 1,-2-9-14 0,17-13-10-4,16-14-1 5,0-9-16-5,0-4 2 5,0 0 7-6,23 0 8 6,19 0 49-4,7-4-49 1,7-1-42 2,9-1-97-3,18 4-103 4,-19 2-92-6,-15-2-391-2</inkml:trace>
    </iact:actionData>
  </iact:action>
  <iact:action type="add" startTime="120607">
    <iact:property name="dataType"/>
    <iact:actionData xml:id="d84">
      <inkml:trace xmlns:inkml="http://www.w3.org/2003/InkML" xml:id="stk84" contextRef="#ctx0" brushRef="#br0">15592 5659 438 0,'0'0'656'2,"0"0"-446"6,0 0-69 0,0 0-66 0,0 0-63-1,0 0-10 0,0 0 9 3,91 0-2-4,-57 0-8 1,-4 0 0 0,-4 0-1 1,4 0-17 0,-11 0-7-1,4 0 6 1,-8 4-9-1,-4 1 0 3,-3 5-7-4,-1 1-17 3,-7 4 41-4,0 8 10 5,0 4 66-4,0 9 0 0,0 5-7 2,-7 6-5-1,-1 3-23 3,-11 5-18-5,12 3-12 6,-1-4 5-6,-7 4-6 6,4-6-26-7,3 0-33 3,1 3-121 2,7-14-181-2,0-12-299 0</inkml:trace>
    </iact:actionData>
  </iact:action>
  <iact:action type="add" startTime="120995">
    <iact:property name="dataType"/>
    <iact:actionData xml:id="d85">
      <inkml:trace xmlns:inkml="http://www.w3.org/2003/InkML" xml:id="stk85" contextRef="#ctx0" brushRef="#br0">15683 6013 1035 0,'0'0'379'6,"0"0"-260"1,0 0-93 0,0 0 0 2,0 0 28-2,0 0-26 3,188 4-28-6,-131-4-25 6,0 0-101-4,-8 0-277 0,-19 0-634-3</inkml:trace>
    </iact:actionData>
  </iact:action>
  <iact:action type="add" startTime="122286">
    <iact:property name="dataType"/>
    <iact:actionData xml:id="d86">
      <inkml:trace xmlns:inkml="http://www.w3.org/2003/InkML" xml:id="stk86" contextRef="#ctx0" brushRef="#br0">16487 7100 1211 0,'0'0'368'6,"0"0"-262"1,0 0-83 2,0 0-22-1,0 0 7 0,0 0 5-3,196 6-6 5,-124-2-7-4,11-4 6 0,-11 0-6 2,4 0 0 0,-12 0 0 0,-7 0-22-2,-16-4-21 5,-7-9 0-6,-11-4-8 6,-16-4 31-8,-7-4 19 5,0-9-18 0,0 1-32 0,-7-3-33-2,-27 4-1 2,-4-1 61 1,-4 3-35-2,1 8 8 4,-8 2 51-6,7 6 29 4,4 8 54-4,-3 6 2 1,-1 0-14 2,1 20-30 0,-1 22-10 2,-3 10-20-6,-4 8-10 6,7 12 15-4,1-1-7 5,18 1 27-8,-3-1-5 11,26-2 39-11,0-1-7 5,7-5 2-2,35-4-19 1,7-5-1 2,23-7-17-2,18-8-12 3,16-12-7-4,15-8-9 3,19-8-1-4,30-5-70 6,-31-6-93-8,-25 0-231-2</inkml:trace>
    </iact:actionData>
  </iact:action>
  <iact:action type="add" startTime="123973">
    <iact:property name="dataType"/>
    <iact:actionData xml:id="d87">
      <inkml:trace xmlns:inkml="http://www.w3.org/2003/InkML" xml:id="stk87" contextRef="#ctx0" brushRef="#br0">17480 5079 778 0,'0'0'407'8,"0"0"-182"4,0 0-30-10,0 0-4 9,0 0-86-6,0 0-58 5,0 0-13-6,0 0-34 4,8 5-10 1,11 19 2-2,-4 10 8 2,0 10 1-4,4 7-1 5,-4 7-21-4,0 6-57 4,4-1-61-6,-11 0-66 4,-1-3-79 0,1-13-248 2,-8-20-137-10</inkml:trace>
    </iact:actionData>
  </iact:action>
  <iact:action type="add" startTime="124310">
    <iact:property name="dataType"/>
    <iact:actionData xml:id="d88">
      <inkml:trace xmlns:inkml="http://www.w3.org/2003/InkML" xml:id="stk88" contextRef="#ctx0" brushRef="#br0">17424 5754 804 0,'0'0'321'2,"0"0"-195"5,0 0-62 1,0 0-35-2,0 0 42 2,174-2-26 0,-118 2-29 1,8 0-16-4,1 0-38 5,10 6-105-4,-30 4-131 5,-3-1-109-11</inkml:trace>
    </iact:actionData>
  </iact:action>
  <iact:action type="add" startTime="124678">
    <iact:property name="dataType"/>
    <iact:actionData xml:id="d89">
      <inkml:trace xmlns:inkml="http://www.w3.org/2003/InkML" xml:id="stk89" contextRef="#ctx0" brushRef="#br0">17662 6053 950 0,'0'0'279'2,"0"0"-184"11,0 0-58-11,0 0-9 4,0 0 11 3,0 0-26-2,162-12-4 1,-113 9-9-2,-7 3 1 4,-4 0 0-4,3 0 6 5,-14 0-7-8,-12 0-9 8,-8 0 8-6,1 0-40 4,-8 0 9-2,0 0 32-1,0 0 0 3,0 3 0-2,-15 9 1 2,0 11 15-4,-4 8-3 6,-4 4-6-6,-11 6 1 3,11 3 0 0,-3 2 7-2,3 4-15 3,8 3-3-4,4-4-13 5,3 1-62-4,8-1-54 5,0-11-188-8,0-13-69 1</inkml:trace>
    </iact:actionData>
  </iact:action>
  <iact:action type="add" startTime="125057">
    <iact:property name="dataType"/>
    <iact:actionData xml:id="d90">
      <inkml:trace xmlns:inkml="http://www.w3.org/2003/InkML" xml:id="stk90" contextRef="#ctx0" brushRef="#br0">17741 6307 915 0,'0'0'117'6,"0"0"-110"3,0 0 82-4,0 0 22 4,155-15-36-2,-98 11-38-1,11 0-19 3,-4 3-18-2,8-3-63 2,-16 4-173-4,-14-6-297-4</inkml:trace>
    </iact:actionData>
  </iact:action>
  <iact:action type="add" startTime="125327">
    <iact:property name="dataType"/>
    <iact:actionData xml:id="d91">
      <inkml:trace xmlns:inkml="http://www.w3.org/2003/InkML" xml:id="stk91" contextRef="#ctx0" brushRef="#br0">18410 5684 1068 0,'0'0'234'6,"0"0"-212"3,0 0-22-4,0 0 0 6,0 0-80-6,196 0-258 4,-154 0-280-9</inkml:trace>
    </iact:actionData>
  </iact:action>
  <iact:action type="add" startTime="125543">
    <iact:property name="dataType"/>
    <iact:actionData xml:id="d92">
      <inkml:trace xmlns:inkml="http://www.w3.org/2003/InkML" xml:id="stk92" contextRef="#ctx0" brushRef="#br0">19120 5106 1194 0,'0'0'316'2,"0"0"-222"4,0 0-79 2,0 0-15-2,0 0 0 3,0 0 0-2,7 174-6 1,1-106-45-2,-8 8-62 4,0 31-84-3,0-15-140-3,7-18-232-2</inkml:trace>
    </iact:actionData>
  </iact:action>
  <iact:action type="add" startTime="125793">
    <iact:property name="dataType"/>
    <iact:actionData xml:id="d93">
      <inkml:trace xmlns:inkml="http://www.w3.org/2003/InkML" xml:id="stk93" contextRef="#ctx0" brushRef="#br0">18859 5850 1044 0,'0'0'173'2,"0"0"-144"0,0 0 36 8,0 0 54-4,0 0-50 4,185-19-43-6,-121 9-15 4,-3 1-11 1,-4 3-55-2,7 4-112 0,-15 2-119 1,0 0-204-8</inkml:trace>
    </iact:actionData>
  </iact:action>
  <iact:action type="add" startTime="126026">
    <iact:property name="dataType"/>
    <iact:actionData xml:id="d94">
      <inkml:trace xmlns:inkml="http://www.w3.org/2003/InkML" xml:id="stk94" contextRef="#ctx0" brushRef="#br0">19256 6063 727 0,'0'0'308'5,"0"0"-177"6,0 0-63-8,0 0 5 9,0 0-56-8,0 0-4 6,0 0-12-5,0 46-1 2,7-35 7 1,5-4-7 0,-5 2-8 1,8 0 8-4,12 1 11 7,-5-1 1-8,12 5-6 2,-11-3-6 4,3 5-33-4,-3 0-34 2,-15 1 16-2,7-1 18 5,-15 3 33-6,0-2 17 5,-8 5 36-6,-14 0-14 7,-12 1-13-5,-8 2-12 4,4-5-14-6,-11-1-13 3,8-3-80 2,-8-14-162-2,7-2-62 2</inkml:trace>
    </iact:actionData>
  </iact:action>
  <iact:action type="add" startTime="126377">
    <iact:property name="dataType"/>
    <iact:actionData xml:id="d95">
      <inkml:trace xmlns:inkml="http://www.w3.org/2003/InkML" xml:id="stk95" contextRef="#ctx0" brushRef="#br0">19184 6082 449 0,'0'0'553'1,"0"0"-501"4,0 0-9 3,0 0 70-1,155-48-56 1,-99 37-57-1,-6 4-8 3,14 4-109-5,-23-1-201 8</inkml:trace>
    </iact:actionData>
  </iact:action>
  <iact:action type="add" startTime="126936">
    <iact:property name="dataType"/>
    <iact:actionData xml:id="d96">
      <inkml:trace xmlns:inkml="http://www.w3.org/2003/InkML" xml:id="stk96" contextRef="#ctx0" brushRef="#br0">17450 4946 146 0,'0'0'381'6,"0"0"-215"0,0 0-31 2,0 0 49-3,0 0-22 5,-68 141-48-4,53-81-18 2,-15 6-25-1,3 8 2 1,-7 8-22 0,12 6 24-1,-1 14-24 1,12 7 8-2,11 29-27 4,0-9-25-5,41 7-7 3,24 1-10 0,52 2-76-1,53 33-160 2,-15-39-333-4,-20-24-206-3</inkml:trace>
    </iact:actionData>
  </iact:action>
  <iact:action type="add" startTime="127479">
    <iact:property name="dataType"/>
    <iact:actionData xml:id="d97">
      <inkml:trace xmlns:inkml="http://www.w3.org/2003/InkML" xml:id="stk97" contextRef="#ctx0" brushRef="#br0">19599 4745 979 0,'0'0'252'10,"0"0"-152"-4,0 0 22 5,0 0-44-9,50 143-20 8,-20-91-26-3,11 7-3 2,8 6 8-3,1 4 1 1,6 3-19 3,1 3-6-4,-1 7 13 4,-6 4-14-6,-9 14-5 4,1 11-6 0,-20 26 5-2,-14-11-6 5,-8 5-12-6,0-4-17 5,-15-24-58-6,-27 16-50 7,4-30-162-5,-3-31-342-6</inkml:trace>
    </iact:actionData>
  </iact:action>
  <iact:action type="add" startTime="128143">
    <iact:property name="dataType"/>
    <iact:actionData xml:id="d98">
      <inkml:trace xmlns:inkml="http://www.w3.org/2003/InkML" xml:id="stk98" contextRef="#ctx0" brushRef="#br0">21016 5194 140 0,'0'0'1002'1,"0"0"-722"2,0 0-90 7,0 0-32-4,0 0-44 4,0 0-57-6,0 0-4 5,-27 0-8-1,-3 0-26 0,-11-3 12-2,-8-2 10 1,-16 1-20 2,1 4 1-2,-4 0 0 1,4 0-4-2,15 0 2 6,0 0-10-8,19 12-10 2,3-1-2 2,4 2-17 0,16 1-14 0,-4-1-5-2,11 2 6 4,0 6-5-2,18 2 12 0,13 4 7-2,18 1 18 1,7-1 13 0,12-2-2 1,-11-3-2 0,0 0-3 0,-1-1-6 1,-14-1-9-4,-12 2 8 5,4-3-1-5,-19-2-8 5,-15 3 9-4,0-4-16 6,0-1 14-8,-7 5 3 1,-16-1 12 5,-11 0 5-3,0 3 8 1,-4 1-12-3,4-2-5 7,0 4-1-8,4 3 11 3,4-1-17 0,3 1 0 2,-3-4 0 0,18-7-1-4,0-3 0 5,8-7-16-5,0 2 14 4,0-1 2-4,8 4 3 8,18 1 31-10,12 0 9 8,4-1-11-8,7-4 1 5,7-3-33 1,1-1-5-2,-8-4-64 2,0 0-73-4,0 0-105 7,-7-11-253-8,-19-7-442-3</inkml:trace>
    </iact:actionData>
  </iact:action>
  <iact:action type="add" startTime="129568">
    <iact:property name="dataType"/>
    <iact:actionData xml:id="d99">
      <inkml:trace xmlns:inkml="http://www.w3.org/2003/InkML" xml:id="stk99" contextRef="#ctx0" brushRef="#br0">21571 5629 175 0,'0'0'199'7,"0"0"-62"-1,0 0-55 3,0 0 31-2,0 0 18 3,0 0 35-6,0 0 12 5,8-20 3-2,-8 16-31 1,0 4-21-1,0 0-21 1,0 0-36 0,0 0-33-1,0 0-13 1,0 0-26-2,0 8-24 4,-19 13 24-4,4 8 5 0,-19 12 25 2,-4 9 0 0,-4 8-10 1,-7-3-11-3,8 0-8 4,11-11 1-5,3-12 7 6,4-13-9-6,12-7-41 3,4-12-34-2,-1 0-33 3,8 0-106-1,0-39-101-3,0 7-68 4,0-4-433-9</inkml:trace>
    </iact:actionData>
  </iact:action>
  <iact:action type="add" startTime="129949">
    <iact:property name="dataType"/>
    <iact:actionData xml:id="d100">
      <inkml:trace xmlns:inkml="http://www.w3.org/2003/InkML" xml:id="stk100" contextRef="#ctx0" brushRef="#br0">21284 5609 803 0,'0'0'322'11,"0"0"-58"-6,0 0-123 4,0 0-54-5,0 0-55 7,0 0 16-5,0 0 43 5,72 25-4-8,-53-4 3 5,-4 9-37 0,0 3-5 0,4 1-16-1,-4 4-14 0,0 1-11 4,4 2-7-6,-4 3-10 1,-7-4-42 2,7 3-60 3,4-2-106-6,-12-8-142 2,1-12-285-7</inkml:trace>
    </iact:actionData>
  </iact:action>
  <iact:action type="add" startTime="130261">
    <iact:property name="dataType"/>
    <iact:actionData xml:id="d101">
      <inkml:trace xmlns:inkml="http://www.w3.org/2003/InkML" xml:id="stk101" contextRef="#ctx0" brushRef="#br0">21692 6027 441 0,'0'0'367'6,"0"0"-133"1,0 0-79 0,0 0-11 2,0 0-33-4,0 0-46 5,0 0-2-4,8 15-21 0,-8-11-19 2,0-2-10 0,7-2-7 1,8 4 9-4,-3-3-10 6,10 3-5-6,20-4-61 5,-12 0-155-5,-4-4-364-5</inkml:trace>
    </iact:actionData>
  </iact:action>
  <iact:action type="add" startTime="131113">
    <iact:property name="dataType"/>
    <iact:actionData xml:id="d102">
      <inkml:trace xmlns:inkml="http://www.w3.org/2003/InkML" xml:id="stk102" contextRef="#ctx0" brushRef="#br0">21749 5897 1024 0,'0'0'488'8,"0"0"-241"0,0 0-31-2,0 0 19 2,0 0-95 0,0 0-69 0,0 0-41-2,0-38-17 4,0 38 2-4,0 0-15 4,0 0-20-4,7 0-49 3,1 0-121-2,-1 2-304 2,5 7-146-9</inkml:trace>
    </iact:actionData>
  </iact:action>
  <iact:action type="add" startTime="156558">
    <iact:property name="dataType"/>
    <iact:actionData xml:id="d103">
      <inkml:trace xmlns:inkml="http://www.w3.org/2003/InkML" xml:id="stk103" contextRef="#ctx0" brushRef="#br0">10024 9154 1169 0,'0'0'383'7,"0"0"-179"2,0 0-43-2,0 0 13 2,0 0-72-4,0 0-61 5,0 2-27-4,0 13-14 0,0 12-10 2,0 23 10 0,0 18 24 0,-7 22 3-1,-5 13-5 1,-3 9-14-1,0-5-8 3,-4-6-21-6,12-15-111 5,-8-17-98-1,7-25-158-1,-7-22-292-1</inkml:trace>
    </iact:actionData>
  </iact:action>
  <iact:action type="add" startTime="156911">
    <iact:property name="dataType"/>
    <iact:actionData xml:id="d104">
      <inkml:trace xmlns:inkml="http://www.w3.org/2003/InkML" xml:id="stk104" contextRef="#ctx0" brushRef="#br0">9956 9167 504 0,'0'0'522'6,"0"0"-428"3,0 0-76-1,0 0-1 0,0 0 22-1,174-74-14 3,-110 53-5-6,8-2 26 6,4 2-4-4,-20 4 3 0,1 6-33 2,-23 8-12 0,-11 3-24 0,-23 0-27-2,0 6 44 3,0 16 7-2,-42 10 69 3,-7 10 32-6,-15 9-56 5,-8 8-22-2,-11 4 12 7,11 0-15-14,15-7 15 8,1-12-4 1,22-12-14-2,26-13-17 1,8-8-22-2,0-5-20 4,0 0 42-4,30 1 5 1,20 3 42 0,6-2 24 1,12 3 14 1,4-2-4-4,11 11-31 4,-11 5-31-2,0 5-11 3,-4 6-8-6,-19 2-10 7,0 1-21-6,-19 3-51 5,4 9-59-5,-19-7-169 3,-7-10-504-8</inkml:trace>
    </iact:actionData>
  </iact:action>
  <iact:action type="add" startTime="157410">
    <iact:property name="dataType"/>
    <iact:actionData xml:id="d105">
      <inkml:trace xmlns:inkml="http://www.w3.org/2003/InkML" xml:id="stk105" contextRef="#ctx0" brushRef="#br0">10969 9585 1294 0,'0'0'177'3,"0"0"-57"8,0 0-117-6,0 0-3 5,0 0-10-5,0 0 10 2,0 0 0 2,154-31 0-2,-116 24 0 0,4-1 0 0,-8-1-23 4,-12-5-9-6,5 1-19 4,-12-6-23-4,-7-4-49 5,-1-3-79-4,-7-8-100 0,-7-1 152 3,-24-1 150-2,-3 5 22 2,-7 4 108-4,-8 8 16 5,18 8 91-4,-10 9-50 4,14 2-73-6,5 0-51 4,-1 24-33 0,-3 17-5 0,11 12 0-1,-4 6 39 0,11 10-35 2,1-1-16-2,7 2-4 1,0-2 11-2,15-5-12 8,19 2-8-12,7-10-1 4,-11-9-59 3,20-5-49-2,18 0-81 2,-19-13-135-4,-12-12-278-3</inkml:trace>
    </iact:actionData>
  </iact:action>
  <iact:action type="add" startTime="157860">
    <iact:property name="dataType"/>
    <iact:actionData xml:id="d106">
      <inkml:trace xmlns:inkml="http://www.w3.org/2003/InkML" xml:id="stk106" contextRef="#ctx0" brushRef="#br0">11350 10350 1156 0,'0'0'209'4,"0"0"-115"6,0 0 105-5,0 0-107 5,0 0-39-4,0 0-4 0,0 0 14 2,197 51 6 0,-148-51-39 0,0-11-10-2,0-5-13 4,-11 0-7-4,-4-6-50 3,-12-6-89-4,-3-36-148 4,-11 8-285-2,-8-5-319-6</inkml:trace>
    </iact:actionData>
  </iact:action>
  <iact:action type="add" startTime="158061">
    <iact:property name="dataType"/>
    <iact:actionData xml:id="d107">
      <inkml:trace xmlns:inkml="http://www.w3.org/2003/InkML" xml:id="stk107" contextRef="#ctx0" brushRef="#br0">11520 9503 922 0,'0'0'819'6,"0"0"-638"3,0 0-42-4,0 0-77 5,0 0-62-4,0 0-81 3,0 0-135-4,49-53-93 6,-22 49-427-11</inkml:trace>
    </iact:actionData>
  </iact:action>
  <iact:action type="add" startTime="158236">
    <iact:property name="dataType"/>
    <iact:actionData xml:id="d108">
      <inkml:trace xmlns:inkml="http://www.w3.org/2003/InkML" xml:id="stk108" contextRef="#ctx0" brushRef="#br0">11886 9668 1350 0,'0'0'636'6,"0"0"-582"2,0 0-54-1,0 0-17-3,0 0-17 5,0 0 32-2,0 0 2 5,133 0-2-10,-92 0-15 6,-11-5-24 1,4-1-25-2,-11-3 13 3,4-1 15-6,-20-7-12 7,8-5-33-6,-15-3-39 7,0-2 39-10,0-4 70 7,-22 5 13-1,-12 3 19-1,3 6 26 1,5 9 63-1,3 8 11 3,-3 0 8-5,11 6-29 4,0 21-26-4,-4 1-15 3,11 8-8 0,1-1-23-2,7 0-25 3,0 4 0-2,0-3-1 2,22-5-11-4,5-4-56 6,14-3-50-6,23-4-97 6,-14-6-119-7,-1-9-322-3</inkml:trace>
    </iact:actionData>
  </iact:action>
  <iact:action type="add" startTime="158629">
    <iact:property name="dataType"/>
    <iact:actionData xml:id="d109">
      <inkml:trace xmlns:inkml="http://www.w3.org/2003/InkML" xml:id="stk109" contextRef="#ctx0" brushRef="#br0">12653 9574 1505 0,'0'0'367'10,"0"0"-110"-4,0 0-89 5,0 0-37-8,0 0-78 5,-177 16-32 0,150 3-21 0,20 5 0-1,-8 6-10 1,15-1-2 0,0-1 1 0,0-1-1-1,0-2-13-1,22-6-6 3,5-1 0-1,10-7-5-3,5-4-10 4,15-5-54-2,26-2-73 2,-19 0-200-4,0-15-516-3</inkml:trace>
    </iact:actionData>
  </iact:action>
  <iact:action type="add" startTime="158922">
    <iact:property name="dataType"/>
    <iact:actionData xml:id="d110">
      <inkml:trace xmlns:inkml="http://www.w3.org/2003/InkML" xml:id="stk110" contextRef="#ctx0" brushRef="#br0">13363 8891 1378 0,'0'0'400'4,"0"0"-212"1,0 0-87 3,0 0 18-2,0 0 113 6,0 0-196-8,0 0-35 2,0 112 21 3,0-39 5-2,0 13 1 1,0 11 5-2,0 4-14 4,0 0-8-4,0-4-11 4,0-9-14-6,0-8-65 4,0-15-90 0,15 4-107 2,-7-20-83-4,0-15-425-6</inkml:trace>
    </iact:actionData>
  </iact:action>
  <iact:action type="add" startTime="159167">
    <iact:property name="dataType"/>
    <iact:actionData xml:id="d111">
      <inkml:trace xmlns:inkml="http://www.w3.org/2003/InkML" xml:id="stk111" contextRef="#ctx0" brushRef="#br0">13091 9479 1162 0,'0'0'729'6,"0"0"-654"-2,0 0-66 6,0 0 94-3,0 0-73 0,167-37-26 0,-88 24-4 0,27 0-78 2,-23 3-97-1,-27 2-588-7</inkml:trace>
    </iact:actionData>
  </iact:action>
  <iact:action type="add" startTime="159817">
    <iact:property name="dataType"/>
    <iact:actionData xml:id="d112">
      <inkml:trace xmlns:inkml="http://www.w3.org/2003/InkML" xml:id="stk112" contextRef="#ctx0" brushRef="#br0">14836 9393 1136 0,'0'0'527'7,"0"0"-302"2,0 0-54-2,0 0-25 0,0 0-106 1,0 0-40-1,0 0-17 2,-34 123 17-3,27-45 8 0,7 18-1 3,-8 14-7-2,8 5-18 2,0 1-110-4,0 4-117 5,0-28-320-4,0-40-281-3</inkml:trace>
    </iact:actionData>
  </iact:action>
  <iact:action type="add" startTime="160067">
    <iact:property name="dataType"/>
    <iact:actionData xml:id="d113">
      <inkml:trace xmlns:inkml="http://www.w3.org/2003/InkML" xml:id="stk113" contextRef="#ctx0" brushRef="#br0">15184 9204 1071 0,'0'0'779'7,"0"0"-666"-2,0 0-89 6,0 142 7-8,0-59 21 5,0 14-33 0,0 10-19 0,0 2-6-1,0 1-35 0,0 20-85 2,0-27-166-2,0-29-427-5</inkml:trace>
    </iact:actionData>
  </iact:action>
  <iact:action type="add" startTime="160261">
    <iact:property name="dataType"/>
    <iact:actionData xml:id="d114">
      <inkml:trace xmlns:inkml="http://www.w3.org/2003/InkML" xml:id="stk114" contextRef="#ctx0" brushRef="#br0">14768 9964 1431 0,'0'0'165'6,"0"0"-142"2,0 0-4-2,204 12-19 5,-113-4-10-6,49 3-194 5,-34-3-322-6,-20 1-190-2</inkml:trace>
    </iact:actionData>
  </iact:action>
  <iact:action type="add" startTime="160412">
    <iact:property name="dataType"/>
    <iact:actionData xml:id="d115">
      <inkml:trace xmlns:inkml="http://www.w3.org/2003/InkML" xml:id="stk115" contextRef="#ctx0" brushRef="#br0">15690 10169 955 0,'0'0'381'5,"0"0"-223"4,0 0-74-4,0 0 62 5,0 0-146-4,0 0-44 4,0 0-51-6,-7 60 11 6,48-50 23-3,-3-1 16 3,3-6 3-6,-7-3 41 3,-19 0 0 3,4 0 1-4,-19-3 5 2,0-16 16-2,0-7-14 5,-34-3-7-6,-7-1-109 1,-23-7-200 3,15 10-71-2,7 5-134-1</inkml:trace>
    </iact:actionData>
  </iact:action>
  <iact:action type="add" startTime="161111">
    <iact:property name="dataType"/>
    <iact:actionData xml:id="d116">
      <inkml:trace xmlns:inkml="http://www.w3.org/2003/InkML" xml:id="stk116" contextRef="#ctx0" brushRef="#br0">17662 10039 1393 0,'0'0'405'4,"0"0"-235"5,0 0-36-3,0 0-29 3,0 0-78-3,0 0-27 5,0 0-32-8,-8 120-46 5,-3-78-34 0,-4 0-143 0,0-9-463 1,7-21-257-9</inkml:trace>
    </iact:actionData>
  </iact:action>
  <iact:action type="add" startTime="161328">
    <iact:property name="dataType"/>
    <iact:actionData xml:id="d117">
      <inkml:trace xmlns:inkml="http://www.w3.org/2003/InkML" xml:id="stk117" contextRef="#ctx0" brushRef="#br0">17832 9448 1525 0,'0'0'251'1,"0"0"-171"4,0 0-80 3,0 0-58-3,0 0-238 5,0 0-74-4,204-77-233-4</inkml:trace>
    </iact:actionData>
  </iact:action>
  <iact:action type="add" startTime="161494">
    <iact:property name="dataType"/>
    <iact:actionData xml:id="d118">
      <inkml:trace xmlns:inkml="http://www.w3.org/2003/InkML" xml:id="stk118" contextRef="#ctx0" brushRef="#br0">18704 9141 606 0,'0'0'522'1,"0"0"-353"1,0 0 8 9,0 0-13-6,0 0-53 7,-189-49-39-10,155 45-50 8,12 4 17-4,7 0 2 2,-4 0-6 0,11 11-17-2,1 11 3 5,-1 5-1-6,-7 11 21 4,15 6 0-4,-11 11 5 6,11 12-21-6,0 7 1 1,0 11 2 3,0 12-22-2,0 6-4 1,11 10-2-2,-3 1-11 5,7-5-61-6,-8-7-57 6,12 5-72-8,-4-27-157 10,-7-28-349-13</inkml:trace>
    </iact:actionData>
  </iact:action>
  <iact:action type="add" startTime="161810">
    <iact:property name="dataType"/>
    <iact:actionData xml:id="d119">
      <inkml:trace xmlns:inkml="http://www.w3.org/2003/InkML" xml:id="stk119" contextRef="#ctx0" brushRef="#br0">18338 9816 1303 0,'0'0'202'3,"0"0"-164"7,170-36-38-4,-23 9-64 1,-26 2-323 0,-15 6-613-5</inkml:trace>
    </iact:actionData>
  </iact:action>
  <iact:action type="add" startTime="162707">
    <iact:property name="dataType"/>
    <iact:actionData xml:id="d120">
      <inkml:trace xmlns:inkml="http://www.w3.org/2003/InkML" xml:id="stk120" contextRef="#ctx0" brushRef="#br0">20585 9280 732 0,'0'0'600'7,"0"0"-407"2,0 0-90-2,0 0 71 2,0 0-78-4,0 0-28 2,0 0-12 1,-41-36-1 0,14 28-12-1,-3-5-17-1,-4 1-12 4,-23-1-13-4,-7-4 4 4,-11 3-5-6,-12 1 0 4,4 2 1 0,11 3-1 0,15 4 0-1,16 3 0 0,7 1-3 3,26 0 2-3,8 0 0 3,0 0-32-6,0 0-9 9,27 0 8-9,10 0 16 0,31 13 18 4,12 6 0 0,10 0 6 1,1 5 3-3,3 7-9 3,-3 0-1-3,-15 1-1 4,-27 4-9-6,-11 0-7 4,-12-3 10 0,-18 0-2 0,-8-3-28 0,-8 2 3-2,-34 3 35 5,-29 1 9-5,-20-4 6 2,-7 4-5-3,-8-6-1 9,0 3 13-10,8-3 0 1,26 4 0 4,4-4-12-3,23-5-9 3,19-4 1-4,10-4-2 6,9-6-2-6,7-1-10 6,23 5-20-8,26 0 32 6,22 3 16-2,20-2 11 1,22-8 1 1,20-2-10-4,-5-6-8 5,4 0-10-4,16 0-70 5,-35 0-116-7,-34-6-330-3</inkml:trace>
    </iact:actionData>
  </iact:action>
  <iact:action type="add" startTime="163832">
    <iact:property name="dataType"/>
    <iact:actionData xml:id="d121">
      <inkml:trace xmlns:inkml="http://www.w3.org/2003/InkML" xml:id="stk121" contextRef="#ctx0" brushRef="#br0">20650 8910 424 0,'0'0'221'9,"0"0"0"-4,0 0-1 5,0 0 8-4,0 0-27 4,0 0-49-6,0 0-22 4,0 0-20 0,0 0-26 0,-16 0-39-1,-2 0-3 0,2 1 38 3,-6 6-24-3,-12-2-46 1,-8-2-9-3,1 2 20 3,-8-1-6 0,-1-4 4-2,5 0-6 4,4 0 8-4,-1 0-5 4,0 0-8-6,-7 0-1 7,19 0-6-6,-11 0-1 6,7 2-11-8,11 9-1 5,-11 0 4 0,4 3 6 0,3-1 2-1,5-2 0 0,-5 0 1 4,5-6 0-6,3-1 7 5,-4-4 12-6,8 0 5 5,-4 0-12-2,11 0 4 1,1 0-17 0,-1 0 1-2,8 0 7 3,-7 0 6-2,7 0-8 1,0 0-6-1,0 0-9 3,0 0-3-5,0 0 3 1,0 0 0 3,0 0-3-1,0 0-1-1,0 0-5-1,0 5 12 3,7 1-3-1,8 3-1 1,1 1 4-5,10 0 5 6,8 7 1-4,-4 8 9 2,12 6-3-2,7 1 3 2,-8 7-9 2,-3 0 0-3,4-1-1 1,7-5-63-3,-8-9-69 6,16-7-65-5,0-9-310 0,-16-8-341-3</inkml:trace>
    </iact:actionData>
  </iact:action>
  <iact:action type="add" startTime="164991">
    <iact:property name="dataType"/>
    <iact:actionData xml:id="d122">
      <inkml:trace xmlns:inkml="http://www.w3.org/2003/InkML" xml:id="stk122" contextRef="#ctx0" brushRef="#br0">21522 9522 631 0,'0'0'311'5,"0"0"-40"2,0 0-49 1,0 0-81-1,0 0-68 1,0 0-6-2,0 0 31 3,-140 130-21-2,99-79-12 4,-1 7-37-6,4 2-15 3,-3 2-12-2,-1-11-1 4,8-7-12-4,12-10-35 1,-5-18-38 0,12-16-69 2,0-6-133 0,0-24-434-9</inkml:trace>
    </iact:actionData>
  </iact:action>
  <iact:action type="add" startTime="165245">
    <iact:property name="dataType"/>
    <iact:actionData xml:id="d123">
      <inkml:trace xmlns:inkml="http://www.w3.org/2003/InkML" xml:id="stk123" contextRef="#ctx0" brushRef="#br0">21129 9605 934 0,'0'0'258'2,"0"0"-84"2,0 0-41 4,0 0-56-1,0 0-49 2,0 0-5-4,0 0 50 5,42 3 26-4,-20 23-20 4,5 16-1-6,-4 10-24 5,3 10-3-2,-3 2-39 1,11 3-3-1,-12 2-9 0,5-9-55 3,3-5-107-4,-4-11-105 2,-11-15-259-1,1-12-298-6</inkml:trace>
    </iact:actionData>
  </iact:action>
  <iact:action type="add" startTime="165529">
    <iact:property name="dataType"/>
    <iact:actionData xml:id="d124">
      <inkml:trace xmlns:inkml="http://www.w3.org/2003/InkML" xml:id="stk124" contextRef="#ctx0" brushRef="#br0">21677 10064 28 0,'0'0'1360'10,"0"0"-1033"-5,0 0-100 4,0 0-63-4,0 0-108 3,0 0-56 0,0 0-52 0,0 5 14 0,7-2 22-1,9 2-22 3,-1-2-19-5,4-3-59 1,3 0-120 3,5-8-317-1,-12-12-311-5</inkml:trace>
    </iact:actionData>
  </iact:action>
  <iact:action type="add" startTime="165725">
    <iact:property name="dataType"/>
    <iact:actionData xml:id="d125">
      <inkml:trace xmlns:inkml="http://www.w3.org/2003/InkML" xml:id="stk125" contextRef="#ctx0" brushRef="#br0">21813 9858 1205 0,'-8'-8'202'8,"1"-1"-143"2,-1 3-59-7,8 4-117 9,0-2-284-12</inkml:trace>
    </iact:actionData>
  </iact:action>
  <iact:action type="add" startTime="167834">
    <iact:property name="dataType"/>
    <iact:actionData xml:id="d126">
      <inkml:trace xmlns:inkml="http://www.w3.org/2003/InkML" xml:id="stk126" contextRef="#ctx0" brushRef="#br0">22708 9061 149 0,'0'0'251'7,"0"0"-152"1,0 0-41 1,0 0-10-3,0 0-17 3,0 0-15-4,0 0 15 6,0-6 16-6,0 6 18 5,0-3 10-6,0 3 5 4,0-3 50 1,0 3-16-2,0 0 6 1,0 0-4-2,0 0 6 7,0 0-14-10,0 0 7 3,0-2-14 2,0 2-10 0,0 0-15 0,0 0 8-2,0 0-28 3,0 0-9-2,0 0-2 3,0 0-13-6,0 0-5 6,0 0 2-4,0 0 4 3,0 0 3-3,0 0-4 1,0 0-12 1,0 0-16 0,8 0-4 0,11 0-15-2,11 2 15 6,11 16 0-8,8 1 1 2,8 2 5 2,0 3 1 0,11 1-5 0,-4 0-1-2,0 3 7 3,0-1-8-2,-7 1 1 2,0-3-1-4,-16-1 2 7,-7-4-2-8,-11-7 0 7,3-5-2-6,-18-2 2 1,-1-4 0 3,-7-2-1-2,0 4 1 1,0-4 0-2,0 0-1 7,0 2 0-9,0-2-1 2,0 0 1 1,0 0-5 1,0 0 6 0,0 0 0-2,0 3-1 4,0 3-5-4,0 4 0 4,0 15 6-6,-22 11 6 7,-20 19 55-6,-14 14-1 4,-9 11-1-2,-10 10-17-1,-5 1-11 2,-3-3-5 0,19-12-7 2,7-15 0-6,23-20-12 7,19-19-7-6,8-14-24 6,7-8-93-8,56-14-126 5,9-18-42 0,-1-12-290-7</inkml:trace>
    </iact:actionData>
  </iact:action>
  <iact:action type="add" startTime="169077">
    <iact:property name="dataType"/>
    <iact:actionData xml:id="d127">
      <inkml:trace xmlns:inkml="http://www.w3.org/2003/InkML" xml:id="stk127" contextRef="#ctx0" brushRef="#br0">24778 9099 709 0,'0'0'339'5,"0"0"-70"3,0 0-39-4,0 0-38 6,0 0-58-4,0 0-34 2,0 0 22-1,0-13-12 0,0 9-12 1,0-2-52 0,0 2 7 0,0 0 9-2,0-1-23 4,-8-1-14-4,-10 1-1 0,2 2-11 2,-6-2-2 0,-12 5-2 1,-8 0-9-4,-7 0 0 5,-8 0 5-4,1 3-4 5,-1 17 5-8,8 5-5 5,0 4 0 0,-8 6-1 0,8 10 1 0,0 2-1-2,0 4 0 3,7 4 0-1,12 3 9 0,-4 1-9-3,12-2 8 7,3 0-1-8,4-1-6 7,15-2-1-7,0-4-7 4,15-4 7 0,19-2 7-1,7-4-6 1,16-6 14-2,15-4 2 5,18-1 5-6,1-7 2 3,15-6-12-2,7-5-3 2,8-6-8 0,-8 1 5-1,4-1-6 1,-19 3-39-1,16 11-126 3,-27 1-167-6,-27-9-341-1</inkml:trace>
    </iact:actionData>
  </iact:action>
  <iact:action type="add" startTime="198250">
    <iact:property name="dataType"/>
    <iact:actionData xml:id="d128">
      <inkml:trace xmlns:inkml="http://www.w3.org/2003/InkML" xml:id="stk128" contextRef="#ctx0" brushRef="#br0">1537 12537 139 0,'0'0'959'7,"0"0"-787"0,0 0-36 2,0 0 5-1,0 0-32-1,0 0-26-1,-106-22-37 2,76 19 2 0,-12 1 10-2,1 2 8 3,-1 0 16-2,5 2-11 3,3 23-37-6,-8 12-12 6,0 8-12-4,12 14-10 4,4 11 0-6,11 7 0 4,15 6 0 1,0 2-1-2,15-2-6 1,26-14-15-2,24-15-28 4,10-20 18-4,16-19 32 3,15-15 0-4,-1-7 0 6,-10-35-1-6,-5-10 0 1,-14-8-10 4,-19-6 1-4,-27-2 9 4,-11 1-1-6,-19 2-13 8,-19 1-15-8,-38 10-12 7,-7 6-70-6,-19 16-70 1,19 14-39 3,-1 18-43-2,16 14-235 2,23 11-174-9</inkml:trace>
    </iact:actionData>
  </iact:action>
  <iact:action type="add" startTime="198911">
    <iact:property name="dataType"/>
    <iact:actionData xml:id="d129">
      <inkml:trace xmlns:inkml="http://www.w3.org/2003/InkML" xml:id="stk129" contextRef="#ctx0" brushRef="#br0">2164 13321 1788 0,'0'0'346'2,"0"0"-127"3,0 0-28 2,0 0-87 0,0 0-55 2,0 0-49-2,0 0-32 2,-49-31-86-3,49 28-124 3,0 3-232-3,19-3-449-5</inkml:trace>
    </iact:actionData>
  </iact:action>
  <iact:action type="add" startTime="199129">
    <iact:property name="dataType"/>
    <iact:actionData xml:id="d130">
      <inkml:trace xmlns:inkml="http://www.w3.org/2003/InkML" xml:id="stk130" contextRef="#ctx0" brushRef="#br0">2874 12771 1532 0,'0'0'274'2,"0"0"-131"8,0 0-26-8,0 0 14 6,0 0-36 0,0 0-64-1,0 0-22 1,-147 3-3-2,98 46 9 5,7 14 5-6,4 11-12 4,4 12 4-2,19-4-12-1,8-2 0 2,7-11-2-2,15-14-28 3,26-17-38-2,16-18 15 3,7-20 19-6,8-6 13 7,4-38 21-6,-12-17 7 6,-8-13 21-7,-14-5-7 3,-19-1-7 1,-12 0-14 0,-11 8-1 1,-19 7-51-4,-30 10-79 6,0 13-94-6,0 17 26 3,3 21-44-2,20 4-151 6,3 0-257-11</inkml:trace>
    </iact:actionData>
  </iact:action>
  <iact:action type="add" startTime="199511">
    <iact:property name="dataType"/>
    <iact:actionData xml:id="d131">
      <inkml:trace xmlns:inkml="http://www.w3.org/2003/InkML" xml:id="stk131" contextRef="#ctx0" brushRef="#br0">3543 12549 1392 0,'0'0'343'2,"0"0"-206"3,0 0-18 3,0 0-8 0,0 0-63-1,0 0-25 0,-125 156 20 2,95-123 0-2,3-5 12 2,5-12-2-3,22-8-31 3,0-5-22-3,0-3-14 0,0 0-20 2,15 0-24 0,11 0 47 1,23 0 11-4,-3 0 15 6,22 0-8-6,-4 3-1 7,-7 5-5-10,-8 3 1 6,-8 5-2 0,-18 6 0 0,3 11 10-1,-26 11 17 1,0 9 2 0,0 10-8-1,-34 2-21 3,-7 2-12-6,-16-7-56 7,0-11-41-6,-7-15-39 1,-26-34-65 2,25-10-296 0,9-24-435-1</inkml:trace>
    </iact:actionData>
  </iact:action>
  <iact:action type="add" startTime="199894">
    <iact:property name="dataType"/>
    <iact:actionData xml:id="d132">
      <inkml:trace xmlns:inkml="http://www.w3.org/2003/InkML" xml:id="stk132" contextRef="#ctx0" brushRef="#br0">3354 12430 1532 0,'0'0'271'6,"0"0"-179"3,0 0 75-2,189-17-10 2,-102 4-90-4,3-1-37 5,-7 2-30-4,-11 5-43 4,-8 7-161-4,-22 0-289 0,-27 0-744-3</inkml:trace>
    </iact:actionData>
  </iact:action>
  <iact:action type="add" startTime="200517">
    <iact:property name="dataType"/>
    <iact:actionData xml:id="d133">
      <inkml:trace xmlns:inkml="http://www.w3.org/2003/InkML" xml:id="stk133" contextRef="#ctx0" brushRef="#br0">4479 12746 1333 0,'0'0'321'8,"0"0"-131"-1,0 0-14 2,0 0-50-4,0 0-58 6,0 0-46-6,0 0 11 5,121-24-13-6,-79 20-19 4,14 4 0 0,-6 0-1 0,6 0-58 1,16 17-169-4,-23 8-314 7,-22 0-458-12</inkml:trace>
    </iact:actionData>
  </iact:action>
  <iact:action type="add" startTime="200761">
    <iact:property name="dataType"/>
    <iact:actionData xml:id="d134">
      <inkml:trace xmlns:inkml="http://www.w3.org/2003/InkML" xml:id="stk134" contextRef="#ctx0" brushRef="#br0">4404 13134 1232 0,'0'0'364'1,"0"0"-300"1,0 0-51 10,0 0 19-8,0 0-7 5,230-17-25-4,-135-16-154 4,-5 6-256-2,-33-1-554-6</inkml:trace>
    </iact:actionData>
  </iact:action>
  <iact:action type="add" startTime="200975">
    <iact:property name="dataType"/>
    <iact:actionData xml:id="d135">
      <inkml:trace xmlns:inkml="http://www.w3.org/2003/InkML" xml:id="stk135" contextRef="#ctx0" brushRef="#br0">5579 12474 1640 0,'0'0'251'7,"0"0"-196"3,-27 145 2-4,4-51 53 2,-3 16-20-2,3 29-28 4,-3-6-34-4,11 1-28 0,7-5-6 2,1-29-111 0,7 1-123 1,0-32-347-4,7-35-248-4</inkml:trace>
    </iact:actionData>
  </iact:action>
  <iact:action type="add" startTime="201218">
    <iact:property name="dataType"/>
    <iact:actionData xml:id="d136">
      <inkml:trace xmlns:inkml="http://www.w3.org/2003/InkML" xml:id="stk136" contextRef="#ctx0" brushRef="#br0">5480 12649 1077 0,'0'0'196'6,"0"0"-66"0,0 0-85 4,0 0-3-6,15-158-18 5,19 114-10-2,8 2 9 1,3 6 44-1,16 6 19 0,-5 3-29 3,16 10-14-4,-8 11-43 4,-7 6-6-6,0 10-13 6,-16 28 9-4,-22 17 10 0,-19 16 1 2,-11 9 31 0,-46 6-11 2,-15-4 6-6,-11-11-15 7,-15-13-12-6,4-20-20 6,-23-32-94-6,30-6-235 6,30-4-562-11</inkml:trace>
    </iact:actionData>
  </iact:action>
  <iact:action type="add" startTime="201602">
    <iact:property name="dataType"/>
    <iact:actionData xml:id="d137">
      <inkml:trace xmlns:inkml="http://www.w3.org/2003/InkML" xml:id="stk137" contextRef="#ctx0" brushRef="#br0">6670 11927 1144 0,'0'0'626'6,"0"0"-399"-1,0 0-18 6,0 0-79-7,0 0-44 6,0 0-42-6,-181 170 2 4,132-52 17 0,0 48 17 0,7 37-19 0,12 19-26-2,30-5-23 4,0-19-5-4,15-24-7 5,19-34-72-7,-4-34-53 3,12-32-79 1,33 7-110-2,-10-13-36 4,-1-15-290-10</inkml:trace>
    </iact:actionData>
  </iact:action>
  <iact:action type="add" startTime="203418">
    <iact:property name="dataType"/>
    <iact:actionData xml:id="d138">
      <inkml:trace xmlns:inkml="http://www.w3.org/2003/InkML" xml:id="stk138" contextRef="#ctx0" brushRef="#br0">8143 12343 937 0,'0'0'739'6,"0"0"-520"0,0 0-24 3,0 0-49-3,0 0-46 4,-196-25-30-4,124 19-34 1,-11 0 11 0,-8 0 7 0,4 1-7 2,-3 3 4-2,14-2-11 2,12 4 3-4,15 0-19 5,19 0-14-4,11 0-10 0,4 0-1 3,15 0-11-2,0 0-37 2,7 0-46-4,35 4 4 4,7 7 72-2,23 4 19 4,18 5 10-8,1 3-3 5,-12-2-7 0,-3 7-6 0,-27 5-11-1,-11 5-10 0,-19 9-4 2,-19 5 20-1,0 9 11 0,-49 8 18-3,-27 5 1 6,-18 2-2-6,-12 5-7 1,-19-7-2 2,12-6 1 0,15-10 20 1,18-9 5-4,20-12-10 5,30-11-13-4,3-8-10 7,20-7-1-9,7-4-6 5,0 5-19-4,26 1 7 2,23 4 18 1,23-2 48-1,34 3 13 3,33-11-2-5,-3-3-27 5,12-4-25-5,-8 0-7 5,7 0-107-5,-19-4-234 7,-37-10-504-11</inkml:trace>
    </iact:actionData>
  </iact:action>
  <iact:action type="add" startTime="204377">
    <iact:property name="dataType"/>
    <iact:actionData xml:id="d139">
      <inkml:trace xmlns:inkml="http://www.w3.org/2003/InkML" xml:id="stk139" contextRef="#ctx0" brushRef="#br0">9495 12119 879 0,'0'0'350'7,"0"0"-136"1,0 0 2-2,0 0-38 4,0 0-55-4,0 0-44 2,0 0-4-2,-11 67 16 4,-45 31 16-4,-31 70-42 0,-38 60-34 2,-22 22-12 0,18-14-8 1,23-55 0-4,50-70-10 6,14-42 0-6,27-28-1 6,8-14-34-8,7-15-76 5,0-42-160 0,15-32-299 0,0-20-300-7</inkml:trace>
    </iact:actionData>
  </iact:action>
  <iact:action type="add" startTime="204676">
    <iact:property name="dataType"/>
    <iact:actionData xml:id="d140">
      <inkml:trace xmlns:inkml="http://www.w3.org/2003/InkML" xml:id="stk140" contextRef="#ctx0" brushRef="#br0">8989 12043 1375 0,'0'0'270'2,"0"0"-153"4,0 0-117 1,0 0 11 0,0 0 96 2,42 206 22-2,-27-55-6 3,-7 42-31-6,-1 18-5 7,12-11-25-5,-4-24-25 3,0-47-25-5,4-27-12 5,4-36-1-1,3-20-106-1,20-12-136 3,3-9-158-5,-8-17-412-4</inkml:trace>
    </iact:actionData>
  </iact:action>
  <iact:action type="add" startTime="204923">
    <iact:property name="dataType"/>
    <iact:actionData xml:id="d141">
      <inkml:trace xmlns:inkml="http://www.w3.org/2003/InkML" xml:id="stk141" contextRef="#ctx0" brushRef="#br0">9715 13328 1627 0,'0'0'286'3,"0"0"-189"3,0 0 28 2,0 0-4-2,-57 160-80 6,49-116-18-8,-3-3-4 2,11 0-12 2,0-4-7 1,0-11 0-2,11-3-11-1,12-9-24 3,11-13-26-2,15-1-7 3,-4 0-45-6,31-43-86 6,-19-1-312-3,-16-2-363-7</inkml:trace>
    </iact:actionData>
  </iact:action>
  <iact:action type="add" startTime="205155">
    <iact:property name="dataType"/>
    <iact:actionData xml:id="d142">
      <inkml:trace xmlns:inkml="http://www.w3.org/2003/InkML" xml:id="stk142" contextRef="#ctx0" brushRef="#br0">9696 12949 1326 0,'0'0'146'2,"0"0"-109"-2,0 0-37 7,0 0-238 3,0 0-285-10</inkml:trace>
    </iact:actionData>
  </iact:action>
  <iact:action type="add" startTime="206650">
    <iact:property name="dataType"/>
    <iact:actionData xml:id="d143">
      <inkml:trace xmlns:inkml="http://www.w3.org/2003/InkML" xml:id="stk143" contextRef="#ctx0" brushRef="#br0">10617 12438 725 0,'0'0'490'8,"0"0"-317"0,0 0 26 1,0 0-23-4,0 0-62 5,0 0-46-3,0 0-18 3,15 0 23-7,-3 0 5 5,3 0-44 1,15 0-21-2,19 6 56 0,27-1-20 0,3-2-21 3,12 0-19-4,-1-3-8 2,-10 0-1-2,-5 5-1 4,-11 6-14-4,-7 9 4 0,-15 4-2 2,-20 10 3 0,-14 6-6 1,-8 15 16-4,0 14 8 6,-23 16 10-5,-26 16-7 4,-8 16-3-6,-14 3-6 3,-5 1 8 1,4-12-8 0,-3-23 4 0,18-23-5-2,27-30-1 3,3-19-44-2,27-14-64 1,0-14-179-2,34-19-345 7,-3 1-387-13</inkml:trace>
    </iact:actionData>
  </iact:action>
  <iact:action type="add" startTime="207261">
    <iact:property name="dataType"/>
    <iact:actionData xml:id="d144">
      <inkml:trace xmlns:inkml="http://www.w3.org/2003/InkML" xml:id="stk144" contextRef="#ctx0" brushRef="#br0">12570 12466 1119 0,'0'0'288'2,"0"0"-103"2,0 0 54 5,0 0-54-3,0 0-67 2,0 0 5-2,0 0 10 5,-87-55-36-6,38 61-22 1,-15 13-31 2,-27 11-6 0,-7 8 6 0,-8 7-10-2,1 6-6 3,6 8-4-1,9 0 0 1,25 10-12-5,16 0-12 6,19 5 0-3,11 0 0 0,19 1-8 1,19-1 1-2,19-9 5 2,30-4 2 0,11-13 0 1,27-17 2-4,15-11 5 7,11-16-7-8,-4-4-35 2,27 0-64 2,-30 0-161 0,-38-12-391-1</inkml:trace>
    </iact:actionData>
  </iact:action>
  <iact:action type="add" startTime="208232">
    <iact:property name="dataType"/>
    <iact:actionData xml:id="d145">
      <inkml:trace xmlns:inkml="http://www.w3.org/2003/InkML" xml:id="stk145" contextRef="#ctx0" brushRef="#br0">13428 11994 1067 0,'0'0'312'2,"0"0"-131"6,0 0 14 1,0 0-44 0,0 0-53-5,0 0-55 5,0 0-24-2,0 30 19 3,0 15 46-6,7 30 64 5,-7 49-34-2,8 60-34 1,-1 61-7-1,1 32-34 0,11-4-24 3,-12-24-3-4,8-49-6 5,4-45-5-5,-11-54 5 4,7-40-6-5,-8-25-56-1,20-9-82 6,-4-27-92-4,3 0-251 3,-11-11-395-9</inkml:trace>
    </iact:actionData>
  </iact:action>
  <iact:action type="add" startTime="210383">
    <iact:property name="dataType"/>
    <iact:actionData xml:id="d146">
      <inkml:trace xmlns:inkml="http://www.w3.org/2003/InkML" xml:id="stk146" contextRef="#ctx0" brushRef="#br0">14209 12556 173 0,'0'0'549'7,"0"0"-454"0,0 0-50 2,0 0 20-3,0 0-4 4,0 0 20-6,0 0 16 4,8 3 79 1,-8-3 31-1,0 0-18 0,0 0-44-3,0 0-29 4,0 0-13-2,0 0-20 4,0 0-14-8,0 0-9 8,0 0 11-6,0 0 3 3,0 9-3-1,-15 7-11 0,-19 8-35 2,-8 12-24-2,-7 6 0 1,0 7-1-2,11 3-1 4,-3 5-5-3,7 2 0-2,11-4-2 4,16 0-1-2,7-3-1 3,0-6-10-6,15-4 3 7,34-9 8-6,15-9 7 7,27-10 1-8,14-14-1 4,9 0 2-2,7-22 0 3,-16-10-9-1,-14-2-31-2,-27 1-23 3,-22 1 31-3,-20-6 15 2,-10-10 17-2,-12-7 6 6,-12-11 1-8,-33-5-7 2,-15 0-1 2,-5 4-44 0,-6 10-32 1,14 18-41-4,0 23-5 5,8 16-85-4,8 25-284 6,14 7-258-12</inkml:trace>
    </iact:actionData>
  </iact:action>
  <iact:action type="add" startTime="210934">
    <iact:property name="dataType"/>
    <iact:actionData xml:id="d147">
      <inkml:trace xmlns:inkml="http://www.w3.org/2003/InkML" xml:id="stk147" contextRef="#ctx0" brushRef="#br0">14055 13081 1247 0,'0'0'331'6,"0"0"-135"0,0 0-74 0,0 0-84 2,0 0-37 0,0 0 23 0,177-21 11-2,-101 9-11 4,10-1-9-4,5 1-15 4,0 2-27-6,15-1-99 6,-27 2-165-4,-11 3-330-5</inkml:trace>
    </iact:actionData>
  </iact:action>
  <iact:action type="add" startTime="211194">
    <iact:property name="dataType"/>
    <iact:actionData xml:id="d148">
      <inkml:trace xmlns:inkml="http://www.w3.org/2003/InkML" xml:id="stk148" contextRef="#ctx0" brushRef="#br0">15259 12754 1011 0,'0'0'377'1,"0"0"-276"4,0 0-44 4,0 0-10-2,0 0-30 1,197-62-17-2,-152 56-54 5,-3 6-117-6,-8 0-168 6,-19 0-217-11</inkml:trace>
    </iact:actionData>
  </iact:action>
  <iact:action type="add" startTime="211375">
    <iact:property name="dataType"/>
    <iact:actionData xml:id="d149">
      <inkml:trace xmlns:inkml="http://www.w3.org/2003/InkML" xml:id="stk149" contextRef="#ctx0" brushRef="#br0">15154 13092 978 0,'0'0'556'2,"0"0"-542"1,0 0-13 7,0 0 40-4,0 0-2 4,211-69-35-6,-139 43-4 4,4 3-78 0,22 3-112 0,-26 9-146 0,-16 1-359-8</inkml:trace>
    </iact:actionData>
  </iact:action>
  <iact:action type="add" startTime="211547">
    <iact:property name="dataType"/>
    <iact:actionData xml:id="d150">
      <inkml:trace xmlns:inkml="http://www.w3.org/2003/InkML" xml:id="stk150" contextRef="#ctx0" brushRef="#br0">16007 12752 1525 0,'0'0'401'11,"0"0"-187"-7,0 0-97 2,0 0-74 2,0 0-43 0,0 0-11-1,0 0-17 0,-49 107 11 2,34-77 15-2,8-3 1 2,-1-10 0-3,-3-7 0 4,11-4-19-5,0-6-42 2,0 0-13 1,11 0 27 0,4 0 42 0,8 0 6-3,11 0 53 6,0 0-18-6,4 0-27 6,3 0-8-7,-7 19-11 3,-4 4 2 1,-3 3 9 0,-20 9 7 0,1 3 12-2,-8 3 4 4,0 6-23-4,-8-4-8 3,-14 4-67-4,-12-8-52 7,-23-18-88-8,8-9-158 2,7-12-407 2</inkml:trace>
    </iact:actionData>
  </iact:action>
  <iact:action type="add" startTime="211918">
    <iact:property name="dataType"/>
    <iact:actionData xml:id="d151">
      <inkml:trace xmlns:inkml="http://www.w3.org/2003/InkML" xml:id="stk151" contextRef="#ctx0" brushRef="#br0">15943 12790 584 0,'0'0'535'6,"0"0"-341"-1,0 0 6 4,170-22-126-3,-106 11-68 8,-3 0-6-14,11 0-93 8,-8 6-113 2,-23-2-183-10</inkml:trace>
    </iact:actionData>
  </iact:action>
  <iact:action type="add" startTime="212694">
    <iact:property name="dataType"/>
    <iact:actionData xml:id="d152">
      <inkml:trace xmlns:inkml="http://www.w3.org/2003/InkML" xml:id="stk152" contextRef="#ctx0" brushRef="#br0">16438 11976 755 0,'0'0'484'8,"0"0"-302"2,0 0-42-6,0 0-21 5,0 0-14-2,0 0-48 2,0 0-29-4,19 0 0 5,-4 0 10-4,19 14 111 4,-4 9-35-6,27 8-2 4,11 20 2 0,19 12-11 0,-4 24-36 0,23 41-23-2,-1 38-5 6,-14 43-8-7,-19 9 1 5,-46-12-4-3,-26-27-10 2,-19-26-2-4,-22-25-8 1,11-33-8 2,-20-23-15-2,-33 7-95 3,12-13-158-2,-1-16-483-6</inkml:trace>
    </iact:actionData>
  </iact:action>
  <iact:action type="add" startTime="214835">
    <iact:property name="dataType"/>
    <iact:actionData xml:id="d153">
      <inkml:trace xmlns:inkml="http://www.w3.org/2003/InkML" xml:id="stk153" contextRef="#ctx0" brushRef="#br0">17839 12801 916 0,'0'0'257'7,"0"0"-56"1,0 0-16-1,0 0 13 0,0 0-59 3,0 0-38-3,0 0-9 0,-7 0 10-1,7 0 7 4,0 0-14-4,0 0-21 0,0 3-50 3,34 5-22-2,3 3-2 2,31 0 44-4,4-1-22 5,11-1-11-4,4-6-1 6,-11-3-9-10,-4 0-1 6,3 0-20 0,-30-3-48 0,5-8-74-1,-24 3-112 1,-11 3-233 1,-15 1-198-9</inkml:trace>
    </iact:actionData>
  </iact:action>
  <iact:action type="add" startTime="215261">
    <iact:property name="dataType"/>
    <iact:actionData xml:id="d154">
      <inkml:trace xmlns:inkml="http://www.w3.org/2003/InkML" xml:id="stk154" contextRef="#ctx0" brushRef="#br0">18070 13290 1003 0,'0'0'329'2,"0"0"-84"8,0 0-22-5,0 0-62 1,0 0-89 2,0 0-49 0,0 0-17 2,71 6 93-6,-21 5 38 6,14-3-27-3,11 0-45 4,5-4-31-7,-9-4-17 5,13 0-17-4,-1 0-21 3,-12 0-130-1,-14-6-173 1,-31-8-728-8</inkml:trace>
    </iact:actionData>
  </iact:action>
  <iact:action type="add" startTime="223326">
    <iact:property name="dataType"/>
    <iact:actionData xml:id="d155">
      <inkml:trace xmlns:inkml="http://www.w3.org/2003/InkML" xml:id="stk155" contextRef="#ctx0" brushRef="#br0">19573 12436 178 0,'0'0'763'9,"0"0"-598"-2,0 0-70-1,0 0 82 3,0 0-30-2,11 2-72 1,-11 12-34-2,8 14 6 2,7 12 93 0,-7 21-8-2,-1 19-14 2,1 16-29 0,3 39-33 1,-3 40-22-4,-8 35-19 5,7 4-9-3,-7-35 2 3,0-56-6-6,0-52-2 3,0-21-40 1,8-8-46 0,-1-16-77 0,1-26-124-2,-8-16-252 4,0-31-136-10</inkml:trace>
    </iact:actionData>
  </iact:action>
  <iact:action type="add" startTime="224011">
    <iact:property name="dataType"/>
    <iact:actionData xml:id="d156">
      <inkml:trace xmlns:inkml="http://www.w3.org/2003/InkML" xml:id="stk156" contextRef="#ctx0" brushRef="#br0">19607 12543 909 0,'0'0'350'1,"0"0"-192"3,0 0-23 5,0 0 40-2,0 0-76 1,0 0-59-1,0 0-24 2,23-8 1-2,18-7 46-2,8-1 34 3,16 0-38 0,18-4-12 1,22 4-18-4,1 2-9 4,0 6-7-2,0 8-7 2,-1 0-6-3,-14 14 0 3,-19 16 0-3,-23 8-1 2,-7 9 0-1,-27-1-4 0,-15 8 5 1,0 3 17 1,-49 9 8-1,-23 2-3-3,-26 6-12 7,-16-1-8-8,-7-17-2 2,-3-12-11 4,18-21-64-4,15-23-123 5,35-5-63-6,25-20-414-4</inkml:trace>
    </iact:actionData>
  </iact:action>
  <iact:action type="add" startTime="224718">
    <iact:property name="dataType"/>
    <iact:actionData xml:id="d157">
      <inkml:trace xmlns:inkml="http://www.w3.org/2003/InkML" xml:id="stk157" contextRef="#ctx0" brushRef="#br0">21243 11858 568 0,'0'0'166'6,"0"0"-154"0,0 0-1 4,0 0 14-6,0 0 24 4,0 0 32 0,0 0-21 0,26-7 10-1,-26 7 8 0,8 0-16 2,-8 0-8-1,0 9-7 1,0 22 126-5,0 13 38 9,-8 20-53-8,-18 21-47-1,-5 44-22 5,-10 52-23-2,-8 50-25 2,15 13-20-4,26-10-11 6,8-34-2-6,34-31-8 6,15-34-1-7,8-35 0 7,7-31-7-7,8-11-89 4,83 14-121 0,-8-12-133-2,-15-11-739-4</inkml:trace>
    </iact:actionData>
  </iact:action>
  <iact:action type="add" startTime="225631">
    <iact:property name="dataType"/>
    <iact:actionData xml:id="d158">
      <inkml:trace xmlns:inkml="http://www.w3.org/2003/InkML" xml:id="stk158" contextRef="#ctx0" brushRef="#br0">22432 12760 747 0,'0'0'304'7,"0"0"-204"1,0 0 36 1,0 0 72-4,0 0-76 3,0 0-47 0,0 0-17-2,15 2-24 3,4-2-29-2,-4 0-9 3,19 6 38-4,16 0 20 2,6 5 5-2,8-3-5 5,8 5-34-6,4 2-21 1,-12 1-8 2,-7 6 0 0,-8-3 6 1,-8 2-7-4,-11 4 1 4,-11-6 1-2,-11 4-1 3,-8-2 7-6,0 5 6 4,-19 3 12 0,-19 8 3 2,-37-1-11-2,-12-1-9-3,-19-7-9 4,-11-7-1-2,4-10-18 4,14-8 4-6,13-3 14 3,18 0 0-3,3 0-18 1,24-14-16 3,-8-2 15-2,18-3 10 1,-2-6-2-2,2-3 6 4,-10-11-8-4,7 0 6 6,4-9-2-10,3 1 0 6,12-2-9 0,7 4-1 0,8 2 8-1,0-1 2 0,16 3 9 3,6-3 0-4,12 2 1 4,8-2 2-5,7 7-2 5,7 6 0-5,16 6 0 1,19 12-1 2,15 4 0 1,7 4 0 0,-7 5-6-5,0 0-21 7,-16 0-76-6,1 0-64 7,-19 14-136-8,-23 7-186 3,-15-2-382-1</inkml:trace>
    </iact:actionData>
  </iact:action>
  <iact:action type="add" startTime="226320">
    <iact:property name="dataType"/>
    <iact:actionData xml:id="d159">
      <inkml:trace xmlns:inkml="http://www.w3.org/2003/InkML" xml:id="stk159" contextRef="#ctx0" brushRef="#br0">23807 12400 489 0,'0'0'869'5,"0"0"-751"-2,0 0-86 7,0 0-2-4,-79 156 17 3,45-93-9-3,4 15-6 1,-4 7 1 2,0 11 11-2,3 4 0 1,-3 1-8-2,12-6-8 4,-5-12-9-4,12-19-4 0,15-23-14 3,-7-19 0-2,7-16 0 1,0-6 36-2,0-12 13 4,0-32-14-4,22-17-25 4,-7-18-11-6,19-14-31 6,0-11-12-3,4-1 8 4,4 0 7-8,-1 6-36 4,1 15-6 2,-12 15 17-2,-3 16 37 2,-12 20 16-3,0 17 1 4,-15 8 36-5,11 8 5 2,-11 0-16 1,0 0-8-1,0 11-17 1,0 19 21-2,0 11 56 4,0 16-21-3,-11 13-7 3,3 7-2-7,1 8-10 7,-1 8 2-3,1 5-12 3,7 2-12-5,-8-1-7 1,0-8-9 2,8-10 0 0,0-14-10 2,0-15-82-6,0-16-73 7,0-28-107-6,8-8-327 7,-8 0 13-12</inkml:trace>
    </iact:actionData>
  </iact:action>
  <iact:action type="add" startTime="226850">
    <iact:property name="dataType"/>
    <iact:actionData xml:id="d160">
      <inkml:trace xmlns:inkml="http://www.w3.org/2003/InkML" xml:id="stk160" contextRef="#ctx0" brushRef="#br0">23467 13224 915 0,'0'0'164'7,"0"0"7"-1,0 0-40 3,227-25-59-5,-144-8-34 4,-4-5-38 0,20-14-4 0,-16 5-200 0,-34 9-410-8</inkml:trace>
    </iact:actionData>
  </iact:action>
  <iact:action type="add" startTime="227014">
    <iact:property name="dataType"/>
    <iact:actionData xml:id="d161">
      <inkml:trace xmlns:inkml="http://www.w3.org/2003/InkML" xml:id="stk161" contextRef="#ctx0" brushRef="#br0">24223 13170 522 0,'0'0'985'10,"0"0"-824"-3,0 0-41-4,0 0 44 6,0 0-32-2,0 0-96 1,0 0-35-2,41-75 4 4,-14 28 3-4,-5-4-8 3,12-11-14-4,4 2-44 5,-4 2-2-3,8 7 0 0,-20 8-3 3,5 17 34-5,-20 9 16 5,1 15 1-5,-1 2-13 4,-7 10 0-4,0 25 25 6,0 16 28-6,0 9 23 2,0 9-1 1,0 0-22-1,0-4-5 2,0-12-12-4,8-15-4 5,11-13-7-4,-4-17-1 4,8-8 1-6,11-14 8 5,7-32 3-2,16-20-11 1,-8-11-21-1,8-6-40 0,-8 6-39 3,0 14 46-4,-27 20 31 4,5 19 4-6,-12 19-5 7,-15 5 4-6,8 17 20 1,-8 26 101 2,0 16 7 0,0 9-19 1,0 6-37-4,0 6-16 6,0 0-21-6,0-9-7 6,0-5-8-8,0-3-78 8,0-13-163-5,0-22-528-6</inkml:trace>
    </iact:actionData>
  </iact:action>
  <iact:action type="add" startTime="227825">
    <iact:property name="dataType"/>
    <iact:actionData xml:id="d162">
      <inkml:trace xmlns:inkml="http://www.w3.org/2003/InkML" xml:id="stk162" contextRef="#ctx0" brushRef="#br0">25820 12226 1001 0,'0'0'401'3,"0"0"-184"-1,0 0-29 8,0 0-31-4,0 0-50 1,0 0-38 0,0 0-13 1,-64 80-37 0,23-12-1-2,-8 21 20 3,-8 16 24-2,8 13 2 2,7 2-36-4,8 4-16 5,12-6-10-4,14-5-2 4,8-14 0-5,23-17-42 2,26-18-66 2,34-18-40-2,4-15-10 2,11-15-101-4,27-16-41 7,-38 0-268-7,-12-22-236-4</inkml:trace>
    </iact:actionData>
  </iact:action>
  <iact:action type="add" startTime="228260">
    <iact:property name="dataType"/>
    <iact:actionData xml:id="d163">
      <inkml:trace xmlns:inkml="http://www.w3.org/2003/InkML" xml:id="stk163" contextRef="#ctx0" brushRef="#br0">26429 12474 732 0,'0'0'650'6,"0"0"-491"3,0 0 22-4,0 0-9 5,0 0-82-4,0 0-56 4,0 0 17-6,-31 75 6 4,5-30 14 1,3-1 0-2,-3 2-14 1,11-12-25-2,7-4-18 3,1-7-8-2,7-7-6 1,0-5-2-2,0-3-14 4,0-2 7-4,22-1 9 0,12 1 1 3,15 0 11-2,0-1-11 1,1 5 5-2,6 5-6 4,-7 4 0-4,0 2 1 6,-11 8-1-10,4 3 0 6,-16 1 9 0,-3 7-1 0,-16-2-1 0,-7 2 2-2,0 4 4 5,-7-2 14-6,-35 2-6 4,-7-2-15-4,4-10-5 6,-16-7-1-6,16-12-20 5,-4-9-47-4,7-4-97 0,1-42-106 3,7-5-338-1,11-5-387-8</inkml:trace>
    </iact:actionData>
  </iact:action>
  <iact:action type="add" startTime="228856">
    <iact:property name="dataType"/>
    <iact:actionData xml:id="d164">
      <inkml:trace xmlns:inkml="http://www.w3.org/2003/InkML" xml:id="stk164" contextRef="#ctx0" brushRef="#br0">26504 12512 962 0,'0'0'602'3,"0"0"-417"4,0 0-4 1,0 0 11 0,0 0-77 0,0 0-22-2,0 0 11 4,212-32-52-4,-141 23-36 0,5 6-16 3,3 1-90-2,4 2-134 2,-18 0-368-4,-31 0-818-4</inkml:trace>
    </iact:actionData>
  </iact:action>
  <iact:action type="add" startTime="230789">
    <iact:property name="dataType"/>
    <iact:actionData xml:id="d165">
      <inkml:trace xmlns:inkml="http://www.w3.org/2003/InkML" xml:id="stk165" contextRef="#ctx0" brushRef="#br0">27377 13172 65 0,'0'0'677'7,"0"0"-434"3,0 0 1-5,0 0 41 3,0 0-64 0,0 0-82 0,0 0-42-2,0 0-13 1,0 0-13 2,0 0-18-2,0 6-28 4,0 7-25-8,0 17 6 7,0 12 7-4,0 12 11 0,-12 15-8 2,-10 0-5 0,7 3-10 1,-12-9 8-2,4-16-9 3,5-14-36-4,10-20-75 5,0-13-16-6,1-31-84 1,7-9-674-5</inkml:trace>
    </iact:actionData>
  </iact:action>
  <iact:action type="add" startTime="231179">
    <iact:property name="dataType"/>
    <iact:actionData xml:id="d166">
      <inkml:trace xmlns:inkml="http://www.w3.org/2003/InkML" xml:id="stk166" contextRef="#ctx0" brushRef="#br0">27977 12430 1053 0,'0'0'326'9,"0"0"-238"-2,0 0-30 2,0 0-7-5,0 0-49 4,0 0 5 1,0 0-6-2,83 38 8 1,-60-26-8-1,3 1 6 2,-10 1-7-2,6-1 1-2,-3 10 0 3,-4 2-1 0,-7 7 6 0,-1 6 7-1,-7 8 2 1,0 0-2-1,0 6 1 3,-15 0-3-5,-11 6-10 6,3-1 7-7,-11 4-6 6,4 1 4-5,-4 0-6 2,4-7 19 2,3-9 25-2,5-13 19 3,10-9-16-4,5-9-23 4,7-11-24-5,0 2-9 5,19 0 8-6,11-1 1 3,19 1 6 3,8-2 1-4,26-2-7 2,-4-2-22-2,4 0-41 4,23-8-90-4,-23-15-145 4,-19-3-274-9</inkml:trace>
    </iact:actionData>
  </iact:action>
  <iact:action type="add" startTime="231644">
    <iact:property name="dataType"/>
    <iact:actionData xml:id="d167">
      <inkml:trace xmlns:inkml="http://www.w3.org/2003/InkML" xml:id="stk167" contextRef="#ctx0" brushRef="#br0">28631 12545 1273 0,'0'0'288'11,"0"0"-202"-6,0 0-35 1,0 0-35 3,0 0 0-2,0 0 7 2,192 0-11-3,-124-6-1 3,-11-4-10-3,0-1-1 5,-8 0-12-7,-11 5-16 3,-5 0-11 1,-17 4-21 0,-9 2-8-1,-7 0 14 0,0 0 29 3,0 17-12-4,-7 16 31 2,-1 8 6-2,-7 9 0 3,0 4 0-2,4 1 1 0,3 0 0 2,-7 0 0-3,7-3-1 4,-11 3-1-6,4 1-19 8,-7 0-18-8,-5 3 3 7,5-1-49-6,-12 5-131 1,3-13-141 3,5-18-250-8</inkml:trace>
    </iact:actionData>
  </iact:action>
  <iact:action type="add" startTime="232133">
    <iact:property name="dataType"/>
    <iact:actionData xml:id="d168">
      <inkml:trace xmlns:inkml="http://www.w3.org/2003/InkML" xml:id="stk168" contextRef="#ctx0" brushRef="#br0">28831 12806 973 0,'0'0'777'9,"0"0"-703"-3,0 0-50 4,0 0 107-6,0 0 22 7,0 0-63-6,211-2-44 1,-143-9-46 2,-3 3-21 0,18 2-121 1,-19 3-228-3,-23 1-689-6</inkml:trace>
    </iact:actionData>
  </iact:action>
  <iact:action type="add" startTime="233005">
    <iact:property name="dataType"/>
    <iact:actionData xml:id="d169">
      <inkml:trace xmlns:inkml="http://www.w3.org/2003/InkML" xml:id="stk169" contextRef="#ctx0" brushRef="#br0">29469 12232 781 0,'0'0'372'5,"0"0"-242"5,0 0-58-3,0 0 29 1,0 0-85-2,0 0-9 1,0 0 42 3,80 0 17-4,-39 0 14 2,1 0 15-2,7 13-12 4,-11 18-27-4,11 12-21 0,-8 21-18 2,1 16 16 0,-20 16-1 1,5 8-12-3,-12 12 1 5,0 3-5-6,-4 0-15 5,-11 3 8-6,0-9-7 4,0-8-2-1,-26-21-40 1,-16-10-90 0,5-24-173-2,-5-25-346-3</inkml:trace>
    </iact:actionData>
  </iact:action>
  <iact:action type="add" startTime="233905">
    <iact:property name="dataType"/>
    <iact:actionData xml:id="d170">
      <inkml:trace xmlns:inkml="http://www.w3.org/2003/InkML" xml:id="stk170" contextRef="#ctx0" brushRef="#br0">30557 12474 700 0,'0'0'328'7,"0"0"-67"3,0 0 19-6,0 0-31 4,0 0-102 0,0 0-51 0,0 0-46 1,0-8-16-4,11 8-25 5,12 19-6-4,3 8 35 2,12 10 1-2,19 0-5 4,0 6-3-4,18-5-13 0,4-2-10 3,5-7-2-2,-13-1-5 2,-3-3 0-4,-19-6 0 5,-18 0-1-4,-13 2 0 5,-18 10-6-8,-11 10 6 6,-53 11 5-1,-27 17-5-1,-14 5-41 1,-9 4-5-2,8-4 3 4,16-9-38-4,18-9-48 3,15-13-123-4,42-15-136 5,15-11-182-2,0-17-38-8</inkml:trace>
    </iact:actionData>
  </iact:action>
  <iact:action type="add" startTime="234360">
    <iact:property name="dataType"/>
    <iact:actionData xml:id="d171">
      <inkml:trace xmlns:inkml="http://www.w3.org/2003/InkML" xml:id="stk171" contextRef="#ctx0" brushRef="#br0">32325 12604 1069 0,'0'0'354'2,"0"0"-135"9,0 0-19-6,0 0-50 1,0 0-32 2,0 0-40 0,-197 63-45 0,118-25-1-2,-12 9 1 4,-7-1-9-4,0 4-1 5,11 1-11-8,23-3-10 5,15 2-2 0,15-6 0 0,19-1-7-1,15-1-4 0,0-2-12 2,7-1 18-2,23-1 5 3,20-2 2-5,-1-6-2 6,26 1 0-6,5-9-17 1,18-2-12 3,7-11-26-3,9-3-108 3,3-6-54-4,4 0-162 6,-23-13-324-6</inkml:trace>
    </iact:actionData>
  </iact:action>
  <iact:action type="add" startTime="234884">
    <iact:property name="dataType"/>
    <iact:actionData xml:id="d172">
      <inkml:trace xmlns:inkml="http://www.w3.org/2003/InkML" xml:id="stk172" contextRef="#ctx0" brushRef="#br0">32563 11685 515 0,'0'0'822'6,"0"0"-719"0,0 0 26 1,0 0 6 0,0 0-69 1,0 0-41 0,0 0 99-2,87 80-27 3,-38-33-28-2,7 17-24 2,12 11-11-4,4 38-10 6,-8 44-15-6,4 52 1 7,-30 20 30-10,-19 1 38 6,-19-8-12 1,-26-18-4-2,-16 2-26 1,-3-6-14-2,-4-43-16 5,-1-45-6-6,-6-34-107 1,7-42-122 2,0-22-292-5</inkml:trace>
    </iact:actionData>
  </iact:action>
  <iact:action type="add" startTime="238785">
    <iact:property name="dataType"/>
    <iact:actionData xml:id="d173">
      <inkml:trace xmlns:inkml="http://www.w3.org/2003/InkML" xml:id="stk173" contextRef="#ctx0" brushRef="#br0">4657 14903 629 0,'0'0'493'7,"0"0"-393"1,0 0 19 1,0 0 39-4,0 0-8 5,0 0-19-4,0 0-6 5,0 0 37-8,0 0-4 6,0 0-44-2,0 0-39 2,15 3-41-3,4 6-32 1,11 2-1 3,12 5 8-4,14-3-8 2,1 2 4-2,11-5-5 4,-11-1-83-4,-1-1-71 0,1 5-109 2,-27-2-264 0,-11-3-282-7</inkml:trace>
    </iact:actionData>
  </iact:action>
  <iact:action type="add" startTime="239126">
    <iact:property name="dataType"/>
    <iact:actionData xml:id="d174">
      <inkml:trace xmlns:inkml="http://www.w3.org/2003/InkML" xml:id="stk174" contextRef="#ctx0" brushRef="#br0">4657 15514 1340 0,'0'0'307'6,"0"0"-287"3,0 0-19-4,0 0 7 2,211 5-8 0,-97-5-47 1,-16 0-290 0,-15-3-582-7</inkml:trace>
    </iact:actionData>
  </iact:action>
  <iact:action type="add" startTime="239927">
    <iact:property name="dataType"/>
    <iact:actionData xml:id="d175">
      <inkml:trace xmlns:inkml="http://www.w3.org/2003/InkML" xml:id="stk175" contextRef="#ctx0" brushRef="#br0">6243 14703 985 0,'0'0'574'7,"0"0"-480"3,0 0-86-6,0 0 8 8,0 0 46-8,0 242-16 6,19-85-7-5,-11 51-11 3,-1 4 0-1,1-31-14 2,-8-54-12-3,7-62-2 1,5-23-75 2,-5-6-80-2,1-12-179 2,-8-13-383-9</inkml:trace>
    </iact:actionData>
  </iact:action>
  <iact:action type="add" startTime="240216">
    <iact:property name="dataType"/>
    <iact:actionData xml:id="d176">
      <inkml:trace xmlns:inkml="http://www.w3.org/2003/InkML" xml:id="stk176" contextRef="#ctx0" brushRef="#br0">6228 14926 1273 0,'0'0'203'2,"0"0"-101"6,0 0-42 0,0 0-22 0,0 0-32-2,0 0 7 4,163-128 3-4,-88 94-3 4,5 4-12-6,3 5 8 7,-12 14-9-5,-14 11 0 4,-15 0-17-7,-27 32-11 5,-15 17 28 1,0 15 3-2,-38 13 32 1,-38 13-13-1,-3 7-19 3,-12 2-3-5,1-11-43 2,10-17-27 3,12-41-91-5,31-18-155 6,10-12-384-10</inkml:trace>
    </iact:actionData>
  </iact:action>
  <iact:action type="add" startTime="240568">
    <iact:property name="dataType"/>
    <iact:actionData xml:id="d177">
      <inkml:trace xmlns:inkml="http://www.w3.org/2003/InkML" xml:id="stk177" contextRef="#ctx0" brushRef="#br0">7546 14183 770 0,'0'0'391'7,"0"0"-278"-2,0 0 3 4,0 0 88-4,0 0-47 5,0 0-28-4,0 0 16 0,0-21-28 3,-15 59-6-2,-26 44-55 1,-23 59-26-2,-8 59 10 4,-4 37 31-4,12 6-18 4,30-13-24-6,34-36-16 5,0-39-13 0,34-37 0-3,23-47-49 2,41-5-70-2,42 2-52 4,45-2-54-4,-15-11-284 5,-38-31-616-11</inkml:trace>
    </iact:actionData>
  </iact:action>
  <iact:action type="add" startTime="245963">
    <iact:property name="dataType"/>
    <iact:actionData xml:id="d178">
      <inkml:trace xmlns:inkml="http://www.w3.org/2003/InkML" xml:id="stk178" contextRef="#ctx0" brushRef="#br1">21243 12485 497 0,'0'0'164'7,"0"0"-99"1,0 0-18-1,0 0 7 1,0 0 3 0,0 0-18 1,0 0-5-4,-50-11 49 3,50 11 47-1,-7 0-5 3,7 0-15-6,0 0-6 6,-8 0-9-3,8 0-12 0,0-3 0 0,0 3 12 0,0-3-1 2,0 1-14-1,0-4-37 1,0-5-34-4,27-11-9 5,3-5 9-5,19-4-7 5,0-1 4-4,8 5-6 0,7 5-1 2,-15 10 0 0,8 6 0-1,-8 6 0 0,-8 0-6 3,-7 4-4-4,-11 17 1 2,-8 9 0-2,4 9 4 2,-11 10 5 0,-8 6 1-2,0 6 8 3,-27 4-7-2,-11 4 5 2,-18 6-4-3,-1 2-1 5,-18 2 1-5,3 6-1 3,-4 3 0-5,12 0 0 3,-8-2 0 2,23-10 0-1,0-3 0-1,8-11 0-1,7-12 0 5,18-17 1-6,9-11-2 3,-1-11-1-1,8-9-10 2,8-2-8-3,41 0 16 0,8 0 3 3,26 0 21-2,23 0-9 3,-1 0-11-5,9 0-1 6,33 0-74-7,-34 0-228 11,-33 0-639-15</inkml:trace>
    </iact:actionData>
  </iact:action>
  <iact:action type="add" startTime="247511">
    <iact:property name="dataType"/>
    <iact:actionData xml:id="d179">
      <inkml:trace xmlns:inkml="http://www.w3.org/2003/InkML" xml:id="stk179" contextRef="#ctx0" brushRef="#br1">31041 12554 757 0,'0'0'260'1,"0"0"-121"4,0 0 89 3,0 0-23-1,0 0-65 2,0 0-54-4,0 0-14 5,-12 0-2-4,12 0-18 4,0-4-25-5,12-1-6 2,3-1 4 2,7-2-7-2,12 3-5 1,0-1-7-2,15 4 0 5,0-1-6-6,8 3 1 3,0 0 6-2,-1 0-6 2,9 0-1 0,-16 11 0-1,7 2 0 2,-14 4-2-3,-12 1-17 4,-3 1-20-5,-20-1 2 4,1 5 18-3,-8 2 4 4,-8 8 15-6,-26 2 0 4,-4 12 7 0,-11 4-6 4,-7 10 0-8,-12 7 0 2,3 5 0 5,1 3 4-5,-8-1-4 2,-3-5-1-2,11-7 1 4,0-9 7-5,7-13-8 1,8-8 2 3,15-12-1-2,19-4-1 3,-4-6 0-4,11-3 6 4,8-5-6-5,0 0 0 5,0-1 0-7,0 1 0 5,8 5 0 0,26 0 52 0,7 4 9 0,16-1-5-2,7-3-12 5,8 0-9-6,11-2-5 6,0-1-17-8,-4 0-13 7,5 1-23-3,-20 0-68-1,-15-4-103 2,-26 3-326-1,-23-5-437-6</inkml:trace>
    </iact:actionData>
  </iact:action>
  <iact:action type="add" startTime="248644">
    <iact:property name="dataType"/>
    <iact:actionData xml:id="d180">
      <inkml:trace xmlns:inkml="http://www.w3.org/2003/InkML" xml:id="stk180" contextRef="#ctx0" brushRef="#br1">22243 14060 795 0,'0'0'371'6,"0"0"-262"3,0 0-11-2,0 0 98 0,0 0-31 0,0 0-63 4,0 0-34-6,167-39 1 1,-122 33 4 3,23 2 0-2,4 0-17 1,3 4-10-2,5 0-11 3,3 0-2-2,-4 6-5 3,4 2 3-6,-11 1-6 6,11-3-4-4,-4-5-5 4,4-1-4-6,16 0-3 4,-13 0 0 1,20 0-7-2,-8 0 8 2,8 0 15-4,11 0-7 7,-3 0-2-8,-1 0 5 4,8 0-6-2,11 0 6 2,-11-11-11 0,19-2-2-2,30-4-1 4,-23 3-1-4,15 1-4 4,-7 2-1-6,8 9 0 7,33 2 1-6,-18 0-1 6,-24 0 5-6,-21 0-5 1,-20 0-1 2,15 0 1 0,27 2 8 2,-7-2-8-5,14 0 0 5,27 0 7-4,30-14-8 5,0 1 1-9,-15 1-1 7,-15 1 0-2,-34 0 1 1,7-5 1 0,-26 5 4-2,-23 3 0 4,-14 2-5-3,-9 3-1 1,16 3 0-2,26 0 1 5,-3 0 0-7,3 0-1 2,-11 11 0 3,0 3 0-2,-8 0 0 1,4 2 0-2,-23-2-1 5,-3 0 1-6,-15 0-6 6,-12-3-4-8,-15-1-15 5,-19 0-13 0,-3-3-45 0,-20-5-52 1,-7-2-94-4,-23 0-52 6,-26-4-343-11</inkml:trace>
    </iact:actionData>
  </iact:action>
  <iact:action type="add" startTime="249876">
    <iact:property name="dataType"/>
    <iact:actionData xml:id="d181">
      <inkml:trace xmlns:inkml="http://www.w3.org/2003/InkML" xml:id="stk181" contextRef="#ctx0" brushRef="#br1">25624 14535 527 0,'0'0'288'6,"0"0"-204"3,0 0-20-4,0 0 132 7,0 0-23-8,0 0-50 6,0 0-26-6,0 0 26 4,0 0 7 1,0 0-43-1,0 0-26 0,0 6-29-3,0 21 5 4,-8 10 11-2,-18 6-26 1,11 3-6-2,-8-1-7 3,4-12-2-2,4-8 3-1,8-9 2 4,7-11 3-4,-8-2-6 3,8-3 4-4,0 0-6 7,0 0-7-8,0 6-11 6,8-6-7-6,14 6 17 4,12 2 1 0,8-1 0 0,7 2 0 0,8 2 8-2,-8 5-7 5,0 3 0-6,0 6 14 5,-11 8 3-6,-4 0 2 5,-12 8-11-1,-3 1 5-3,-11 2-13 4,-8 2 12-2,-8 1 2 3,-33-1 1-6,-8-4-5 7,-16-6 2-6,1-9-13 6,-11-10-1-6,10-9-30 1,1-8-30 2,8 0-51 1,7-22-52-1,7-11-206-3,16 0-467-2</inkml:trace>
    </iact:actionData>
  </iact:action>
  <iact:action type="add" startTime="250644">
    <iact:property name="dataType"/>
    <iact:actionData xml:id="d182">
      <inkml:trace xmlns:inkml="http://www.w3.org/2003/InkML" xml:id="stk182" contextRef="#ctx0" brushRef="#br1">25650 14552 248 0,'0'0'248'4,"0"0"-80"6,0 0 44-5,0 0 44 4,0 0-65-3,0 0-47 0,0 0-38 2,8-14-32 0,22 14 43 0,19 0 33-2,27 0-14 4,3 0-22-3,19 0-33 2,8 0-45-4,0 0-36 5,41 0-30-4,-33 0-181 1,-24 0-450-2</inkml:trace>
    </iact:actionData>
  </iact:action>
  <iact:action type="add" startTime="251685">
    <iact:property name="dataType"/>
    <iact:actionData xml:id="d183">
      <inkml:trace xmlns:inkml="http://www.w3.org/2003/InkML" xml:id="stk183" contextRef="#ctx0" brushRef="#br1">31275 13982 1243 0,'0'0'205'7,"0"0"-163"-1,0 0-35 4,0 0 53-4,0 0-15 4,0 0 31-6,155-85 1 7,-84 61-20-6,5 2-1 1,-4 5 2 2,11 7-2 0,7 7-18 1,5 3 6-3,3 0 16 3,15 0-23-3,12 0-22 4,-12 0-6-6,8 0-1 4,-15 0-7 1,0 0-1-2,-16 0-83 2,9 0-109-3,-35 0-212 3,-23 0-512-9</inkml:trace>
    </iact:actionData>
  </iact:action>
  <iact:action type="add" startTime="252334">
    <iact:property name="dataType"/>
    <iact:actionData xml:id="d184">
      <inkml:trace xmlns:inkml="http://www.w3.org/2003/InkML" xml:id="stk184" contextRef="#ctx0" brushRef="#br1">31985 14343 1147 0,'0'0'186'6,"0"0"-175"-1,0 0-9 4,0 0-2-3,0 0 77 0,0 0 23 2,0 0 37 0,0 145 3 1,-8-103-23-3,-3-4-17 3,3-1-48-3,1-7-33 4,7-9-13-6,0-8-5 4,0-3-1 0,0-9-10 0,0 3-24 0,15-2 5-2,19 4 24 4,7 0 5-4,1 5 1 2,3 3 6-2,-3 2-5 3,-8 3 4-2,0 1-5-1,-11-1 0 3,-1 5 1-2,-3 3-1 2,-4 4 8-4,-7 5 1 5,-8-1 2-3,0 6 4 4,-8-3-1-7,-26-2-7 2,4 1-2 3,-19-7-6-2,-8-5-20 2,1-6-52-4,-12-11-13 6,11-8-110-6,-22-8-51 4,14-28-330-4,16-6-336-2</inkml:trace>
    </iact:actionData>
  </iact:action>
  <iact:action type="add" startTime="252827">
    <iact:property name="dataType"/>
    <iact:actionData xml:id="d185">
      <inkml:trace xmlns:inkml="http://www.w3.org/2003/InkML" xml:id="stk185" contextRef="#ctx0" brushRef="#br1">31894 14252 489 0,'0'0'811'6,"0"0"-652"4,0 0-143-5,0 0-16 3,0 0 70-2,163 8 58 5,-80-5 25-6,15-3 7 1,8 0-9 2,-1 0-80 0,-10 0-51 2,3 0-8-5,-15 0-12 5,8 0-49-5,-19 3-183 7,-31 5-384-12</inkml:trace>
    </iact:actionData>
  </iact:action>
  <iact:action type="add" startTime="254929">
    <iact:property name="dataType"/>
    <iact:actionData xml:id="d186">
      <inkml:trace xmlns:inkml="http://www.w3.org/2003/InkML" xml:id="stk186" contextRef="#ctx0" brushRef="#br1">7856 15123 973 0,'0'0'335'6,"0"0"-225"2,0 0-80-1,0 0 23 3,0 0 6-6,0 0 7 6,19 0-23-4,4-16-6 2,3-7 46-2,12-7-16 3,19-11-34-2,18-6-19-1,-3-4-12 2,11-2-1 0,-4 4-1 1,-3 8-15-3,-12 11-8 3,-15 12 7-3,-7 17-45 4,-12 1 18-5,-4 12 34 2,-10 31 9 2,-16 12 19-2,0 13 25 1,0 15 9-2,0 5-22 4,-16 5-1-3,16-3 11 1,-7-5 2-3,7-4-16 5,0-19-10-4,23-9-7 2,11-18-9-1,3-10 0 0,5-12 11 2,14-13 3-2,12 0 5 2,4-8 7-4,11-19-14 6,-3-6-13-6,10-1-17 1,-18 3-133 4,4-6-93-4,-20 12-154 2,-25 3-462-5</inkml:trace>
    </iact:actionData>
  </iact:action>
  <iact:action type="add" startTime="255409">
    <iact:property name="dataType"/>
    <iact:actionData xml:id="d187">
      <inkml:trace xmlns:inkml="http://www.w3.org/2003/InkML" xml:id="stk187" contextRef="#ctx0" brushRef="#br1">9348 14758 1234 0,'0'0'323'2,"0"0"-214"2,0 0-17 5,0 0-27-2,0 0-26 2,-189 165 4-5,133-91 14 4,-9 17-1 0,-18 38 5 0,-22 49-24-1,-16 36-21 0,7-12-9 2,16-49-1-2,42-54-6 2,22-55-7-4,3-2-15 5,5-16-45-4,18-11-55 0,8-37-112 2,34-28-426 0,4-11-352-6</inkml:trace>
    </iact:actionData>
  </iact:action>
  <iact:action type="add" startTime="255874">
    <iact:property name="dataType"/>
    <iact:actionData xml:id="d188">
      <inkml:trace xmlns:inkml="http://www.w3.org/2003/InkML" xml:id="stk188" contextRef="#ctx0" brushRef="#br1">9722 14527 459 0,'0'0'235'6,"0"0"-93"4,0 0-17-4,0 0 18 1,0 0-8 0,0 0-2 5,0 0 5-8,0 0 15 2,0 0-54 3,0 0-24-2,0 0-33 3,0-3-30-5,8-5-6 5,-1-3-5-5,20 0 9 5,-5-3-9-6,12 1-1 4,-3 7-1 1,3 4 0-1,-8 2-5-1,-3 0 5-1,-8 10-18 5,-8 18 0-6,-7 7 13 4,0 4 6-4,-7 2 1 5,-16 1 0-4,-11-4 0 0,4-2 8 3,3-4-7-1,12-7 7 1,-4-8 7-3,19-6-15 3,0-3-1-4,0-2-8 6,19-6 7-6,23 0 1 2,7 0 0 1,23 0 0 0,49-14-145 1,-16 3-139-4,-14 7-293-5</inkml:trace>
    </iact:actionData>
  </iact:action>
  <iact:action type="add" startTime="260888">
    <iact:property name="dataType"/>
    <iact:actionData xml:id="d189">
      <inkml:trace xmlns:inkml="http://www.w3.org/2003/InkML" xml:id="stk189" contextRef="#ctx0" brushRef="#br1">10644 14398 472 0,'0'0'156'7,"0"0"-105"3,0 0-22-6,0 0 38 4,0 0 59 1,0 0 48-2,0 0 1 3,0 0-12-6,0 0-22 8,0 0-34-7,0 0-43 3,0 0-44-2,0 0 11 4,0 0-25-5,0 11-6 3,0 19 0-1,0 23 6 0,-19 40 31 3,-4 52 1-4,-11 56 1 4,12 26-4-6,-5-7-23 7,20-43-10-6,-1-56 6 2,8-41-8 1,8-11 0-1,41 5-7 1,22 5-49-1,47 11-94 3,59-17-128-4,-15-24-282 5,-22-19-348-10</inkml:trace>
    </iact:actionData>
  </iact:action>
  <iact:action type="add" startTime="261527">
    <iact:property name="dataType"/>
    <iact:actionData xml:id="d190">
      <inkml:trace xmlns:inkml="http://www.w3.org/2003/InkML" xml:id="stk190" contextRef="#ctx0" brushRef="#br1">11471 14862 842 0,'0'0'323'6,"0"0"-125"3,0 0-40-4,0 0-16 5,0 0-91-4,0 0-37 4,0 0-5-6,-136 166-2 4,136-146 9 0,0-3-7 1,0-9-7-3,8 2-2 1,14-9-1 2,5-1 1-2,3 0 8 1,19 0 8-2,0 0 21 5,19 0-12-6,-11-5-13 1,7 3-10 3,0 2 3-1,-7 0-5-1,-8 0 0-1,-15 13-13 4,-11 12 2-3,-5 6 11 2,-18 13 7-5,0 7 11 4,-11 10-2 0,-19 5-9 1,-19-1 4-1,0-3-10-2,0-7-1 4,-1-15-18-5,1-9-52 6,0-31-82-6,0 0-190 6,19-12-578-11</inkml:trace>
    </iact:actionData>
  </iact:action>
  <iact:action type="add" startTime="261947">
    <iact:property name="dataType"/>
    <iact:actionData xml:id="d191">
      <inkml:trace xmlns:inkml="http://www.w3.org/2003/InkML" xml:id="stk191" contextRef="#ctx0" brushRef="#br1">11407 14876 1069 0,'0'0'374'2,"0"0"-288"7,0 0-76-6,0 0 3 5,0 0 15 0,170-58 18-1,-95 42-15 0,5-1-15 1,3 1-15 0,7 5-1-2,-10 6-88 6,18 5-105-7,-15 0-144 4,-26 11-247-9</inkml:trace>
    </iact:actionData>
  </iact:action>
  <iact:action type="add" startTime="262178">
    <iact:property name="dataType"/>
    <iact:actionData xml:id="d192">
      <inkml:trace xmlns:inkml="http://www.w3.org/2003/InkML" xml:id="stk192" contextRef="#ctx0" brushRef="#br1">12449 14689 1113 0,'0'0'365'2,"0"0"-237"11,0 0-29-12,0 0-36 7,0 0-30-1,0 0-9-1,-49 152-1 4,42-114 2-4,7-2 3 5,0-1-11-7,0-5-9 9,0-5-7-10,7-6 0 6,8-2 0-4,-3-15-1 2,3-2-12 2,0 0-1-1,11 0 13 0,16-14 30-3,14-10-18 6,9-1-12-6,6 0-66 7,28-2-109-7,-16 5-152 0,-27 3-312 4</inkml:trace>
    </iact:actionData>
  </iact:action>
  <iact:action type="add" startTime="262495">
    <iact:property name="dataType"/>
    <iact:actionData xml:id="d193">
      <inkml:trace xmlns:inkml="http://www.w3.org/2003/InkML" xml:id="stk193" contextRef="#ctx0" brushRef="#br1">13020 14566 1154 0,'0'0'307'6,"0"0"-209"2,0 0-12 0,-57 177 14-1,31-87-33 0,3 8-20 2,0 12-15-2,12 7-7 0,-4 2 2 0,15-4-17 3,0-12-10-4,0-27 0 0,7-23-87 3,20-32-125-2,11-32-180 2,3-35-117-4,1-11-87-4</inkml:trace>
    </iact:actionData>
  </iact:action>
  <iact:action type="add" startTime="262799">
    <iact:property name="dataType"/>
    <iact:actionData xml:id="d194">
      <inkml:trace xmlns:inkml="http://www.w3.org/2003/InkML" xml:id="stk194" contextRef="#ctx0" brushRef="#br1">13133 14271 1220 0,'0'0'347'2,"0"0"-179"7,0 0-114-2,0 0-24 1,0 0 86-2,98 148 2 4,-26-68 2-3,11 14 4 2,15 32-28-4,0 34-40 5,-18 38-33-5,-31 10-13 3,-30-12-5-1,-19-43-5 2,-12-50-45-1,-10-29-54-2,-27-4-127 3,0-12-148-4,-8-14-673-4</inkml:trace>
    </iact:actionData>
  </iact:action>
  <iact:action type="add" startTime="267292">
    <iact:property name="dataType"/>
    <iact:actionData xml:id="d195">
      <inkml:trace xmlns:inkml="http://www.w3.org/2003/InkML" xml:id="stk195" contextRef="#ctx0" brushRef="#br1">8721 16847 228 0,'0'0'299'7,"0"0"-190"3,0 0-28-6,0 0 20 6,0 0-1-4,0 0 7 5,0 0 17-8,-19-6-28 5,19 4-15 0,0 2-6 0,0 0-18 0,0 0-12-2,0 0-10 4,0 0-19-4,0 0-9 2,0 0 6-2,19 0 21 6,11 0 85-6,4 0 7-2,31 0-37 6,10-6 25-4,46-11-27 3,57-13-17-4,59-14 6 5,32-8-22-3,18 8-20 4,-12 8 1-6,-6 17-14 0,-1 11-3 4,-15 3-9-2,-19 5 0 1,-30 0-9-1,-30 0 1 3,-53 0 1-5,-31 5-2 6,-18 3-21-8,0 3-47 6,-4 5-61-2,4 14-108 4,-23-2-140-5,-23-6-292-6</inkml:trace>
    </iact:actionData>
  </iact:action>
  <iact:action type="add" startTime="267866">
    <iact:property name="dataType"/>
    <iact:actionData xml:id="d196">
      <inkml:trace xmlns:inkml="http://www.w3.org/2003/InkML" xml:id="stk196" contextRef="#ctx0" brushRef="#br1">10878 17022 1258 0,'0'0'391'4,"0"0"-282"3,0 0-84 1,0 0-4-1,0 0 1 0,0 0-12 3,0 0-9-4,0 44-1 2,0-25 2-2,0-5 9 7,0 2-5-10,0-10-5 3,0 2-1 3,0-2 1-2,0 5-1 3,0-5 0-6,26 1-5 6,-3-1-2-4,11 6-11 4,15-11 18-6,-4 5 16 6,16 5-3-2,-4-3 1-2,-1 10-2 2,-7-6 0-2,-18 11 3 4,3 2-5-4,-19 5-9 3,-8 3 14-4,-7 8 0 8,0 8-7-10,-15-5 6 9,-8 4-8-8,-18-11-6 2,-16-6-41 3,8-8-47-2,-42-15-128 3,20-8-160-5,3 0-339-5</inkml:trace>
    </iact:actionData>
  </iact:action>
  <iact:action type="add" startTime="268317">
    <iact:property name="dataType"/>
    <iact:actionData xml:id="d197">
      <inkml:trace xmlns:inkml="http://www.w3.org/2003/InkML" xml:id="stk197" contextRef="#ctx0" brushRef="#br1">10844 16986 1084 0,'0'0'555'6,"0"0"-466"-2,0 0-66 5,0 0-4-2,0 0 56-1,189 0 2 3,-99-13 8-2,9-2-54 2,6-3-25-4,9-1-6 5,33-12-104-4,-26 5-146 6,-23 1-569-12</inkml:trace>
    </iact:actionData>
  </iact:action>
  <iact:action type="add" startTime="274439">
    <iact:property name="dataType"/>
    <iact:actionData xml:id="d198">
      <inkml:trace xmlns:inkml="http://www.w3.org/2003/InkML" xml:id="stk198" contextRef="#ctx0" brushRef="#br1">8955 16431 140 0,'0'0'195'4,"0"0"-109"0,0 0-6 7,0 0 44-6,0 0-22 6,0 0-11-7,0-2 25 5,0 2 62-2,0 0 23-1,0 0-36 2,0 0-47 0,0 0-26 1,0 8-68-5,0 28-23 7,0 19 13-5,0 25 53 5,0 23-32-9,0 15-17 7,0 10-7-2,0-5 16 1,0-2-7 1,19-22-10-4,-4-14-9 6,19-22-1-5,-3-22 0 3,10-35-32-3,8-6-31 2,8-61 28-2,7-42-1 0,-15-15 36 4,0-15 0-4,-15-5 7 4,-3 25 4-6,-5-5-11 8,4 20 0-8,-3 27 0 8,-5 27 0-9,-3 25-25 4,-4 19-69 2,-7 0 4-2,-1 37 90 0,-7 19 78 0,0 18-16 4,0 11-16-6,0 8-9 4,0 1-11-4,-7-6-1 4,-1-22-8-2,8-17-15-1,0-22-2 4,0-17 0-4,0-10-21 4,15-23-53-6,12-35 51 8,22-24 23-8,0-25 11 7,0-9-1-7,8 1-2 3,-1 11-8 1,-14 24 0 0,-4 19 0 0,-12 28-1-2,-11 16-19 5,-7 17-24-6,-1 0-17 5,-7 31 61-6,0 26 60 6,0 23 1-4,0 23-16 2,0 11-14 2,-7 4-9-5,-8-1-5 4,15-24 8-3,0-20-7 4,0-26-17-6,15-28-1 8,19-19-29-8,7-37-19 2,24-68 20 3,25-58 28-2,31-35 0 2,-8 10-2-4,-22 41-17 6,-27 65-9-6,-15 47 7 6,-7 5-28-8,0 16-5 8,-5 14-23-5,-10 8 40 1,-5 47 37 0,-3 43 66 0,-19 54 11 3,0 40-23-4,0 20-21 3,-26-11 5-4,3-47 22 6,4-56-27-5,19-35 0-1,-7-27 13 5,7-12-11-4,0-13-35 5,7-11-30-8,35-35-11 8,14-59 41-6,20-45 8 7,-4-2-8-10,-8 13-2 7,-7 23-17-1,-16 38-11-1,-7 10-30 2,-11 15 22-3,-4 21 14 5,-12 21-6-4,-7 0 30-1,0 27 19-1,0 28 26 7,0 20-3-7,-19 24-15 1,-3 10 5 5,7 6-15-6,-4-4-3 6,4-21-4-9,7-21 18 9,1-20-6-6,7-35-22 6,0-14-8-6,7-14-27 1,23-49 35 3,12-24 10-2,7-20 6 1,15-10-10-2,-7-3-6 5,11 15-23-6,-19 20-20 7,-11 25-15-6,-4 32-11 6,-19 22 11-11,4 6-41 12,-19 42 99-12,0 29 59 6,0 18 6 3,-19 15-32-4,-4 0 20 4,-3-4 7-5,3-21-15 5,8-19-8-3,7-30 12 5,8-30-49-11,0 0-23 6,16-51-46 2,25-45 54-4,16-62 15 5,14-50 0-4,20-12-6 5,-19 36-12-8,-15 60-10 9,-23 72-4-7,-12 30-19 5,-3 19-31-2,-4 3-7 1,-7 35 89-6,-8 56 50 4,0 10 33 2,-23 18-13-4,-11 8-24 7,11-25 71-8,5-9-66 2,18-22-51 3,0-32-119-2,26-29-582 3</inkml:trace>
    </iact:actionData>
  </iact:action>
  <iact:action type="add" startTime="278946">
    <iact:property name="dataType"/>
    <iact:actionData xml:id="d199">
      <inkml:trace xmlns:inkml="http://www.w3.org/2003/InkML" xml:id="stk199" contextRef="#ctx0" brushRef="#br1">14478 14675 165 0,'0'0'222'6,"0"0"-123"2,0 0-18-1,0 0-4 2,0 0 6-4,0 0 17 5,0 0-6-4,0 0 27 4,0 0 20-6,0 0-11 6,0 0-30-4,0 0-17 6,0 0-3-9,0 0 10 4,0 0-35 2,0 0 8-2,0 0 6 1,0 0-6-2,0 0-7 4,0 0-5-4,0 0-1 1,0 0-17 0,0 0-2 1,0 0-4 2,0 0-2-6,0 4-9 5,7 1-11-2,8 3-5 3,19 3 0-6,8 5 24 4,7 4 11 0,8-5-11 1,7 0-18-2,0-1-6-1,12-4 2 3,-12 1 4-2,8 1-6 2,-5-1 0-4,-10-1 1 5,-8-1 0-4,-11 2-1 5,-12 0 0-7,-3-6 0 3,-15 3-2 2,-8-5 1-2,0 3 1 1,0 2 0-2,0 14 1 6,-8 19 9-7,-22 22 0 4,-19 26 1-4,-8 18-10 2,-11 8 10 1,4-5-4-2,15-16-6 4,7-24 0-4,12-28-1 4,30-31-47-6,0-39-132 8,42-26-345-8,-5-19-357-3</inkml:trace>
    </iact:actionData>
  </iact:action>
  <iact:action type="add" startTime="279748">
    <iact:property name="dataType"/>
    <iact:actionData xml:id="d200">
      <inkml:trace xmlns:inkml="http://www.w3.org/2003/InkML" xml:id="stk200" contextRef="#ctx0" brushRef="#br1">16106 14566 781 0,'0'0'386'10,"0"0"-231"-5,0 0-7 4,0 0-11-3,0 0-22 1,0 0-33 1,0 0-36 0,-23-6-18-1,23 3-1 0,0-2 6 2,0-1-19-2,30-5 0 1,4-5 17-2,23-4-3 4,-1-1-6-4,16-4-6 0,4 1-10 2,-5 6-6 0,-6 5 1 1,-5 9-1-4,-15 4-5 6,-11 0 5-6,-7 21 1 7,-20 17 0-10,-7 16 17 6,-18 18 4 0,-32 16-6 0,-21 9-7 1,-12-1-8-4,-4-3 10 5,-11-11-2-4,26-15 30 3,11-23 32-4,24-14-19 8,18-20-31-8,11-4-16-1,8-6-5 6,0 0-12-4,0 0-9 3,34 0-8-4,15 0 29 6,15-14 32-6,20-7-8 6,10-2-15-8,4 2-9 7,8 4-22-3,-8-2-85 0,0 6-90 1,1-10-124-2,-20 3-296 4,-19-4-133-10</inkml:trace>
    </iact:actionData>
  </iact:action>
  <iact:action type="add" startTime="280247">
    <iact:property name="dataType"/>
    <iact:actionData xml:id="d201">
      <inkml:trace xmlns:inkml="http://www.w3.org/2003/InkML" xml:id="stk201" contextRef="#ctx0" brushRef="#br1">17703 14200 588 0,'0'0'651'6,"0"0"-543"1,0 0-34-2,0 0 54 4,0 0-20-2,0 0-46 2,0 0-38-4,0-3-8 5,0 3 19-4,-26 0-4 3,3 0-17-3,-18 0 46 1,-1 8 19 1,1 6 50 0,-1 5 17 0,4 3-49-2,-3 3-51 4,-1 8-14-4,1 9-18 0,3-2-7 2,-4 8-6 0,1-2 0 1,-1 1 5-4,1-1-5 5,3 2 6-4,-4-4 13 4,1-4 9-4,11-6 3 3,3-8-1-3,4-1-4 4,5-2-8-6,2-7-13 3,9 6-5 2,-1-3 0-2,8 0 0 2,0 1-1-4,0 2 0 6,38-1 9-6,11 2 5 2,19-3 10 0,12-5-1 1,18-10-11 0,7-1-12-2,-6-4-13 3,-1 0-85-2,8 0-107 4,-27-12-163-8,-22 0-507-2</inkml:trace>
    </iact:actionData>
  </iact:action>
  <iact:action type="add" startTime="281379">
    <iact:property name="dataType"/>
    <iact:actionData xml:id="d202">
      <inkml:trace xmlns:inkml="http://www.w3.org/2003/InkML" xml:id="stk202" contextRef="#ctx0" brushRef="#br1">16449 15708 182 0,'0'0'1052'1,"0"0"-818"4,0 0-73 2,0 0 17 0,0 0-40 2,0 0-54-2,0 0-41 1,30-1-6-1,20-6 68 3,14-4 28-5,26 0-37 1,43-5-44 2,44-3-28 0,35 2-14 0,-8 9-10-2,-49 5 0 5,-42 3-79-6,-22 3-78 5,29 38-107-6,-14-5-212 9,-23-4-431-13</inkml:trace>
    </iact:actionData>
  </iact:action>
  <iact:action type="add" startTime="281760">
    <iact:property name="dataType"/>
    <iact:actionData xml:id="d203">
      <inkml:trace xmlns:inkml="http://www.w3.org/2003/InkML" xml:id="stk203" contextRef="#ctx0" brushRef="#br1">17303 16179 1252 0,'0'0'337'3,"0"0"-245"1,0 0-31 5,0 0-29-1,0 0-17-1,0 0-4-1,0 0 8 5,-170 145 22-6,159-128-1 6,11-4-27-8,0 1-13 5,0-3-3 0,0 3-3-2,34-9-4 3,0 2 10-2,15-6 10 3,7 5 25-6,1-6-4 6,0 0 1-3,-8 9-15 3,-19 1-2-7,4 13 3 5,-19 3 1 0,4 10 16 0,-19 12 17-1,8 6-14 0,-8 4-24 4,0 2 0-6,0 1-8 3,-8-11-4-2,-11-9-2 2,4-11 0 0,-19-10-56-2,-4-16-54 4,-45-6-75-4,11-25-171 3,8-7-399-8</inkml:trace>
    </iact:actionData>
  </iact:action>
  <iact:action type="add" startTime="282176">
    <iact:property name="dataType"/>
    <iact:actionData xml:id="d204">
      <inkml:trace xmlns:inkml="http://www.w3.org/2003/InkML" xml:id="stk204" contextRef="#ctx0" brushRef="#br1">17269 16137 978 0,'0'0'504'5,"0"0"-449"3,0 0 10-2,230-61 48 4,-131 42-55-4,6 3-36 0,1 2-9 3,0 6-13-2,22 2-110 3,-30 1-195-6,-14-1-482-3</inkml:trace>
    </iact:actionData>
  </iact:action>
  <iact:action type="add" startTime="282678">
    <iact:property name="dataType"/>
    <iact:actionData xml:id="d205">
      <inkml:trace xmlns:inkml="http://www.w3.org/2003/InkML" xml:id="stk205" contextRef="#ctx0" brushRef="#br1">18330 14158 469 0,'0'0'705'2,"0"0"-537"1,0 0-122 7,0 0-14-4,0 0 87 2,0 0 34 0,0 0-45 0,136 98-10-2,-87-47 38 0,1 17-9 3,14 43-12-2,4 47-39 1,-12 66-41-2,-7 46 1 4,-26 25 7-3,-15 16-6 2,-8-17-6-5,-8 0-16 8,-26-24 0-7,-4-33 0 5,12-56-8-6,3-55-7 3,-3-46-22 2,3-25-93-2,-52-5-116 2,10-15-159-2,-14-16-790-7</inkml:trace>
    </iact:actionData>
  </iact:action>
  <iact:action type="add" startTime="295697">
    <iact:property name="dataType"/>
    <iact:actionData xml:id="d206">
      <inkml:trace xmlns:inkml="http://www.w3.org/2003/InkML" xml:id="stk206" contextRef="#ctx0" brushRef="#br1">19924 16307 720 0,'0'0'340'7,"0"0"-249"0,0 0-57 1,0 0 66 0,0 0 5-2,0 0-11 3,15 4 17-2,-15-4-1 2,0 0-3-3,0 0-38 3,0 0-14-3,12 0-11 5,-12 0-17-8,7 0-18 5,8 0-9 0,8 0 23 0,19 0 18 0,14 0 12-2,1 0-10 4,11 5-15-4,4 1-21 5,-1-1 4-8,-3 0-11 6,-30-5-36-2,4 6-57 0,-23-6-89 2,-19 3-133-3,0-1-37 5,-27 1-6-11</inkml:trace>
    </iact:actionData>
  </iact:action>
  <iact:action type="add" startTime="296200">
    <iact:property name="dataType"/>
    <iact:actionData xml:id="d207">
      <inkml:trace xmlns:inkml="http://www.w3.org/2003/InkML" xml:id="stk207" contextRef="#ctx0" brushRef="#br1">19932 16553 831 0,'0'0'712'10,"0"0"-579"-4,0 0-97 2,0 0 69-3,0 0-61 7,0 0-44-8,0 0 1 2,90-19 108 2,-48 8-4 0,7-3-59 0,8 3-30-2,-1 5-5 5,1 0-11-6,0 4 0 6,7 2-50-8,-7 0-57 9,-1 0-115-8,-14 0-181 8,-16 0-352-9</inkml:trace>
    </iact:actionData>
  </iact:action>
  <iact:action type="add" startTime="296591">
    <iact:property name="dataType"/>
    <iact:actionData xml:id="d208">
      <inkml:trace xmlns:inkml="http://www.w3.org/2003/InkML" xml:id="stk208" contextRef="#ctx0" brushRef="#br1">20544 15906 525 0,'0'0'637'6,"0"0"-490"4,0 0-147-4,0 0 31 2,0 0 59-2,0 0 8 2,0 0-30 0,185 111-20-1,-117-76-17 1,-19 6-12-1,8-4-5 3,-8 7-13-5,-19-1 0 4,4 1 5-3,-27 8-6 4,-7 14 1-6,0 15 37 5,-34 17-9 1,-22 12-16 0,-16 2-12-6,-11-8-1 1,4-15-23 6,-20-34-100-6,35-23-192 4,8-32-506-9</inkml:trace>
    </iact:actionData>
  </iact:action>
  <iact:action type="add" startTime="297964">
    <iact:property name="dataType"/>
    <iact:actionData xml:id="d209">
      <inkml:trace xmlns:inkml="http://www.w3.org/2003/InkML" xml:id="stk209" contextRef="#ctx0" brushRef="#br1">21896 15689 644 0,'0'0'311'7,"0"0"-173"1,0 0 39 2,0 0 55-6,0 0-22 6,0 0-70-4,0 0-55 2,0 0-22-1,0 0 10 0,0 0-48 3,8-7-25-3,26 3 1 1,3-4-1-3,20 2 11 9,11 4-11-12,-4 2-4 5,-7 0-3 2,7 2-1-3,-22 18-17 3,-8 3 9-2,-12 1-25 1,-14 7-9-2,-8 7 8 5,-8-1 28-8,-41 16 13 5,-15 7 1 1,-19 3-10-2,11-2 3 1,-11-5 7-2,19-7-1 5,15-11-1-6,7-2 2 4,19-14 0-3,23-3-8 2,0-6-6-1,0-1-10-1,0-4-11 3,34 3 35-2,4-3 9 2,19 3 25-4,11-2-17 5,4 1-17-4,3-4-1 6,12-6-59-7,19 0-109 0,-16-14-189 4,-25-11-341-8</inkml:trace>
    </iact:actionData>
  </iact:action>
  <iact:action type="add" startTime="298512">
    <iact:property name="dataType"/>
    <iact:actionData xml:id="d210">
      <inkml:trace xmlns:inkml="http://www.w3.org/2003/InkML" xml:id="stk210" contextRef="#ctx0" brushRef="#br1">23229 15731 907 0,'0'0'312'11,"0"0"-149"-7,0 0-20 8,0 0-55-10,0 0-48 6,0 0-5 1,0 0 30-1,-87 74-10 1,53-43-15-5,0 7-11 6,-3 6 0-4,-5 2 12 0,-7 3-23 2,0 6-11 0,0-5 3 1,-8-2-1-4,23-9-8 5,4-2-1-2,11-10-5 1,19-2-1-6,0-3-1 7,0 0-2-3,27 2 9 1,22-4 0-1,0 3 13-1,7-5 11 4,9 1-8-4,6-5-11 4,5-3-5-5,-4-3-16 6,3-4-66-7,-3-4-47 2,0 0-107 2,-23 0-88 0,-15 0-280-2</inkml:trace>
    </iact:actionData>
  </iact:action>
  <iact:action type="add" startTime="299046">
    <iact:property name="dataType"/>
    <iact:actionData xml:id="d211">
      <inkml:trace xmlns:inkml="http://www.w3.org/2003/InkML" xml:id="stk211" contextRef="#ctx0" brushRef="#br1">21862 17020 933 0,'0'0'342'10,"0"0"-229"-7,0 0-25 5,0 0 26 1,0 0-47-2,0 0-22 1,0 0 91-1,162 0-29 1,-86 0-35-1,22 0-27 2,8 0-19-3,0 0-14 1,7 0-12 1,0 2-31-2,-7-2-45 3,0 0-40-2,0 0-97 2,-35-8-108-4,-14-5-236-4</inkml:trace>
    </iact:actionData>
  </iact:action>
  <iact:action type="add" startTime="299479">
    <iact:property name="dataType"/>
    <iact:actionData xml:id="d212">
      <inkml:trace xmlns:inkml="http://www.w3.org/2003/InkML" xml:id="stk212" contextRef="#ctx0" brushRef="#br1">22610 17374 228 0,'0'0'367'3,"0"0"-201"5,0 0 47-3,0 0 32 8,0 0-92-10,0 0-89 3,0 0-42 2,0 31 1 1,0-10 37 0,-8 1-31-4,1 0-1 5,-1-8-1-5,8-3-11 7,0-6-14-10,0-5 5 8,0 3-7-3,0 1-20 0,8 3 20 1,18 5 14-1,4-5 13 2,12 4 4-3,0 1-18 3,7-5-1-3,-12 5-11 4,5 5 5-5,-8-2-6 1,-11 8-22 4,3-4 9-4,-18 6-14 4,-8 0 19-6,0 2 7 7,0 5 1-6,-23-1 8 7,-19-1-7-10,-14-5 0 6,-1-1 8 1,-11-4-9-2,4-3-9 1,7-10 3-2,8-1-10 4,15-6-49-4,4 0-70 4,3-13-96-5,12-12-309-4</inkml:trace>
    </iact:actionData>
  </iact:action>
  <iact:action type="add" startTime="299984">
    <iact:property name="dataType"/>
    <iact:actionData xml:id="d213">
      <inkml:trace xmlns:inkml="http://www.w3.org/2003/InkML" xml:id="stk213" contextRef="#ctx0" brushRef="#br1">22432 17311 133 0,'0'0'1030'9,"0"0"-814"-2,0 0-87 0,0 0-4-1,0 0-37 4,0 0 4-4,178-19-19 3,-95 8-36-4,15-2-18 3,8-4-19 1,22-8-12-4,-11 2-191 5,-37 4-499-10</inkml:trace>
    </iact:actionData>
  </iact:action>
  <iact:action type="add" startTime="300610">
    <iact:property name="dataType"/>
    <iact:actionData xml:id="d214">
      <inkml:trace xmlns:inkml="http://www.w3.org/2003/InkML" xml:id="stk214" contextRef="#ctx0" brushRef="#br1">24215 16591 882 0,'0'0'376'5,"0"0"-255"4,0 0-15-2,0 0 36 1,0 0-72-4,0 0-32 4,0 0 23 1,106 17-4-2,-57-17-21 1,0 0-23-2,8 2-13 4,-8-2-8-4,8 0-47 2,-8 8-88-2,-15 1-205 5,-12 1-245-10</inkml:trace>
    </iact:actionData>
  </iact:action>
  <iact:action type="add" startTime="300879">
    <iact:property name="dataType"/>
    <iact:actionData xml:id="d215">
      <inkml:trace xmlns:inkml="http://www.w3.org/2003/InkML" xml:id="stk215" contextRef="#ctx0" brushRef="#br1">24192 16990 1061 0,'0'0'282'2,"0"0"-202"2,0 0-3 6,155 0 9-6,-68-8-41 5,4-7-45-1,30 5-49 2,-23-1-227-5,-22 5-448-5</inkml:trace>
    </iact:actionData>
  </iact:action>
  <iact:action type="add" startTime="304706">
    <iact:property name="dataType"/>
    <iact:actionData xml:id="d216">
      <inkml:trace xmlns:inkml="http://www.w3.org/2003/InkML" xml:id="stk216" contextRef="#ctx0" brushRef="#br1">25658 16516 502 0,'0'0'185'7,"0"0"-130"5,0 0 14-8,0 0 91 2,0 0-38 2,0 0-56 0,0 7-16 0,0-7 21-2,0-7 42 4,0 6 6-4,0-3-26 5,0 2-20-8,0 2 5 7,0-4-18-4,0 4-11 6,0-6-11-10,0 5-16 6,0-17-22 1,8-2 0-2,14-9 0 2,5-1-18-4,3 0 6 5,11 2-11-4,1 7-2 0,0 6-10 2,-1 2-10 1,-3 11-8-1,-4 2-4-3,-11 0 27 4,3 2-5-1,-11 23 4 0,-7 13 2-3,-8 17 29 8,0 13 7-10,0 12 22 7,-8 8-17-6,-15 0-5 4,5-8-7 1,10-13 7-2,8-16-5 2,0-3 5-4,0-19-7 6,0-12-3-6,19-1 3 4,11-5 0-3,4 0 0 1,15-11 23 1,0 0 18 0,0 0 2 0,16 0-22-2,-9-19-21 5,-7-3-3-6,16-30-111 4,-24 11-149-4,-7-12-365-3</inkml:trace>
    </iact:actionData>
  </iact:action>
  <iact:action type="add" startTime="305310">
    <iact:property name="dataType"/>
    <iact:actionData xml:id="d217">
      <inkml:trace xmlns:inkml="http://www.w3.org/2003/InkML" xml:id="stk217" contextRef="#ctx0" brushRef="#br1">26440 16253 522 0,'0'0'508'3,"0"0"-423"7,0 0 16-4,0 0 72 4,-174 201-54-6,118-102-33 5,-9 10 13-2,-6 3 32 1,3 8-53-1,3-8-24 0,9-10-25 3,7-15-29-4,26-18-12 2,-4-19-86-2,27-20-120 4,0-14-267-4,0-16-253-5</inkml:trace>
    </iact:actionData>
  </iact:action>
  <iact:action type="add" startTime="305761">
    <iact:property name="dataType"/>
    <iact:actionData xml:id="d218">
      <inkml:trace xmlns:inkml="http://www.w3.org/2003/InkML" xml:id="stk218" contextRef="#ctx0" brushRef="#br1">26708 17464 1054 0,'0'0'181'4,"0"0"-61"5,0 0 62-4,0 0-42 5,0 0-5-3,0 0-47-2,0 0-31 3,15 0-7 0,-15-7 9 1,0 1-14-4,0 0-36 5,0 1-7-4,0-6-2 4,0 6-6-6,0-4-24 6,0 3-65-4,0 2-35 2,0 0-54 0,0 4-142-2,0 0-223 4,0 0-69-10</inkml:trace>
    </iact:actionData>
  </iact:action>
  <iact:action type="add" startTime="306083">
    <iact:property name="dataType"/>
    <iact:actionData xml:id="d219">
      <inkml:trace xmlns:inkml="http://www.w3.org/2003/InkML" xml:id="stk219" contextRef="#ctx0" brushRef="#br1">27328 17121 763 0,'0'0'198'7,"0"0"-13"-2,0 0-48 5,0 0-51-6,0 0-5 4,0 0-28 0,0 0-4 0,-174 25 14 0,136-6-23-2,-4 0-21 5,8 6-17-6,4-1 2 5,11 1-4-6,4 4-10 5,8-2 1-1,7-2-14-3,0 2-3 4,0-8 5-2,15-3 5 3,11-2-1-6,-3-8-11 8,0-6 3-8,3 0 7 8,-3-16 7-9,3-15 10 4,-3-7-28 1,-4-3-66 0,3-3-5 1,-14 2 34-4,11 10 48 6,-12 1 18-5,1 6 7 2,-8 12 11-3,0 7 31 6,0 6 9-5,0 0-23-1,0 0-2 4,0 19 19-2,0 8 43 2,0 13-18-4,0 11-23 6,0 10-30-6,-8 8-9 8,-11 7-5-10,4-2-9 3,8-5-1 3,-1-8-11-2,8-17-63 1,0-17-108-1,8-27-167 3,7 0-19-5,11-27-127-4</inkml:trace>
    </iact:actionData>
  </iact:action>
  <iact:action type="add" startTime="306601">
    <iact:property name="dataType"/>
    <iact:actionData xml:id="d220">
      <inkml:trace xmlns:inkml="http://www.w3.org/2003/InkML" xml:id="stk220" contextRef="#ctx0" brushRef="#br1">27562 17281 834 0,'0'0'197'6,"0"0"-106"0,0 0 35 4,0 0-23-6,-72 143-40 4,64-116-36 1,-3-8-6-2,11-5-21 0,0-9-1 0,0 1-9 2,0-6 0-2,19 0-2 1,-4 0 12-2,12 0 10 4,-5 0 5-4,12 0-14 0,-4 0 2 3,12 0 13-2,-19 0 3 2,3 0-2-4,-11 5 2 6,4 3-4-6,-19 3 1 5,0 7 16-6,0 1 23 5,0 7-17-2,-11 9-25 1,-12 3-1-1,-18-3-12 1,10-2-20 0,-10-6-30 0,7-7-53 2,-8-20-32-5,12 0-158 5,-4 0-302-9</inkml:trace>
    </iact:actionData>
  </iact:action>
  <iact:action type="add" startTime="307007">
    <iact:property name="dataType"/>
    <iact:actionData xml:id="d221">
      <inkml:trace xmlns:inkml="http://www.w3.org/2003/InkML" xml:id="stk221" contextRef="#ctx0" brushRef="#br1">27464 17148 864 0,'0'0'254'4,"0"0"-213"6,0 0 63-6,0 0 30 5,173 0-56 0,-116 0-39-3,7 0-26 2,27-13-13-2,-19 1-122 7,-16-1-447-13</inkml:trace>
    </iact:actionData>
  </iact:action>
  <iact:action type="add" startTime="307890">
    <iact:property name="dataType"/>
    <iact:actionData xml:id="d222">
      <inkml:trace xmlns:inkml="http://www.w3.org/2003/InkML" xml:id="stk222" contextRef="#ctx0" brushRef="#br1">27105 16017 968 0,'0'0'163'7,"0"0"-53"1,0 0 38-2,0 0-24 4,0 0-47-4,0 0-44 3,0 0-21-2,34 0-11-1,-12-4 18 4,12-7 0-4,0 6-9 4,-3 2-10-5,-5 3 0 5,4 0-2-5,-3 0-19 1,-12 6-9 2,-8 13 5 0,5 9-32 0,-12 5 25-2,0 5-29 4,0-2 61-4,-27 0 7 4,-7-6 8-6,4 3-14 10,-4-11 20-10,11-3-21 3,4-2 1 0,12-6 0-1,7-1-1 3,0-4-15-2,0-3-17 1,0-1 3-2,26-2-28 5,16 0 21-6,15 0-12 1,37 0-91 2,-3 0-66 0,-8 0-48-6</inkml:trace>
    </iact:actionData>
  </iact:action>
  <iact:action type="add" startTime="308642">
    <iact:property name="dataType"/>
    <iact:actionData xml:id="d223">
      <inkml:trace xmlns:inkml="http://www.w3.org/2003/InkML" xml:id="stk223" contextRef="#ctx0" brushRef="#br1">28668 15906 684 0,'0'0'522'2,"0"0"-425"2,0 0 10 5,0 0 40-3,0 0-54 1,0 0-41 0,0 0-27 2,-71 86-7-2,37-31 1-1,-4 22 7 3,-4 33 9-2,-14 43-9 2,-1 38 4-4,8-14 3 5,7-36-15-4,35-45-11 5,7-28-7-7,7 12-10 3,24 12-18 2,18 12-56-2,19-16-30 2,19-12-56-4,52-7-80 6,-18-31-127-6,-4-9-186-2</inkml:trace>
    </iact:actionData>
  </iact:action>
  <iact:action type="add" startTime="309194">
    <iact:property name="dataType"/>
    <iact:actionData xml:id="d224">
      <inkml:trace xmlns:inkml="http://www.w3.org/2003/InkML" xml:id="stk224" contextRef="#ctx0" brushRef="#br1">29069 16269 1053 0,'0'0'407'3,"0"0"-266"5,0 0-30-2,0 0-6 1,0 0-54 0,0 0-14 1,0 0-24 2,-42 107-12-6,20-71 14 6,14 0-14-4,-11-4 0 4,19 3-1-6,-7-3 0 5,7-10 0-2,0-6-12 1,0 1 11-1,15-11 0 0,4-4 0 2,11 1 0-2,-4-3 1 2,5 0 6-4,2 0 7 5,1 0-12-4,4 0 8 3,-11 20-7-3,7 9 6 1,-4 15-2 1,-4 9 10 0,-11 9 1 0,-15 5 10-1,0-4 5 3,0-3-13-4,0-5-8 0,-34-17-11 3,-3-2-24-3,-12-17-19 2,-12-8-41-2,-11-11-73 4,1-24-119-3,3-14-337 3,30-1 32-10</inkml:trace>
    </iact:actionData>
  </iact:action>
  <iact:action type="add" startTime="309646">
    <iact:property name="dataType"/>
    <iact:actionData xml:id="d225">
      <inkml:trace xmlns:inkml="http://www.w3.org/2003/InkML" xml:id="stk225" contextRef="#ctx0" brushRef="#br1">29125 16332 1167 0,'0'0'232'10,"0"0"-85"-4,0 0 4 6,0 0-30-11,0 0-87 7,0 0-34 1,0 0 0-2,197-73-1 1,-133 67-32-2,19 1-80 4,12 5-92-4,-20 0-204 4,-11 0-360-10</inkml:trace>
    </iact:actionData>
  </iact:action>
  <iact:action type="add" startTime="309896">
    <iact:property name="dataType"/>
    <iact:actionData xml:id="d226">
      <inkml:trace xmlns:inkml="http://www.w3.org/2003/InkML" xml:id="stk226" contextRef="#ctx0" brushRef="#br1">29843 16269 818 0,'0'0'625'2,"0"0"-558"1,0 0-1 7,0 0 50-4,0 0-22 2,-49 162-20-2,23-113-28 5,18 1-16-6,1-2-15 7,7-13 1-9,0-7-3 7,0-7-12-4,0-10 0-1,15-3 0 4,4-8-1-2,11 6 0 3,11-6 0-5,8 0-16 5,8 0-15-5,0 0-66 8,-1-16-91-12,20-18-94 7,-19 5-119 2,-8-1-415-9</inkml:trace>
    </iact:actionData>
  </iact:action>
  <iact:action type="add" startTime="310191">
    <iact:property name="dataType"/>
    <iact:actionData xml:id="d227">
      <inkml:trace xmlns:inkml="http://www.w3.org/2003/InkML" xml:id="stk227" contextRef="#ctx0" brushRef="#br1">30330 16357 1378 0,'0'0'198'3,"0"0"-76"4,0 0 42 1,-71 201-43 0,37-113-59-1,11 8-30 0,-3 3-19 3,10-2-13-4,16-13 0 3,0-10-55-4,0-12-84 5,8-19-103-4,34-23-98 0,-1-20-45 4,-11 0-357-10</inkml:trace>
    </iact:actionData>
  </iact:action>
  <iact:action type="add" startTime="310510">
    <iact:property name="dataType"/>
    <iact:actionData xml:id="d228">
      <inkml:trace xmlns:inkml="http://www.w3.org/2003/InkML" xml:id="stk228" contextRef="#ctx0" brushRef="#br1">30451 15739 1452 0,'0'0'192'7,"0"0"-154"2,0 0 2-4,0 0 67 5,0 0 9-4,125 165-38 4,-84-99-22-6,5 20-19 6,-5 39-4-4,-7 56-11 2,-26 65 7-1,-8 23 5 0,-42-6-4 3,-14-29-30-4,14-52-9 3,19-43-65-4,-11-21-93 8,27-43-383-8,-16-39-582-5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0-09-18T17:22:22.68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act:action type="add" startTime="34029">
    <iact:property name="dataType"/>
    <iact:actionData xml:id="d0">
      <inkml:trace xmlns:inkml="http://www.w3.org/2003/InkML" xml:id="stk0" contextRef="#ctx0" brushRef="#br0">15796 6936 218 0,'0'0'195'6,"0"0"-74"1,0 0-13 2,0 0 11-2,0 0-1 2,0 0-10-4,0 0-2 5,0 0 1-4,0 0-13 1,0 0-23 0,0 0-17 1,0 0-27 0,0 0-15-2,0 0-11 3,0 0 15-2,0 3 11 2,0 2 9-4,0 7-22 8,0 3 1-10,0 14 39 6,0 8 39-2,0 17-24-1,0 5-39 3,0 10-11 0,0 3-8 0,0 2 0-5,0-5-9 6,0-6-2-5,-8-8 2 6,1-11 4-6,7-14-6 1,-8-14 1 2,8-10 6 0,0-6 2 1,0 0 4-4,0-11-9 5,-11-22-4-4,3-11-38 3,1-12 24-3,-8-8-5 5,15-6 7-7,0 1 0 3,0-2-1 2,0 3-3-3,15-1 0 3,11 1-31-4,-3 6 14 6,3 7-1-6,4 9 18 7,4 9-7-8,-3 11-8 2,10 7 11 3,8 5-3-2,0 9 2 1,-7 5 10-2,0 0 9 4,-12 0-14-3,4 15-14 2,-19 3 5-5,-8-2 8 5,5-1 9-2,-12 5 8-1,0 3 24 3,-12 4 38-1,-10 3-26 1,-20 3-20-5,1 0-1 7,-8-3-9-6,-1-2 1 6,13-7-6-8,3-6 8 6,19-5-8-1,7-5 0-1,8-5-1 2,0 4-1-4,0 2-18 5,0 4-16-4,0 7 28 3,23 8 7-4,3 7 15 6,-3 2 5-6,-1 1-4 1,12 3-6 3,0 1-1-2,4 0-8 2,-4-1-1-2,-7-2-20 4,3-5-63-7,4 4-91 6,-4-11-179-5,-11-9-191-3</inkml:trace>
    </iact:actionData>
  </iact:action>
  <iact:action type="add" startTime="34829">
    <iact:property name="dataType"/>
    <iact:actionData xml:id="d1">
      <inkml:trace xmlns:inkml="http://www.w3.org/2003/InkML" xml:id="stk1" contextRef="#ctx0" brushRef="#br0">16578 7330 532 0,'0'0'697'5,"0"0"-541"-1,0 0-89 7,0 0 12-6,0 0-69 1,0 0-10 3,0 0-26-2,71-9 17 2,-29 9 8-4,7 0 1 5,0 0 0-4,-7 0 0 4,-1 0 0-6,-10-9-4 5,-5-2-45-2,-11 1 4 1,0-7 17-1,-3-5 8 0,-12-5 5 2,0-1-1-2,0-2-5 1,0 2-13-1,-19 7 21 2,11 7 12-3,-15 5 1 0,5 9 52 5,-5 0-2-6,-4 0 8 3,-3 5-18-2,4 13-24 4,-4 7-4-3,3-1 19 2,12 6 8-5,0 1-7 5,4-2-24-2,11 7-8 1,0 1 0-1,0 0 0 0,18 1-6 2,-2 2-5-2,18-1-20 3,-4 1-24-5,26 15-99 7,-6-8-136-7,-9-9-102-4</inkml:trace>
    </iact:actionData>
  </iact:action>
  <iact:action type="add" startTime="35292">
    <iact:property name="dataType"/>
    <iact:actionData xml:id="d2">
      <inkml:trace xmlns:inkml="http://www.w3.org/2003/InkML" xml:id="stk2" contextRef="#ctx0" brushRef="#br0">17141 7955 232 0,'0'0'965'6,"0"0"-771"1,0 0-179 3,0 0-15-7,0 0 0 5,0 0 9 1,0 0-9-2,135 39 0 1,-85-39 68-2,6-5 3 4,-7-26-36-3,-7-4-35 0,-1-10-3-1,-7-35-122 2,-18 12-158 0,-1-1-397-7</inkml:trace>
    </iact:actionData>
  </iact:action>
  <iact:action type="add" startTime="35504">
    <iact:property name="dataType"/>
    <iact:actionData xml:id="d3">
      <inkml:trace xmlns:inkml="http://www.w3.org/2003/InkML" xml:id="stk3" contextRef="#ctx0" brushRef="#br0">17382 7219 1567 0,'0'0'295'3,"0"0"-135"10,0 0-86-11,0 0-74 6,0 0-56-2,0 0-156 2,0 0 25 0,83-22-25-2,-41 50-152 4,-12-1-198-10</inkml:trace>
    </iact:actionData>
  </iact:action>
  <iact:action type="add" startTime="35653">
    <iact:property name="dataType"/>
    <iact:actionData xml:id="d4">
      <inkml:trace xmlns:inkml="http://www.w3.org/2003/InkML" xml:id="stk4" contextRef="#ctx0" brushRef="#br0">17896 7311 719 0,'0'0'624'5,"0"0"-438"3,0 0-49-2,0 0-19 4,0 0-81-6,0 0-37 4,0 0-11 0,83 0 11 0,-53-4-1 0,12-2 1-2,-1 4-1 4,-7-4-5-4,-3 4-21 2,3 2-13-2,-19-3 21 4,11 3 11-4,-11 0 2 0,0 0 4 2,4 0-12 0,-4-3-3 1,-7 0-22-4,7-5-31 5,4-9 26-4,-4-4 19 4,-7-4-30-6,-1-6 10 4,-7 5 21 0,0 1 24 0,0 2 11-1,-7 4 50 0,-9 2 15 2,1 7-21-2,-11-1-17 1,-8 5 11-1,4 6 21 4,-12 0-13-7,8 0-3 2,-4 23-35 2,4 11-17 0,-7 11 11 1,11 4 7-4,11 4-11 4,11-7-9-2,8-4-2 3,0-3-9-6,8-9-29 5,33-5-7-2,1-6-30 1,14-7-59-1,1-5-64 0,15-7 1 3,19 0-62-4,-8 0-41 3,-27-3-256-7</inkml:trace>
    </iact:actionData>
  </iact:action>
  <iact:action type="add" startTime="36142">
    <iact:property name="dataType"/>
    <iact:actionData xml:id="d5">
      <inkml:trace xmlns:inkml="http://www.w3.org/2003/InkML" xml:id="stk5" contextRef="#ctx0" brushRef="#br0">18833 7222 918 0,'0'0'404'2,"0"0"-129"6,0 0-68 1,0 0-48-2,0 0-42-1,0 0-27 3,0 0-29-2,-136-49-14 3,117 50-23-6,-4 22-24 6,16 10-11-4,-12 5-5 3,19 5-24-4,0-6-37 3,7 1-5 1,20-5-7-2,14-7-37 1,-3-7-23-2,22-11-65 4,27-8-81-3,-11-12-98-2,-19-12-390-2</inkml:trace>
    </iact:actionData>
  </iact:action>
  <iact:action type="add" startTime="36417">
    <iact:property name="dataType"/>
    <iact:actionData xml:id="d6">
      <inkml:trace xmlns:inkml="http://www.w3.org/2003/InkML" xml:id="stk6" contextRef="#ctx0" brushRef="#br0">19467 6593 1119 0,'0'0'378'3,"0"0"-37"-1,0 0-143 9,0 0-49-6,0 0-110 1,0 0-33 2,0 0-6 0,-38 162 15 0,20-41 3-2,10 3 1 4,-7 11-19-4,7 2-19 4,8-24-110-6,0 1-60 6,0-23-89-4,0-33-238 6,0-26 21-10,8-28-26-1</inkml:trace>
    </iact:actionData>
  </iact:action>
  <iact:action type="add" startTime="36603">
    <iact:property name="dataType"/>
    <iact:actionData xml:id="d7">
      <inkml:trace xmlns:inkml="http://www.w3.org/2003/InkML" xml:id="stk7" contextRef="#ctx0" brushRef="#br0">19127 7180 1048 0,'0'0'339'7,"0"0"-114"1,0 0-200 0,0 0 4 0,0 0-25-2,0 0 31 5,197 37-35-6,-92-13-38 5,-18-5-320-5,-11-3-490-5</inkml:trace>
    </iact:actionData>
  </iact:action>
  <iact:action type="add" startTime="37553">
    <iact:property name="dataType"/>
    <iact:actionData xml:id="d8">
      <inkml:trace xmlns:inkml="http://www.w3.org/2003/InkML" xml:id="stk8" contextRef="#ctx0" brushRef="#br0">21616 6766 552 0,'0'0'317'3,"0"0"-192"7,0 0-26-3,0 0-5-1,0 0-40 1,0 0 4 1,0 0-6 0,12-11 76-2,-12 7 46 4,0 4 9-4,0-1-20 4,0 1-8-6,0-4-55 7,-27 0-63-6,-3-2 11 5,-19 1-14-6,-11-1-28 4,-5 2-6 1,-14 2-11-2,-4 2-2 1,11 0-14-2,-3 0 13 4,26 0 14-4,11 0-1 1,4 0-4 0,26 0 4 1,1 0-12 0,7 0-30-2,0 2-72 3,30 4-8-2,27 5 85 3,18 2 33-5,4 6 5 5,20 5 2-5,-16 0-1 5,-4 3-1-5,-22 1-7 2,-16 2-2 1,-14 0-20 0,-27 3 20 0,0 2 9-2,-27 13 1 5,-29 2 22-4,-24 1-10 3,-3 2 4-6,-15-7-9 3,19-7 7 0,11-12 18-1,19-5-12 4,18-11-12-4,12-3-1 4,12-2-8-6,7-3-28 7,0 2-16-6,26 6 19 7,16 0 25-7,15 2 25 0,7 1 2 4,8-3-27-2,11 4-12 1,-4 0-72-2,19 9-132 4,-15-9-270-4,-26-3-241-4</inkml:trace>
    </iact:actionData>
  </iact:action>
  <iact:action type="add" startTime="38250">
    <iact:property name="dataType"/>
    <iact:actionData xml:id="d9">
      <inkml:trace xmlns:inkml="http://www.w3.org/2003/InkML" xml:id="stk9" contextRef="#ctx0" brushRef="#br0">22383 7081 770 0,'0'0'355'4,"0"0"-114"6,0 0-73-4,0 0-53 0,0 0-67 2,0 0-23 0,-162 122-12 0,105-65-1-2,0 13 11 4,1 0-13-4,-1 4-8 4,1-5-2-6,14-6-26 4,16-8-64 0,10-21-169 0,16-14-273-1,0-20 161-7</inkml:trace>
    </iact:actionData>
  </iact:action>
  <iact:action type="add" startTime="38504">
    <iact:property name="dataType"/>
    <iact:actionData xml:id="d10">
      <inkml:trace xmlns:inkml="http://www.w3.org/2003/InkML" xml:id="stk10" contextRef="#ctx0" brushRef="#br0">21983 7170 1114 0,'0'0'307'1,"0"0"-179"4,0 0-119 4,0 0-9-4,0 0 0 4,0 0 11-2,0 0 29 3,75 131-13-6,-44-84-6 6,-5-1-5-4,-3 5-2 2,11-2-11-1,-8-2-3 0,4-1-105 1,-3-7-118 0,3-5-93 0,-4-14 14-2,-3-11-210-5</inkml:trace>
    </iact:actionData>
  </iact:action>
  <iact:action type="add" startTime="38737">
    <iact:property name="dataType"/>
    <iact:actionData xml:id="d11">
      <inkml:trace xmlns:inkml="http://www.w3.org/2003/InkML" xml:id="stk11" contextRef="#ctx0" brushRef="#br0">22466 7615 227 0,'0'0'1060'1,"0"0"-833"3,0 0-130 5,0 0-8-2,0 0-42 1,0 0-47-2,0 0-14 5,8 30 14-6,-1-19 0 1,-7 0-6 2,8 1-23 0,7-2-23 0,4-2-50-1,-4-6-99 1,12-2-33-1,10-4 14 2,-3-21-67-4,-11-3-315-4</inkml:trace>
    </iact:actionData>
  </iact:action>
  <iact:action type="add" startTime="38924">
    <iact:property name="dataType"/>
    <iact:actionData xml:id="d12">
      <inkml:trace xmlns:inkml="http://www.w3.org/2003/InkML" xml:id="stk12" contextRef="#ctx0" brushRef="#br0">22595 7375 876 0,'0'0'355'12,"0"0"-121"-7,0 0-115-2,0 0-88 5,0 0-31 0,0 0-130 0,0 0-264 0,-8-54-514-7</inkml:trace>
    </iact:actionData>
  </iact:action>
  <iact:action type="add" startTime="40245">
    <iact:property name="dataType"/>
    <iact:actionData xml:id="d13">
      <inkml:trace xmlns:inkml="http://www.w3.org/2003/InkML" xml:id="stk13" contextRef="#ctx0" brushRef="#br0">23603 6774 26 0,'0'0'20'7,"0"0"42"-1,0 0 5 4,0 0-10-4,0 0 3 5,0 0-53-8,0 0 4 7,0-5-11-4,0-1 44 6,0 4 2-10,0-2-20 6,0 4-12 0,0-2-5 0,0 2 8 0,0 0 29-2,-7 0-2 4,7 0-13-4,0 0 14 1,0 0 19 0,0 0 64 1,0 0 43 0,0 0 8 0,0 0 6-1,0 0-26 1,0 0-34 1,0 0-12-3,0 0-34 3,0 0-27-3,0 0-17 6,0 0-16-8,0 0-7 1,0 0-12 3,0 0 0 0,7 8-10 0,27 15 10-2,8 4 44 4,14 8-18-4,9 6 10 4,10 1-13-6,-3-4-7 4,0-6-15 0,-4-1 6 1,-4-8-5-1,-23-4-2-3,-10-6 2 5,-5-1-2-3,-11-5-5 2,-15-2 5-5,0 4 0 8,0 0 19-7,-22 12 31 0,-20 13 43 3,-33 18-55 0,3 13-27 1,-11 9-2-4,-4 0 2 5,11-4 0-3,20-15-1 3,14-14-9-7,19-16-1 8,16-17-10-5,7-8-85 1,49-50-162 1,8-13-420-2,7-5-407-4</inkml:trace>
    </iact:actionData>
  </iact:action>
  <iact:action type="add" startTime="41693">
    <iact:property name="dataType"/>
    <iact:actionData xml:id="d14">
      <inkml:trace xmlns:inkml="http://www.w3.org/2003/InkML" xml:id="stk14" contextRef="#ctx0" brushRef="#br0">25284 6535 872 0,'0'0'388'7,"0"0"-219"1,0 0-31 2,0 0 42-6,0 0-85 6,0 0-76-4,0 0-13 4,0 0-6-6,-11 8 0 4,3 6 0 1,1 7 11-2,-1 4-10 0,1 0 1 0,7-6-2 4,0-4-6-6,0-1-4 7,7-2-3-10,16 6-8 6,11-3 10 0,7 2 6 0,1 2 5 1,3 0 8-4,4 1 2 6,-7-1-9-6,-1 3-1 3,-18 0 0-2,3 6-10 5,-18 2 3-6,-8 5 7 1,0 9 15 2,-15 5-2 0,-27 5-13 1,-14-5-22-4,-1-11-54 6,-18-11-46-6,-5-27-67 6,16-8-168-8,15-24-307 0</inkml:trace>
    </iact:actionData>
  </iact:action>
  <iact:action type="add" startTime="42086">
    <iact:property name="dataType"/>
    <iact:actionData xml:id="d15">
      <inkml:trace xmlns:inkml="http://www.w3.org/2003/InkML" xml:id="stk15" contextRef="#ctx0" brushRef="#br0">25329 6590 1192 0,'0'0'328'4,"0"0"-280"6,0 0-39-4,0 0 34 4,155-58-27-6,-72 33-10 4,23 6-6 0,23 7-171 1,-12 8-213-3,-38 4-410-6</inkml:trace>
    </iact:actionData>
  </iact:action>
  <iact:action type="add" startTime="42319">
    <iact:property name="dataType"/>
    <iact:actionData xml:id="d16">
      <inkml:trace xmlns:inkml="http://www.w3.org/2003/InkML" xml:id="stk16" contextRef="#ctx0" brushRef="#br0">25005 7579 1139 0,'0'0'363'5,"0"0"-363"5,0 0 34-5,0 0-9 7,170-30 65-9,-61 5-25 6,-3 0-46-4,7 4-19 3,-7 2-21 0,7 19-138 0,-22 0-245 0,-42 0-210-7</inkml:trace>
    </iact:actionData>
  </iact:action>
  <iact:action type="add" startTime="42537">
    <iact:property name="dataType"/>
    <iact:actionData xml:id="d17">
      <inkml:trace xmlns:inkml="http://www.w3.org/2003/InkML" xml:id="stk17" contextRef="#ctx0" brushRef="#br0">25469 7790 1224 0,'0'0'352'6,"0"0"-302"4,0 0-50-7,0 0 0 7,0 0 3-4,0 0-3 3,163 0 12-3,-114 0-12 1,0 14 0 2,-23 3-40-4,-3 5-28 4,-23 3-12-1,0 8 73 1,-15 5 7-5,-27 12 26 8,-7 2-6-8,-8 1-7 7,8-9 27-7,8-6 12 3,11-12-8 1,18-11-24 0,12-7-5 0,0-2-15-2,0-4-29 5,34-2 18-6,15 0 11 2,16 0 24 0,18 0-23 2,22-2-1-2,65-28-144-1,-22 2-181 4,-35 1-426-10</inkml:trace>
    </iact:actionData>
  </iact:action>
  <iact:action type="add" startTime="47573">
    <iact:property name="dataType"/>
    <iact:actionData xml:id="d18">
      <inkml:trace xmlns:inkml="http://www.w3.org/2003/InkML" xml:id="stk18" contextRef="#ctx0" brushRef="#br0">26912 6825 48 0,'0'0'705'8,"0"0"-521"-2,0 0-106 2,0 0 58-1,0 0-28 2,0 0-50-3,0 0 15 1,0 0 49 2,0 0 6-2,0 0-4 1,0 0-54-2,0 0-50 4,0 0-18-4,15 0 4 0,19 4 19 3,-4 1-11-1,19 1-12 0,8-6 9-3,0 0-2 5,11 0-9-4,-19 0-10 4,-4-8-31-4,-18 0 16 0,-12 5 9 2,-8 0 16 0,-7 3 1-1,0 0 21 0,0 0-11 3,0 0-11-4,0 6 15 4,-7 13-14-5,-8 17 12 7,0 16 3-9,-12 17-1 3,4 12-15 2,-3 11 10 1,3 3-9 0,-3 7 0-4,3-3-1 5,16-6-8-5,-12-10-84 7,19-19-82-8,0-19-82 3,0-39-28 1,26-6-227-1,-11-13 133 3</inkml:trace>
    </iact:actionData>
  </iact:action>
  <iact:action type="add" startTime="48020">
    <iact:property name="dataType"/>
    <iact:actionData xml:id="d19">
      <inkml:trace xmlns:inkml="http://www.w3.org/2003/InkML" xml:id="stk19" contextRef="#ctx0" brushRef="#br0">27048 7154 788 0,'0'0'514'3,"0"0"-463"7,0 0-49-4,0 0 16-1,0 0 59 4,0 0-35-2,223 0-26 2,-151 0-16-4,18-6-88 5,-18 1-122-4,-15-3-299-4</inkml:trace>
    </iact:actionData>
  </iact:action>
  <iact:action type="add" startTime="48443">
    <iact:property name="dataType"/>
    <iact:actionData xml:id="d20">
      <inkml:trace xmlns:inkml="http://www.w3.org/2003/InkML" xml:id="stk20" contextRef="#ctx0" brushRef="#br0">27709 6919 679 0,'0'0'286'10,"0"0"-87"-5,0 0 19 3,0 0-66-2,0 0-72 4,0 0-25-4,0 0-1 4,0 0 3-6,0 0-11 4,0 0-19 0,0 0-18 0,0 0-8-1,0 0-1 0,8 0-1 3,-1 0-11-4,12 0 1 2,4 4 11-2,18 4 2 4,1-3 4-4,7 1-6 0,-4 2 3 2,16-6-3 0,-16 4 0 1,-3-3-3-4,-8-1-3 6,-12 1-1-6,-14 0-2 5,3-3 3-6,-11 2 6 4,0 4-1 1,0 5 1-2,0 12 26 1,-19 9 12-2,-3 20 1 3,-12 15-24-2,-8 9-8 5,4 12-6-8,-3 5 0 5,7 4-1-3,3-4-18-1,5-7-69 4,11-15-76-1,7-19-53 1,8-29-69-4,0-18-220 5</inkml:trace>
    </iact:actionData>
  </iact:action>
  <iact:action type="add" startTime="48886">
    <iact:property name="dataType"/>
    <iact:actionData xml:id="d21">
      <inkml:trace xmlns:inkml="http://www.w3.org/2003/InkML" xml:id="stk21" contextRef="#ctx0" brushRef="#br0">27815 7448 664 0,'0'0'513'1,"0"0"-326"5,0 0-98 3,0 0-79-3,0 0-10 3,0 0 0-4,0 0 0 5,162-62 0-4,-98 55-122 4,27 7-124-6,-27 0-109 4,-7 0-385-7</inkml:trace>
    </iact:actionData>
  </iact:action>
  <iact:action type="add" startTime="49110">
    <iact:property name="dataType"/>
    <iact:actionData xml:id="d22">
      <inkml:trace xmlns:inkml="http://www.w3.org/2003/InkML" xml:id="stk22" contextRef="#ctx0" brushRef="#br0">28302 7656 948 0,'0'0'588'3,"0"0"-496"2,0 0 64 3,0 0 17 1,0 0-53-4,0 0-64 6,0 0-41-6,19 0-6 8,-19-11-9-12,0-41-154 10,0 2-393-5,0-1-406-4</inkml:trace>
    </iact:actionData>
  </iact:action>
  <iact:action type="add" startTime="49829">
    <iact:property name="dataType"/>
    <iact:actionData xml:id="d23">
      <inkml:trace xmlns:inkml="http://www.w3.org/2003/InkML" xml:id="stk23" contextRef="#ctx0" brushRef="#br0">27090 6766 818 0,'0'0'309'6,"0"0"-155"-2,0 0-4 5,0 0-6-3,139-140-42 4,-108 131-29-6,-13 9-29 4,-10 0-34 2,7 25 24-4,-15 20 45 2,0 18 36-2,0 21-32 4,-30 15-27-4,-12 13-24 5,1 7-14-8,-8-7-9 5,7-7-2 1,12-17-6-1,11-19-1 1,11-17-1-4,8-19-13 5,0-19-8-5,27-14-46 4,11-11 68-4,30-41 0 7,11-23 20-7,19-13-6 0,0-5-14 4,-7 11-7-2,-27 13-19 3,-15 22-21-5,-26 22 26 5,-15 17 20-5,-8 8-18 6,0 28-55-8,-38 31 74 5,-30 27 3 0,-4 21 20 0,-11 10-10 1,4 0 9-3,7-9 3 5,23-20-6-7,15-26-12 6,34-20-7-4,0-28-26 3,41-14-34-4,31-28 60 1,41-57 0 3,35-53 15-1,-16-2-15 0,-11 8-19-3,-31 22 4 6,-33 45 14-6,-15 10 1 6,-12 11 0-5,-23 26 11 0,-7 18 29 1,0 11-29 1,-22 40 17 0,-27 23 20-1,-8 13-20 2,0 13-12-3,1-1-7 5,14-9-7-7,8-16-1 6,19-19-1-5,15-22-9 1,0-18-15 2,8-15-79 0,33-15 60 1,16-37 43-3,-1-17 1 4,28-7-1-4,-13-2-12 5,1 9-19-7,-15 20 2 2,-8 16-39 3,-23 25-35-2,-18 8-21 1,-8 27-7-2,-8 25 131 4,-26 18 58-4,-15 7 23 5,-7 7 26-7,-1 0-41 7,0-9-20-7,1-8-22 7,14-20-17-6,12-25 15 1,3-22 15 3,12-19-37-2,-4-50-43 2,19-45-17-4,0-3 31 6,19-12 14-6,23-1 15 2,-12 31 6 1,4 9-5 0,-11 30 1 0,-16 27 12-3,-7 22 51 5,0 11-10-4,-15 0 8 5,-26 21-23-8,-9 15-33 10,-6 7-7-10,-8 11-1 6,-1 3-1-3,1 1 1 1,15-9-5 2,8-12 5-2,33-17 0 2,8-20-22-4,0-1-76 6,42-47 42-6,22-17 29 1,8-18 28 2,11-5 0 0,-4 9-2 2,-11 15-10-5,-23 24 12 5,-3 28-12-5,-23 12-29 5,-19 42 3-6,0 27 38 7,-27 18 72-6,-14 12-28 6,10 2-19-6,-3-8-14 2,27-12-11 1,7-26-44-1,23-22-214 2,18-31-510-8</inkml:trace>
    </iact:actionData>
  </iact:action>
  <iact:action type="add" startTime="51265">
    <iact:property name="dataType"/>
    <iact:actionData xml:id="d24">
      <inkml:trace xmlns:inkml="http://www.w3.org/2003/InkML" xml:id="stk24" contextRef="#ctx0" brushRef="#br0">29020 6884 235 0,'0'0'1188'4,"0"0"-935"0,0 0-59 5,0 0 12-2,0 0-77 2,0 0-82-5,0 0-37 4,0 0-4 0,0-3-6 0,7 1-12 1,1-4-15-4,26 1 18 6,0-7 9-6,4 1 0 5,18-2-16-6,5-1-59 5,-5 2-9-2,-7 5 38 1,-11-2-3 0,-11 9 36-2,-20 0 4 4,1 0 9-4,-8 0 0 2,0 4 35-2,0 20 5 4,-15 17 43-4,-19 23 1 0,-15 20-14 3,-1 15-39-2,1 8-15 3,-7 11-10-6,7 0-5 7,11-1-1-6,4-8-65 7,19-14-104-8,3-22-62 4,12-34-112-2,12-23-237 6,3-16-266-12</inkml:trace>
    </iact:actionData>
  </iact:action>
  <iact:action type="add" startTime="51652">
    <iact:property name="dataType"/>
    <iact:actionData xml:id="d25">
      <inkml:trace xmlns:inkml="http://www.w3.org/2003/InkML" xml:id="stk25" contextRef="#ctx0" brushRef="#br0">29069 7430 1252 0,'0'0'348'4,"0"0"-256"5,0 0-25-4,0 0-26 5,170-109-41-4,-87 76-14 2,64-8-176-1,-33 7-155 0,-9 5-314-6</inkml:trace>
    </iact:actionData>
  </iact:action>
  <iact:action type="add" startTime="51838">
    <iact:property name="dataType"/>
    <iact:actionData xml:id="d26">
      <inkml:trace xmlns:inkml="http://www.w3.org/2003/InkML" xml:id="stk26" contextRef="#ctx0" brushRef="#br0">29956 6829 1375 0,'0'0'242'6,"0"0"-189"3,0 0-46-4,0 0 6 4,0 0-4-2,170-16-6 3,-113 13-3-6,-15 3-25 7,-1 0 12-5,-18 5-13 5,-16 17-25-9,-7 11 51 6,0 14 4 1,-37 17 104-2,-20 15 10 2,-26 15-11-4,0 7 31 6,-4 0-28-5,11-8-17 2,20-4-53-3,26-18-40 3,18-10-4 0,12-15-4-2,0-9-8 3,19-11-3-2,23-8-14 3,14-13-45-6,16-5 7 7,49-12-95-6,-15-14-147 6,-16-4-372-9</inkml:trace>
    </iact:actionData>
  </iact:action>
  <iact:action type="add" startTime="52168">
    <iact:property name="dataType"/>
    <iact:actionData xml:id="d27">
      <inkml:trace xmlns:inkml="http://www.w3.org/2003/InkML" xml:id="stk27" contextRef="#ctx0" brushRef="#br0">30625 7571 1609 0,'0'0'339'6,"0"0"-140"4,0 0-103-4,0 0-96 3,0 0-134-4,0 0-231 7,0 0-601-12</inkml:trace>
    </iact:actionData>
  </iact:action>
  <iact:action type="add" startTime="52402">
    <iact:property name="dataType"/>
    <iact:actionData xml:id="d28">
      <inkml:trace xmlns:inkml="http://www.w3.org/2003/InkML" xml:id="stk28" contextRef="#ctx0" brushRef="#br0">31048 6639 1612 0,'0'0'286'2,"0"0"-35"0,0 0-143 9,0 0-76-6,0 0-31 5,0 0 28-6,0 223-15 4,-7-124-5 1,7 2-9-2,-12-1-4 0,12-13-140 0,12-15-121 3,10-26-224-4,12-27-191-5</inkml:trace>
    </iact:actionData>
  </iact:action>
  <iact:action type="add" startTime="52620">
    <iact:property name="dataType"/>
    <iact:actionData xml:id="d29">
      <inkml:trace xmlns:inkml="http://www.w3.org/2003/InkML" xml:id="stk29" contextRef="#ctx0" brushRef="#br0">31501 6843 1463 0,'0'0'341'4,"0"0"-208"6,0 0-39-4,0 0 6 2,0 0-45-2,-79 139-42 5,64-105-12-6,4-10-1 1,11-4-6 3,0-12-22-2,0-2-19 3,0-4-5-6,11-2-15 6,12 4 46-4,11 1 21 5,3 1 0-8,12-2-8 5,12 7-3 0,-16 6-27 0,-3-1 2 0,-8 7 11-2,-19-1 7 4,0 2-4-4,-4 4 22 4,-11 4 0-6,0 7 44 4,-11 8 9 1,-27 4-25 0,-3 4-11-4,-16-2-17 2,0-8-22 2,-11-10-104-2,12-13-129 3,7-20-368-9</inkml:trace>
    </iact:actionData>
  </iact:action>
  <iact:action type="add" startTime="53037">
    <iact:property name="dataType"/>
    <iact:actionData xml:id="d30">
      <inkml:trace xmlns:inkml="http://www.w3.org/2003/InkML" xml:id="stk30" contextRef="#ctx0" brushRef="#br0">31365 6840 1235 0,'0'0'319'2,"0"0"-239"3,0 0-46 4,0 0 23-2,204-8-32 1,-124 5-25-2,10-1-66 3,9 4-218-2,-28 0-240 3,-22 0-306-10</inkml:trace>
    </iact:actionData>
  </iact:action>
  <iact:action type="add" startTime="53503">
    <iact:property name="dataType"/>
    <iact:actionData xml:id="d31">
      <inkml:trace xmlns:inkml="http://www.w3.org/2003/InkML" xml:id="stk31" contextRef="#ctx0" brushRef="#br0">28498 6633 679 0,'0'0'109'7,"0"0"-80"4,0 0 0-6,0 0 9 3,0 0-9-2,0 0 28 5,0 0 29-6,106-11 34 3,-106 15 49-2,-7 21-37 2,-27 15 30 0,-15 24 16-1,-16 37-73 1,-33 48-18-1,11 40-32 2,4 17-17-3,34-2-24 5,42-11-9-7,14-20-5 7,42-28-1-7,23-32-20 3,53-9-117 1,79-23-55 0,45-17-66 0,-26-14-275-2,-31-35-68-4</inkml:trace>
    </iact:actionData>
  </iact:action>
  <iact:action type="add" startTime="54092">
    <iact:property name="dataType"/>
    <iact:actionData xml:id="d32">
      <inkml:trace xmlns:inkml="http://www.w3.org/2003/InkML" xml:id="stk32" contextRef="#ctx0" brushRef="#br0">31717 6189 1294 0,'0'0'293'6,"0"0"-131"1,0 0-9-2,0 0-44 3,0 0-39 0,0 0-70 0,0 0 1-2,105 35 27 3,-40 4 25-2,14 13-10 3,19 20-13-6,8 10-20 5,-8 6-4-2,-7 7-6 1,-27 4-11-1,-7 4 0 2,-31-1-12 0,-26 8-13-3,0 4 11 3,-57 7 6-5,-41 7 18 7,-15-3-25-6,-61 20-75 6,27-31-153-6,26-32-595-5</inkml:trace>
    </iact:actionData>
  </iact:action>
  <iact:action type="add" startTime="55966">
    <iact:property name="dataType"/>
    <iact:actionData xml:id="d33">
      <inkml:trace xmlns:inkml="http://www.w3.org/2003/InkML" xml:id="stk33" contextRef="#ctx0" brushRef="#br0">22100 6669 335 0,'0'0'259'6,"0"0"-122"4,0 0-65-4,0 0 17 4,0 0 17-5,0 0 11 3,0 0-10-1,0-37-16 2,-11 31 5-2,11-3-13-1,-15 1-15 4,7-4-14-4,0 2 13 5,-7-3-38-8,-11-2-4 7,11-1 7-4,-12-3 6 0,5 0-12 4,-12-3 11-4,-8-1-6 3,-7 0-17-2,4-2-12 1,-23 3-1-2,3 2 1 5,1 3 5-6,-19 6-6 1,-4 7 0 2,-3 4 6 0,-9 0-7 0,-6 4-2-1,6 18 1 3,-14 4 1-5,22 1 1 6,1 1-1-8,26-1 10 7,-1 0 5-3,16 12-14 1,0 7-1-2,0 12 0 1,8 11-1 3,3 14 0-4,11 10-5 4,12 8 6-6,8 6 12 7,7 6-6-6,0 2-5 1,0-4 5 2,15 1-5 0,7-5 1 1,12-6 4-3,0-2 8 3,-3-2-4-3,3-6 7 5,0 0 9-6,-4-9-15 4,11-2-4-4,9-6 0 4,6-9-5 0,1-1 10-5,26-4 5 7,-4 1-3-6,19-3-6 4,8 3 0-3,8-6-7 5,-1-4 0-7,11-3 1 2,-3-10-1 3,0-11 0-2,11-2 18 2,-3-12 9-3,3-2-10 4,8-3-11-5,-4-2 3 6,11-3-9-7,-7-3 5 4,-12 0-5-1,4-3-1 1,-18-19 2 0,-1-11-2-2,-15-11-5 4,-18-8-11-3,-5-9-8 3,-18-9-9-6,-23-13-3 6,-12-8-13-5,-6-4 9 6,-5-3 14-6,-11 11 13 1,0 10 13 3,0 14 5-2,-11 4-4 2,-5 4 5-4,-6 1 6 8,-5-4-1-9,-14-7-11 5,11-8 0-4,-27-9-9 2,0-3-13 1,-11-8-8-1,4-1 14 2,-8 9 16-3,-3 5 0 5,3 9 15-8,-11 11 10 8,4 5 24-6,3 7-15 5,-3 8 1-5,3 1-18 2,4 6-17 2,1 6 0-2,3 4-59 3,-19 4-102-5,11 8-324 5,12 2-418-10</inkml:trace>
    </iact:actionData>
  </iact:action>
  <iact:action type="add" startTime="62160">
    <iact:property name="dataType"/>
    <iact:actionData xml:id="d34">
      <inkml:trace xmlns:inkml="http://www.w3.org/2003/InkML" xml:id="stk34" contextRef="#ctx0" brushRef="#br0">21220 10523 398 0,'0'0'212'7,"0"0"-68"0,0 0 11 2,0 0-9-2,0 0-10 3,0 0 141-5,0 0-176 5,0 0 55-5,0 0-52 2,0 0-47 2,0 0-1-3,0 0-36 3,0 0-12-4,0 0-8 5,7 0-22-4,27-5 22 5,-3-5 1-8,18 2 6 5,7-3-6 0,1 1 5 0,0-6-5 0,3-2-1-2,-22 5-1 4,3 2-7-4,-7 5-3 4,-11 6-7-6,4 0 6 6,-12 6 1-4,7 13 0 3,-10 0 10-4,3-2-1 3,-8 0 2 1,1-7 0-2,-1 5 0 1,1-6 0-2,-8 3 0 4,0 3-6-4,0 4-3 0,0 2 2 2,0 3-2 0,0-1-3 1,0-2-5-4,0-7-24 5,0-2-66-4,0-9-52 5,0-3-32-8,0 0-21 8,-8-6-93-10</inkml:trace>
    </iact:actionData>
  </iact:action>
  <iact:action type="add" startTime="63450">
    <iact:property name="dataType"/>
    <iact:actionData xml:id="d35">
      <inkml:trace xmlns:inkml="http://www.w3.org/2003/InkML" xml:id="stk35" contextRef="#ctx0" brushRef="#br0">21333 10674 327 0,'0'0'205'8,"0"0"-140"1,0 0 11-2,0 0 37 2,0 0-23-4,0 0-56 5,0 0 17-3,34-56 1-2,-26 38 97 3,-1 0-39 0,1 3-38 0,-1 4 15-2,1-1-59 3,11 5-28-2,3 1-1 3,5 0-6-6,3 0 7 5,-3 5-1-2,3 1 0 1,-4 0 1-1,-3 0 0 0,3 0 0 2,-11 0 10-2,1 9-4 1,2 7-5-2,-2-1 18 5,-1 5-6-6,-8 2 2 1,5 5 36 2,-12 6-21 0,0 2-5 0,0 1 26-2,-12 1 10 3,-10 3-23-1,-12 1 22 1,3 7-22-5,-10 1-9 7,-1 1-7-6,1-2-14 3,3 2-7 0,-4-6 6-2,8-3-6 3,4-8 1-2,4-4 4 3,11-9 3-5,0-5 21 6,15-7 10-6,-12-6 5 4,12-2-8-5,0 0-12 4,0 0-1 0,0 0-24 0,19 0 0 0,19-2 0-2,11-15 35 5,34-4 9-6,0-4-11 1,4 2-15 2,4 4-10 1,-12 8-8-2,-11 9 0-1,-19 2-7 4,-11 0-31-4,-4 2-58 4,-8 15-58-6,-18 0-126 7,-1-7-428-6,-7-1-241-4</inkml:trace>
    </iact:actionData>
  </iact:action>
  <iact:action type="add" startTime="64120">
    <iact:property name="dataType"/>
    <iact:actionData xml:id="d36">
      <inkml:trace xmlns:inkml="http://www.w3.org/2003/InkML" xml:id="stk36" contextRef="#ctx0" brushRef="#br0">22398 10880 1220 0,'0'0'321'6,"0"0"-130"4,0 0-57-4,-162-19-65 2,113 19-34-2,0 0 94 4,0 0-95-4,18 17-27 1,5 10-7 0,18 11-10 4,1 9-3-6,7 3 7 2,7-4-11 2,35-8 6-3,7-4 10 4,8-15-7-4,7-11-1 4,4-8 9-6,-4 0 6 9,0-8-5-10,-15-20 6 3,1-2-7 3,-16-9-37-2,-19-4 5 2,-8-9-13-4,-7-6-14 7,0-1-24-8,-22 8-24 8,-5 12-2-9,12 15 20 4,7 15-68 1,8 9-215 0,0 0-576-7</inkml:trace>
    </iact:actionData>
  </iact:action>
  <iact:action type="add" startTime="64619">
    <iact:property name="dataType"/>
    <iact:actionData xml:id="d37">
      <inkml:trace xmlns:inkml="http://www.w3.org/2003/InkML" xml:id="stk37" contextRef="#ctx0" brushRef="#br0">22833 10682 649 0,'0'0'370'3,"0"0"-269"7,0 0-66-6,0 0 14 4,0 0-32 0,0 0-4 0,0 0 229-1,71 9-122 0,-37-9-14 3,4 0-26-4,4 2-56 4,-8 4-13-6,-12 2-10 6,-3 3-1-4,-4 0-1 4,-7 5-7-4,-8 3 8 0,0 10 7 3,-8 6 9-2,-18 5-1 1,-4 4 2-1,-4-2 17 2,4 0-12-3,3-7-8 0,4-7 3 2,16-3-6 0,-4-10-9 1,11-1-2-4,0-3 1 4,0 0 6-1,0 3-5 1,18-3 9-5,13 6 11 9,10-3-8-9,8 1-14 4,8 2 0 0,7 1-84-3,19-3-146 5,-18-4-162-3,-16-6-476-6</inkml:trace>
    </iact:actionData>
  </iact:action>
  <iact:action type="add" startTime="66539">
    <iact:property name="dataType"/>
    <iact:actionData xml:id="d38">
      <inkml:trace xmlns:inkml="http://www.w3.org/2003/InkML" xml:id="stk38" contextRef="#ctx0" brushRef="#br0">23800 11252 789 0,'0'0'556'5,"0"0"-359"4,0 0-18-4,0 0 28 4,0 0-48-2,0 0-75 2,0 0-39-4,0 0-22 5,0 0-11-4,0-10-12 4,0-5-73-4,0-33-148 0,15 7-257 3,4-3-208-9</inkml:trace>
    </iact:actionData>
  </iact:action>
  <iact:action type="add" startTime="66787">
    <iact:property name="dataType"/>
    <iact:actionData xml:id="d39">
      <inkml:trace xmlns:inkml="http://www.w3.org/2003/InkML" xml:id="stk39" contextRef="#ctx0" brushRef="#br0">24249 10739 1309 0,'0'0'303'7,"0"0"-153"3,0 0-42-8,0 0-20 9,0 0-64-6,0 0-20 7,0 0-4-10,-19 36 0 6,19-18-6 0,0-3-4 0,0 5 1 0,0 0 8-2,0-1-7 5,0 0 0-6,12 0 1 5,10-1 6-6,5 5 1 7,-5-2 1-6,12 2 0 1,-3-1 0 3,3 0 0-2,-4 0-1 2,-4 2 1-4,-3 1 0 6,-4 0-1-6,-12 5 6 6,-7 1 6-7,0 5 0 4,-15 4 1-1,-19 2-3 1,-15 2-10 0,0-3-55-2,-23-17-127 4,-3-7-189-4,26-17-399 0</inkml:trace>
    </iact:actionData>
  </iact:action>
  <iact:action type="add" startTime="67169">
    <iact:property name="dataType"/>
    <iact:actionData xml:id="d40">
      <inkml:trace xmlns:inkml="http://www.w3.org/2003/InkML" xml:id="stk40" contextRef="#ctx0" brushRef="#br0">24291 10704 1237 0,'0'0'354'6,"0"0"-284"3,0 0-10-3,151-63 93 4,-53 39-85-6,19 1-45 6,12 10-23-4,3 5-25 7,30 8-92-12,-26 0-189 7,-38 9-397-7</inkml:trace>
    </iact:actionData>
  </iact:action>
  <iact:action type="add" startTime="76279">
    <iact:property name="dataType"/>
    <iact:actionData xml:id="d41">
      <inkml:trace xmlns:inkml="http://www.w3.org/2003/InkML" xml:id="stk41" contextRef="#ctx0" brushRef="#br0">28329 10597 604 0,'0'0'237'7,"0"0"-58"-1,0 0 47 3,0 0-7-1,0 0-64 1,0 0-41-5,0-58 9 8,0 52-15-8,0 6-5 7,0-2-31-8,0 2-24 5,0 0-27 0,0 0-18 0,0 12-3-1,0 23 0 0,0 23 15 2,0 21 26-2,0 19 26 4,-8 19-24-7,-18 3-22 6,3 2-8-5,4-10-12 3,4-16 0 0,7-19-1-2,1-25-35 3,7-21-81-2,0-24-115 2,41-31-69-4,-3-26-3 8,11-15-449-13</inkml:trace>
    </iact:actionData>
  </iact:action>
  <iact:action type="add" startTime="77217">
    <iact:property name="dataType"/>
    <iact:actionData xml:id="d42">
      <inkml:trace xmlns:inkml="http://www.w3.org/2003/InkML" xml:id="stk42" contextRef="#ctx0" brushRef="#br0">29322 10592 346 0,'0'0'204'7,"0"0"-43"3,0 0 52-6,0 0-4 6,0 0-36-4,0 0-2 4,0 0-30-6,0 0 6 4,0 0-18 1,0 0-23 0,0 0-4-3,0 0-22 0,-27 0-41 4,-3 0-30-4,-11 0-8 1,-16 5 0 0,0 3-1 1,-11 5 0 0,12 2-1-2,7 1 0 3,3 3-5-2,12 4 4 3,0-2-6-4,19-2 0 3,-11 0 2-4,18-5 0 4,1-3-5-2,7-2-3 0,0 0-17 0,0 1 5 1,34 4 18 2,-4-1 7-6,11 5 1 6,9-3 1-3,-1 2 8 4,0 0-3-8,-8 4 0 5,1 2 3-1,-12 2-2 1,-4 1 2 1,-3 5-2-4,4 2 1 5,-20 5-7-3,1 6 8 1,-8 9-1-2,0 4-1 4,0 4 2-5,0-6-8 1,-15-9 5 4,-12-8-4-4,12-10-1 3,-11-12 11-4,3-7 3 7,-3-9 1-7,-5 0-15 5,-3-9-1-7,4-23-5 5,11-12-22 0,4-11-6 0,15-11 2 0,0-2-5-2,8-5 21 4,18 5-12-4,4 3 19 3,4 6-1-4,-3 9 0 6,2 12-48-5,1 8-24-1,4 11-1 5,4 5-45-4,-1 6-108 4,8-2-89-4,1 3-171 4</inkml:trace>
    </iact:actionData>
  </iact:action>
  <iact:action type="add" startTime="78182">
    <iact:property name="dataType"/>
    <iact:actionData xml:id="d43">
      <inkml:trace xmlns:inkml="http://www.w3.org/2003/InkML" xml:id="stk43" contextRef="#ctx0" brushRef="#br0">30251 10768 23 0,'0'0'77'2,"0"0"-27"6,0 0 4 1,0 0-1-2,0 0 49 1,0 0 30-2,0 0-23 4,38 0-18-4,-38 0 13 0,0 0 23 2,0 0-20 0,0 0-11 0,0 0 9-2,0 0 24 3,0 0 11-2,0 0-5 3,0 0-1-5,0 0-17 5,0 0-7-5,0 0-2 3,0 0-25 0,-8 0-11-2,1 0-52 2,-8 0 3 0,-4 0-8 1,4 0-13-4,-19 0-2 5,-4 5 0-4,-4 19 0 4,-7 9 0-6,-7 9 0 4,-1 9 0 0,8 5-1 0,0 7 0 1,7 3 0-4,1 3 1 5,18-4 1-3,15-1 0 2,1-4 6-5,7-8-6 9,0-2 0-9,15-7 5 2,15-3-5 3,12-5 1-2,26-5 4 2,-4-2-5-3,15-7 13 3,-3-3-7-4,3-7-7 7,-3-10 0-9,-5-1-12 4,-6 0-12 2,-9-15-4-2,-7-10-6 1,-7-10 22-2,-16-9 12 5,-3-9-7-5,-15-10 6 2,-8-11 0-2,0-9 0 3,-8-8-1-3,-15 3-10 1,-3 8 6 1,3 15 5-1,-3 21 1 3,3 16-8-6,4 14-7 7,-3 13-60-6,-20 1-178 6,12 5-367-8,-12 9-232-2</inkml:trace>
    </iact:actionData>
  </iact:action>
  <iact:action type="add" startTime="80393">
    <iact:property name="dataType"/>
    <iact:actionData xml:id="d44">
      <inkml:trace xmlns:inkml="http://www.w3.org/2003/InkML" xml:id="stk44" contextRef="#ctx0" brushRef="#br0">31014 11797 682 0,'0'0'246'7,"0"0"-122"1,0 0 89 0,0 0 23-2,0 0-61 5,0 0-37-6,0 0-31 2,0 0-17 0,0-2-11 1,0-3-22 1,0-1 1-4,-7-2-18 4,7-3-17-2,0-3-12 2,0 1 0-4,0-2-10 8,0-1-1-10,0 3-2 6,0-4-6-4,0 0 7 3,0-2-13 1,0-2 8-2,7-4 6 1,8 2-15-1,-3 2 9 2,-5 10 5-3,-7 5 0 1,0 6-20 0,0 0 5 2,0 0-9-2,0 8 0-1,0 15 18 4,0 3 7-3,-7 4 0 2,-5-1-1-5,12-8-37 7,-7-2-75-6,7-10-112 4,0-9-96-4,19-4-32 3,11-22 34 1,4-4-51-9</inkml:trace>
    </iact:actionData>
  </iact:action>
  <iact:action type="add" startTime="81475">
    <iact:property name="dataType"/>
    <iact:actionData xml:id="d45">
      <inkml:trace xmlns:inkml="http://www.w3.org/2003/InkML" xml:id="stk45" contextRef="#ctx0" brushRef="#br0">31501 10592 682 0,'0'0'151'6,"0"0"-97"2,0 0 83 2,0 0-17-4,0 0-17-1,0 0 58 3,0 0-15 0,0 49 9 0,0-24 3-2,-15 2-60 4,0 9-3-4,0-1-8 4,-11 4-33-6,10 0-11 6,-2-3-15-4,2-7-17 3,9-5-11-3,7-3 0 1,0-11-1 2,0-1-8-2,0-4 1 1,15-2 3-2,19 0 5 4,23-3 9-4,7 0 6 4,11 0-8-6,12 0-1 4,4 0-6 0,0 0-7 0,-12 0-64 0,-11 0-50-2,-11 0-49 4,-8 0-87-4,-19 0-137 0,-11 0-326-3</inkml:trace>
    </iact:actionData>
  </iact:action>
  <iact:action type="add" startTime="81874">
    <iact:property name="dataType"/>
    <iact:actionData xml:id="d46">
      <inkml:trace xmlns:inkml="http://www.w3.org/2003/InkML" xml:id="stk46" contextRef="#ctx0" brushRef="#br0">32211 10627 1467 0,'0'0'268'7,"0"0"-210"0,0 0 34 0,0 0 53 1,-98 217-30-3,68-113-42 5,4 9-30-4,3 3-22 4,-4-3-12-6,27-12-9 7,0-16-45-6,0-6-130 9,16-24-108-14,2-24-400 3</inkml:trace>
    </iact:actionData>
  </iact:action>
  <iact:action type="add" startTime="83937">
    <iact:property name="dataType"/>
    <iact:actionData xml:id="d47">
      <inkml:trace xmlns:inkml="http://www.w3.org/2003/InkML" xml:id="stk47" contextRef="#ctx0" brushRef="#br0">26168 10419 280 0,'0'0'137'7,"0"0"-65"1,0 0-4-2,0 0 10 3,0 0-4-2,0 0 5 1,0 0 21-1,0 2 18 2,0-2 8-3,0 0-19 0,0 0-4 3,0 0-9-2,0 0-15 1,0 0-17-2,0 0-8 3,0 0-6-2,0 0 3 3,0 0 13-4,0 0 2 2,0 0-9-1,0 0-8 4,0 0-10-7,0 0-1 2,0 0-1 3,0 0-9-2,0 0-2 2,0 0-2-4,0 0-3 6,0 0-2-6,0 0 3 5,0 0-4-6,0 0 4 4,0 0-1 0,0 0-5 0,0 0-1 0,0 0-4 0,0 3-10 1,11 7-1-4,4 4 9 2,8 2 6 0,4 1 13 1,14 5 3 0,-3 0 4-2,11 7-9 3,19-2-8-2,-11 3-3 3,14 0-6-6,-6-3-9 7,10 0 6-5,-11-4-5 5,1-2 0-7,10 2-1 2,-11-4 0 2,-7-3 1 0,0 0 0 1,-8 1 0-3,0-5 0 4,-15-2 0-5,-19-1-1 2,0-2 1 0,-15-3-1 1,0 4 0 1,0 9 0-4,-15 16 0 5,-42 22 23-3,-26 24 3 2,-15 17 0-4,-8 9 12 5,0-4 15-5,20-10-13 6,10-17-27-7,27-15-4 3,19-18-9 2,3-14-15-2,20-14-68 1,7-13-47-2,0-11-106 7,0-18-385-13</inkml:trace>
    </iact:actionData>
  </iact:action>
  <iact:action type="add" startTime="96157">
    <iact:property name="dataType"/>
    <iact:actionData xml:id="d48">
      <inkml:trace xmlns:inkml="http://www.w3.org/2003/InkML" xml:id="stk48" contextRef="#ctx0" brushRef="#br0">26130 15880 196 0,'0'0'0'7,"-181"62"-13"-1,45 13-30 3,4-6-23-2</inkml:trace>
    </iact:actionData>
  </iact:action>
  <iact:action type="add" startTime="110716">
    <iact:property name="dataType"/>
    <iact:actionData xml:id="d49">
      <inkml:trace xmlns:inkml="http://www.w3.org/2003/InkML" xml:id="stk49" contextRef="#ctx0" brushRef="#br1">1091 11402 485 0,'0'0'165'7,"0"0"-80"4,0 0 67-8,0 0 34 8,0 0-77-6,0 0 31 5,-7-41 5-5,7 38-15 2,0 0 15 2,0 3-13-2,0 0-38 1,0 0-41-1,0 0-53 3,0 0 0-4,-8 17-47-1,-3 21 8 3,11 28 34 0,-15 53 5 1,0 51 11 0,-4 41 1-1,11-16-12-1,8-37-50 2,0-60-95-4,0-40-43 4,8-23-119-5,11-12-98 6,-12-23-192-3</inkml:trace>
    </iact:actionData>
  </iact:action>
  <iact:action type="add" startTime="111109">
    <iact:property name="dataType"/>
    <iact:actionData xml:id="d50">
      <inkml:trace xmlns:inkml="http://www.w3.org/2003/InkML" xml:id="stk50" contextRef="#ctx0" brushRef="#br1">1276 11336 725 0,'0'0'136'7,"0"0"-34"-2,0 0 41 7,0 0-4-10,0 0-85 6,0 0-35 1,0 0-19-2,-15-138 0 1,42 106 10-2,-5-1-9 4,12 3-1-3,-3 7 0 0,3 10 0-1,-12 7 0 2,-3 6-26 1,-4 0 6-4,-7 11-10 4,-1 20 21-2,1 9 9 2,-8 14 21-4,0 5 2 6,0 7-6-5,-15-5 5 4,-8-6-16-5,-3-11 4 1,-16-17 0 2,-3-9-10 0,-4-14-1 1,-19-4-136-4,3-20-107 6,16-12-38-6,8-4 28-2</inkml:trace>
    </iact:actionData>
  </iact:action>
  <iact:action type="add" startTime="112225">
    <iact:property name="dataType"/>
    <iact:actionData xml:id="d51">
      <inkml:trace xmlns:inkml="http://www.w3.org/2003/InkML" xml:id="stk51" contextRef="#ctx0" brushRef="#br1">1359 11105 1 0,'0'0'1'7,"0"0"21"1,0 0 4 1,0 0 41-3,0 0 8 0,0 0-6 2,0 0-35 0,0 44-18 0,0-44-10 0,0 3-6 0,0-3-19-2,0 0-33 3,0 0 21-2,0 0 31 1,0 0 59-2,0 0 1 5,0 0-9-6,0 0-18 2,-7 0 52 1,7 0-23-1,0 2-20 2,-8-2-42-4,8 0-1 5,0 4-15-4,0-4 16 4,-7 0 5-6,7 0 24 4,0 0 27 1,0 0 32-2,0 0-10 1,0 0-23-2,0 0-14 5,0 0-24-6,0 0-16 3,-12 0-1-2,12 2 0 4,0-2 0-4,-7 0 8 1,-1 2-6 0,1-2 15 1,-8 4-15 2,-12 2 6-6,5-1 1 6,-5 3 0-4,-3 4 7 5,3 1 8-8,5 4-18 5,-5-2-6 0,5 4 0 0,3-4-6 0,11-5-10-2,8-4-24 4,0-3-48-4,0-1-132 5,19 2-287-7,11-2 323-4</inkml:trace>
    </iact:actionData>
  </iact:action>
  <iact:action type="add" startTime="113074">
    <iact:property name="dataType"/>
    <iact:actionData xml:id="d52">
      <inkml:trace xmlns:inkml="http://www.w3.org/2003/InkML" xml:id="stk52" contextRef="#ctx0" brushRef="#br1">1775 11191 788 0,'0'0'321'10,"0"0"-165"-7,0 0-21 10,0 0-19-10,0 0-68 7,0 0-48-5,0 0-4 2,-8-12-18 2,8 12 6-2,23 0 14 2,3 0 0-4,5 8-5 5,10 2-60-3,35-5-69-2,-12-3-138 3,-15-2-136-7</inkml:trace>
    </iact:actionData>
  </iact:action>
  <iact:action type="add" startTime="113309">
    <iact:property name="dataType"/>
    <iact:actionData xml:id="d53">
      <inkml:trace xmlns:inkml="http://www.w3.org/2003/InkML" xml:id="stk53" contextRef="#ctx0" brushRef="#br1">2402 11092 390 0,'0'0'985'11,"0"0"-868"-10,0 0-93 10,0 0-24-8,0 0 0 6,0 0-9-2,0 0 8 1,41 106 1 1,-25-63 1-4,6 0-1 6,-3-1 1-6,4-7-1 4,-4-7-10-4,-4-12-70 7,7-8 19-8,-3-8 18 2,4 0 14 4,3-19 29-4,5-20 19 4,3-13-19-6,7-16-167 7,-3 7-226-6,-12 14-287-4</inkml:trace>
    </iact:actionData>
  </iact:action>
  <iact:action type="add" startTime="113609">
    <iact:property name="dataType"/>
    <iact:actionData xml:id="d54">
      <inkml:trace xmlns:inkml="http://www.w3.org/2003/InkML" xml:id="stk54" contextRef="#ctx0" brushRef="#br1">3191 11094 25 0,'0'0'1020'7,"0"0"-787"-2,0 0-130 5,0 0 21-6,0 0-87 4,0 0-36 0,0 0 0 0,-177 39 0-1,143-23-1 0,0 7-1 3,19-2-9-4,7 3-2 1,1 1-5 1,7-2-14 0,0-4 21-1,0 0-35 1,7-6-7 0,8-3-12-2,12-2 35 4,3-8 18-4,12 0-2 5,-8 0-8-8,-4-19-15 7,4-12-16-4,-12-5-20 0,5-8-24 3,-12 0-31-2,4 0 0 1,-12 6 38-1,-7 13 89 2,0 9 0-3,0 13 114 5,0 3 39-8,0 0-58 6,0 16-56-2,0 20-23 1,-7 13 38 0,7 9-18-1,-12 9-20 3,12-5-16-5,0-6-6 4,0-16-103-4,19-15-106 9,-4-22-137-14</inkml:trace>
    </iact:actionData>
  </iact:action>
  <iact:action type="add" startTime="114070">
    <iact:property name="dataType"/>
    <iact:actionData xml:id="d55">
      <inkml:trace xmlns:inkml="http://www.w3.org/2003/InkML" xml:id="stk55" contextRef="#ctx0" brushRef="#br1">3607 10750 1035 0,'0'0'369'3,"0"0"-266"8,0 0-65-8,0 0-28 3,-64 162-10 3,45-88 0-2,4 9-7 1,7 0-9-2,-7-4-62 4,15-4-109-4,0-20-122 6,0-25-102-12</inkml:trace>
    </iact:actionData>
  </iact:action>
  <iact:action type="add" startTime="114269">
    <iact:property name="dataType"/>
    <iact:actionData xml:id="d56">
      <inkml:trace xmlns:inkml="http://www.w3.org/2003/InkML" xml:id="stk56" contextRef="#ctx0" brushRef="#br1">3818 11237 990 0,'0'0'357'3,"0"0"-228"1,0 0-62 4,0 0-39-2,0 0-19 3,0 0-8-3,0 0 4 1,0 99-5 1,0-82-21-1,0-6-61 1,8-1 7-2,18-1 12 4,5-9 33-4,3 0 5 4,7 0 2-6,-3-11 1 9,-4-11-4-10,0-6-10 6,-11-2 6-3,-8 3-17 1,4 4 16 2,-19 10 31-2,7 5 10 1,-7 8 59-2,0 0-18 5,0 0-51-6,0 20 17 1,0 10-17 2,0 10 45 0,0 7-21 0,0 5-24-2,0 1-52 4,0 1-80-4,0-13-8 4,15-15-178-10</inkml:trace>
    </iact:actionData>
  </iact:action>
  <iact:action type="add" startTime="114953">
    <iact:property name="dataType"/>
    <iact:actionData xml:id="d57">
      <inkml:trace xmlns:inkml="http://www.w3.org/2003/InkML" xml:id="stk57" contextRef="#ctx0" brushRef="#br1">4461 11212 398 0,'0'0'969'4,"0"0"-813"6,0 0-106-4,0 0-11 4,0 0-39-5,0 0-3 7,0 0-33-9,7 4-15 3,20-4 25 3,-5 5 20-2,20-3 6 2,-8-2 6-4,7 0-6 5,-11 0-6-4,-3 0-25 4,-12 0-14-6,-7-6 12 5,-8-7 33-2,0-6 0 1,0-4-79-1,-23-1 23 0,-19-3 30 3,1 5-15-4,-8 5 41 2,7 9 6-2,12 8 75 2,4 0-27 0,3 20-37 1,-4 18-10-3,20 6-7 1,-1 7 13 2,1 4-1-2,7 1-2 1,0-4-8-2,15-5-2 5,19-6-28-6,-4-6-53 3,19-7-45 0,19-12-74-2,-11-5-113 5,-1-11-318-11</inkml:trace>
    </iact:actionData>
  </iact:action>
  <iact:action type="add" startTime="115403">
    <iact:property name="dataType"/>
    <iact:actionData xml:id="d58">
      <inkml:trace xmlns:inkml="http://www.w3.org/2003/InkML" xml:id="stk58" contextRef="#ctx0" brushRef="#br1">5088 11216 743 0,'0'0'654'4,"0"0"-599"6,0 0-55-4,0 0-5 5,0 0 4-8,0 0 1 7,162-12-106-4,-113 12-99 5,-7 0-83-7,-16 8-60-4</inkml:trace>
    </iact:actionData>
  </iact:action>
  <iact:action type="add" startTime="115579">
    <iact:property name="dataType"/>
    <iact:actionData xml:id="d59">
      <inkml:trace xmlns:inkml="http://www.w3.org/2003/InkML" xml:id="stk59" contextRef="#ctx0" brushRef="#br1">4982 11484 818 0,'0'0'690'5,"0"0"-578"-1,0 0-104 5,0 0-8-3,0 0-41 2,0 0 41 0,0 0 0-2,253-12-32 3,-163 5-187-2,-18 5-301-4</inkml:trace>
    </iact:actionData>
  </iact:action>
  <iact:action type="add" startTime="124162">
    <iact:property name="dataType"/>
    <iact:actionData xml:id="d60">
      <inkml:trace xmlns:inkml="http://www.w3.org/2003/InkML" xml:id="stk60" contextRef="#ctx0" brushRef="#br1">5968 10627 497 0,'0'0'143'7,"0"0"-3"1,0 0-36 0,0 0 13-2,0 0 4 4,0 0-24-3,0-16-29 2,0 16 12-3,0 0 19 3,0 0-11-4,0 0-21 6,0 0-7-6,0 0-21 1,0 2-27 3,0 26-11-2,0 24 37 2,7 55 58-4,-7 67-24 7,0 64-19-8,0 29-1 8,-7-6-25-8,7-42-11 2,0-64-16 3,0-40 0-2,7-40-6 2,12-23-70-4,-4-8-55 5,0-14-85-3,4-33-135 2,-11-38-33-5,-8-26 31-3</inkml:trace>
    </iact:actionData>
  </iact:action>
  <iact:action type="add" startTime="124637">
    <iact:property name="dataType"/>
    <iact:actionData xml:id="d61">
      <inkml:trace xmlns:inkml="http://www.w3.org/2003/InkML" xml:id="stk61" contextRef="#ctx0" brushRef="#br1">5896 10882 755 0,'0'0'193'7,"0"0"-94"0,0 0-63-1,0 0 20 4,0 0-32-3,0 0-23 2,0 0-1-5,-19-38 36 5,19 31 28-1,26-5 20 4,16-8 32-11,7-1-13 7,15-4-37 2,0 1-28-4,12 7-24 2,-19 3-8-2,-1 14-6 5,-18 0-11-6,4 0-30 1,-16 22 12 2,-3 8 10 1,-16 7 6-1,1 7-16-3,-8 5 21 5,-15 8 8-4,-27 9 21 6,-22 9-21-10,-15 1-36 9,-12-5-25-6,0-12 1 3,1-38-86 1,26-17-151-3,14-4-222-5</inkml:trace>
    </iact:actionData>
  </iact:action>
  <iact:action type="add" startTime="125103">
    <iact:property name="dataType"/>
    <iact:actionData xml:id="d62">
      <inkml:trace xmlns:inkml="http://www.w3.org/2003/InkML" xml:id="stk62" contextRef="#ctx0" brushRef="#br1">7354 10178 825 0,'0'0'537'2,"0"0"-396"1,0 0-9 6,0 0-8-3,0 0-39 5,0 0-30-8,-197 139-17 8,156-74 17-5,-1 17 4 1,5 36-7 1,3 48-14-2,18 57-16 3,16 23-16-2,8 5-6 2,41-25 2-4,15-43-2 7,1-36-72-8,18-35-49 6,30 8-70-4,-22-37-124 0,-5-14-254 4</inkml:trace>
    </iact:actionData>
  </iact:action>
  <iact:action type="add" startTime="126071">
    <iact:property name="dataType"/>
    <iact:actionData xml:id="d63">
      <inkml:trace xmlns:inkml="http://www.w3.org/2003/InkML" xml:id="stk63" contextRef="#ctx0" brushRef="#br1">8785 10543 1243 0,'0'0'363'9,"0"0"-220"-5,0 0 31 3,0 0-64 2,0 0-76-2,0 0-28 3,0 0-5-6,-211-24 21 6,120 13 2-4,4 2-4 4,-11-1 25-5,7 2 18 2,8 6 12 3,19-1-35-4,15 3-20 2,19 0-19-2,11 0 11 4,11 0-12-3,8 0-1-2,0 0-32 3,0 0-23 0,0-3-16 0,0 0-36-2,16 3-6 3,10 0 51 0,23 0 52-1,15 0 11-3,12 0 9 5,3 11 1-5,4 8-8 6,-11 6-2-7,-8 6-24 3,-15 5-19 1,-15 2-5 0,-11 0 10 0,-23 4 26-2,0 2 12 6,-15 5 22-8,-34 9 25 2,-15 11-18 2,-27 10 7 0,-7 4 3 1,-8 2 17-3,8-9-8 5,18-13-13-6,16-13 14 6,15-14-34-6,23-14-14 3,11-8-1-2,15-6-12 3,0-2-36-4,0 2 17 2,15-3 1 3,26 3 14-4,16-5 16 3,15 0 17-4,18-3-2 6,16 0-2-6,7 0-5 2,1 0-8 1,-5 0-111-1,5 0-140 2,-35 8-254-4,-23-5-413-1</inkml:trace>
    </iact:actionData>
  </iact:action>
  <iact:action type="add" startTime="126987">
    <iact:property name="dataType"/>
    <iact:actionData xml:id="d64">
      <inkml:trace xmlns:inkml="http://www.w3.org/2003/InkML" xml:id="stk64" contextRef="#ctx0" brushRef="#br1">9949 10346 907 0,'0'0'348'1,"0"0"-149"4,0 0-1 3,0 0-42-1,0 0-58 2,0 0-25-3,0 0-17 4,-30 9-5-6,-4 22 10 5,-8 12-17-2,-15 21-13 2,-7 17-6-4,-19 36-12 3,-11 36-5 2,-16 28-7-4,31-9 5 5,15-41-6-6,30-43-31 5,18-36-77-5,9-11-78 1,7-10-118 1,0-31-217 1,0-23 26 1,7-26-85-9</inkml:trace>
    </iact:actionData>
  </iact:action>
  <iact:action type="add" startTime="127288">
    <iact:property name="dataType"/>
    <iact:actionData xml:id="d65">
      <inkml:trace xmlns:inkml="http://www.w3.org/2003/InkML" xml:id="stk65" contextRef="#ctx0" brushRef="#br1">9299 10468 1290 0,'0'0'350'5,"0"0"-267"4,0 0-83-4,0 0-44 5,0 0 44-4,0 0 13 4,0 0 22-5,136 200 15 7,-110-123 17-8,-10 11-24 4,2 10-23-2,-10 8-7 1,0 0-12 2,-1 3-1-2,1-8-60 1,18 3-114-2,-11-27-124 7,8-25-246-13</inkml:trace>
    </iact:actionData>
  </iact:action>
  <iact:action type="add" startTime="127536">
    <iact:property name="dataType"/>
    <iact:actionData xml:id="d66">
      <inkml:trace xmlns:inkml="http://www.w3.org/2003/InkML" xml:id="stk66" contextRef="#ctx0" brushRef="#br1">9801 11435 352 0,'0'0'1285'6,"0"0"-1081"3,0 0-122-4,0 0-40 4,0 0-42-3,0 0-15 4,0 0 15-6,12 88 1 4,-5-60-1 0,1-3-31 0,7-4-22 1,4-4-20-4,-4 0-42 5,0-7-41-2,19-10-63 1,-4 0-78-6,-3 0-81-1</inkml:trace>
    </iact:actionData>
  </iact:action>
  <iact:action type="add" startTime="127744">
    <iact:property name="dataType"/>
    <iact:actionData xml:id="d67">
      <inkml:trace xmlns:inkml="http://www.w3.org/2003/InkML" xml:id="stk67" contextRef="#ctx0" brushRef="#br1">9998 11149 1328 0,'0'0'506'11,"0"0"-294"-6,0 0-59 2,0 0-82-1,0 0-69 4,0 0-2-4,0 0-146 3,-98-41-203-4,75 32-922-4</inkml:trace>
    </iact:actionData>
  </iact:action>
  <iact:action type="add" startTime="131836">
    <iact:property name="dataType"/>
    <iact:actionData xml:id="d68">
      <inkml:trace xmlns:inkml="http://www.w3.org/2003/InkML" xml:id="stk68" contextRef="#ctx0" brushRef="#br1">11139 10537 773 0,'0'0'280'7,"0"0"-144"3,0 0-34-6,0 0-18 5,0 0-19-2,0 0-2 3,0 0-2-6,0-4 32 7,0 4 38-6,0 0-31 3,0 0-45-1,0 0-18 0,0 0-22 2,0 0-15-2,0 0-9 1,7 0-14-2,8 4 2 6,19 9 21-8,8 6 0 2,14 4 1 2,-6-2-1 0,14 3 1 0,-8 1 0-2,1-2 0 4,0-1 0-3,-16-3-1 3,-7-2-1-7,-11-6-7 6,-4-1 7-2,-4-4-5 2,-15-1 6-3,0-2 8 1,0-3 6 3,0 6 28-3,0 3 3 2,-8 9-23-4,-18 20 0 5,-12 25 6-5,-11 21-7 1,-26 17-11 2,10 8-4 0,-6 1-4 1,10-13 5-4,4-18-7 6,27-18-10-6,11-23-92 6,12-32-90-7,7-6-288 7,0-17-378-11</inkml:trace>
    </iact:actionData>
  </iact:action>
  <iact:action type="add" startTime="134704">
    <iact:property name="dataType"/>
    <iact:actionData xml:id="d69">
      <inkml:trace xmlns:inkml="http://www.w3.org/2003/InkML" xml:id="stk69" contextRef="#ctx0" brushRef="#br1">12321 10611 451 0,'0'0'264'7,"0"0"-139"2,0 0 0-4,0 0 41 4,0 0-23-2,0 0-14 3,0 0-23-6,0 0-24 6,0 0-24-2,0 0-36 0,7 0-21-4,1-6 25 5,15-2-11-2,11-3 9 1,15-2-10 0,7 2-4-2,9 3-9 4,-9 4-1-4,-7 4-11 0,0 0-27 2,-15 0-9 0,-11 13 3 0,-15 10 24-1,-8 4 4 3,0 15 10-5,-31 13 6 4,-18 13 22-4,-7 15-9 8,-20 8-11-9,4 5 0 7,1-1 21-8,-5-1-5 4,27-11-4 2,11-12 5-2,19-19-17 1,12-16-2-2,7-14-28 5,0-8 25-6,26-8 3 4,12-6-6-3,30 0 6 3,4-4 15-2,11-15-15-2,11 3-44 4,46 2-129-2,-27 6-149 3,-15 2-326-10</inkml:trace>
    </iact:actionData>
  </iact:action>
  <iact:action type="add" startTime="135219">
    <iact:property name="dataType"/>
    <iact:actionData xml:id="d70">
      <inkml:trace xmlns:inkml="http://www.w3.org/2003/InkML" xml:id="stk70" contextRef="#ctx0" brushRef="#br1">13582 10805 918 0,'0'0'219'3,"0"0"-80"6,0 0-9-3,0 0 20 0,0 0-16 2,0 0-73 0,0 0-14 2,-188-46-8-6,138 46-5 6,-6 14 32-4,-1 16-47 5,8 11-19-8,7 12 0 5,12 10 2 0,4 8-2 1,18 3-9-2,8-2 2-1,27-8-14 4,29-13 2-3,16-9-6 1,19-18 14-2,-4-16 2 5,11-8-1-7,-7-5 1 3,-8-25-6 2,-19-11-7-3,-8-3-14 3,-22-11-10-4,-18-6 29 6,-16-8-11-5,0-10-10 4,-42 0-68-6,-7-1-91 4,0 13-184-1,-8 26 82 1,16 21 165 0,18 16-162-7</inkml:trace>
    </iact:actionData>
  </iact:action>
  <iact:action type="add" startTime="136086">
    <iact:property name="dataType"/>
    <iact:actionData xml:id="d71">
      <inkml:trace xmlns:inkml="http://www.w3.org/2003/InkML" xml:id="stk71" contextRef="#ctx0" brushRef="#br1">14104 10759 751 0,'0'0'310'6,"0"0"-182"3,0 0-12-3,0 0-42 4,0 0-42-4,0 0-7 3,0 0 28-4,162-83 1 5,-120 75-16-4,7 8-9 0,-12 0-10 3,5 0-9-2,-8 0-10 2,-11 8-1-4,-4 9-12 5,-4 8 0-4,-15 5 13 5,0 6 0-8,0 13 2 5,-27 10 19 1,-22 6-9-1,11 7-10 1,-11-2 8-4,8-3-9 4,-1-6 5-2,20-12 0 1,3-9-6-2,11-6-5 5,8-10-11-5,0-7 9-1,8-3-65 4,18-6-19-3,31-8-41 3,-1 0-106-4,-7 0-148-3</inkml:trace>
    </iact:actionData>
  </iact:action>
  <iact:action type="add" startTime="136469">
    <iact:property name="dataType"/>
    <iact:actionData xml:id="d72">
      <inkml:trace xmlns:inkml="http://www.w3.org/2003/InkML" xml:id="stk72" contextRef="#ctx0" brushRef="#br1">14859 11281 1600 0,'0'0'289'1,"0"0"-186"4,0 0-102 4,0 0-1-4,0 0-142 5,0 0-238-4,8-162-290-5</inkml:trace>
    </iact:actionData>
  </iact:action>
  <iact:action type="add" startTime="136642">
    <iact:property name="dataType"/>
    <iact:actionData xml:id="d73">
      <inkml:trace xmlns:inkml="http://www.w3.org/2003/InkML" xml:id="stk73" contextRef="#ctx0" brushRef="#br1">15154 10803 1485 0,'0'0'280'10,"0"0"-243"-5,0 0-37 6,0 0-25-8,0 0-55 3,0 0 36 3,0 0 44-2,0 0 0 1,0 0 0-1,0 0-2 2,0 0-31-3,0 8 18 5,0 4 15-7,7 2 9 3,1-2-2 1,-1 0 7 3,1-5-13-6,11 3 0 1,-4-2 0 4,0-2 1-4,11 1-1 4,5-1 11-5,3 1-11 6,-8 4-1-7,4 1 1 3,12-1 0 2,-8 5 0-3,-11 1 8 3,-8 0-7-3,4-1 7 3,-19 3 15-2,0 6 35 3,0 5 3-7,-12 3-34 11,-18 6-28-10,-12-4-48 2,-29-5-94 2,3-7-63-2,3-17-346-3</inkml:trace>
    </iact:actionData>
  </iact:action>
  <iact:action type="add" startTime="137041">
    <iact:property name="dataType"/>
    <iact:actionData xml:id="d74">
      <inkml:trace xmlns:inkml="http://www.w3.org/2003/InkML" xml:id="stk74" contextRef="#ctx0" brushRef="#br1">15203 10630 626 0,'0'0'1005'7,"0"0"-819"-2,0 0-177 6,0 0 0-5,185-36 8-1,-94 30-16 4,-1-1-1-2,-3-1-71 2,30-9-42-4,-30 0-137 6,-19-3-334-10</inkml:trace>
    </iact:actionData>
  </iact:action>
  <iact:action type="add" startTime="137437">
    <iact:property name="dataType"/>
    <iact:actionData xml:id="d75">
      <inkml:trace xmlns:inkml="http://www.w3.org/2003/InkML" xml:id="stk75" contextRef="#ctx0" brushRef="#br1">16344 9964 1162 0,'0'0'554'6,"0"0"-471"2,0 0-72 0,0 0-11-1,0 0 0 0,0 0 91 4,-68 201 18-6,11-69 23 5,-7 60 60-6,-27 69-133 5,12 23-32-2,11-15-15-1,37-65-12 4,24-78 0-3,7-52-46 2,0-24-104-5,49-25-116 7,-11-10-248-5,3-15-239-6</inkml:trace>
    </iact:actionData>
  </iact:action>
  <iact:action type="add" startTime="137940">
    <iact:property name="dataType"/>
    <iact:actionData xml:id="d76">
      <inkml:trace xmlns:inkml="http://www.w3.org/2003/InkML" xml:id="stk76" contextRef="#ctx0" brushRef="#br1">16823 10592 563 0,'0'0'598'10,"0"0"-426"-7,0 0-12 5,0 0-3 0,0 0-58 0,0 0 3-1,0 0-11 0,-19 0 116 2,4 0-104-2,-19 8-76 1,-4 14-27-2,-11 11-1 4,8 11 1-4,-8 7-1 4,7 4 1-6,19 1 0 4,5-5-6 2,10-1 6-4,8-6-18 4,0 0-20-6,34-2 12 7,15-4-2-6,8-8 5 3,15-5 22-2,3-13 0 2,4-7 1 3,-11-5 4-7,-11 0-4 5,-19-23 0-3,-4-14 8 5,-8-16 24-8,-18-13-29 8,-8-5-3-6,0-3-75 6,-19 4-78-6,-53-1-51 1,0 16-162 3,4 20-288-9</inkml:trace>
    </iact:actionData>
  </iact:action>
  <iact:action type="add" startTime="138354">
    <iact:property name="dataType"/>
    <iact:actionData xml:id="d77">
      <inkml:trace xmlns:inkml="http://www.w3.org/2003/InkML" xml:id="stk77" contextRef="#ctx0" brushRef="#br1">16506 10892 1107 0,'0'0'339'2,"0"0"-278"1,0 0 34 7,162-12 23-4,-90 4-54 2,11-1-26-2,-3 7-38 4,-5-2-38-4,12 2-127 0,-11 2-125 3,-27-3-322-9</inkml:trace>
    </iact:actionData>
  </iact:action>
  <iact:action type="add" startTime="138553">
    <iact:property name="dataType"/>
    <iact:actionData xml:id="d78">
      <inkml:trace xmlns:inkml="http://www.w3.org/2003/InkML" xml:id="stk78" contextRef="#ctx0" brushRef="#br1">17443 10759 1215 0,'0'0'235'3,"0"0"-184"8,0 0-41-9,0 0-10 6,0 0-12 0,0 0 0 0,192 0-52 0,-143 9-56-2,1 1-138 5,-24 5-156-11</inkml:trace>
    </iact:actionData>
  </iact:action>
  <iact:action type="add" startTime="138736">
    <iact:property name="dataType"/>
    <iact:actionData xml:id="d79">
      <inkml:trace xmlns:inkml="http://www.w3.org/2003/InkML" xml:id="stk79" contextRef="#ctx0" brushRef="#br1">17269 11147 1228 0,'0'0'382'2,"0"0"-332"3,0 0-49 3,0 0 22-1,0 0-23 2,181-69-5-3,-117 44-32 3,-7 1-31-4,34-1-96 5,-27 6-154-4,-7 1-293-5</inkml:trace>
    </iact:actionData>
  </iact:action>
  <iact:action type="add" startTime="138913">
    <iact:property name="dataType"/>
    <iact:actionData xml:id="d80">
      <inkml:trace xmlns:inkml="http://www.w3.org/2003/InkML" xml:id="stk80" contextRef="#ctx0" brushRef="#br1">18191 10768 1298 0,'0'0'500'5,"0"0"-446"3,0 0-54-2,0 0-30-1,0 0 30 6,0 0 6-6,0 0 46 1,-57 144 66 2,30-110-25 0,12-6-68 2,8-6-25-4,-1-9-28 3,8-1-31-4,0-10-22 5,0 0 12-4,15 2 34 1,19 1 19 1,-3 1 16 0,3 2-1 0,7 0 1-3,-3 3-6 6,-4 2-2-6,0 4 7 7,-19 2-11-9,0 7 5 7,-15 4 7-5,0 8 20 4,0 8-20-2,-23 4-1 1,-18 2-60-1,-8-2-43 0,-42-12-139 2,12-12-303-4,15-19-270-3</inkml:trace>
    </iact:actionData>
  </iact:action>
  <iact:action type="add" startTime="139270">
    <iact:property name="dataType"/>
    <iact:actionData xml:id="d81">
      <inkml:trace xmlns:inkml="http://www.w3.org/2003/InkML" xml:id="stk81" contextRef="#ctx0" brushRef="#br1">18157 10786 977 0,'0'0'672'6,"0"0"-520"3,0 0-91-3,0 0-24 3,0 0-14-4,0 0-18 7,173-66-5-8,-116 64-24 2,30-1-53 2,-4-2-145 0,-11-1-403-7</inkml:trace>
    </iact:actionData>
  </iact:action>
  <iact:action type="add" startTime="139585">
    <iact:property name="dataType"/>
    <iact:actionData xml:id="d82">
      <inkml:trace xmlns:inkml="http://www.w3.org/2003/InkML" xml:id="stk82" contextRef="#ctx0" brushRef="#br1">18810 9790 1528 0,'0'0'361'1,"0"0"-265"4,0 0-96 4,0 0-14-4,0 0 14 8,0 0 3-8,0 0 41 3,170 129 64-4,-106-51-28 4,19 44-21 1,-11 42-36-2,-8 46-6 0,-22 26-17 1,-35 2 13 1,-7 1 3-3,-37-18-2 5,-20-13-14-7,-3-40-65 6,-27-31-86-5,11-48-166 1,4-54-708-2</inkml:trace>
    </iact:actionData>
  </iact:action>
  <iact:action type="add" startTime="143134">
    <iact:property name="dataType"/>
    <iact:actionData xml:id="d83">
      <inkml:trace xmlns:inkml="http://www.w3.org/2003/InkML" xml:id="stk83" contextRef="#ctx0" brushRef="#br1">5877 13284 1243 0,'0'0'319'6,"0"0"-319"3,0 0-44-3,0 0 29 5,0 0 15-7,155 8 0 3,-99-2 0 1,-6-1-104 0,10 9-51-1,-30-3-208 2,-15-1-141-9</inkml:trace>
    </iact:actionData>
  </iact:action>
  <iact:action type="add" startTime="143353">
    <iact:property name="dataType"/>
    <iact:actionData xml:id="d84">
      <inkml:trace xmlns:inkml="http://www.w3.org/2003/InkML" xml:id="stk84" contextRef="#ctx0" brushRef="#br1">5741 13662 796 0,'0'0'851'2,"0"0"-772"1,0 0-78 7,0 0-1-5,170-34 22 7,-79 9-3-9,7 0-19 8,8 4-5-7,14-1-140 6,-29 6-344-3,-27 4-376-6</inkml:trace>
    </iact:actionData>
  </iact:action>
  <iact:action type="add" startTime="143583">
    <iact:property name="dataType"/>
    <iact:actionData xml:id="d85">
      <inkml:trace xmlns:inkml="http://www.w3.org/2003/InkML" xml:id="stk85" contextRef="#ctx0" brushRef="#br1">6833 13120 1517 0,'0'0'388'3,"0"0"-289"2,0 0-70 3,0 0-29 0,0 0 0 0,0 0 0-2,0 212 0 0,0-124 9 2,0 7-7 0,0 4-2 1,-12-6-39-4,12-7-41 5,0-20-118-4,12-36-115 5,10-19-237-8,-7-11-110-2</inkml:trace>
    </iact:actionData>
  </iact:action>
  <iact:action type="add" startTime="143821">
    <iact:property name="dataType"/>
    <iact:actionData xml:id="d86">
      <inkml:trace xmlns:inkml="http://www.w3.org/2003/InkML" xml:id="stk86" contextRef="#ctx0" brushRef="#br1">6848 13302 682 0,'0'0'746'5,"0"0"-614"2,0 0-68-1,0 0-46 1,0 0-18 0,0 0 1 2,83-176-1-2,-38 140 0-1,4-1 0 4,0 11-1-4,8 7 1 4,3 8 1-6,-3 7-1 6,-8 4 0-4,-11 0 0 4,-12 24 0-6,-3 12 0 4,-15 6 1 3,-8 10 14-6,-16 9-2 3,-33 3-13-1,-15-4-14 3,-8-10-3-4,-26-21-43 2,8-13-152-3,18-16-317-2</inkml:trace>
    </iact:actionData>
  </iact:action>
  <iact:action type="add" startTime="144244">
    <iact:property name="dataType"/>
    <iact:actionData xml:id="d87">
      <inkml:trace xmlns:inkml="http://www.w3.org/2003/InkML" xml:id="stk87" contextRef="#ctx0" brushRef="#br1">7988 12550 352 0,'0'0'701'8,"0"0"-533"-1,0 0-25 2,0 0 8-4,0 0-33 5,0 0-28-4,0 0 2 4,-41 58 30-6,26-7-5 7,-19 8-2-6,11 16-30 3,-3 12-36-1,3 31-21 0,4 37-11 3,19 30-16-4,0-16 1 6,19-31-2-9,4-47-36 7,18-37-75-5,57 18-88 1,-11-12-176 2,4-7-293-4</inkml:trace>
    </iact:actionData>
  </iact:action>
  <iact:action type="add" startTime="149606">
    <iact:property name="dataType"/>
    <iact:actionData xml:id="d88">
      <inkml:trace xmlns:inkml="http://www.w3.org/2003/InkML" xml:id="stk88" contextRef="#ctx0" brushRef="#br1">8899 13103 398 0,'0'0'756'6,"0"0"-611"1,0 0-128 1,0 0-7 0,0 0-10-1,0 0-11 2,7 0-5-2,5 0 16 1,-5 0 39-3,1 0 32 6,-1 0 19-6,8 0-8 5,4 0-37-4,11 0-12 0,4 0 11 2,8 8-16 0,7 1-4 0,0 5-11-2,-3 2-13 4,3 4 0-3,-8-1-1-2,-7 0 0 4,-11 1-5-1,3-5-2-1,-18-4-4-1,-8-2-7 3,0 1 15-2,0 1 4 3,0 7 49-6,-34 7 18 6,4 1-33-3,-19 7-8 6,-8 1-15-13,0-4-1 9,-3-3 2 1,3-5-1-5,8-2-4 5,0-10-6-5,4-1-2 5,-5-9-7-5,9 0-19 3,-8-11-3-2,7-14 29 2,-7-8 1 1,0-3 0-2,0-6 13 1,0 2-13-1,11-2 0 3,4 5 12-5,8-6-11 5,11 0-1-6,15-7 0 9,0 1-7-7,0-3 6-1,26 0 0 4,4 4-13-4,12 7 13 5,7 3-9-6,0 5 10 8,8 0-16-7,-1 3 3 5,8 0 0-6,12 5 13 4,-12 4-11 0,0 4-5-1,1 9-14 1,3 2-13-2,-4 6-44 5,0 0-28-6,0 6-81 7,-3 7-159-8,-23-1-237-4</inkml:trace>
    </iact:actionData>
  </iact:action>
  <iact:action type="add" startTime="150353">
    <iact:property name="dataType"/>
    <iact:actionData xml:id="d89">
      <inkml:trace xmlns:inkml="http://www.w3.org/2003/InkML" xml:id="stk89" contextRef="#ctx0" brushRef="#br1">10055 12831 1152 0,'0'0'332'2,"0"0"-245"9,0 0-23-8,0 0 21 5,0 0-46 0,0 0-21 0,0 0-17 0,-136 177 10-2,109-118 27 4,-3 13-12-4,-4 5 5 4,0 9 8-6,4-6-12 6,-4-7-4-4,11-13-13 3,4-13-8-3,12-19-2 1,-1-17 1 2,8-11-1-2,0 0-18 1,0-6-10-2,0-27 28 4,15-16 17-4,12-18-17 0,-5-9-8 2,20-7-16 0,-20-2-10 1,12 5-28-3,0 10-3 4,-11 5 40-5,4 11-1 6,-5 5 20-8,-7 9 6 9,4 11-12-7,-11 12 12 3,-8 6 0-2,7 9 0 2,-7 2 7 0,0 0 12 0,0 0-19 1,0 0-23-5,8 19 6 8,-1 14 17-8,5 10 48 2,-5 15-16 2,-7 14 1 0,8 8-9 0,-8 8-11-1,0 2-13 2,7-1 0-3,-7-13-70 5,8-13-80-8,-8-24-132 7,0-17-225-4,0-22-133-3</inkml:trace>
    </iact:actionData>
  </iact:action>
  <iact:action type="add" startTime="150873">
    <iact:property name="dataType"/>
    <iact:actionData xml:id="d90">
      <inkml:trace xmlns:inkml="http://www.w3.org/2003/InkML" xml:id="stk90" contextRef="#ctx0" brushRef="#br1">9696 13155 87 0,'0'0'1257'11,"0"0"-1229"-6,0 0-6 2,0 0-22 1,196-5 5 0,-105-3-5-1,-1 0-71-1,16 2-144 3,-19 4-103-2,-11 2-442-6</inkml:trace>
    </iact:actionData>
  </iact:action>
  <iact:action type="add" startTime="151058">
    <iact:property name="dataType"/>
    <iact:actionData xml:id="d91">
      <inkml:trace xmlns:inkml="http://www.w3.org/2003/InkML" xml:id="stk91" contextRef="#ctx0" brushRef="#br1">10455 13529 1046 0,'0'0'556'11,"0"0"-511"-10,0 0-30 4,0 0-15 4,0 0-24-2,0 0 13 3,0 0 11-6,113-83 23 8,-64 34-3-8,0-10-20 8,1-11-16-9,-1-1-51 4,0 5 9 2,-8 2-36-2,-18 13-11 1,3 9 37-1,-11 11 35 3,-7 16 20-5,0 11 13 3,-8 4-7-2,0 4 7 2,0 26 32 0,0 9 88-2,0 6-15 3,0 8-15-2,0-1-23 3,-8-5-21-6,8-8-27 8,0-12-11-8,0-4-8 8,0-14-12-8,8-9-39 2,7 0-3 3,11-5 21-1,8-30 33 2,-4-18 8-6,12-10-8 6,-1-1-23-5,-10 9-28 6,10 16 9-7,-26 14 26 6,4 14 0-5,-4 11 10 3,-15 0 6 0,8 24 51-2,-8 20 63 4,7 17-34-4,5 10-31 3,-12 11-17-4,7 5-14 7,-7 4-18-8,8-8-5 2,7 0-72 3,0-25-111-2,4-28-358 1</inkml:trace>
    </iact:actionData>
  </iact:action>
  <iact:action type="add" startTime="151701">
    <iact:property name="dataType"/>
    <iact:actionData xml:id="d92">
      <inkml:trace xmlns:inkml="http://www.w3.org/2003/InkML" xml:id="stk92" contextRef="#ctx0" brushRef="#br1">11871 12684 1515 0,'0'0'322'8,"0"0"-185"-1,0 0-28-2,0 0-22 5,0 0-50-4,0 0-31 0,0 0-4 2,-139 109 17 0,89-52 3 1,13 16-4-4,-12 12-1 6,15 8-11-5,3 11-6 3,13 2-1-5,10 0-12 6,8-2-54-4,8-11-29 3,33-11-6 0,16-15-127-4,48-23-83 4,-6-17-186-3,-9-24 192-3</inkml:trace>
    </iact:actionData>
  </iact:action>
  <iact:action type="add" startTime="152054">
    <iact:property name="dataType"/>
    <iact:actionData xml:id="d93">
      <inkml:trace xmlns:inkml="http://www.w3.org/2003/InkML" xml:id="stk93" contextRef="#ctx0" brushRef="#br1">12370 13067 869 0,'0'0'725'2,"0"0"-568"2,0 0-37 5,0 0-32-3,0 0-32 2,0 0-27-2,0 0-1 5,-27 25-9-6,20-11 9 1,-1 2 23 2,1-2 4 0,-5-5-27 0,5-1-21-2,7-3-6 4,0-2-1-4,0 0-32 4,0-3-26-6,0 2-17 6,0 4 31-4,19 0 29 5,-4-1 14-8,19 3 1 5,-11 3 1 1,11 0-1-2,-4 4 0 1,4-2 1-2,-12 6 0 4,5-2 9-4,-12 2-10 0,-7 2 0 2,-1 8-2 0,-7 1 2 1,0 8 20-4,-7 8-1 6,-16 4-19-6,-11-3-5 6,4-7-30-6,-12-9-44 4,1-14-63-4,-1-17-13 5,-7-19-157-4,19-25-214 0,-4-6 6 2</inkml:trace>
    </iact:actionData>
  </iact:action>
  <iact:action type="add" startTime="152470">
    <iact:property name="dataType"/>
    <iact:actionData xml:id="d94">
      <inkml:trace xmlns:inkml="http://www.w3.org/2003/InkML" xml:id="stk94" contextRef="#ctx0" brushRef="#br1">12279 12954 872 0,'0'0'679'5,"0"0"-577"1,0 0 12 0,0 0 25 7,178-51-71-10,-103 37-68 3,-10 9-6 2,6 5-104 0,-3 0-105 2,-37 0-344-9</inkml:trace>
    </iact:actionData>
  </iact:action>
  <iact:action type="add" startTime="153404">
    <iact:property name="dataType"/>
    <iact:actionData xml:id="d95">
      <inkml:trace xmlns:inkml="http://www.w3.org/2003/InkML" xml:id="stk95" contextRef="#ctx0" brushRef="#br1">13182 13491 1144 0,'0'0'351'7,"0"0"-245"2,0 0-45-4,0 0 19 4,0 0-40-2,0 0-20 4,0 0 24-6,-64 91-22 3,22-36 12-1,1 3-11 5,10-2-23-11,-10-11-8 7,26-12-17 1,15-33-102-2,0 0-158 3,7-14-311-10</inkml:trace>
    </iact:actionData>
  </iact:action>
  <iact:action type="add" startTime="153721">
    <iact:property name="dataType"/>
    <iact:actionData xml:id="d96">
      <inkml:trace xmlns:inkml="http://www.w3.org/2003/InkML" xml:id="stk96" contextRef="#ctx0" brushRef="#br1">13703 13057 499 0,'0'0'642'3,"0"0"-516"-2,0 0 3 9,0 0 83-4,0 0-101 4,0 0 15-6,0 0-72 7,15-16-46-5,-3 16-8 4,3 0 0-5,0 0 13 2,0 0 18 1,11 0-27 0,-10 1-4 1,2 14-8-5,-2 0-3 7,-9 8-8-6,-7 4-3 6,0 6-16-7,0 9 6 4,-15 2-6-1,-19 5 25 1,-8 3 6 0,5-3 7-2,-5-4 17 4,8-6 8-4,12-15-6 4,3-8 10-6,19-8 8 7,0-4-31-6,0-4-6 1,0 0-37 3,26 0 18-2,16 0 14 2,7 0 4-4,-4-4-23 7,23-12-80-8,11-6-134 8,-3 3-165-8,-27-1-317-4</inkml:trace>
    </iact:actionData>
  </iact:action>
  <iact:action type="add" startTime="154192">
    <iact:property name="dataType"/>
    <iact:actionData xml:id="d97">
      <inkml:trace xmlns:inkml="http://www.w3.org/2003/InkML" xml:id="stk97" contextRef="#ctx0" brushRef="#br1">14394 12933 922 0,'0'0'556'11,"0"0"-450"-5,0 0-28 3,0 0-54-6,0 0-24 7,0 0-14-3,0 0 14 2,84-5 1-5,-43 5 0 4,-3 0 5 2,3 0-6-4,-7 0-8 2,-3 7-24-2,-5 11-6 6,-11 1 10-8,-15 6-2 2,0 5 20 2,0 5 10 0,-7 14 20 0,-16 10 2-2,-3 6-11 5,-5 2 0-6,5-3-3 6,3-5-6-7,-3-9-2 7,11-4-14-6,0-8-34 5,15 0-106-6,-12 2-104 4,5-11-104 0,-1-14-385-8</inkml:trace>
    </iact:actionData>
  </iact:action>
  <iact:action type="add" startTime="154569">
    <iact:property name="dataType"/>
    <iact:actionData xml:id="d98">
      <inkml:trace xmlns:inkml="http://www.w3.org/2003/InkML" xml:id="stk98" contextRef="#ctx0" brushRef="#br1">14428 13317 789 0,'0'0'649'7,"0"0"-611"3,0 0 10-5,170-21 33 3,-79 9-46-2,7 0-35 0,-7 0-38 2,3 0-74 1,-18 7-212-2,-35 0-386-5</inkml:trace>
    </iact:actionData>
  </iact:action>
  <iact:action type="add" startTime="155277">
    <iact:property name="dataType"/>
    <iact:actionData xml:id="d99">
      <inkml:trace xmlns:inkml="http://www.w3.org/2003/InkML" xml:id="stk99" contextRef="#ctx0" brushRef="#br1">14965 12655 360 0,'0'0'385'7,"0"0"-238"-4,0 0-44 7,0 0 39-4,0 0-54 2,0 0 47-1,0 0-18 0,-23-18-35 2,23 18-30-2,0 0-10 2,0 0-14-4,0 0-13 6,15 11 4-6,19 13 90 1,15 11-15 2,0 12-16 0,16 14-30 1,-9 10-20-4,-7 11-8 6,-7 15-8-5,-12 2-5 4,-22 5-7-6,-8-7 0 7,0-12-19-7,-8-14-54 5,-64-10-65-3,16-21-173 1,-20-17-652-5</inkml:trace>
    </iact:actionData>
  </iact:action>
  <iact:action type="add" startTime="156910">
    <iact:property name="dataType"/>
    <iact:actionData xml:id="d100">
      <inkml:trace xmlns:inkml="http://www.w3.org/2003/InkML" xml:id="stk100" contextRef="#ctx0" brushRef="#br1">16064 12705 1068 0,'0'0'511'7,"0"0"-460"1,0 0-51 0,0 0-11-2,0 0 11 4,0 0 8-4,0 0 12 4,155 91 5-6,-91-64 33 4,12-2-7 0,3 2-29-2,-4-3-13 3,-3 1-8-2,-8-2-1 3,-14-4-1-6,-16-6-16 8,-19-1-8-7,-8-1-3 7,-7 8 8-10,-7 17 20 5,-24 16 29 2,-37 19 8-2,4 21-15 4,-15 6-15-8,-4 4-7 9,11-6 0-8,23-17-39 9,23-30-69-9,26-20-207 3,0-29-338-4</inkml:trace>
    </iact:actionData>
  </iact:action>
  <iact:action type="add" startTime="157369">
    <iact:property name="dataType"/>
    <iact:actionData xml:id="d101">
      <inkml:trace xmlns:inkml="http://www.w3.org/2003/InkML" xml:id="stk101" contextRef="#ctx0" brushRef="#br1">17514 12774 622 0,'0'0'800'2,"0"0"-700"2,0 0-100 5,0 0 0-4,0 0 22 5,0 0 18-4,0 0-21 4,178 13-19-5,-152 1-7 2,-10 2-10 1,-16 9 17 0,0 11 17 0,-8 10 57-2,-26 13-1 4,-15 11-17-4,-23 13-31 2,0 2 14-2,-3-3-1 6,11-7 22-7,14-17-8 1,16-14-22 3,27-17-30-3,7-11-3 3,0-7-24-4,26-6 5 6,23-3 1-6,23 0 14 8,26-8 7-9,23-17-45 1,12-2-109 3,2-2-115 0,20 8-82 1,-30 7-15-3,-27 0-46-5</inkml:trace>
    </iact:actionData>
  </iact:action>
  <iact:action type="add" startTime="157690">
    <iact:property name="dataType"/>
    <iact:actionData xml:id="d102">
      <inkml:trace xmlns:inkml="http://www.w3.org/2003/InkML" xml:id="stk102" contextRef="#ctx0" brushRef="#br1">18580 13161 555 0,'0'0'365'2,"0"0"-159"6,0 0 49-2,0 0-45 3,0 0-33-3,0 0-28 0,0 0-67 2,-106 3-21 0,57 16-17 1,11 11-11-4,-4 9-26 6,16 1-7-6,11 8 0 5,0-2-2-6,15-1-20 5,0-10-13-2,15-5 8 2,19-11-1-3,4-7 2 1,22-12 6 2,-3 0-18-2,7-14-2 1,-7-19 31-2,-16-6 3 6,1-7-5-8,-27-3-14 2,0-5-45 3,-15-3-28-2,0-4-43 2,-23 4-70-4,-3 2-55 7,3 9 20-8,16 15-37 7</inkml:trace>
    </iact:actionData>
  </iact:action>
  <iact:action type="add" startTime="158053">
    <iact:property name="dataType"/>
    <iact:actionData xml:id="d103">
      <inkml:trace xmlns:inkml="http://www.w3.org/2003/InkML" xml:id="stk103" contextRef="#ctx0" brushRef="#br1">19135 12859 560 0,'0'0'714'6,"0"0"-601"2,0 0-81-2,0 0-3 4,0 0-10-4,0 0-18 1,0 0 48 0,64-3 11 2,-30 0-15-2,8 3-12-1,-5 0-17 3,5 0-16-2,-8 0 0 3,-11 0-26-6,-5 6-7 7,-10 10 9-6,-8 3 24 5,0 10 16-5,-34 8 29 2,-23 16-10 2,-26 13-14-2,-4 5 20 2,-11 7 46-4,15-8 29 6,11-6 3-6,23-9-37 5,34-12-65-4,8-9-17 1,7-13-27 0,0-4-8-1,30-9 0 3,4-2 22-2,15-6 12 3,0 0-5-6,8 0-48 8,-1 0-57-8,9-8-79 7,-1-1-94-6,-15 3-232 1,-8 4-74 0</inkml:trace>
    </iact:actionData>
  </iact:action>
  <iact:action type="add" startTime="158474">
    <iact:property name="dataType"/>
    <iact:actionData xml:id="d104">
      <inkml:trace xmlns:inkml="http://www.w3.org/2003/InkML" xml:id="stk104" contextRef="#ctx0" brushRef="#br1">19656 13529 1521 0,'0'0'321'9,"0"0"-218"-7,0 0-68 6,0 0-35 1,0 0-75-2,0 0-156 1,0 0-395-2,42-115-342-5</inkml:trace>
    </iact:actionData>
  </iact:action>
  <iact:action type="add" startTime="158655">
    <iact:property name="dataType"/>
    <iact:actionData xml:id="d105">
      <inkml:trace xmlns:inkml="http://www.w3.org/2003/InkML" xml:id="stk105" contextRef="#ctx0" brushRef="#br1">20007 13037 1322 0,'0'0'375'5,"0"0"-264"4,0 0-46-5,0 0-6 6,0 0-28-4,0 0-11 5,0 0-5-7,0 0-8 4,8 0-2 0,-1 5-4 0,9 13-1-2,18 1 7 1,-12 3-7 3,12 3-1-4,0-4-22 4,-4 2 5-6,12-2 2 8,-8 1 7-8,-11 6 9 3,3-1-1 1,-3 3 0-1,-1 4-1 2,-10 0-8-4,-5 6 10 6,-7 0 10-6,0 5 7 6,0-4 19-7,-26-3-16 7,-4-1-3-7,-4-12-17 4,0-5-20 1,-12-8-42-3,5-6-17 4,-16-6-99-5,16-19-145 6,-1-10-284-11</inkml:trace>
    </iact:actionData>
  </iact:action>
  <iact:action type="add" startTime="159049">
    <iact:property name="dataType"/>
    <iact:actionData xml:id="d106">
      <inkml:trace xmlns:inkml="http://www.w3.org/2003/InkML" xml:id="stk106" contextRef="#ctx0" brushRef="#br1">20094 12960 595 0,'0'0'670'3,"0"0"-573"2,0 0 12 5,0 0 38-5,163-6-70 8,-103 6-72-11,35 0-5 8,-12 0-132-5,-19 0-359-5</inkml:trace>
    </iact:actionData>
  </iact:action>
  <iact:action type="add" startTime="159487">
    <iact:property name="dataType"/>
    <iact:actionData xml:id="d107">
      <inkml:trace xmlns:inkml="http://www.w3.org/2003/InkML" xml:id="stk107" contextRef="#ctx0" brushRef="#br1">20819 12474 1230 0,'0'0'553'6,"0"0"-483"2,0 0-18-2,0 0 0 4,0 0 4-4,0 0-39 2,0 0-6-2,84 6 28 4,-35 32 4-3,15 18-6-2,-7 19 1 4,7 24 15-1,-15 37-7 1,0 33-10-5,-34 32-1 6,-15 9-12-3,0-41-9 5,-30-44-14-8,-4-51-17 1,-64-9-143 4,-1-18-168-2,-6-14-904 3</inkml:trace>
    </iact:actionData>
  </iact:action>
  <iact:action type="add" startTime="160724">
    <iact:property name="dataType"/>
    <iact:actionData xml:id="d108">
      <inkml:trace xmlns:inkml="http://www.w3.org/2003/InkML" xml:id="stk108" contextRef="#ctx0" brushRef="#br1">6164 14596 771 0,'0'0'216'7,"0"0"-42"1,0 0-48-1,0 0 10 0,0 0-47 1,0 0-8 0,0 0 17-2,-15-14-6 3,15 14 23-1,0 0-13 1,0 0-6-4,0 0-19 4,0 0-21-3,0 0-13 4,0 0-20-5,0 0-23 2,7 0-9 1,16 0-5 0,11 0 14 1,15 3 0-4,8 5 0 5,0 0-32-4,-1-3-47 5,1-2-38-8,-16 0-41 5,1 0-44 0,-27 3-116 0,-7 4-202-1,-8 1 172 2,0-3-147-9</inkml:trace>
    </iact:actionData>
  </iact:action>
  <iact:action type="add" startTime="161071">
    <iact:property name="dataType"/>
    <iact:actionData xml:id="d109">
      <inkml:trace xmlns:inkml="http://www.w3.org/2003/InkML" xml:id="stk109" contextRef="#ctx0" brushRef="#br1">6277 14879 1045 0,'0'0'285'2,"0"0"-87"3,0 0-123 4,0 0-44-5,0 0-30 5,0 0 14-2,0 0-6 2,163 0-9-4,-50 0-36 7,-22 0-162-8,-8-3-381-1</inkml:trace>
    </iact:actionData>
  </iact:action>
  <iact:action type="add" startTime="165353">
    <iact:property name="dataType"/>
    <iact:actionData xml:id="d110">
      <inkml:trace xmlns:inkml="http://www.w3.org/2003/InkML" xml:id="stk110" contextRef="#ctx0" brushRef="#br1">7565 14562 1160 0,'0'0'357'3,"0"0"-216"8,0 0-20-7,0 0-4 6,0 0-76-5,0 0-34 2,0 0-6 2,0 47 14-1,8 8 22-1,-1 20 33-1,1 19-21 6,-8 15-24-8,0 14-8 4,8 4-9-2,-8 0-8 2,0-9-24 0,0-23-42-1,7-26-57 2,4-33-83-3,5-36-155 4,-1-16-175-6,4-23 353-1</inkml:trace>
    </iact:actionData>
  </iact:action>
  <iact:action type="add" startTime="165670">
    <iact:property name="dataType"/>
    <iact:actionData xml:id="d111">
      <inkml:trace xmlns:inkml="http://www.w3.org/2003/InkML" xml:id="stk111" contextRef="#ctx0" brushRef="#br1">7645 14703 1137 0,'0'0'274'2,"0"0"-206"11,0 0-41-11,0 0-26 4,0 0 0 2,0 0 44 0,0 0-4 1,181-88-12-4,-117 69-3 5,0 2 5-4,1 6-25 6,-16 9-6-10,0 2-25 10,-8 0-26-7,-14 27 5 2,-20 11 19 0,-7 11 20 0,0 13 7 2,-34 9 2-2,-15 8 15 3,-15 1-11-6,0-4-6 8,7-11-2-8,-3-13-11 2,22-25-27 3,19-27-58-2,12-16-73 3,7-28-473-10</inkml:trace>
    </iact:actionData>
  </iact:action>
  <iact:action type="add" startTime="166055">
    <iact:property name="dataType"/>
    <iact:actionData xml:id="d112">
      <inkml:trace xmlns:inkml="http://www.w3.org/2003/InkML" xml:id="stk112" contextRef="#ctx0" brushRef="#br1">9095 14036 998 0,'0'0'321'6,"0"0"-222"3,0 0 7-2,0 0-23 1,0 0-18-2,-132 156 2 3,75-72-1-2,-7 21-18 1,-8 13-4-2,4 6-11 4,12 6 33-4,18-4-8 4,11-2-32-6,27-12-26 4,8-10-19 1,41-15-35-2,57-9-72 3,68-23-51-5,-23-16-303 5,-4-26-536-9</inkml:trace>
    </iact:actionData>
  </iact:action>
  <iact:action type="add" startTime="168120">
    <iact:property name="dataType"/>
    <iact:actionData xml:id="d113">
      <inkml:trace xmlns:inkml="http://www.w3.org/2003/InkML" xml:id="stk113" contextRef="#ctx0" brushRef="#br1">10583 14715 400 0,'0'0'267'7,"0"0"-149"2,0 0 28-4,0 0 40 5,0 0-55-4,0 0-30 3,0 0-1-4,0 0 18 6,0 0 29-6,0-6-29 2,0 0-53 1,0-8-42-1,0-8-16 2,19-10-7-4,4-7-2 5,18-5-7-2,1 3-7 1,15-1-3-6,-1 10-17 5,8 0-14 0,-14 13 3 0,-1 7-7 0,-8 2 3-2,-18 10 12 4,3 0 20-4,-11 0-6 4,-7 22 10-5,0 15 15 4,-8 12 9-3,0 17 21 0,0 13 0 2,-16 15-1 0,-6 3-3 1,3 1 0-3,-4-5 8 4,8-9 1-5,15-16 10 6,0-22-20-8,0-18-24 7,8-12-1-3,22-13-1 0,11-3 1 1,16 0 24-2,7-30 9 4,12-6-19-4,-4-10-14 3,3-2-11-4,-11 5-97 7,1-18-93-8,-24 15-163 2,-18 7-287 3</inkml:trace>
    </iact:actionData>
  </iact:action>
  <iact:action type="add" startTime="168669">
    <iact:property name="dataType"/>
    <iact:actionData xml:id="d114">
      <inkml:trace xmlns:inkml="http://www.w3.org/2003/InkML" xml:id="stk114" contextRef="#ctx0" brushRef="#br1">11626 14423 23 0,'0'0'1322'7,"0"0"-1129"2,0 0-126-5,0 0-1 6,0 0 10-3,-163 137-32-2,99-62 18 3,-8 20-32 0,-11 12 6 0,12 11-5-2,-13-1-6 3,20-11-10-2,15-12-15 2,15-28-11-4,19-22-77 5,15-25-118-4,8-19-131 3,48-36 19-3,1-19 52 1,-8-5-487-6</inkml:trace>
    </iact:actionData>
  </iact:action>
  <iact:action type="add" startTime="169053">
    <iact:property name="dataType"/>
    <iact:actionData xml:id="d115">
      <inkml:trace xmlns:inkml="http://www.w3.org/2003/InkML" xml:id="stk115" contextRef="#ctx0" brushRef="#br1">11879 14449 636 0,'0'0'628'5,"0"0"-530"4,0 0-42-3,0 0-56 5,0 0-22-8,0 0 15 7,0 0-2-4,147-99 3 0,-105 92 5 3,-12 3 0-2,-4 4 0 2,-3 0 0-4,-15 4 1 5,-8 17 0-4,0 8 27 4,0 7 12-6,-23 13-15 4,-11 11-15 0,-4 3 13 1,-3-3 33 0,7-6 21-3,11-20 19 4,15-9-56-5,8-14-39 3,0-7-13-2,8-4-28 5,34 0 26-6,3-6 15 0,23-11-1 4,4 4-25-2,33 3-92 3,-29 6-104-5,-12 4-376-3</inkml:trace>
    </iact:actionData>
  </iact:action>
  <iact:action type="add" startTime="169974">
    <iact:property name="dataType"/>
    <iact:actionData xml:id="d116">
      <inkml:trace xmlns:inkml="http://www.w3.org/2003/InkML" xml:id="stk116" contextRef="#ctx0" brushRef="#br1">13061 14356 532 0,'0'0'170'7,"0"0"-115"1,0 0 46-1,0 0-21 0,0 0 25 1,0 0 20 0,0 0-23-2,0-25 19 3,0 25 14-2,0 0-30 3,0 0-25-6,0 0-28 7,0 0-15-5,0 8-12 3,0 21-9-5,0 12 31 4,0 11 1 1,8 14-22-2,-8 5-5 2,0 4-9-3,0-6-2 5,0-13-9-6,0-13 0 4,0-19 0-4,0-13-1 2,7-8-2 1,-7-3-15-1,8 0 1 2,18-6-11-3,-3-10 26 4,18-4 1-5,9 4 6 6,6 3-6-7,1 7-44 7,0 6 17-6,-8 0 4 1,-8 0-20 2,-7 19 14 0,-19 3 23 2,0 0 6-5,-15 5 12 5,0 1 17-5,0 5-1 4,-15 3-4-4,-19 3-9 5,4-7-15-3,-19-4-7-1,-8-9-49 5,-3-13-37-5,15-6-127 4,-16-29-112-6,23-12-77 6,12-5-361-10</inkml:trace>
    </iact:actionData>
  </iact:action>
  <iact:action type="add" startTime="170486">
    <iact:property name="dataType"/>
    <iact:actionData xml:id="d117">
      <inkml:trace xmlns:inkml="http://www.w3.org/2003/InkML" xml:id="stk117" contextRef="#ctx0" brushRef="#br1">13280 14448 1122 0,'0'0'187'5,"0"0"-160"4,0 0-26-2,0 0 9 2,0 0-10-4,170-48 0 5,-102 48-7-4,12 0-74 0,-9 0-138 2,-3 0-184-7</inkml:trace>
    </iact:actionData>
  </iact:action>
  <iact:action type="add" startTime="170669">
    <iact:property name="dataType"/>
    <iact:actionData xml:id="d118">
      <inkml:trace xmlns:inkml="http://www.w3.org/2003/InkML" xml:id="stk118" contextRef="#ctx0" brushRef="#br1">13949 14461 401 0,'0'0'690'3,"0"0"-595"8,0 0-58-7,0 0 60 2,0 0 55 2,0 0-40 0,0 0-39 2,0 132 17-5,-8-104-23 4,8-1-36-3,-11-6-15 6,11-1-10-8,0 0-5 2,0-6-1 3,0-3 0-1,0-3-10 0,19-7-6-3,3-1-9 4,20 0 7-2,15 0 1 2,7-13-20-4,4-12-90 7,11-13-224-8,-22 8-35 2,-16-1-295-4</inkml:trace>
    </iact:actionData>
  </iact:action>
  <iact:action type="add" startTime="170952">
    <iact:property name="dataType"/>
    <iact:actionData xml:id="d119">
      <inkml:trace xmlns:inkml="http://www.w3.org/2003/InkML" xml:id="stk119" contextRef="#ctx0" brushRef="#br1">14379 14374 970 0,'0'0'297'5,"0"0"-139"6,0 0-22-7,-22 161-18 8,-5-87-60-9,12 6-34 6,-4 10-10-4,-3 2-5 3,-1-2-9 0,4-10-23 0,4-8-119 0,7-23-218-2,1-25-170-5</inkml:trace>
    </iact:actionData>
  </iact:action>
  <iact:action type="add" startTime="171424">
    <iact:property name="dataType"/>
    <iact:actionData xml:id="d120">
      <inkml:trace xmlns:inkml="http://www.w3.org/2003/InkML" xml:id="stk120" contextRef="#ctx0" brushRef="#br1">12891 14217 692 0,'0'0'262'7,"0"0"-93"0,0 0-11 3,0 0 21-5,0 0 12 1,0 0-63 4,0 0-72-4,-68 24-39 4,46 23 1-6,-5 25-9 7,-11 40 0-6,-11 45-9 5,15-7 1-6,0-9 1 4,19-20-2 1,15-30-2-2,0 8-10 2,8-3-20-4,48-22-63 6,43-19-51-5,63-22-69 3,49-22 54-4,-29-11-167 7,-35 0-249-12</inkml:trace>
    </iact:actionData>
  </iact:action>
  <iact:action type="add" startTime="172024">
    <iact:property name="dataType"/>
    <iact:actionData xml:id="d121">
      <inkml:trace xmlns:inkml="http://www.w3.org/2003/InkML" xml:id="stk121" contextRef="#ctx0" brushRef="#br1">14568 14110 542 0,'0'0'222'9,"0"0"-138"-5,0 0-24 6,0 0-13-3,0 0 13 1,0 0 70-2,0 0-4 1,30-20-10 2,-22 23 31-2,18 22 23 4,-3 7-43-8,19 12-42 8,7 14-29-6,0 16-6 1,8 17-23 3,-16 11-10-2,1 14-7 2,-27 7-5-4,-15 3-5 5,0 0-20-4,-8-2-34 5,-26-14-85-8,-38 0-70 7,-3-32-296-3,3-29-398-6</inkml:trace>
    </iact:actionData>
  </iact:action>
  <iact:action type="add" startTime="172862">
    <iact:property name="dataType"/>
    <iact:actionData xml:id="d122">
      <inkml:trace xmlns:inkml="http://www.w3.org/2003/InkML" xml:id="stk122" contextRef="#ctx0" brushRef="#br1">16147 14227 1084 0,'0'0'352'6,"0"0"-254"-1,0 0-56 3,0 0-9-2,0 0-15 1,0 0-17 2,0 0 1-3,30 6 53 4,-11 10 54-6,11 1-27 7,4 8-27-6,8 2-29 5,7 0-16-6,0 7 3 4,0 2-13 0,-3 2 7 0,3 1-6 0,0-1 0-2,-8 0-1 4,-14-5 0-4,-5-5-10 6,-6-3-3-8,-16-4-8 5,0 3 21-3,0 11 5-1,-38 10 35 4,-30 19-8-2,-4 16-19 2,-19 7-6-3,12 6-6 5,-4-4-1-5,19-17-4 4,15-15-33-5,22-35-77 2,20-17-144 1,7-5-493-7</inkml:trace>
    </iact:actionData>
  </iact:action>
  <iact:action type="add" startTime="173859">
    <iact:property name="dataType"/>
    <iact:actionData xml:id="d123">
      <inkml:trace xmlns:inkml="http://www.w3.org/2003/InkML" xml:id="stk123" contextRef="#ctx0" brushRef="#br1">17937 14522 910 0,'0'0'371'7,"0"0"-267"-3,0 0-37 4,0 0 52-1,0 0-49 1,0 0-51 1,0 0-9-4,72-19 2 6,-30 13 12-6,-1 3-6 4,16 3-11-4,-15 0-7 5,7 0-6-4,-19 9 5 0,4 12 0 3,-8 4 0-2,-18 8-23 2,-1 2 15-4,-7 8 9 6,0 2 0-6,-34 3 6 10,-7-3 7-15,-4 3 1 7,-16-2-13 1,4-2 23 0,1-2-3 1,7-7-11-4,18-5-10 5,13-9 0-4,10-12 0 4,8 1-15-6,0-5-8 9,8 3 0-9,18-6 23 2,23 3 13 3,8 1-4-3,15-6-9 3,18 0-15-4,1 0-50 6,37-11-114-6,-29-8-169 8,-16 0-256-13</inkml:trace>
    </iact:actionData>
  </iact:action>
  <iact:action type="add" startTime="174403">
    <iact:property name="dataType"/>
    <iact:actionData xml:id="d124">
      <inkml:trace xmlns:inkml="http://www.w3.org/2003/InkML" xml:id="stk124" contextRef="#ctx0" brushRef="#br1">19312 14311 462 0,'0'0'397'2,"0"0"-200"4,0 0 24 2,0 0-38-2,0 0-103 3,0 0-19-2,0 0 15 1,-113 128-12-2,83-60 3 6,-12 15-13-8,1 13-8 2,-1 7-13 2,20 3-12 0,3 2-21 0,11-8 0-2,8-6-41 3,8-16-95 0,41-18-61 0,49-25-158-5,-7-17-20 7,-1-16 9-9</inkml:trace>
    </iact:actionData>
  </iact:action>
  <iact:action type="add" startTime="174840">
    <iact:property name="dataType"/>
    <iact:actionData xml:id="d125">
      <inkml:trace xmlns:inkml="http://www.w3.org/2003/InkML" xml:id="stk125" contextRef="#ctx0" brushRef="#br1">19649 14459 1035 0,'0'0'376'8,"0"0"-241"-2,0 0-36 2,0 0-14 0,0 0-40-3,0 0-45 4,0 0-18-2,30-20 18 3,4 11 23-6,7 2 4 6,1-1-17-4,7 8-4 4,-11 0-6-6,-4 0-24 6,-12 15-24-4,-10 16 7 2,-12 7 15-1,0 12 26 0,-34 10 8 3,-15 10-8-2,-16 0 6 0,-3 2 4-3,-3-3-8 4,6-6 17-3,9-11 57 0,22-10-8 4,11-12-32-4,12-9-31 4,11-10-5-6,11-5-16 9,27-3 2-9,3-3 13 7,24 0 0-9,10 0-20 7,5-11-52-1,52-12-111-1,-27 4-189 1,-14 1-296-8</inkml:trace>
    </iact:actionData>
  </iact:action>
  <iact:action type="add" startTime="175237">
    <iact:property name="dataType"/>
    <iact:actionData xml:id="d126">
      <inkml:trace xmlns:inkml="http://www.w3.org/2003/InkML" xml:id="stk126" contextRef="#ctx0" brushRef="#br1">20672 14660 1028 0,'0'0'305'2,"0"0"-94"3,0 0-74 2,0 0-21 1,0 0-40 0,-162 49-17-2,105-16-27 4,0 8-2-4,1 5-14 4,22 9-15-6,11 0 8 4,8 0-8 0,15-2 6 0,0-4-7 1,38-13-23-4,18-11-13 4,12-17-24-2,4-8 21 3,4-12 10-5,-20-28 20 7,1-13 9-9,-27-8 0 3,-3-10-19 3,-27-5-50-2,0-2-39 2,0 7-15-4,-27 12-131 6,5 21 58-6,-5 30 105 6,20 8-187-8,-1 0-367-2</inkml:trace>
    </iact:actionData>
  </iact:action>
  <iact:action type="add" startTime="175803">
    <iact:property name="dataType"/>
    <iact:actionData xml:id="d127">
      <inkml:trace xmlns:inkml="http://www.w3.org/2003/InkML" xml:id="stk127" contextRef="#ctx0" brushRef="#br1">21107 14532 937 0,'0'0'305'4,"0"0"-241"8,0 0-34-10,0 0 24 9,0 0 23-6,0 0-28 4,0 0-11-3,162-38 10 2,-120 38-6 0,-20 0-22-1,1 11-18 3,-12 8-4-6,-11 6 9 9,0 11-7-10,-34 10 14 3,-7 12-8 3,-24 6 13-2,1 10 9 1,-4-6 27-1,12 3 19 2,18-2-1-3,4-6-31 4,19-10-19-5,15-9-22 5,0-8-1-5,7-12 0 6,16-4 0-8,11-10 14 5,15-4 3 1,0-6-17-2,0 0-20 2,15 0-18-4,-7-3-53 6,26-8-92-6,-19 0-153 5,-7 3-273-9</inkml:trace>
    </iact:actionData>
  </iact:action>
  <iact:action type="add" startTime="176152">
    <iact:property name="dataType"/>
    <iact:actionData xml:id="d128">
      <inkml:trace xmlns:inkml="http://www.w3.org/2003/InkML" xml:id="stk128" contextRef="#ctx0" brushRef="#br1">21722 15239 386 0,'0'0'766'3,"0"0"-475"1,0 0-58 5,0 0-59-2,0 0-63 2,0 0-45-4,0 0-34 5,19 0-32-4,-19-17-23 4,15-29-169-6,-7-2-198 4,-1 3-441-7</inkml:trace>
    </iact:actionData>
  </iact:action>
  <iact:action type="add" startTime="176372">
    <iact:property name="dataType"/>
    <iact:actionData xml:id="d129">
      <inkml:trace xmlns:inkml="http://www.w3.org/2003/InkML" xml:id="stk129" contextRef="#ctx0" brushRef="#br1">21994 14546 993 0,'0'0'515'6,"0"0"-410"3,0 0-50-3,0 0-38 2,0 0-16-1,0 0-1 2,0 0 1-3,64-74 5 3,-56 69 44-4,-8 2 29 5,0 3 17-3,0 0 4-2,0 0-5 3,0 0 7 0,0 0-34 2,0 0-24-6,0 0-23 7,0 0-21-6,0 0 0 6,0 0 0-8,0 3 0 5,0 2-7 1,0 7-11-2,0 7 11 1,0 5 7-2,0 11 14 4,-15 4-13-4,15-3 17 4,-8-4-6-6,-3-9-11 7,11-10 5-6,0-7-6 1,0-2-6 4,0-4 3-4,0 0-6 3,0 0-7-1,19 0 10 0,11 1-4-3,4 2 10 7,8 2 1-8,7 1 7 2,-12-1-7 2,13 7 6 0,-9 1-7 1,1 1-9-4,-20 3-9 5,5 0-3-4,-20 2 2 4,-7-3 4-6,0 3 5 7,-15 3 9-6,-19 3 0 7,-15 5-34-9,-15-3-8 5,7 1-62 2,1-6-34-4,-1-14-25 3,15-4-96-5,8-4-397 0</inkml:trace>
    </iact:actionData>
  </iact:action>
  <iact:action type="add" startTime="176952">
    <iact:property name="dataType"/>
    <iact:actionData xml:id="d130">
      <inkml:trace xmlns:inkml="http://www.w3.org/2003/InkML" xml:id="stk130" contextRef="#ctx0" brushRef="#br1">22107 14305 644 0,'0'0'153'5,"0"0"-107"3,0 0-34-2,220 0-12 2,-130-6-149-2,-18-2-223-5</inkml:trace>
    </iact:actionData>
  </iact:action>
  <iact:action type="add" startTime="177136">
    <iact:property name="dataType"/>
    <iact:actionData xml:id="d131">
      <inkml:trace xmlns:inkml="http://www.w3.org/2003/InkML" xml:id="stk131" contextRef="#ctx0" brushRef="#br1">22784 14021 918 0,'0'0'642'8,"0"0"-579"0,0 0-63-1,0 0 0 1,0 0 22-2,0 0 18 4,0 0-12-4,204 137 33 4,-148-90-2-6,-18 11-27 6,4 9-20-3,-16 12 4-2,-11 9 6 4,-7 8 10-2,-8 9-10 3,0-1-22-6,-23 0-26 8,-68 23-137-8,1-28-170 9,-9-22-516-13</inkml:trace>
    </iact:actionData>
  </iact:action>
  <iact:action type="add" startTime="177783">
    <iact:property name="dataType"/>
    <iact:actionData xml:id="d132">
      <inkml:trace xmlns:inkml="http://www.w3.org/2003/InkML" xml:id="stk132" contextRef="#ctx0" brushRef="#br1">17873 15580 525 0,'0'0'263'6,"0"0"-207"4,0 0-50-5,0 0 62 5,0 0 46-5,0 0 8 3,197 0-11 0,-126 0 12-2,13 0 21 3,36-11 41-2,50-12-64 2,57 2-39-3,26 2-32 4,-7 8-18-5,-1 11-11 1,-26 0 2 3,8 0 4-2,11 0-7 3,4 0 2-6,-4 5-13 7,15-5 18-5,0 0 17 4,7 0-19-7,1 0-3 6,-12 0 5-2,-18 0-1 1,-20 0-8-1,-26 11-12 1,-30-3-5 1,-42 4-1-3,-30-2 0 4,-26-1-22-5,7 1-46 5,-7 1-16-5,3 0-49 1,-37-11-84 2,-15 0-288 0,-8 0-255-5</inkml:trace>
    </iact:actionData>
  </iact:action>
  <iact:action type="add" startTime="178504">
    <iact:property name="dataType"/>
    <iact:actionData xml:id="d133">
      <inkml:trace xmlns:inkml="http://www.w3.org/2003/InkML" xml:id="stk133" contextRef="#ctx0" brushRef="#br1">20480 15904 675 0,'0'0'299'6,"0"0"-153"3,0 0 19-3,0 0 31 3,0 0-63-2,0 0-42 1,0 0-29-2,0 0 12 5,0 0 4-8,-12 11-11 5,5 13-22 0,-16 10-18 0,8 12-8 0,-4 3-19-2,4 7 8 5,7-6-7-6,1-13-1 3,7-4 0-2,0-10 0 3,0-12-22-1,7-3 3-3,8-6 12 4,12 2 7-2,3-2 1 2,19 1 6-4,-7 3-6 6,-1 2 6-6,-3 3-5 8,-4-1-1-12,0 4 0 7,-11 2 0 0,-16-2 0 0,1 3-1 0,3 2 12-1,-11 6 3 4,0 11 2-7,0 0-3 6,-19 8-8-6,-3-8-6 7,-12-4-1-6,3-5-33 1,-10-7-41 3,-8-12-39-1,-8-8-53 1,-26-33-128-5,11-17-205 9,16-4-325-13</inkml:trace>
    </iact:actionData>
  </iact:action>
  <iact:action type="add" startTime="179009">
    <iact:property name="dataType"/>
    <iact:actionData xml:id="d134">
      <inkml:trace xmlns:inkml="http://www.w3.org/2003/InkML" xml:id="stk134" contextRef="#ctx0" brushRef="#br1">20389 15841 952 0,'0'0'377'7,"0"0"-295"-2,0 0 5 1,155 0 42 2,-76 0-49 1,19 0-39-1,16 0-20-3,3 0-21 5,4 0-61-4,11 0-144 5,-45 0-294-7,-12 0-469-4</inkml:trace>
    </iact:actionData>
  </iact:action>
  <iact:action type="add" startTime="180732">
    <iact:property name="dataType"/>
    <iact:actionData xml:id="d135">
      <inkml:trace xmlns:inkml="http://www.w3.org/2003/InkML" xml:id="stk135" contextRef="#ctx0" brushRef="#br1">23441 13691 215 0,'0'0'407'8,"0"0"-195"1,0 0-66-3,0 0 54 1,0 0-13 1,0 0-47 0,0 0-28 1,0-15-2-5,0 15-24 5,0 0-23-2,0 0-16 3,0 0-19-6,0 0-12 6,19 0-16-4,-4 19 0 5,26 11 48-7,8 11 4 4,16 14-21 2,6 8 9-5,13 11-11 5,14 12 4-5,0 15 17 6,8 30-10-6,-1 46-8 6,-25 34-11-8,-24 20 15 4,-37-3-11 2,-19-11-9-2,-34-16-1 2,-15-3-13-3,-7-33-2 4,14-44-40-5,1-39-54 4,-16-27-114-3,8-19-296 6,0-23-540-12</inkml:trace>
    </iact:actionData>
  </iact:action>
  <iact:action type="add" startTime="213635">
    <iact:property name="dataType"/>
    <iact:actionData xml:id="d136">
      <inkml:trace xmlns:inkml="http://www.w3.org/2003/InkML" xml:id="stk136" contextRef="#ctx0" brushRef="#br2">25088 14984 662 0,'0'0'570'7,"0"0"-436"3,0 0 15-6,0 0 39 6,0 0-73-4,0 0-71 4,0 0-20-5,15 0 5 4,0 0 12-3,11 0 28 2,16 0 23-1,7 0-52 0,15 2-19 3,8 6-21-4,11 7-8 3,8-3-52-4,3 2-51 5,-3-2-65-4,-1 5-96 0,-18-4-218 3,-30 6-31-9</inkml:trace>
    </iact:actionData>
  </iact:action>
  <iact:action type="add" startTime="213937">
    <iact:property name="dataType"/>
    <iact:actionData xml:id="d137">
      <inkml:trace xmlns:inkml="http://www.w3.org/2003/InkML" xml:id="stk137" contextRef="#ctx0" brushRef="#br2">25379 15525 398 0,'0'0'802'7,"0"0"-710"2,0 0 34-6,0 0 25 7,181 7-39-3,-109-7-48 4,3 0-56-8,4-7-8 5,27 7-101 0,-23 0-175 0,-11 0-414-8</inkml:trace>
    </iact:actionData>
  </iact:action>
  <iact:action type="add" startTime="214371">
    <iact:property name="dataType"/>
    <iact:actionData xml:id="d138">
      <inkml:trace xmlns:inkml="http://www.w3.org/2003/InkML" xml:id="stk138" contextRef="#ctx0" brushRef="#br2">27596 14779 538 0,'0'0'616'1,"0"0"-506"6,0 0-10-1,0 0 5 1,-163 58-17 2,95-16 10-2,-3 10-19 1,-1 11-22-2,-11 8 8 4,18 15-16-4,16-1-26 1,8 6-17 0,26-5-6 1,15-7-16 1,7-11-17-3,42-10 12 3,16-14-2-2,25-17 23 2,39-27 21-5,-5 0 16 7,12-46-12-6,4-17-6 4,-34-15-19-1,-8-3-3-3,-26-5-29 4,-23 3 24-2,-15-2-6 3,-27 1-22-5,-7-2-48 6,-26 6-46-6,-12 15 24 1,-11 15-167 2,8 26-16-1,7 15 30 1,11 9-1-6</inkml:trace>
    </iact:actionData>
  </iact:action>
  <iact:action type="add" startTime="214785">
    <iact:property name="dataType"/>
    <iact:actionData xml:id="d139">
      <inkml:trace xmlns:inkml="http://www.w3.org/2003/InkML" xml:id="stk139" contextRef="#ctx0" brushRef="#br2">28238 15868 1041 0,'0'0'805'2,"0"0"-676"2,0 0-21 5,0 0-76-2,0 0-32 1,0 0-19-3,0 0-105 5,-42-124-52-4,91 87-91 1,8 3-107 2,-8 9-209-9</inkml:trace>
    </iact:actionData>
  </iact:action>
  <iact:action type="add" startTime="215003">
    <iact:property name="dataType"/>
    <iact:actionData xml:id="d140">
      <inkml:trace xmlns:inkml="http://www.w3.org/2003/InkML" xml:id="stk140" contextRef="#ctx0" brushRef="#br2">28956 15176 149 0,'0'0'839'2,"0"0"-622"2,0 0-36 7,0 0 36-9,0 0-39 11,0 0-55-10,0 0 7 8,-50-58-40-8,35 58-49 5,-11 16-40 1,-8 26 0-2,-4 7 0 3,-3 14-1-6,7 8 1 7,11 2 1-5,15-5-2 4,8-5-1-7,0-8-10 7,15-11-6-3,27-14-2 3,15-8 9-4,7-17 10 0,19-5 12 3,4-2-4-3,-4-23-8 2,-4-8-10-2,-11-2-11 5,-11-4-7-6,-16 0 7 1,-18-1-13 2,-15-4 10 0,-8-9-11 1,0-4-12-4,-31-1-26 5,-10 3-85-4,-1 11-63 5,8 11 103-7,4 9-77 9,11 9-90-10,12 5-100-2</inkml:trace>
    </iact:actionData>
  </iact:action>
  <iact:action type="add" startTime="215479">
    <iact:property name="dataType"/>
    <iact:actionData xml:id="d141">
      <inkml:trace xmlns:inkml="http://www.w3.org/2003/InkML" xml:id="stk141" contextRef="#ctx0" brushRef="#br2">29885 14862 485 0,'0'0'930'5,"0"0"-661"0,0 0-145 4,0 0 27-3,0 0 47 0,0 0-35 2,79 215-57 0,-37-90-40 1,-1 38-28-4,-3-6-21 5,3-17-17-4,-14-25-59 4,-4-37-91-4,3-13-98 2,-11-15-283-2,-7-34-603-5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264E6-DFF4-4AC9-A457-92E95ACAED9F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B25A4-442C-4EEB-B5AF-4C732303C0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033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37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7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Outcome of test statistic is 2*27*7.5/5 = 81.</a:t>
            </a:r>
          </a:p>
          <a:p>
            <a:r>
              <a:rPr lang="en-US" dirty="0"/>
              <a:t>The p-value is 1-pchisq(81,df=54) = 0.01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1B25A4-442C-4EEB-B5AF-4C732303C0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09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80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9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4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5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59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68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5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34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56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14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427C-11A6-4FC5-874F-2FCEBEB46D30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93607-4719-44EE-BF3D-4C985BD43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59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microsoft.com/office/2011/relationships/inkAction" Target="../ink/inkAction2.xml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microsoft.com/office/2011/relationships/inkAction" Target="../ink/inkAction3.xml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most powerful test of size α </a:t>
            </a:r>
            <a:br>
              <a:rPr lang="en-US" dirty="0"/>
            </a:br>
            <a:r>
              <a:rPr lang="en-US" dirty="0"/>
              <a:t>(simple hypotheses)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to choose a testing procedure (test statistic and rejection region) to maximize power?</a:t>
            </a:r>
          </a:p>
          <a:p>
            <a:r>
              <a:rPr lang="en-US" dirty="0"/>
              <a:t>A test T is the most powerful test of size α if </a:t>
            </a:r>
          </a:p>
          <a:p>
            <a:pPr lvl="1"/>
            <a:r>
              <a:rPr lang="en-US" dirty="0"/>
              <a:t>π</a:t>
            </a:r>
            <a:r>
              <a:rPr lang="en-US" baseline="-25000" dirty="0"/>
              <a:t>T</a:t>
            </a:r>
            <a:r>
              <a:rPr lang="en-US" dirty="0"/>
              <a:t>(θ</a:t>
            </a:r>
            <a:r>
              <a:rPr lang="en-US" baseline="-25000" dirty="0"/>
              <a:t>0</a:t>
            </a:r>
            <a:r>
              <a:rPr lang="en-US" dirty="0"/>
              <a:t>) = α; AND</a:t>
            </a:r>
          </a:p>
          <a:p>
            <a:pPr lvl="1"/>
            <a:r>
              <a:rPr lang="en-US" dirty="0"/>
              <a:t>π</a:t>
            </a:r>
            <a:r>
              <a:rPr lang="en-US" baseline="-25000" dirty="0"/>
              <a:t>T</a:t>
            </a:r>
            <a:r>
              <a:rPr lang="en-US" dirty="0"/>
              <a:t>(θ</a:t>
            </a:r>
            <a:r>
              <a:rPr lang="en-US" baseline="-25000" dirty="0"/>
              <a:t>1</a:t>
            </a:r>
            <a:r>
              <a:rPr lang="en-US" dirty="0"/>
              <a:t>) ≥ π</a:t>
            </a:r>
            <a:r>
              <a:rPr lang="en-US" baseline="-25000" dirty="0"/>
              <a:t>T*</a:t>
            </a:r>
            <a:r>
              <a:rPr lang="en-US" dirty="0"/>
              <a:t>(θ</a:t>
            </a:r>
            <a:r>
              <a:rPr lang="en-US" baseline="-25000" dirty="0"/>
              <a:t>1</a:t>
            </a:r>
            <a:r>
              <a:rPr lang="en-US" dirty="0"/>
              <a:t>) for any other test T* with π</a:t>
            </a:r>
            <a:r>
              <a:rPr lang="en-US" baseline="-25000" dirty="0"/>
              <a:t>T*</a:t>
            </a:r>
            <a:r>
              <a:rPr lang="en-US" dirty="0"/>
              <a:t>(θ</a:t>
            </a:r>
            <a:r>
              <a:rPr lang="en-US" baseline="-25000" dirty="0"/>
              <a:t>0</a:t>
            </a:r>
            <a:r>
              <a:rPr lang="en-US" dirty="0"/>
              <a:t>) = α.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A557182-A17A-4249-A266-B71918BBB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7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621"/>
    </mc:Choice>
    <mc:Fallback>
      <p:transition spd="slow" advTm="152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Neyman-Pearson 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most powerful test of θ = θ</a:t>
            </a:r>
            <a:r>
              <a:rPr lang="en-US" baseline="-25000" dirty="0"/>
              <a:t>0</a:t>
            </a:r>
            <a:r>
              <a:rPr lang="en-US" dirty="0"/>
              <a:t> against the alternative, θ = θ</a:t>
            </a:r>
            <a:r>
              <a:rPr lang="en-US" baseline="-25000" dirty="0"/>
              <a:t>1</a:t>
            </a:r>
            <a:r>
              <a:rPr lang="en-US" dirty="0"/>
              <a:t> is obtained by rejecting the null hypothesis if </a:t>
            </a:r>
          </a:p>
          <a:p>
            <a:pPr lvl="1"/>
            <a:r>
              <a:rPr lang="en-US" dirty="0"/>
              <a:t>λ(</a:t>
            </a:r>
            <a:r>
              <a:rPr lang="en-US" b="1" dirty="0"/>
              <a:t>x</a:t>
            </a:r>
            <a:r>
              <a:rPr lang="en-US" dirty="0"/>
              <a:t>; θ</a:t>
            </a:r>
            <a:r>
              <a:rPr lang="en-US" baseline="-25000" dirty="0"/>
              <a:t>0</a:t>
            </a:r>
            <a:r>
              <a:rPr lang="en-US" dirty="0"/>
              <a:t>, θ</a:t>
            </a:r>
            <a:r>
              <a:rPr lang="en-US" baseline="-25000" dirty="0"/>
              <a:t>1</a:t>
            </a:r>
            <a:r>
              <a:rPr lang="en-US" dirty="0"/>
              <a:t>) := f(</a:t>
            </a:r>
            <a:r>
              <a:rPr lang="en-US" b="1" dirty="0"/>
              <a:t>x</a:t>
            </a:r>
            <a:r>
              <a:rPr lang="en-US" dirty="0"/>
              <a:t>; θ</a:t>
            </a:r>
            <a:r>
              <a:rPr lang="en-US" baseline="-25000" dirty="0"/>
              <a:t>0</a:t>
            </a:r>
            <a:r>
              <a:rPr lang="en-US" dirty="0"/>
              <a:t>)/f(</a:t>
            </a:r>
            <a:r>
              <a:rPr lang="en-US" b="1" dirty="0"/>
              <a:t>x</a:t>
            </a:r>
            <a:r>
              <a:rPr lang="en-US" dirty="0"/>
              <a:t>; θ</a:t>
            </a:r>
            <a:r>
              <a:rPr lang="en-US" baseline="-25000" dirty="0"/>
              <a:t>1</a:t>
            </a:r>
            <a:r>
              <a:rPr lang="en-US" dirty="0"/>
              <a:t>) &lt; k.</a:t>
            </a:r>
          </a:p>
          <a:p>
            <a:r>
              <a:rPr lang="en-US" dirty="0"/>
              <a:t>k is chosen to obtain the desired type I error rate.</a:t>
            </a:r>
          </a:p>
          <a:p>
            <a:r>
              <a:rPr lang="en-US" dirty="0"/>
              <a:t>Why does this make sense?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BCCDC10-E56C-45EA-964A-EE3C41EBB8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53080" y="2479320"/>
              <a:ext cx="5243400" cy="2630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BCCDC10-E56C-45EA-964A-EE3C41EBB8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43720" y="2469960"/>
                <a:ext cx="5262120" cy="2649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9CB02F-D99F-4593-BA2F-E5471C4F37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27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730"/>
    </mc:Choice>
    <mc:Fallback>
      <p:transition spd="slow" advTm="266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12.6.1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X</a:t>
            </a:r>
            <a:r>
              <a:rPr lang="en-US" baseline="-25000" dirty="0"/>
              <a:t>i</a:t>
            </a:r>
            <a:r>
              <a:rPr lang="en-US" dirty="0"/>
              <a:t> ~ </a:t>
            </a:r>
            <a:r>
              <a:rPr lang="en-US" dirty="0" err="1"/>
              <a:t>i.i.d</a:t>
            </a:r>
            <a:r>
              <a:rPr lang="en-US" dirty="0"/>
              <a:t>. EXP(θ)</a:t>
            </a:r>
          </a:p>
          <a:p>
            <a:r>
              <a:rPr lang="en-US" dirty="0"/>
              <a:t>N = 27</a:t>
            </a:r>
          </a:p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θ = 5</a:t>
            </a:r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θ = 7</a:t>
            </a:r>
          </a:p>
          <a:p>
            <a:r>
              <a:rPr lang="en-US" dirty="0"/>
              <a:t>Determine the most powerful test of size α = 0.05.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ACC9DC1-8838-4D42-9B4E-49076FC661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000" y="78120"/>
              <a:ext cx="11532600" cy="63748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ACC9DC1-8838-4D42-9B4E-49076FC661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8640" y="68760"/>
                <a:ext cx="11551320" cy="63936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FB662D4-C57A-4C67-B84D-0A88DEB75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575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346"/>
    </mc:Choice>
    <mc:Fallback>
      <p:transition spd="slow" advTm="34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12.6.1 -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Suppose the outcome of the sample mean is 7.5.</a:t>
            </a:r>
          </a:p>
          <a:p>
            <a:pPr lvl="1"/>
            <a:r>
              <a:rPr lang="en-US" dirty="0"/>
              <a:t>Reject?</a:t>
            </a:r>
          </a:p>
          <a:p>
            <a:pPr lvl="1"/>
            <a:r>
              <a:rPr lang="en-US" dirty="0"/>
              <a:t>Note: χ</a:t>
            </a:r>
            <a:r>
              <a:rPr lang="en-US" baseline="30000" dirty="0"/>
              <a:t>2</a:t>
            </a:r>
            <a:r>
              <a:rPr lang="en-US" baseline="-25000" dirty="0"/>
              <a:t>0.95</a:t>
            </a:r>
            <a:r>
              <a:rPr lang="en-US" dirty="0"/>
              <a:t>(54) = 72.15</a:t>
            </a:r>
          </a:p>
          <a:p>
            <a:r>
              <a:rPr lang="en-US" dirty="0"/>
              <a:t>What is the p-value? 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012675-FE91-47F4-BD10-6483810E512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2880" y="2228040"/>
              <a:ext cx="11339640" cy="37756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012675-FE91-47F4-BD10-6483810E512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3520" y="2218680"/>
                <a:ext cx="11358360" cy="3794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9984447-6315-41CF-A4AD-9ECD6C4BD1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2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393"/>
    </mc:Choice>
    <mc:Fallback>
      <p:transition spd="slow" advTm="245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most powerful test?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last example, the most powerful test was exactly the same whether θ</a:t>
            </a:r>
            <a:r>
              <a:rPr lang="en-US" baseline="-25000" dirty="0"/>
              <a:t>1</a:t>
            </a:r>
            <a:r>
              <a:rPr lang="en-US" dirty="0"/>
              <a:t> = 7 or θ</a:t>
            </a:r>
            <a:r>
              <a:rPr lang="en-US" baseline="-25000" dirty="0"/>
              <a:t>1</a:t>
            </a:r>
            <a:r>
              <a:rPr lang="en-US" dirty="0"/>
              <a:t> = 700.  As long as θ</a:t>
            </a:r>
            <a:r>
              <a:rPr lang="en-US" baseline="-25000" dirty="0"/>
              <a:t>1</a:t>
            </a:r>
            <a:r>
              <a:rPr lang="en-US" dirty="0"/>
              <a:t> &gt; 5, the same test would be most powerful.</a:t>
            </a:r>
          </a:p>
          <a:p>
            <a:r>
              <a:rPr lang="en-US" dirty="0"/>
              <a:t>Consider the following hypotheses: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: θ = 5</a:t>
            </a:r>
          </a:p>
          <a:p>
            <a:pPr lvl="1"/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: θ &gt; 5</a:t>
            </a:r>
          </a:p>
          <a:p>
            <a:r>
              <a:rPr lang="en-US" dirty="0"/>
              <a:t>The previous test is said to be the ‘uniformly most powerful test of size α.’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B71A0C-AFED-41F8-962B-EE6C1265D3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29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651"/>
    </mc:Choice>
    <mc:Fallback>
      <p:transition spd="slow" advTm="91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Uniformly most powerful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test is said to be the ‘uniformly most powerful test of size α’ if </a:t>
            </a:r>
          </a:p>
          <a:p>
            <a:pPr lvl="1"/>
            <a:r>
              <a:rPr lang="en-US" dirty="0"/>
              <a:t>It has size α; AND</a:t>
            </a:r>
          </a:p>
          <a:p>
            <a:pPr lvl="1"/>
            <a:r>
              <a:rPr lang="en-US" dirty="0"/>
              <a:t>The alternative is composite; AND</a:t>
            </a:r>
          </a:p>
          <a:p>
            <a:pPr lvl="1"/>
            <a:r>
              <a:rPr lang="en-US" dirty="0"/>
              <a:t>it is the most powerful test for all values of parameter that are possible under the alternative.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7774F04-58C7-45B5-8D60-7D14B4F27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2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64"/>
    </mc:Choice>
    <mc:Fallback>
      <p:transition spd="slow" advTm="19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uniformly most powerful test will exist if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joint density function has a ‘monotone likelihood ratio’ in a statistic T; AND</a:t>
            </a:r>
          </a:p>
          <a:p>
            <a:r>
              <a:rPr lang="en-US" dirty="0"/>
              <a:t>You have a one-sided alternative.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4F8BF59-5284-4D5E-900C-4551E9E73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414"/>
    </mc:Choice>
    <mc:Fallback>
      <p:transition spd="slow" advTm="13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Definition: monotone likelihood ratio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joint density function has a ‘monotone likelihood ratio’ in a statistic T if</a:t>
            </a:r>
          </a:p>
          <a:p>
            <a:pPr lvl="1"/>
            <a:r>
              <a:rPr lang="en-US" dirty="0"/>
              <a:t>f(</a:t>
            </a:r>
            <a:r>
              <a:rPr lang="en-US" u="sng" dirty="0"/>
              <a:t>x</a:t>
            </a:r>
            <a:r>
              <a:rPr lang="en-US" dirty="0"/>
              <a:t>; θ</a:t>
            </a:r>
            <a:r>
              <a:rPr lang="en-US" baseline="-25000" dirty="0"/>
              <a:t>0</a:t>
            </a:r>
            <a:r>
              <a:rPr lang="en-US" dirty="0"/>
              <a:t>)/f(</a:t>
            </a:r>
            <a:r>
              <a:rPr lang="en-US" u="sng" dirty="0"/>
              <a:t>x</a:t>
            </a:r>
            <a:r>
              <a:rPr lang="en-US" dirty="0"/>
              <a:t>; θ</a:t>
            </a:r>
            <a:r>
              <a:rPr lang="en-US" baseline="-25000" dirty="0"/>
              <a:t>1</a:t>
            </a:r>
            <a:r>
              <a:rPr lang="en-US" dirty="0"/>
              <a:t>) depends on </a:t>
            </a:r>
            <a:r>
              <a:rPr lang="en-US" b="1" dirty="0"/>
              <a:t>x</a:t>
            </a:r>
            <a:r>
              <a:rPr lang="en-US" dirty="0"/>
              <a:t> only through T; AND</a:t>
            </a:r>
          </a:p>
          <a:p>
            <a:pPr lvl="1"/>
            <a:r>
              <a:rPr lang="en-US" dirty="0"/>
              <a:t>f(</a:t>
            </a:r>
            <a:r>
              <a:rPr lang="en-US" u="sng" dirty="0"/>
              <a:t>x</a:t>
            </a:r>
            <a:r>
              <a:rPr lang="en-US" dirty="0"/>
              <a:t>; θ</a:t>
            </a:r>
            <a:r>
              <a:rPr lang="en-US" baseline="-25000" dirty="0"/>
              <a:t>0</a:t>
            </a:r>
            <a:r>
              <a:rPr lang="en-US" dirty="0"/>
              <a:t>)/f(</a:t>
            </a:r>
            <a:r>
              <a:rPr lang="en-US" u="sng" dirty="0"/>
              <a:t>x</a:t>
            </a:r>
            <a:r>
              <a:rPr lang="en-US" dirty="0"/>
              <a:t>; θ</a:t>
            </a:r>
            <a:r>
              <a:rPr lang="en-US" baseline="-25000" dirty="0"/>
              <a:t>1</a:t>
            </a:r>
            <a:r>
              <a:rPr lang="en-US" dirty="0"/>
              <a:t>) is a monotone function of T.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AF11E3-EE79-4541-AB0F-E8D64A313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14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13"/>
    </mc:Choice>
    <mc:Fallback>
      <p:transition spd="slow" advTm="44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446</Words>
  <Application>Microsoft Office PowerPoint</Application>
  <PresentationFormat>Widescreen</PresentationFormat>
  <Paragraphs>44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 most powerful test of size α  (simple hypotheses)</vt:lpstr>
      <vt:lpstr>Neyman-Pearson Lemma</vt:lpstr>
      <vt:lpstr>Example 12.6.1</vt:lpstr>
      <vt:lpstr>Example 12.6.1 - Continued</vt:lpstr>
      <vt:lpstr>Uniformly most powerful test?</vt:lpstr>
      <vt:lpstr>Definition: Uniformly most powerful</vt:lpstr>
      <vt:lpstr>A uniformly most powerful test will exist if</vt:lpstr>
      <vt:lpstr>Definition: monotone likelihood ratio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</dc:title>
  <dc:creator>Ron Reeder</dc:creator>
  <cp:lastModifiedBy>Ron Reeder</cp:lastModifiedBy>
  <cp:revision>110</cp:revision>
  <dcterms:created xsi:type="dcterms:W3CDTF">2017-09-07T22:50:29Z</dcterms:created>
  <dcterms:modified xsi:type="dcterms:W3CDTF">2020-09-18T17:58:06Z</dcterms:modified>
</cp:coreProperties>
</file>