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ink/inkAction1.xml" ContentType="application/vnd.ms-office.inkAction+xml"/>
  <Override PartName="/ppt/notesSlides/notesSlide1.xml" ContentType="application/vnd.openxmlformats-officedocument.presentationml.notesSlide+xml"/>
  <Override PartName="/ppt/ink/inkAction2.xml" ContentType="application/vnd.ms-office.inkAction+xml"/>
  <Override PartName="/ppt/notesSlides/notesSlide2.xml" ContentType="application/vnd.openxmlformats-officedocument.presentationml.notesSlide+xml"/>
  <Override PartName="/ppt/ink/inkAction3.xml" ContentType="application/vnd.ms-office.inkAction+xml"/>
  <Override PartName="/ppt/notesSlides/notesSlide3.xml" ContentType="application/vnd.openxmlformats-officedocument.presentationml.notesSlide+xml"/>
  <Override PartName="/ppt/ink/inkAction4.xml" ContentType="application/vnd.ms-office.inkAction+xml"/>
  <Override PartName="/ppt/notesSlides/notesSlide4.xml" ContentType="application/vnd.openxmlformats-officedocument.presentationml.notesSlide+xml"/>
  <Override PartName="/ppt/ink/inkAction5.xml" ContentType="application/vnd.ms-office.inkAction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"/>
  </p:notesMasterIdLst>
  <p:sldIdLst>
    <p:sldId id="280" r:id="rId2"/>
    <p:sldId id="283" r:id="rId3"/>
    <p:sldId id="305" r:id="rId4"/>
    <p:sldId id="307" r:id="rId5"/>
    <p:sldId id="306" r:id="rId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78410" autoAdjust="0"/>
  </p:normalViewPr>
  <p:slideViewPr>
    <p:cSldViewPr snapToGrid="0">
      <p:cViewPr varScale="1">
        <p:scale>
          <a:sx n="90" d="100"/>
          <a:sy n="90" d="100"/>
        </p:scale>
        <p:origin x="55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ink/inkAction1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deg"/>
          <inkml:channel name="T" type="integer" max="2.14748E9" units="dev"/>
        </inkml:traceFormat>
        <inkml:channelProperties>
          <inkml:channelProperty channel="X" name="resolution" value="2155.72363" units="1/cm"/>
          <inkml:channelProperty channel="Y" name="resolution" value="3449.15796" units="1/cm"/>
          <inkml:channelProperty channel="F" name="resolution" value="11.375" units="1/deg"/>
          <inkml:channelProperty channel="T" name="resolution" value="1" units="1/dev"/>
        </inkml:channelProperties>
      </inkml:inkSource>
      <inkml:timestamp xml:id="ts0" timeString="2020-09-16T00:47:43.02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12535">
    <iact:property name="dataType"/>
    <iact:actionData xml:id="d0">
      <inkml:trace xmlns:inkml="http://www.w3.org/2003/InkML" xml:id="stk0" contextRef="#ctx0" brushRef="#br0">16260 1561 1137 0,'0'0'315'7,"0"0"-238"4,0 0-35-8,-113 142 34 5,72-71-31-2,-1 10-26 2,-7 0-8 0,11 0-10 2,-3-10-1-2,7-5-17-4,3-11-26 5,12-14-77-2,12-27-99 2,7-12-146-4,0-2-10-4</inkml:trace>
    </iact:actionData>
  </iact:action>
  <iact:action type="add" startTime="12820">
    <iact:property name="dataType"/>
    <iact:actionData xml:id="d1">
      <inkml:trace xmlns:inkml="http://www.w3.org/2003/InkML" xml:id="stk1" contextRef="#ctx0" brushRef="#br0">16106 1351 133 0,'0'0'742'6,"0"0"-596"3,0 0-81-1,0 0-56-1,0 0-3-1,0 0-6 5,0 0 20-6,0 14 145 1,0-3 34 3,0 3-29-2,0 9-38 1,0 9-37-2,-8 17-7 3,0 19-4-2,8 18-13 4,-7 13 3-8,7 9-27 12,0-4-13-14,0-3-21 10,0-7-12-5,15-14-1-1,8-15 0 5,3-15-58-4,-11-17-83 4,0-19-56-5,4-14-67 6,-11-33-66-7,-8-20 36 2,0-9-702 3</inkml:trace>
    </iact:actionData>
  </iact:action>
  <iact:action type="add" startTime="13240">
    <iact:property name="dataType"/>
    <iact:actionData xml:id="d2">
      <inkml:trace xmlns:inkml="http://www.w3.org/2003/InkML" xml:id="stk2" contextRef="#ctx0" brushRef="#br0">16113 1029 1073 0,'0'0'577'6,"0"0"-470"2,0 0-6 1,0 0-19-1,0 0-54-3,0 0 42 4,0 0 22-2,219-13-50 2,-143 7-42-4,11 4-59 8,-19-1-261-10,-19-2-655-1</inkml:trace>
    </iact:actionData>
  </iact:action>
  <iact:action type="add" startTime="14178">
    <iact:property name="dataType"/>
    <iact:actionData xml:id="d3">
      <inkml:trace xmlns:inkml="http://www.w3.org/2003/InkML" xml:id="stk3" contextRef="#ctx0" brushRef="#br0">16570 2013 1227 0,'0'0'529'8,"0"0"-464"-2,0 0-24 4,0 0-23-4,0 0-17 5,0 0 10-8,0 0-4 7,219 0-6-4,-155 4-1 3,20 9-79-3,-28 1-227 1,-14-9-538-6</inkml:trace>
    </iact:actionData>
  </iact:action>
  <iact:action type="add" startTime="15042">
    <iact:property name="dataType"/>
    <iact:actionData xml:id="d4">
      <inkml:trace xmlns:inkml="http://www.w3.org/2003/InkML" xml:id="stk4" contextRef="#ctx0" brushRef="#br0">17741 1733 1008 0,'0'0'291'6,"0"0"-181"3,0 0 34 0,0 0-26-3,0 0-64 0,-193-77-26 2,144 77-21 0,-7 0-7 0,-5 0 2-2,16 6-1 4,11 11 9-4,0 2-10 5,11 2-2-7,16-1 1 4,-1 3-8-1,8-5-6 1,0 1-7-1,8 0 2 1,22 0 2 1,19 0 1-3,8-1 11 2,11-1 6-2,-4-2 12 4,-7 2-2-4,7 5-10 0,-23 0-8 2,1 8-15 1,-19 3 7 0,-8 9 6-4,-15 4 9 5,0 9 1-5,0 6 7 7,-8 2-5-10,-22-2-2 10,-4-10-12-8,11-12 12 6,-11-11 0-2,19-14 7-4,-11-14 47 6,11 0-2-4,7-29-52 3,0-11-10-4,8-13-28 6,0-12 16-6,0-9-1 1,31-9 1 3,10-8-7-2,8-3-1 2,8 1-4-4,7 11 14 6,-15 13-114-6,0 20-124 6,-22 18-248-8</inkml:trace>
    </iact:actionData>
  </iact:action>
  <iact:action type="add" startTime="15720">
    <iact:property name="dataType"/>
    <iact:actionData xml:id="d5">
      <inkml:trace xmlns:inkml="http://www.w3.org/2003/InkML" xml:id="stk5" contextRef="#ctx0" brushRef="#br0">15985 2907 1335 0,'0'0'345'1,"0"0"-294"2,0 0 9 7,162-72 16-4,-64 37-16 1,38-7-28 0,53 7-20 1,30 10 5 0,19 9 0-1,-19 16-17 2,-22 0-14-3,-27 0-70 5,-8 0-103-7,-49 6-299 6,-30-4-214-9</inkml:trace>
    </iact:actionData>
  </iact:action>
  <iact:action type="add" startTime="16113">
    <iact:property name="dataType"/>
    <iact:actionData xml:id="d6">
      <inkml:trace xmlns:inkml="http://www.w3.org/2003/InkML" xml:id="stk6" contextRef="#ctx0" brushRef="#br0">17994 3031 802 0,'0'0'251'6,"0"0"-41"-3,-162 0 16 8,90 0-41-6,-4 0-58 1,5-3-11 3,-5-5-22-2,-3-3-8 1,3 3-8-2,-3 0-35 3,-12 2-3-1,1 1-5 1,3-1 13-5,-4-2-5 5,0-3-28-2,12 3-4 1,4-2-10-1,10 5-1 0,16 5 0 3,8 0-12-4,10 5-4 3,13 26-2-4,-5 16-1 6,0 13 8-6,4 12 1 1,12 11 0 4,-1 16-2-4,8 38 6 4,0 42 5-6,0 29 0 7,8-13-5-6,-1-41 5 6,1-55 1-8,-8-38-1 7,11 2 1-4,-3-8-1 2,-1-6-18 0,1-22-15-2,-8-15-36 4,0-12 48-4,0-9 22 6,0-35 0-10,-34-21-3 9,-15-23-38-6,-8-15-67 6,-7-4 26-7,0 9 8 3,15 19 32 2,7 24 42-2,19 25 28 2,5 20 5-4,10 10-33 7,0 11-19-7,1 27 5 0,-1 13 8 3,1 1 5 0,7 0 1 1,0-8-3-4,0-8-22 5,22-5-93-4,35-19-164 5,-8-9-341-7,0-3-76-4</inkml:trace>
    </iact:actionData>
  </iact:action>
  <iact:action type="add" startTime="16988">
    <iact:property name="dataType"/>
    <iact:actionData xml:id="d7">
      <inkml:trace xmlns:inkml="http://www.w3.org/2003/InkML" xml:id="stk7" contextRef="#ctx0" brushRef="#br0">16748 3279 905 0,'0'0'532'1,"0"0"-375"4,0 0 15 3,0 0-63-2,0 0-81 4,0 0-20-4,0 0 0 3,68-91 51-4,-38 66-2 7,11 6-36-8,9 7-21 2,-9 10-7 3,8 2 4-2,8 0-20 2,-19 8-30-4,-4 5-16 6,-8 6-4-6,-11 5 22 4,-7 0 22-4,-8 3-11 3,-8 7 40 0,-26 0 13 0,-7 8 9-1,-16-1-3 2,0 0 3 0,-7 1 9-4,7-3-8 5,16-13-1-5,11-3 0 6,11-12-4-7,19-7-1 2,0-4-17 3,0 0-11-2,26 0-44 2,16 0 55-4,3-8 0 7,23 1 23-8,11-5-23 9,-3 5-123-10,22-8-165 3,-19 7-278 3,-14-3-92-8</inkml:trace>
    </iact:actionData>
  </iact:action>
  <iact:action type="add" startTime="17437">
    <iact:property name="dataType"/>
    <iact:actionData xml:id="d8">
      <inkml:trace xmlns:inkml="http://www.w3.org/2003/InkML" xml:id="stk8" contextRef="#ctx0" brushRef="#br0">17809 3382 1343 0,'0'0'396'2,"0"0"-292"3,0 0-18 4,-211 161 19-4,101-76-47 5,-3 18-8-4,-8 8 6 5,8 1-7-8,-1-5-15 7,8-16-34-4,31-14-5 2,26-20-103 0,34-17-137-2,15-21-318 3,0-14-135-9</inkml:trace>
    </iact:actionData>
  </iact:action>
  <iact:action type="add" startTime="17684">
    <iact:property name="dataType"/>
    <iact:actionData xml:id="d9">
      <inkml:trace xmlns:inkml="http://www.w3.org/2003/InkML" xml:id="stk9" contextRef="#ctx0" brushRef="#br0">17586 3885 1079 0,'0'0'360'3,"0"0"-230"2,0 0-38 3,0 0 3-2,0 0-26 7,0 0 2-10,-79 185 41 3,45-133-8 2,4 0-35 0,-4-3-31 1,7-5-24-4,5-8-14 5,14-12-103-4,8-12-139 6,0-12-326-10,23-12-78 10,3-14-28-12</inkml:trace>
    </iact:actionData>
  </iact:action>
  <iact:action type="add" startTime="17904">
    <iact:property name="dataType"/>
    <iact:actionData xml:id="d10">
      <inkml:trace xmlns:inkml="http://www.w3.org/2003/InkML" xml:id="stk10" contextRef="#ctx0" brushRef="#br0">17790 4072 159 0,'0'0'1094'7,"0"0"-867"2,0 0-160-5,0 0-41 7,0 0-26-6,0 0-1 4,0 0 1-4,0 20 45 5,0-20 53-3,0 3-19-2,0-3-18 4,0 0-27-2,0 0-21 2,0 0-13-4,0 0 0 8,0 0-41-10,0 0-20 8,0 0 5-7,0 0 15 3,0 0 6 2,0 0 35-2,0 0 5 2,0 0 47-4,0 0 18 5,0 0-11-4,0 0-6 5,0 0-2-8,0 0-10 9,0 0-6-8,0 0 2 2,0 0 13 3,0 0 15-2,0 0 7 3,0 0-13-6,0 0-7 7,0 0-12-5,0 0-10 5,0 0-13-9,0 0-17 6,0 4 0 0,-7 11-5 0,-1 4 5 1,-7 0 1-4,4 3-1 5,3-3 0-4,-7-5-7 2,15-4-1-1,-8-4 7 2,8-6 1-3,0 0-1 0,0 0 1 4,0 0-12-4,0 0-16 4,16 0-20-6,10 0 16 8,4-7 32-8,12-2 0 9,14 6-5-10,-14 1-10 3,-1 2-19 3,-10 0-7-2,-5 0-2 2,-18 0 3-4,-1 5 17 5,-7 5 22-4,0 5 1 4,0 1 12-6,-15 1 8 6,-11 4 4-3,-5 0-17 0,-3-6-7 0,-7 2-32 0,11-6-63 5,-4-6-45-7,0-5-84 4,11 0-178-3,8-9-436-5</inkml:trace>
    </iact:actionData>
  </iact:action>
  <iact:action type="add" startTime="18622">
    <iact:property name="dataType"/>
    <iact:actionData xml:id="d11">
      <inkml:trace xmlns:inkml="http://www.w3.org/2003/InkML" xml:id="stk11" contextRef="#ctx0" brushRef="#br0">17775 3867 1242 0,'0'0'210'1,"0"0"-37"11,178-18 42-9,-80-3-69 3,26-4-89 3,-18-3-57-2,0 3-7 2,-19-8-138-4,-30 8-255 7,-23-1-880-10</inkml:trace>
    </iact:actionData>
  </iact:action>
  <iact:action type="add" startTime="22415">
    <iact:property name="dataType"/>
    <iact:actionData xml:id="d12">
      <inkml:trace xmlns:inkml="http://www.w3.org/2003/InkML" xml:id="stk12" contextRef="#ctx0" brushRef="#br0">16310 7323 178 0,'0'0'404'7,"0"0"-228"-1,0 0-80 2,0 0-6 0,0 0-22 0,0 0-57-2,0 0 11 5,-16-35 40-6,16 32 21 5,0 0 20-6,0 1 13 6,-11 2 14-4,11 0 9 2,0 0-15-1,0 0-31 0,0 0-19 2,0 0-29-2,-7 0-14 2,7 0-31-4,-8 19 7 7,0 5-4-8,8 13 16 2,-15 1 2 2,15 4-1 0,-7-2-12 1,-5-1-7-2,12-4-1 2,0-7-3-4,0-4-98 6,0-4-88-6,0-9-98 5,12-11-64-6,10-2-202 4,1-21-87 1</inkml:trace>
    </iact:actionData>
  </iact:action>
  <iact:action type="add" startTime="22794">
    <iact:property name="dataType"/>
    <iact:actionData xml:id="d13">
      <inkml:trace xmlns:inkml="http://www.w3.org/2003/InkML" xml:id="stk13" contextRef="#ctx0" brushRef="#br0">16627 7370 861 0,'0'0'572'3,"0"0"-431"4,0 0 60 3,0 0-63-4,0 0-93 0,0 0-45 3,0 0-21-2,-49 45 21 3,15-11 6-6,3 6 3 6,-3 0 14-4,19-1 2 6,0-3-10-10,4-5-15 6,11-2-9 1,0-7-7-2,19 1 2 0,11-10-3 0,12-5-6 3,-1-4 5-4,1-4 18 3,-5 0-1-4,-3-12 1 3,0-7-22 1,-18-5 11-4,-1-7 10 4,-15-8 1-2,0-2-1 2,0-5-42-4,0-2-34 7,-23 10-56-8,15 7-12 7,-10 5-22-8,18 9-183 5,0 5-528-7</inkml:trace>
    </iact:actionData>
  </iact:action>
  <iact:action type="add" startTime="23176">
    <iact:property name="dataType"/>
    <iact:actionData xml:id="d14">
      <inkml:trace xmlns:inkml="http://www.w3.org/2003/InkML" xml:id="stk14" contextRef="#ctx0" brushRef="#br0">17099 7499 514 0,'0'0'856'7,"0"0"-746"-2,0 0-75 1,0 0 31 2,0 0 5 0,177-15-46 0,-109 5-25-2,-3 5-24 4,6-4-95-4,-14 2-267 5,-15-1-342-11</inkml:trace>
    </iact:actionData>
  </iact:action>
  <iact:action type="add" startTime="23386">
    <iact:property name="dataType"/>
    <iact:actionData xml:id="d15">
      <inkml:trace xmlns:inkml="http://www.w3.org/2003/InkML" xml:id="stk15" contextRef="#ctx0" brushRef="#br0">18058 7276 1239 0,'0'0'365'6,"0"0"-210"3,0 0-69-6,0 0-58 6,0 0-28-2,-192-19-19 1,124 19 19 0,4 11 0-2,7 6 9 3,15-3 10-2,12 2-3 2,4-5-9-3,18 0-7 4,1 0-13-5,7 1 0 1,0 2 0 4,0 2 1-4,15-1 2 3,11 3 1-3,12-1 9 5,3-2 13-7,16 4 4 7,-8-1 11-6,0-2-16 1,0 3-2 3,-7 0-4 0,-8 1-6-2,-19-1 0-2,0-3 1 5,-15 6-1-4,0 0 1 4,0 3 0-6,0 2 6 8,-15 0 0-8,-19 7-7 8,-8-3-10-8,5-2-30 3,-12-1-8 2,-8-6 10-3,15-8 16 3,1-6 20-3,18-8 2 5,4 0 9-6,4 0-9 4,8-22-17-5,7-12-64 4,0-6-2 1,0-13 54-4,30-8 29 5,4-2 2-4,15 4 19 6,8 0 1-9,-1 13-3 9,1 12-19-8,11 9-39 5,-11 17-221-4,-20 7-239 2,-3 1-64-1</inkml:trace>
    </iact:actionData>
  </iact:action>
  <iact:action type="add" startTime="24074">
    <iact:property name="dataType"/>
    <iact:actionData xml:id="d16">
      <inkml:trace xmlns:inkml="http://www.w3.org/2003/InkML" xml:id="stk16" contextRef="#ctx0" brushRef="#br0">15796 8269 942 0,'0'0'734'10,"0"0"-634"-5,0 0-66 3,0 0 107-1,302-57 52-1,-75 23-63 3,33 2-50-2,1 7-25 2,-16 6-25-4,-41 1-19 7,-11 5-11-8,-38 0-26 7,-23 7-60-8,-41 0-56 5,-20 6-40 0,35 0-70 0,-23-2-317 1,-11-1-238-9</inkml:trace>
    </iact:actionData>
  </iact:action>
  <iact:action type="add" startTime="24392">
    <iact:property name="dataType"/>
    <iact:actionData xml:id="d17">
      <inkml:trace xmlns:inkml="http://www.w3.org/2003/InkML" xml:id="stk17" contextRef="#ctx0" brushRef="#br0">18598 8283 833 0,'0'0'614'6,"0"0"-494"0,0 0 33 0,0 0-39 2,0 0-45 0,0 0-16 1,-196 22 18-4,139-14 37 5,-26 3-3-4,4-3-8 4,-27 3-26-6,-7 0 11 4,-19-2-21 0,3-4-15 0,-10-3-22-1,-1-2 12 0,19 0-17 3,15 0-10-4,8 0 0 4,15 8-8-6,4 4 0 7,14 5-1-4,-3 4 0 6,12-2-7-12,18 6 5 5,-4 3-7 3,8 8-4-2,12 5 1 3,-5 11 3-6,20 8-3 7,-1 13 3-6,8 6 8 2,0 6-6 1,8 8 6-1,18 6 1 1,4 4 0-2,-3-2 1 4,3-2 0-4,4-5 0 4,-11-12-1-6,3-11 0 7,-3-13-7-6,-4-19-25 5,-12-13-6-3,1-15-13-2,-8-8 4 5,0-3 47-4,0-8-12 4,-8-28 9-6,-26-14-98 8,-7-9 31-8,-8-4 13 2,-8 2-10 2,0 8 42 0,8 13 25 1,8 9 6-4,18 14 0 5,8 12 11-4,7 5-17 5,-3 3-24-8,3 28 4 7,8 9 9-4,0 3 1 2,0 5 0 0,0-10-23-2,27-5-79 3,11-10-109-2,37-23-96 2,-3-3-48-4,-4-27-260-3</inkml:trace>
    </iact:actionData>
  </iact:action>
  <iact:action type="add" startTime="25075">
    <iact:property name="dataType"/>
    <iact:actionData xml:id="d18">
      <inkml:trace xmlns:inkml="http://www.w3.org/2003/InkML" xml:id="stk18" contextRef="#ctx0" brushRef="#br0">17231 8725 1013 0,'0'0'559'9,"0"0"-488"-7,0 0-23 6,0 0-35 0,0 0-12 0,0 0-1-1,151-37-1 0,-102 33 1 4,-7 4-2-6,-8 0-8 3,-11 0-4-2,-5 11-7 2,-10 2 7 0,0 4 14-2,-8 8 14 3,0 7 31-2,-27 8 9 2,-3 6-27-4,-19 4-13 5,-8 2 1-3,8-5-6 4,7-7 2-6,1-5 11 0,26-11 5 6,0-9-15-6,15-9-12 5,0-2-18-6,0-4-33 6,22 0-6-4,20-6 37 4,15-17-7-6,41-17-75 7,-8 5-181-6,-10 1-322-4</inkml:trace>
    </iact:actionData>
  </iact:action>
  <iact:action type="add" startTime="25440">
    <iact:property name="dataType"/>
    <iact:actionData xml:id="d19">
      <inkml:trace xmlns:inkml="http://www.w3.org/2003/InkML" xml:id="stk19" contextRef="#ctx0" brushRef="#br0">18085 8731 1322 0,'0'0'408'7,"0"0"-276"0,-163 135-47 1,80-53-44 0,4 19-27 0,-12 6-12-1,20 1-2 0,-5-6-21 2,27-18-80-2,19-19-115 4,3-27-440-8,27-27-321-2</inkml:trace>
    </iact:actionData>
  </iact:action>
  <iact:action type="add" startTime="25662">
    <iact:property name="dataType"/>
    <iact:actionData xml:id="d20">
      <inkml:trace xmlns:inkml="http://www.w3.org/2003/InkML" xml:id="stk20" contextRef="#ctx0" brushRef="#br0">18213 8956 1465 0,'0'0'526'7,"0"0"-459"-4,0 0-11 7,0 0-21-3,-64 140-22-2,41-80-5 4,-11 1-7-2,12-3-1 2,-5-11-35-4,12-11-105 5,8-12-124-4,7-13-322 5,0-11-264-11</inkml:trace>
    </iact:actionData>
  </iact:action>
  <iact:action type="add" startTime="25922">
    <iact:property name="dataType"/>
    <iact:actionData xml:id="d21">
      <inkml:trace xmlns:inkml="http://www.w3.org/2003/InkML" xml:id="stk21" contextRef="#ctx0" brushRef="#br0">18481 8994 925 0,'0'0'618'6,"0"0"-523"6,0 0-57-10,0 0 1 9,0 0-1-5,0 0-4 3,0 0 36-5,-30 136 5 9,15-104-17-9,-4 2-7 5,12-7 1-2,-1-6-32-2,1-6-11 4,7-7-1-2,0-8-8 1,0 0-10-2,0 0-13 5,22-19 23-6,20-8 19 2,-1-4-16 1,1 1-3-1,7 7-15 1,-11 7-3-2,3 6-5 4,-14 6 9-3,-5 4 6 2,1 0-8-5,-4 0-2 10,-12 14-2-10,1 11 15 6,-8 8 5-4,0 5 27-1,0 9 18 6,-8 0-17-7,-18 0-13 4,-4-4 4-2,-4-7-19 5,4-8-5-6,-12-9-77 2,-7-19-70 1,15 0-191-1,-8-19-341-5</inkml:trace>
    </iact:actionData>
  </iact:action>
  <iact:action type="add" startTime="26344">
    <iact:property name="dataType"/>
    <iact:actionData xml:id="d22">
      <inkml:trace xmlns:inkml="http://www.w3.org/2003/InkML" xml:id="stk22" contextRef="#ctx0" brushRef="#br0">18523 8962 1228 0,'0'0'509'7,"0"0"-428"-1,0 0 56 0,181-67-70 1,-109 48-43 1,-8 5-24 0,4 7-44-2,-11 3-87 3,-19 2-134-2,-19 0-440-6</inkml:trace>
    </iact:actionData>
  </iact:action>
  <iact:action type="add" startTime="28527">
    <iact:property name="dataType"/>
    <iact:actionData xml:id="d23">
      <inkml:trace xmlns:inkml="http://www.w3.org/2003/InkML" xml:id="stk23" contextRef="#ctx0" brushRef="#br0">11422 12009 546 0,'0'0'201'6,"0"0"-80"1,0 0 18 3,0 0 13-4,0 0-45 0,0 0-4 2,0 0 31 6,0 0 17-12,0 0-18 4,0 0-34 4,0 0-14-4,0 0-15 4,0 0-54-6,0 0-16 6,0 0-24-4,19 11 24 4,-12 6 17-6,16 2-6 4,3 1-11 1,-3-4 8-2,11-2-8 1,8-9-1-2,-1-2-8 7,-3-3 9-10,3 0 12 4,16-22 3 0,0-2-4 1,-8-1-10 0,8 0-2-2,-1 6-5 5,-14 5-15-6,-1 9 0 6,1 1-1-8,-19 4 7 10,11 0 2-10,-12 0 12 7,5 0-7-3,-12 0-1-2,19 0 8 4,-12 0 1-1,12 0-11 1,-11 0 5-5,19 0 4 7,-8 0-11-6,3 0-6 6,-3 0 4-8,8 0-5 6,7-11 5-1,-19 1 6-1,12-1-7 1,-1 2 2-2,-7 1-4 4,-3 2 1-4,-5 4 6 4,4 2 3-5,-3 0 6 6,-5 0 1-6,5 0-20 1,-5 0-12 4,-6 12-21-5,10-3 22 5,-11 2 32-5,11 1 1 5,-10-5 9-5,6-1-10 6,5 0-9-7,7-3-11 3,-4-3-9 2,19 0 13-2,-7 0-11 1,7 0-9-2,-8-5-3 5,-11-1-8-6,4 2 11 5,-11 3 6-6,4 1 6 7,-5 0-6-5,-3 0 0-1,-4 0 9 6,0 0 13-6,4 0-13 5,-4 0-6-6,0 1 15 7,12 9 12-6,-12-2 13 6,8-1 10-5,3 3-17-1,4-6-6 4,-3 1 9-2,14 1-2 1,-11-2-7-2,4-4-21 5,0 0 6-6,-3 0 15 5,3 0-10-6,-12 0 7 7,12 0 3-6,0-4 21 1,-3-2-5 3,3 1-8-2,15 1 1 2,-12 0-8-2,24-2 0 2,-4 1 5-4,-1 0-6 7,-7 0-1-7,8 1 1 0,-8-2 0 4,-19 5 28-2,12 1-2 2,-8-4-7-4,-12 2-2 5,5-2-10-4,3 4 21 5,4-1-5-8,0-2 22 6,-4 3-3-2,12-4-23 3,-1 3-4-4,9-5 34 0,-1 1-15 4,-12-2-11-4,5 0 28 3,7-3-23-4,-7 0 21 6,-1 1-8-6,8 2-9 1,-11-2-4 2,4 6-18 0,-1 2-4 1,1-3-6-4,-12 2 1 5,11 2 9-4,1 0-10 5,-12 0 0-7,4 0 0 8,8 0 2-8,-20 0 40 3,12 0 14 1,-11-4 2-2,4 4-16 3,7 0-16-2,-19 0-16 2,7 0-9-4,5 0 1 6,-12 0-1-6,0 0 0 1,-4 0-1 2,-11-8-51 0,0 2-124 0,-26-5-404-7</inkml:trace>
    </iact:actionData>
  </iact:action>
  <iact:action type="add" startTime="36798">
    <iact:property name="dataType"/>
    <iact:actionData xml:id="d24">
      <inkml:trace xmlns:inkml="http://www.w3.org/2003/InkML" xml:id="stk24" contextRef="#ctx0" brushRef="#br0">16374 6936 506 0,'0'0'301'8,"0"0"-162"2,0 0-26-4,0 0-24 3,0 0-9-4,0 0 24 3,-98-17 4 1,75 6-37-4,8 3-9 5,3 0 4-4,-3 0-2 7,0 3-12-12,-4 2-21 9,4-3-18-4,-7 6 8 3,-5 0-12-1,-14 0-7-3,3 0-1 4,-11 0 0-2,0 17 1 5,-8 4 21-10,0 7 1 8,-3 5-17-4,3 9 3 4,1 2-9-6,-9 5 0 4,9 6 0 2,7 3 0-4,-1 5-1 3,1 0 1-4,0 9-1 6,8 2 6-6,10 5 5 5,-3 6 13-6,12 5-7 7,3 1-9-5,11 6-7-1,1-1 9 5,7 0-9-4,0-2 0 4,0-6 0-6,0-5 0 7,7-13-1-6,20-1 2 7,-12-2-2-10,11-5 16 7,5-1-10 0,3-1-5-3,-4-1 0 4,11-2-1-5,1 0 1 4,7 1 6-3,0 1-7 3,8 0 10-3,-1 0 0 1,1-2-8 1,-8 0 14-2,8-2-16 3,-8-3 8-2,8-2-2 3,-8-3 0-6,7 0-5 9,-7 0 5-9,1 2-6 7,6-3 0-8,1 4 6 4,0-1-6 1,11 1 2 0,-12-3 9 1,8-1-2-4,1-2 12 6,10-2-8-6,-11-4 5 2,8-1-3 0,-8-5-5 3,12 0-9-3,-4 3 5-2,3-5-5 4,12-1 5-2,-4 1-4 3,8 0 8-3,3 1-7 1,-3-4-2-2,7 1 5 4,0-3-4-5,8-4 7 1,-8-3 8 4,0-2-9-4,1-6-2 4,-5 0 1-6,-3-3-1 7,-8-1 4-6,-4 0-8 6,4-5 4-7,-3-1-5 3,3 0 0 1,-4 0 5 0,12-5 2 1,-8-9-7-4,-4-2 0 5,-3-5 0-4,-12-2 0 5,-7-4 0-6,7-9-1 5,-8-8 12-5,12-8-5 0,-11-5-6 5,0-8-1-4,-1-3-8 3,1-6 2-4,0-5 5 6,-1-5-15-6,-7-5 2 6,-7-5 4-8,0-5-5 5,-12 2 2 1,4-1 7-2,-19-1-12 1,4 6 8-2,-12 1-6 3,1 7 15-2,-8 6 0 2,0 1-10-4,-8 4 0 6,-26-3 3-6,-15 1-1 1,0-4-2 3,-8-2-7-2,-7 2 8 2,8 0 10-4,-9 11 0 6,-3 9 11-6,4 6 23 6,0 8 4-7,0 2-13 4,-4 1-11-1,4-1-9 2,-8-6-4-1,4-1-2-3,4-1 2 6,-1 2-1-6,9 0 0 5,-9 6 0-6,5 3 2 8,-4 5-1-8,-8 3 5 8,-3 2 20-10,3 5 1 6,0-3 10 1,-4 3-16-2,5 1-3 4,14 1 19-7,-11 0-15 6,23 5-12-3,-4 3-9 3,-1 2 0-8,-6-2-1 8,-1 3 0-2,-11-2 0-4,-4-4 0 6,8 0 2-4,-4 0-1 5,4-3 11-6,7-1 2 5,1 5-8-6,-1 4-5 8,0 2-1-8,1 7 0 2,7 5-1 3,-8 0 0-2,0 0 0 3,-3 5 0-6,-4 9 1 8,7-2 0-8,8-1 0 2,-8 0 1 2,1-6 1 0,-1 1-1 1,0-3 1-4,1-3 4 6,6 0 0-6,9 0-5 5,-1 0-1-6,27 0-1 7,0 0-62-5,4 0-111 3,3 1-204-4,1 11-573-5</inkml:trace>
    </iact:actionData>
  </iact:action>
  <iact:action type="add" startTime="41853">
    <iact:property name="dataType"/>
    <iact:actionData xml:id="d25">
      <inkml:trace xmlns:inkml="http://www.w3.org/2003/InkML" xml:id="stk25" contextRef="#ctx0" brushRef="#br0">13835 1786 535 0,'0'0'270'7,"0"0"-40"1,0 0-76-2,0 0 33 4,0 0-30-3,0 0-54-1,-26-28-44 1,26 28-8 1,0 0 10 0,0 0-7-2,0 0-10 3,0 0-3-2,0 19-17 3,0 11 12-5,0 19 36 5,0 21 34-5,0 17-25 5,-15 43-23-4,7 43-2 0,-11 57-10 3,4 24-18-2,8-9-10 2,-1-32-1-4,8-61-10 7,0-43-6-8,0-34-1 8,8-21-1-8,7 2-8 2,-8-6-67 4,20-10-92-6,-4-23-100 8,26-47-99-6,-15-28-167 4,-4-18-288-10</inkml:trace>
    </iact:actionData>
  </iact:action>
  <iact:action type="add" startTime="42572">
    <iact:property name="dataType"/>
    <iact:actionData xml:id="d26">
      <inkml:trace xmlns:inkml="http://www.w3.org/2003/InkML" xml:id="stk26" contextRef="#ctx0" brushRef="#br0">13745 1801 365 0,'0'0'192'10,"0"0"-45"-4,0 0 2 0,0 0 24 3,0 0-41-1,0 0-42 0,0 0 42-1,-8-32-10 1,8 18-21-2,0 2-35 4,0-8-21-4,8-5-1 0,14-5-2 2,12-6-18 0,8 0-2 1,15-3-9-4,-1 5-7 4,9 3 0-2,-1 7-5 2,4 4-1-4,-12 11 0 6,9 9-13-6,-9 0-8 4,-7 23 1-4,0 13 20 3,-7 13 35 1,-19 9-12-2,3 7-4 2,-18 9-4-4,-8 4 1 5,0 1-4-3,-34 4 10-1,-15 0 0 2,-23 4 3-1,-11 0 11 1,-15-1-14-2,-8-12-9 5,11-16 1-6,12-17-8 5,27-19-6-6,14-14-20 8,42-12-89-7,0-26-182 6,8-13-741-10</inkml:trace>
    </iact:actionData>
  </iact:action>
  <iact:action type="add" startTime="43370">
    <iact:property name="dataType"/>
    <iact:actionData xml:id="d27">
      <inkml:trace xmlns:inkml="http://www.w3.org/2003/InkML" xml:id="stk27" contextRef="#ctx0" brushRef="#br0">15331 716 585 0,'0'0'166'7,"0"0"-85"3,0 0-8-6,0 0-26 5,0 0-10-3,0 0 40 5,0 0 70-8,0 0 22 5,0 3-27 0,0 0-16 0,0-1-23 1,0 4-19-4,0-1-25 5,-7 9-33-4,-1 8-18 2,-18 16 25-2,3 16 20 5,-19 16 4-6,1 22 9 2,-8 40-2 3,-8 54-1-5,-7 65-12 5,0 27-1-5,22 12-12 5,12-7-11-4,11-16-9 6,4 10-3-11,7 7-8 8,8-9-6 0,0-20-1-3,31-21-5 2,37-30-4-1,3-32-4 3,20-34 2-5,-12-31 4 6,4-30-7-8,-3-11-15 9,18 2-69-6,49-2-131 2,-26-7-144-2,-38-35-436-5</inkml:trace>
    </iact:actionData>
  </iact:action>
  <iact:action type="add" startTime="44456">
    <iact:property name="dataType"/>
    <iact:actionData xml:id="d28">
      <inkml:trace xmlns:inkml="http://www.w3.org/2003/InkML" xml:id="stk28" contextRef="#ctx0" brushRef="#br0">18965 2005 481 0,'0'0'323'8,"0"0"-67"0,0 0 0 3,0 0-28-8,0 0-67 5,0 0-80 1,0 0-29-2,0-8 35 1,0 8 5-2,0 0-26 4,0 0-13-4,0 0-15 6,0 0-17-10,7 0-21 6,9 0 0 0,18 16 3 0,7 7 15-1,16 4-7 0,15 3 0 3,-1 4-4-4,5 1-5 2,-4-1 6-2,3-1-7 4,-18-9 0-3,-8-2-1-2,-19-6-1 3,-3-8 0 0,-20-2 1 1,-7-1-1-4,0-1 2 5,-15 4 48-4,-27 3 44 5,-14 5-40-8,-20 6-30 5,-3 0-11 1,3 1-5-2,12-5-7 1,15-1 0-2,19-3-1 4,11-1-63-4,11 1-125 3,1-1-126-4,7 2-183 7,0-5-73-8,7-5-242-1</inkml:trace>
    </iact:actionData>
  </iact:action>
  <iact:action type="add" startTime="45006">
    <iact:property name="dataType"/>
    <iact:actionData xml:id="d29">
      <inkml:trace xmlns:inkml="http://www.w3.org/2003/InkML" xml:id="stk29" contextRef="#ctx0" brushRef="#br0">19071 2860 844 0,'0'0'655'6,"0"0"-494"3,0 0 10-2,0 0-38 1,0 0-61-2,0 0 1 3,192 0 47-2,-94-8-24 2,1 2-41-4,-1 5-40 7,-7 1-15-8,-20 0-21 4,-14 0-143-1,-15 1-212 0,-27-1-751-6</inkml:trace>
    </iact:actionData>
  </iact:action>
  <iact:action type="add" startTime="46424">
    <iact:property name="dataType"/>
    <iact:actionData xml:id="d30">
      <inkml:trace xmlns:inkml="http://www.w3.org/2003/InkML" xml:id="stk30" contextRef="#ctx0" brushRef="#br0">20721 1498 453 0,'0'0'384'8,"0"0"-121"0,0 0-7 0,0 0-56-2,0 0-60 2,0 0-45 1,0 0-26-4,0 8-5 3,0 5-17 0,0 18-28 2,-7 15 20-6,-1 18 56 6,1 9-29-4,-8 7-22 5,3-2-23-8,12-10-21 5,0-8-5 0,0-11-67 1,27-10-110 0,22-19-81-5,0-12-282 7,-11-8-71-11</inkml:trace>
    </iact:actionData>
  </iact:action>
  <iact:action type="add" startTime="46721">
    <iact:property name="dataType"/>
    <iact:actionData xml:id="d31">
      <inkml:trace xmlns:inkml="http://www.w3.org/2003/InkML" xml:id="stk31" contextRef="#ctx0" brushRef="#br0">21292 1698 1154 0,'0'0'409'3,"0"0"-202"9,0 0-14-8,0 0-52 2,0 0-95 2,0 0-39 1,0 0-7-2,-155-11-14-1,132 47 8 4,-3 13 4-4,3 9-8 4,8 3 3-6,15 2 1 6,0 0-15-4,15-6 6 4,15-4-5-6,19-9-8 5,12-11-1 0,-16-15 1-3,16-11 28 2,-31-7 7-2,11 0 8 4,-18-25 7-4,3-17 1 2,-18-9-17-2,-1-13-6 2,-7-5-35 0,0 1-31 0,-7 5-51 0,-1 8 7-2,-7 10-4 4,4 17-133-3,3 9-300-7</inkml:trace>
    </iact:actionData>
  </iact:action>
  <iact:action type="add" startTime="47137">
    <iact:property name="dataType"/>
    <iact:actionData xml:id="d32">
      <inkml:trace xmlns:inkml="http://www.w3.org/2003/InkML" xml:id="stk32" contextRef="#ctx0" brushRef="#br0">21926 1997 1167 0,'0'0'246'2,"0"0"-121"3,0 0-20 4,0 0-32-1,0 0-2-1,197 0-42-1,-122 0-26 4,4 0-3-4,-7 0-87 5,19-3-129-8,-16 1-334 5,-18-4-295-3</inkml:trace>
    </iact:actionData>
  </iact:action>
  <iact:action type="add" startTime="47337">
    <iact:property name="dataType"/>
    <iact:actionData xml:id="d33">
      <inkml:trace xmlns:inkml="http://www.w3.org/2003/InkML" xml:id="stk33" contextRef="#ctx0" brushRef="#br0">23150 1774 929 0,'0'0'383'4,"0"0"-114"6,0 0-84-7,0 0-65 6,0 0-68-2,-162-71-35 1,105 71-16 0,-11 0 0-1,-4 14 9 2,-3 13 18-3,10 1-6 5,16 1 0-7,12 2-5 6,10-3-15-5,20-7-2 7,7 2-13-8,0-6-3 2,0-2-20 3,7 3-7-2,27-2 43 3,4-2 2-6,3-1 39 7,16 3-18-6,0 1-1 2,-1 0-13 0,5 3-9 1,-23 1 3 1,-4 3-3-4,-12 1-7 5,-3 0-16-4,-11-1 8 5,-1 1 15-6,-7 0 10 5,0-1-4-5,0 1-4 5,-15-2 16-5,-11 2-18 1,3-6-10 4,-11-3 10-4,4-5-1 2,3-3 0-2,-7-5 1 5,4-3 8-5,4 0-8 0,3 0 0 2,-3-3-28-1,3-10-7 2,0-7-22-4,-3-4-9 5,18-3-1-4,8-6 21 5,0-7 16-7,8 2 12 7,33-8 7-7,9-1 5 7,21-8 5-5,5-5 1-1,3-9-44 5,12-3-24-4,-1-2-66 4,-3-11-33-6,-4 17-99 7,-33 21-450-9</inkml:trace>
    </iact:actionData>
  </iact:action>
  <iact:action type="add" startTime="48617">
    <iact:property name="dataType"/>
    <iact:actionData xml:id="d34">
      <inkml:trace xmlns:inkml="http://www.w3.org/2003/InkML" xml:id="stk34" contextRef="#ctx0" brushRef="#br0">20699 2638 620 0,'0'0'205'7,"0"0"-35"3,0 0 44-6,0 0-37 6,0 0-71-3,0 0-25 1,0 0 34-3,-15 0 7 3,15 0-14 1,0 0-17-2,0 0-31 3,0 0-18-6,0 0-14 7,22 0 8-6,1 0 33 1,18 0 27 3,16 0-20-2,11 0-6 3,19 0-23-6,38 0 10 6,52-5-10-4,50-13-2 7,33-1 15-12,1 3-26 12,-23 11-6-9,-27 5-20 4,-41 0-8-1,-37 10 1-1,-47 5 0 4,-10-2-1-4,3 3 0 4,-3 1-1-6,-4-3 1 7,-23-6-45-6,-8-3-70 7,-18-5-56-8,-23 0-101 2,0-19-259 3,-30-8-462-9</inkml:trace>
    </iact:actionData>
  </iact:action>
  <iact:action type="add" startTime="51038">
    <iact:property name="dataType"/>
    <iact:actionData xml:id="d35">
      <inkml:trace xmlns:inkml="http://www.w3.org/2003/InkML" xml:id="stk35" contextRef="#ctx0" brushRef="#br0">23074 3031 667 0,'0'0'387'5,"0"0"-128"2,0 0-51-1,0 0-61 6,0 0-64-7,0 0-45 0,0 0 26 5,-22 0-4-4,-5 0-17 3,5-6 20-4,-27 3-13 6,-8 1-19-6,-26 2 2 7,-4 0-8-10,-30 0-10 8,-4 0 7-4,0 0 3 2,-11 0-10-1,3 0-3 0,16 0 0 2,7 0-6-1,16 0 9 0,14 0 5-3,20 0-9 8,18 0 1-10,-4 11-12 9,16 8-1-7,3 8-10 0,8 11-4 4,-4 16 3-2,19 14 12 2,0 18 4-4,0 31 2 6,0 40 15-6,8 38-6 5,18 5-5-4,-11-29-8 1,4-38 8 0,-11-49-8-1,-1 1-1 4,8 16-1-4,0 13 1 4,4 9 0-6,-11-11 8 7,-1-14-8-6,-7-19 0 8,0-24 0-10,0-20-1 3,0-16-1 3,0-13-3-1,0-6 4-1,0 0 13-1,0-25-13 4,-22-15-96-4,-5-10-1 3,5-8 39-4,-5-2-1 3,5 1 30 2,-12 8 29-6,11 7 0 6,-4 8 0-4,5 9-1 5,-5 13-8-6,12 11-4 6,8 3 12-7,-12 9-29 6,4 26 10-6,7 18 12 3,-7 10 7 3,15 6-6-4,0-1-2 3,0-5 8-4,0-8-39 6,38-9-142-6,3-15-208 2,1-23-367-2</inkml:trace>
    </iact:actionData>
  </iact:action>
  <iact:action type="add" startTime="51936">
    <iact:property name="dataType"/>
    <iact:actionData xml:id="d36">
      <inkml:trace xmlns:inkml="http://www.w3.org/2003/InkML" xml:id="stk36" contextRef="#ctx0" brushRef="#br0">22058 3401 798 0,'0'0'411'6,"0"0"-190"4,0 0-1-4,0 0-112 4,0 0-92-6,0 0-3 6,0 0-12-4,42-32 0 0,-4 18-1 3,3 2 1-1,8 7 6 0,8 5 1-3,-8 0-8 5,-7 0-6-4,-8 9-7 4,-12 10-12-6,-14 3-16 4,-8 6-23 0,0 7 62 0,-30 7 2 0,-19 9 28-2,-8 4-10 4,-11 3-10-3,-4-3 0 3,15-8-1-5,16-14-7 4,18-12 0-3,4-9 2-1,19-9-2 5,0-3-35-4,27 0 20 3,3 0 15-2,27-3 51 2,11-11-19-4,3-3-23 7,13 1-9-8,21 3-105 5,-18 4-258-3,-30 1-363-6</inkml:trace>
    </iact:actionData>
  </iact:action>
  <iact:action type="add" startTime="52353">
    <iact:property name="dataType"/>
    <iact:actionData xml:id="d37">
      <inkml:trace xmlns:inkml="http://www.w3.org/2003/InkML" xml:id="stk37" contextRef="#ctx0" brushRef="#br0">22988 3586 1264 0,'0'0'354'5,"0"0"-198"-1,0 0-38 4,-204 145-60 0,128-67-41 0,4 10-11-2,-11 5-6 4,11-3-33-4,8-4-56 4,23-10-108-6,7-21-174 7,34-25-377-10</inkml:trace>
    </iact:actionData>
  </iact:action>
  <iact:action type="add" startTime="52553">
    <iact:property name="dataType"/>
    <iact:actionData xml:id="d38">
      <inkml:trace xmlns:inkml="http://www.w3.org/2003/InkML" xml:id="stk38" contextRef="#ctx0" brushRef="#br0">23207 3937 1300 0,'0'0'388'5,"0"0"-226"5,0 0-42-6,0 0-57 9,0 0-47-10,-125 171-9 6,87-107 14-4,-11 1 0 3,0 1-4 0,7-11-11 0,20-8-6 0,-5-11-8-2,27-20-132 4,0-8-166-4,27-8-436-5</inkml:trace>
    </iact:actionData>
  </iact:action>
  <iact:action type="add" startTime="53005">
    <iact:property name="dataType"/>
    <iact:actionData xml:id="d39">
      <inkml:trace xmlns:inkml="http://www.w3.org/2003/InkML" xml:id="stk39" contextRef="#ctx0" brushRef="#br0">23539 4022 629 0,'0'0'1006'3,"0"0"-788"8,0 0-57-6,0 0-64 6,0 0-93-8,0 0-4 8,0 0 0-6,-49 100 2 1,26-59 14 3,-11 3 0-2,12-5-3 2,-5-9-5-4,12-9 2 8,8-9-4-10,7-10-3 7,0-2-3-4,0 0-26 0,7 0 26 3,16-4 0-2,3-7 15 1,16 1-5-2,-12 6-9 6,11 0-1-8,1 4 0 6,-12 0-1-6,-3 12-12 5,-12 7-12-2,-8 6-15 1,5 2 40-1,-12 2 14 0,0 8-13 2,0-1 18-2,-27 2-19 1,5-2-4-2,-12-3-46 7,0-8-76-8,-4-14-54 0,-4-11-51 4,8-11-150-3,4-18-274-4</inkml:trace>
    </iact:actionData>
  </iact:action>
  <iact:action type="add" startTime="53403">
    <iact:property name="dataType"/>
    <iact:actionData xml:id="d40">
      <inkml:trace xmlns:inkml="http://www.w3.org/2003/InkML" xml:id="stk40" contextRef="#ctx0" brushRef="#br0">23539 3997 575 0,'0'0'391'5,"0"0"-171"4,0 0 66-3,155-79-140-1,-80 54-74 3,-3 0-50 0,11 9-22 0,4 0-31-1,-11 3-200 3,-20-1-586-10</inkml:trace>
    </iact:actionData>
  </iact:action>
  <iact:action type="add" startTime="54271">
    <iact:property name="dataType"/>
    <iact:actionData xml:id="d41">
      <inkml:trace xmlns:inkml="http://www.w3.org/2003/InkML" xml:id="stk41" contextRef="#ctx0" brushRef="#br0">24801 873 869 0,'0'0'554'1,"0"0"-356"-1,0 0-38 1,0 0-81-1,0 0 22 0,19 270 100 0,-19-4-28 0,-12 72-2 0,-18 58 3 0,-12 21-55 0,8-28-59 0,4-7-36 0,23-37-9 0,7-55-15 0,0-79-48 0,15-68-71 0,7-61-87 0,12-32-130 0,-18-14-252 0,2-26-863 0</inkml:trace>
    </iact:actionData>
  </iact:action>
  <iact:action type="add" startTime="55290">
    <iact:property name="dataType"/>
    <iact:actionData xml:id="d42">
      <inkml:trace xmlns:inkml="http://www.w3.org/2003/InkML" xml:id="stk42" contextRef="#ctx0" brushRef="#br0">25820 1915 555 0,'0'0'488'8,"0"0"-275"0,0 0-13 3,0 0-25-8,0 0-66 5,0 0-46 1,0 0 22-2,-41 14 20 1,18 13-39-2,-26 17-28 4,-8 11 3-4,-11 11 29 2,4 9-16-2,8 7-27 4,-1 0-14-4,0-1-11 0,16-7 5 4,7-18-7-3,11-18 0 2,8-14-1-4,15-19-5 4,0-5-2-3,0 0 8 5,15-17 27-8,19-19 0 5,4-14-20 1,19-9-7-2,-1-10-15 3,12 1-25-6,-4-1-8 6,-15 4-6-4,1 8-1 5,-9 1 24-7,-11 2 11 7,-3 2 12-7,-5 9 8 5,-6 4 0-2,-5 9 0-1,-11 7 0 3,7 9 6-2,-7 9 9 2,0 5-2-4,0 0-13 6,0 0-3-6,0 15-1 5,-18 14 4-6,2 16 40 4,-6 9 1 1,-5 4-22-4,5 5-1 6,-5-3-3-6,12-1-1 6,8-10 0-8,7-10-13 8,0-12-1-6,0-11-15 6,0-10-21-5,7-6 25-1,27 0 11 4,-4-11 29-2,19-22 1 3,8-9-8-6,0-3-22 7,-8-5-22-5,0 2-15-1,-15 5-5 4,-4 4 8-2,-11 7 6 1,-4 7 20-2,-7 8 7 4,-8 11 1-4,0 6 0 4,0 0-8-6,0 12 2 7,0 20 6-6,-15 15 63 5,0 12-23-4,-4 3-12 0,4 5-9 4,-1-4-8-3,16-6-2 1,0-5-9-3,0-5-1 7,0-10-17-8,23-7-64 5,4-11-86-3,29-19-82 3,-7 0-130 1,0-19-379-9</inkml:trace>
    </iact:actionData>
  </iact:action>
  <iact:action type="add" startTime="56553">
    <iact:property name="dataType"/>
    <iact:actionData xml:id="d43">
      <inkml:trace xmlns:inkml="http://www.w3.org/2003/InkML" xml:id="stk43" contextRef="#ctx0" brushRef="#br0">26576 1965 72 0,'0'0'250'7,"0"0"-106"2,0 0-26-4,0 0-34 4,0 0-36-2,0 0 1 3,0 0 36-6,-15 0 31 4,15 0 8 0,-8 0 13 0,8 0 17-1,0 0-13 0,-7 0-19 2,7 0-20-2,0 0-17 1,0 0-19-1,0 0-2 5,0 0-5-9,0 0-12 3,0 0-15 3,0 0-22-2,0 0-10 2,0 0-11-4,7 0-1 6,8 0 12-6,27 0 55 7,7 0 10-10,15 0-20 6,8 0-16 0,4 0-16 0,-12 0-12-1,-8 0 5 1,-14 0-6 0,-19 0-40-1,-5 0-41 4,-2 2-58-8,-16 1-83 10,0 0-89-10,-23-1-81 3,-4 1-196-3</inkml:trace>
    </iact:actionData>
  </iact:action>
  <iact:action type="add" startTime="57185">
    <iact:property name="dataType"/>
    <iact:actionData xml:id="d44">
      <inkml:trace xmlns:inkml="http://www.w3.org/2003/InkML" xml:id="stk44" contextRef="#ctx0" brushRef="#br0">26561 2278 232 0,'0'0'538'2,"0"0"-323"1,0 0 19 7,0 0-42-4,0 0-70 1,0 0-12 1,0 0-5-1,0 2-7 1,0-2 6-2,0 0-10 3,7 0-30-2,8 0-24 3,19 0 34-6,16 0 28 7,14 0-34-6,0 4-19 4,19-4-28-3,-11 0-20 1,3 0 6 1,-10 0-7 0,-16 1-79 0,15 3-82-2,-23-2-139 6,-14-2-415-12</inkml:trace>
    </iact:actionData>
  </iact:action>
  <iact:action type="add" startTime="60396">
    <iact:property name="dataType"/>
    <iact:actionData xml:id="d45">
      <inkml:trace xmlns:inkml="http://www.w3.org/2003/InkML" xml:id="stk45" contextRef="#ctx0" brushRef="#br0">28091 1616 126 0,'0'0'329'7,"0"0"-152"1,0 0 5 1,0 0 6-4,0 0-65 4,0 0-28-2,0 0 30 2,0 2 5-4,0-2 3 5,0 0 4-4,0 0-26 0,0 0-9 3,0 0-10-2,0 0-3 3,0 0-17-6,0 0-17 7,0 0-33-5,-16-8-13 4,1-1-3-7,-4 4 0 5,-3-4 13 0,-12 4-18 0,-8 3 1 1,4-1-1-4,-18 3 5 6,-5 0-6-6,5 3-9 5,-1 16-9-6,0 0 8 7,8 0-1-6,19 0 4 1,4 1 6 3,11-7-9-2,7 4 1 2,8 0 3-4,-8 3-7 5,8 0-5-4,0 3-9 4,8 4-1-6,15 3-13 4,18 1 29 1,8-1 12-1,8 1 19 1,0-5 2-5,-1 3-6 6,1-2-9-4,-8-3-5 5,0 3 0-7,-15 1 0 6,-4 3-1-5,4-2 0 5,-19 5-1-3,4-2-12-2,-4 2 13 5,-7-5 9-4,-8 2-1 3,0-4 5-3,0 1-1 4,0-1 7-5,-8 4-3 5,-18 1-1-5,3-1-3 3,1 3-11 1,-12-6 14-5,0 1-15 6,11-4 10-4,-19-6-2 5,8-8-7-6,4-3 7 5,-11-8-7-6,-1 0 8 6,1-2-9-2,10-21-7-4,-3-2-7 6,19 0-8-4,0-1-5 2,15-4 27-2,0-5 0 6,0-4-1-7,23-9-8 0,11-4 4 3,4-9 5 1,11-4 1-1,0-2-1-3,7-1 1 5,-6 1-1-4,-1 2 1 4,0 2-1-6,0 2 0 8,-15 6 0-8,-4 11 0 8,-11 6 0-7,-4 7-1 1,-7 4-39 3,-1-1-48-3,12 4-90 3,-4-11-77-4,0 4-231 8,-7 7-259-13</inkml:trace>
    </iact:actionData>
  </iact:action>
  <iact:action type="add" startTime="61628">
    <iact:property name="dataType"/>
    <iact:actionData xml:id="d46">
      <inkml:trace xmlns:inkml="http://www.w3.org/2003/InkML" xml:id="stk46" contextRef="#ctx0" brushRef="#br0">28287 645 211 0,'0'0'329'7,"0"0"-113"-1,0 0 31 4,0 0-44-4,0 0-69 2,0 0-49-2,0 0-11 3,0 3-18-2,0-3-5 1,0 0 9-1,0 5 4 1,8 3-7 1,7 11 48-3,19 10 48 3,15 11-49-4,7 20 13 5,20 19 0-4,18 41-12 1,23 65-13 1,-3 78-29-1,-8 28-15 2,-50 6-8-3,-26-11-7 4,-30-38-4-4,-7 1-2 4,-23-4-3-7,-12-11-3 9,-7-22-1-7,0-18-20 2,15-46 9 1,-4-42-8-2,19-41-1 4,-3-24-9-4,6-5-104 3,-25-14-144-4,7-11-251 7,4-11-442-11</inkml:trace>
    </iact:actionData>
  </iact:action>
  <iact:action type="add" startTime="66192">
    <iact:property name="dataType"/>
    <iact:actionData xml:id="d47">
      <inkml:trace xmlns:inkml="http://www.w3.org/2003/InkML" xml:id="stk47" contextRef="#ctx0" brushRef="#br0">20079 6004 183 0,'0'0'283'7,"0"0"-118"2,0 0-44-2,0 0 15-1,0 0-22 3,0 0-42-1,0 0-23-3,0-17 18 3,0 15 8 0,0 2 18 2,0 0 14-6,0-2 2 7,0 2 3-5,0 0-11 4,0 0-16-7,0 0-12 5,0 0-23 0,0 0-22 0,0 0-9 0,0 0-5-2,0 0 3 4,0 0-9-4,0 0-8 1,15 0 8 0,12 0-1 3,14 7 56-4,16 5-8 0,-8-5-31 3,15 0-17-2,0-2 3 2,-7-3-10-4,0-2-3 5,-1 0-53-4,-6 0-47 4,-9 0-74-6,-14 0-72 4,-5 0-325 1,-22 0-324-9</inkml:trace>
    </iact:actionData>
  </iact:action>
  <iact:action type="add" startTime="66688">
    <iact:property name="dataType"/>
    <iact:actionData xml:id="d48">
      <inkml:trace xmlns:inkml="http://www.w3.org/2003/InkML" xml:id="stk48" contextRef="#ctx0" brushRef="#br0">20170 6441 897 0,'0'0'408'2,"0"0"-158"12,0 0-81-13,0 0-149 3,0 0-5 6,0 0-15-4,0 0 85 3,121 15-11-4,-65-11-14 5,1-4-18-4,0 0-25 0,11 0-17 3,-12 0-2-2,9 0-156 2,-31 0-343-4,-12 0-646-2</inkml:trace>
    </iact:actionData>
  </iact:action>
  <iact:action type="add" startTime="74571">
    <iact:property name="dataType"/>
    <iact:actionData xml:id="d49">
      <inkml:trace xmlns:inkml="http://www.w3.org/2003/InkML" xml:id="stk49" contextRef="#ctx0" brushRef="#br0">21677 5856 963 0,'0'0'513'6,"0"0"-312"4,0 0-37-4,0 0-6 3,0 0-73-4,0 0-54 5,0-8-11-4,0 8 25 5,0 0 3-8,0 0 0 5,0 0-10 0,0 5-13 0,-11 20-10-1,3 19 3 0,0 19 44 2,-7 24-7-2,8 41-7 3,-20 36 7-5,12 37-14 6,0-15-21-7,-4-34-11 2,19-50-3 3,0-37-5-2,0 2-1 2,0-10-19-4,0-2-50 6,0-24-67-6,19-20-67 8,19-20-115-12,3-24 29 13,1-13-226-13</inkml:trace>
    </iact:actionData>
  </iact:action>
  <iact:action type="add" startTime="74939">
    <iact:property name="dataType"/>
    <iact:actionData xml:id="d50">
      <inkml:trace xmlns:inkml="http://www.w3.org/2003/InkML" xml:id="stk50" contextRef="#ctx0" brushRef="#br0">22081 6664 1024 0,'0'0'488'1,"0"0"-337"4,0 0 11 3,0 0-68 0,0 0-69 0,0 0-3-2,230-44-13 3,-143 36-3-2,4 5-6 2,0 3-88-3,-1 0-90 4,-18 13-182-5,-15-7-342-4</inkml:trace>
    </iact:actionData>
  </iact:action>
  <iact:action type="add" startTime="75218">
    <iact:property name="dataType"/>
    <iact:actionData xml:id="d51">
      <inkml:trace xmlns:inkml="http://www.w3.org/2003/InkML" xml:id="stk51" contextRef="#ctx0" brushRef="#br0">23433 5972 1111 0,'0'0'553'3,"0"0"-429"-1,0 0 5 8,0 0-66-4,0 0-51 0,0 0 13 2,0 164 73 0,0-79-10 0,0 15-4-2,0 4-29 5,0 9-9-6,0-4-25 5,0-5-21-6,0-10-5 6,0-14-63-4,0-19-59 3,15-21-74-4,4-34-92 3,-4-6-254 2,-15-7-77-10</inkml:trace>
    </iact:actionData>
  </iact:action>
  <iact:action type="add" startTime="75518">
    <iact:property name="dataType"/>
    <iact:actionData xml:id="d52">
      <inkml:trace xmlns:inkml="http://www.w3.org/2003/InkML" xml:id="stk52" contextRef="#ctx0" brushRef="#br0">22961 6067 1015 0,'0'0'499'3,"0"0"-282"-1,0 0-86 10,0 0-63-8,0 0-54 6,0 0 16-6,170-95 40 5,-79 81 2-2,-1 9-35 1,9 5-18 0,-1 0-13-2,8 0-5 4,-20 19-1-4,-2 6-90 0,-13 5-111 2,-22 6-46 5,-22 16-130-10,-12-6-231 3,-15-10 204-5</inkml:trace>
    </iact:actionData>
  </iact:action>
  <iact:action type="add" startTime="75837">
    <iact:property name="dataType"/>
    <iact:actionData xml:id="d53">
      <inkml:trace xmlns:inkml="http://www.w3.org/2003/InkML" xml:id="stk53" contextRef="#ctx0" brushRef="#br0">22855 7148 833 0,'0'0'684'2,"0"0"-554"10,0 0-56-9,0 0 34 4,170-30 77 2,-71 7-56-1,6 2-53-2,9 7-19 2,-9 9-31 1,-6 5-17-3,-16 0-9 3,-12 0-15-4,-14 5-56 4,-8 5-49-2,-7-10-107-1,-16 0-108 4,-18-2-363-10</inkml:trace>
    </iact:actionData>
  </iact:action>
  <iact:action type="add" startTime="76137">
    <iact:property name="dataType"/>
    <iact:actionData xml:id="d54">
      <inkml:trace xmlns:inkml="http://www.w3.org/2003/InkML" xml:id="stk54" contextRef="#ctx0" brushRef="#br0">23743 6362 633 0,'0'0'226'3,"0"0"-38"6,0 0-17-3,0 0-22 0,-204-89-14 2,155 84-61 0,0 5-13 0,-8 0-1-2,8 16-29 4,0 17-1-4,0 12 8 4,11 5 2-6,4 4 18 6,11 7-24-4,5-1-19 2,18-2-15-1,0-1-13 0,26-8 13 3,16-6 10-3,14-13 43 3,8-9-5-5,8-16-4 5,4-5-16-6,-5 0-10 2,-6-26-5 3,-9-12 3-2,-7-10-2 2,-7-9-4-4,-27-12-10 6,-4-5-9-6,-11-6-31 6,-34-2-48-8,-22 1-93 8,-35 2-108-5,12 21-44 4,3 17-372-9</inkml:trace>
    </iact:actionData>
  </iact:action>
  <iact:action type="add" startTime="76938">
    <iact:property name="dataType"/>
    <iact:actionData xml:id="d55">
      <inkml:trace xmlns:inkml="http://www.w3.org/2003/InkML" xml:id="stk55" contextRef="#ctx0" brushRef="#br0">24608 5529 702 0,'0'0'378'6,"0"0"-98"4,0 0-99-7,0 0-29 8,0 0-57-6,0 0-30 5,0 0 1-6,-34 27 5 5,0 11-16-2,-4 23-28 1,-22 27-8-1,-12 47 19 0,-7 52 17 3,-12 65-1-4,0 32-9 6,35 4 6-8,33-22-11 8,23-42-22-8,23-26-9 0,49-22-9 6,3-42-14-4,-3-27-35 4,60-7-52-6,46-12-65 7,26-18-51-6,-16-9-162 8,-52-42-541-13</inkml:trace>
    </iact:actionData>
  </iact:action>
  <iact:action type="add" startTime="78280">
    <iact:property name="dataType"/>
    <iact:actionData xml:id="d56">
      <inkml:trace xmlns:inkml="http://www.w3.org/2003/InkML" xml:id="stk56" contextRef="#ctx0" brushRef="#br0">25088 5801 770 0,'0'0'502'7,"0"0"-360"-1,0 0-24 3,0 0-73-2,0 0-12 3,-42 157-14-6,27-88 4 7,-4 1 15-6,12-3-7 7,-1-7-19-9,8-13-12 4,0-9-42 2,0-13-107-2,34-25-161 2,-4 0-215-4,4-27-52-4</inkml:trace>
    </iact:actionData>
  </iact:action>
  <iact:action type="add" startTime="78504">
    <iact:property name="dataType"/>
    <iact:actionData xml:id="d57">
      <inkml:trace xmlns:inkml="http://www.w3.org/2003/InkML" xml:id="stk57" contextRef="#ctx0" brushRef="#br0">25518 5845 405 0,'0'0'568'2,"0"0"-271"3,0 0-42 4,0 0-70-2,0 0-93 1,0 0-70-2,0 0-15 3,-98 90-6-2,75-46 1 3,-3 6 14-6,18-3-7 4,8-1-9 0,0-4-19 2,16-6-14-5,10-9 5 2,16-6 12 2,7-9 9-2,-12-9 7 1,5-3 0-2,-8-3 0 4,-11-22 5-4,3-8 1 0,-18-5-6 2,-8-11-4 0,0-9-33 1,0-2-68-4,-27-4-33 5,-3-10-146-3,-12 19-226 4,20 13 208-10</inkml:trace>
    </iact:actionData>
  </iact:action>
  <iact:action type="add" startTime="78871">
    <iact:property name="dataType"/>
    <iact:actionData xml:id="d58">
      <inkml:trace xmlns:inkml="http://www.w3.org/2003/InkML" xml:id="stk58" contextRef="#ctx0" brushRef="#br0">26024 5953 796 0,'0'0'496'3,"0"0"-470"5,0 0 3-3,0 0 55 3,193 0-49 0,-117 0-35-2,22-14-6 3,-19 3-152-2,-11-1-355-6</inkml:trace>
    </iact:actionData>
  </iact:action>
  <iact:action type="add" startTime="79055">
    <iact:property name="dataType"/>
    <iact:actionData xml:id="d59">
      <inkml:trace xmlns:inkml="http://www.w3.org/2003/InkML" xml:id="stk59" contextRef="#ctx0" brushRef="#br0">27090 5638 679 0,'0'0'518'2,"0"0"-318"2,0 0 12 6,0 0-82-5,0 0-67 5,0 0-50-6,-185 17-12 6,109 6 6-5,4 2-1 6,4-5 12-7,12 0-4 3,18-5-8 2,11-5 13-2,12-1-19 2,8 1-8-4,7-1-11 6,0 1-21-5,0 1-15 1,15 3 30-1,19 3 25 4,4 2 41-3,18 3-6-1,12 0-12 3,-4 2 4-3,1 4-8 4,-1 2-12-6,-15 4-6 7,-8 2-1-5,-14-4-7 5,-12 0-4-8,-7 2 5 4,-8-1 6 2,0 0 7-2,0 3 14 2,-34-1-11-4,11-1-10 7,-19-8-23-8,1-8 1 8,3-11 22-10,4-7 1 6,0 0 5 1,4-5-6-2,11-16-18 1,11-13-24-1,8-6 41 2,0-16 0-3,19-10-6 3,12-13 1-4,18-10 4 7,0-1-10-7,7 4-61 0,1 10-45 4,0 13-47-2,-8 4-64 3,-15 21-156-5,-19 13-317-4</inkml:trace>
    </iact:actionData>
  </iact:action>
  <iact:action type="add" startTime="79854">
    <iact:property name="dataType"/>
    <iact:actionData xml:id="d60">
      <inkml:trace xmlns:inkml="http://www.w3.org/2003/InkML" xml:id="stk60" contextRef="#ctx0" brushRef="#br0">24899 6782 785 0,'0'0'524'2,"0"0"-397"7,0 0-12-3,0 0-35 2,0 0 34 0,219-36 54-2,-38 5 8 3,72-7-8-2,46-2-1 1,18 4-58-2,-15 11-62 5,-22 14-27-6,-20 11-12 2,-33 0-8 0,-16 0-33 1,-56 0-57 1,-41 0-50-4,-43 0-22 5,-3 0-51-4,-11 0-86 5,-15-6-415-11</inkml:trace>
    </iact:actionData>
  </iact:action>
  <iact:action type="add" startTime="80239">
    <iact:property name="dataType"/>
    <iact:actionData xml:id="d61">
      <inkml:trace xmlns:inkml="http://www.w3.org/2003/InkML" xml:id="stk61" contextRef="#ctx0" brushRef="#br0">27611 7162 725 0,'0'0'380'1,"0"0"-261"5,0 0 79 1,0 0-15 1,0 0-47 0,0 0-31-2,0 0-4 3,-72 0-4-1,15-7 7 1,-11-3-55-3,-18 2 31 4,-13-4-32-6,-14 2-19 4,-34-5-1 0,7 6-16-2,-7-2-11 3,3 5 0-2,19 6 10 3,5 0 32-6,21 0-14 7,9 11-28-5,18 4 9 5,15 5 2-8,16 3-11 4,-1-2 5 2,12 7-6-2,-4 5-1 2,0 8 1-4,11 8 0 5,8 11 12-4,-4 14 26 3,12 10-18-4,7 9 2 3,0 15 17 0,15 6-23-2,19 32-7 3,0 28-3-1,4 28 0 2,-4 10 6-6,-19-2-10 7,-4-16 8-6,-11-18-4 6,0-27-6-8,-11-34-13 4,3-36-10 2,1-18 8-2,-1-6 4 2,8-5-4-4,-7-10-4 7,7-20 0-8,0-17-14 6,0-3-37-6,-8-31 51 7,-11-29-12-5,-4-23-32-1,-18-16 4 5,-16-10 3-4,-15-3-19 5,-3 2 4-6,-4 17 50 7,18 20 20-7,16 27 1 7,18 21 14-11,12 23-1 5,15 2-13 3,0 19-53-2,0 25 45 2,0 7 8-4,8 5 0 5,-1-5-8-4,9-7-70 6,10-8-85-7,4-13-70 2,31-23-45 2,-5-11-119-4,-7-22-446-3</inkml:trace>
    </iact:actionData>
  </iact:action>
  <iact:action type="add" startTime="80989">
    <iact:property name="dataType"/>
    <iact:actionData xml:id="d62">
      <inkml:trace xmlns:inkml="http://www.w3.org/2003/InkML" xml:id="stk62" contextRef="#ctx0" brushRef="#br0">26153 7497 146 0,'0'0'835'2,"0"0"-597"6,0 0-174-2,0 0-55 1,0 0 57 0,0 0 27 1,181 0 5 2,-117 0-7-6,1-3-6 6,10-2-27-4,-11 0-26 6,-7-1-23-10,-15 6-7 10,-12 0-2-8,-4 0-1 4,-26 0-17-1,0 2-26 0,0 17 44 2,-34 11 6-2,-7 15 47 2,-24 7-18-4,1 6-16 5,0 5-19-3,-4-6 1-2,19-8 8 5,11-10 25-4,12-11-9 3,18-14-24-4,8-9-1 7,0-5-41-8,8 0 25 6,33 0 16-6,8-11 34 5,16-6-11-2,18 1-8 3,-4 3-15-3,4 7-87-1,-4 6-94 4,-22 0-199-5,-15 0-307-3</inkml:trace>
    </iact:actionData>
  </iact:action>
  <iact:action type="add" startTime="81478">
    <iact:property name="dataType"/>
    <iact:actionData xml:id="d63">
      <inkml:trace xmlns:inkml="http://www.w3.org/2003/InkML" xml:id="stk63" contextRef="#ctx0" brushRef="#br0">26089 8414 880 0,'0'0'600'8,"0"0"-426"0,0 0-45-1,0 0-99-1,0 0-24 4,0 0 70-4,177-21 26 2,-86-4-16-2,15-3-27 2,7-2-40 1,0 0-13-4,-7 6-6 4,-8 5-84-2,-15 7-112 3,-34 7-127-6,-18 5-275 7,-13 0-272-10</inkml:trace>
    </iact:actionData>
  </iact:action>
  <iact:action type="add" startTime="81773">
    <iact:property name="dataType"/>
    <iact:actionData xml:id="d64">
      <inkml:trace xmlns:inkml="http://www.w3.org/2003/InkML" xml:id="stk64" contextRef="#ctx0" brushRef="#br0">26708 8656 910 0,'0'0'630'2,"0"0"-489"1,0 0 1 9,0 0-46-9,0 0-33 5,0 0 44-2,-41 193 2 6,18-105-17-8,-4 8-40 7,5 1-36-6,-5-4-6 1,12-11-10 3,8-19-29-2,7-15-90 1,0-23-127-2,49-31-117 4,0-31 47-4,-4-15-212-5</inkml:trace>
    </iact:actionData>
  </iact:action>
  <iact:action type="add" startTime="81974">
    <iact:property name="dataType"/>
    <iact:actionData xml:id="d65">
      <inkml:trace xmlns:inkml="http://www.w3.org/2003/InkML" xml:id="stk65" contextRef="#ctx0" brushRef="#br0">27097 8826 214 0,'0'0'1087'12,"0"0"-795"-11,0 0-81 7,0 0-73 0,0 0-66 0,0 0-39-1,0 0-18 0,-49 89 17 4,41-61 17-6,1-4-24 4,7-5-19-4,0-5-6 6,0-1-25-6,15-1 25 1,19-4 8 2,15 0 3 0,0 0-1 1,8 4-8-4,7-1-1 5,-7 3-1-4,-8 1 0 5,-8 5-1-8,-18 2-8 5,-4 1-13 0,-19 3-2 0,0 3 24 0,-8 6 21-2,-26 1 1 5,-15 2-22-6,-7-6-2 6,-9-1-40-8,9-14-38 8,-12-10-9-5,-12-7-28 3,16-26-128-2,15-13-435-6</inkml:trace>
    </iact:actionData>
  </iact:action>
  <iact:action type="add" startTime="82325">
    <iact:property name="dataType"/>
    <iact:actionData xml:id="d66">
      <inkml:trace xmlns:inkml="http://www.w3.org/2003/InkML" xml:id="stk66" contextRef="#ctx0" brushRef="#br0">27048 8880 770 0,'0'0'361'10,"0"0"-202"-4,0 0 30 4,189-128-90-6,-98 88-66 9,-5 1-33-10,13 9-6 5,25-6-133-1,-29 11-112 0,-20 4-487-6</inkml:trace>
    </iact:actionData>
  </iact:action>
  <iact:action type="add" startTime="83447">
    <iact:property name="dataType"/>
    <iact:actionData xml:id="d67">
      <inkml:trace xmlns:inkml="http://www.w3.org/2003/InkML" xml:id="stk67" contextRef="#ctx0" brushRef="#br0">27898 5243 393 0,'0'0'552'4,"0"0"-274"4,0 0-22 1,0 0-29-2,0 0-66 1,0 0-63-2,0 0-31 4,-27 0-25-4,27 8-24 0,16 11-17 3,18 15 45-2,15 17 71 1,15 30-12-2,34 42 3 5,23 61-30-6,26 66-7 8,-15 36-20-12,-45 19-14 14,-38 0-15-14,-41-14-5 8,-8 3-7-1,-30-4-8-3,-19-19-2 5,0-29-32-4,15-38-39 4,3-53-36-6,-10-27-101 7,7-39-134-4,4-45-407-6</inkml:trace>
    </iact:actionData>
  </iact:action>
  <iact:action type="add" startTime="85013">
    <iact:property name="dataType"/>
    <iact:actionData xml:id="d68">
      <inkml:trace xmlns:inkml="http://www.w3.org/2003/InkML" xml:id="stk68" contextRef="#ctx0" brushRef="#br0">28948 6425 214 0,'0'0'603'8,"0"0"-404"1,0 0-14-2,0 0-6 0,0 0-59 1,0 0-68-1,0 0-17 2,8 2 22-4,7-2 1 6,11 0 10-6,4 0-25 9,12-2-29-13,-1-2-14 6,-3 4-5 2,11 0-128-2,12-1-147 1,-16-2-230-2,-11-2-78-5</inkml:trace>
    </iact:actionData>
  </iact:action>
  <iact:action type="add" startTime="85323">
    <iact:property name="dataType"/>
    <iact:actionData xml:id="d69">
      <inkml:trace xmlns:inkml="http://www.w3.org/2003/InkML" xml:id="stk69" contextRef="#ctx0" brushRef="#br0">28891 6780 671 0,'0'0'593'6,"0"0"-508"5,0 0-43-7,0 0 90 4,0 0-37-1,212 0-50 3,-148 0-27-5,-7 0-18 6,7 6-1-7,-23 4-174 8,-7-5-438-12</inkml:trace>
    </iact:actionData>
  </iact:action>
  <iact:action type="add" startTime="86995">
    <iact:property name="dataType"/>
    <iact:actionData xml:id="d70">
      <inkml:trace xmlns:inkml="http://www.w3.org/2003/InkML" xml:id="stk70" contextRef="#ctx0" brushRef="#br0">29719 6244 791 0,'0'0'255'8,"0"0"-53"0,0 0 22 1,0 0-35-4,0 0-93 5,0 0-45-4,0 0 25 4,-8 0 5-4,8 0-27 2,0 0-7-2,19-6-9 2,11-8-23-1,19-5 2 0,8-3-2 2,7 0-7-2,4 3-8 1,-11 3-1-2,-1 7 0 4,-7 7-1-4,-18 2-4 0,3 0 0 3,-8 0-5-2,-11 11-6 1,-7 10-7-2,-8 4 1 3,0 11 23-2,-23 8 16 3,-18 11 2-6,-9 8 0 5,-25 6-12-1,11-1 1 5,-1 1-7-12,1-8 2 6,15-11 4 2,15-16-6-1,19-9-8 1,15-5-2-5,0-10-8 7,0 4-11-6,15-5 0 2,19 2 29 1,8-6 16-1,14 1-6 2,9-6-10-4,-1 0-10 6,0 0-112-6,19 0-125 6,-19-15-272-7,-7-3-240-3</inkml:trace>
    </iact:actionData>
  </iact:action>
  <iact:action type="add" startTime="87642">
    <iact:property name="dataType"/>
    <iact:actionData xml:id="d71">
      <inkml:trace xmlns:inkml="http://www.w3.org/2003/InkML" xml:id="stk71" contextRef="#ctx0" brushRef="#br0">31063 6213 1085 0,'0'0'317'9,"0"0"-118"-3,0 0-74 2,0 0-78-2,0 0-22 4,0 0 10-4,0 0 32 0,-147 184 7 5,98-117-23-6,0-2-29 5,0 3-12-6,3 1-10 6,-3-3-8-4,15-10-50 4,0-15-52-6,19-16-111 4,15-25-162 0,0 0-192 0,0-22 28-6</inkml:trace>
    </iact:actionData>
  </iact:action>
  <iact:action type="add" startTime="87894">
    <iact:property name="dataType"/>
    <iact:actionData xml:id="d72">
      <inkml:trace xmlns:inkml="http://www.w3.org/2003/InkML" xml:id="stk72" contextRef="#ctx0" brushRef="#br0">30633 6292 734 0,'0'0'332'5,"0"0"-80"-1,0 0-16 4,0 0-122 0,0 0-114 0,0 0 13 0,0 0-13-2,56 86 96 5,-41-37-30-6,4 9-1 5,4 6-13-6,-8-4-30 6,4 0-14-4,-12-4-8 2,9-11-65 0,-9-2-77-2,1-8-110 4,-8-13-79-4,0-13-304-5</inkml:trace>
    </iact:actionData>
  </iact:action>
  <iact:action type="add" startTime="88153">
    <iact:property name="dataType"/>
    <iact:actionData xml:id="d73">
      <inkml:trace xmlns:inkml="http://www.w3.org/2003/InkML" xml:id="stk73" contextRef="#ctx0" brushRef="#br0">30606 6622 1087 0,'0'0'326'7,"0"0"-197"2,0 0-41-3,0 0-77 3,0 0-1-4,0 0 15 5,204-8-13-4,-128 8-11 0,-5 0-1 3,13 8-99-2,-20 3-289 2,-15-2-657-9</inkml:trace>
    </iact:actionData>
  </iact:action>
  <iact:action type="add" startTime="88837">
    <iact:property name="dataType"/>
    <iact:actionData xml:id="d74">
      <inkml:trace xmlns:inkml="http://www.w3.org/2003/InkML" xml:id="stk74" contextRef="#ctx0" brushRef="#br0">31705 6265 747 0,'0'0'510'2,"0"0"-272"3,0 0 25 4,0 0-43-5,0 0-134 6,0 0-86-4,0 0-36 4,-22 63 36-6,14-8 60 4,-11 12-19 0,4 7 11 0,8 3-31 0,7-1-20-2,0-3-1 3,0-8-63-2,0-7-99 1,15-12-120-2,11-15-126 5,-3-23-375-11</inkml:trace>
    </iact:actionData>
  </iact:action>
  <iact:action type="add" startTime="89079">
    <iact:property name="dataType"/>
    <iact:actionData xml:id="d75">
      <inkml:trace xmlns:inkml="http://www.w3.org/2003/InkML" xml:id="stk75" contextRef="#ctx0" brushRef="#br0">32147 6372 599 0,'0'0'776'7,"0"0"-497"-2,0 0-51 3,0 0-36-2,0 0-137 4,0 0-55-4,0 0 0 0,-90 69 21 3,48-14 4-2,-7 11 9 2,11 9-1-4,12-1-22 5,11 3-11-4,15-3-3 5,0-9-11-8,7-10 0 5,27-11-5 0,15-15 6 0,-3-18 6-1,3-11 6 0,7 0 1 2,-7-36 2-2,-7-13-2 2,0-15-12-4,-1-10-43 4,-26-3-13-2,0 2-7-1,-3 6 1 2,-12 9-12 1,0 8-8 0,-34 2-61-5,0 15-121 7,-4 7-440-11</inkml:trace>
    </iact:actionData>
  </iact:action>
  <iact:action type="add" startTime="89771">
    <iact:property name="dataType"/>
    <iact:actionData xml:id="d76">
      <inkml:trace xmlns:inkml="http://www.w3.org/2003/InkML" xml:id="stk76" contextRef="#ctx0" brushRef="#br0">32578 6084 360 0,'0'0'821'2,"0"0"-562"11,0 0-80-10,0 0-19 4,0 0-85 0,0 0-68 1,0 0-6 1,64 0 0-1,-30-2 1-1,8-2-1-1,-12 2-1 4,26-7-48-3,-14 1-177 2,-8-3-297-9</inkml:trace>
    </iact:actionData>
  </iact:action>
  <iact:action type="add" startTime="90053">
    <iact:property name="dataType"/>
    <iact:actionData xml:id="d77">
      <inkml:trace xmlns:inkml="http://www.w3.org/2003/InkML" xml:id="stk77" contextRef="#ctx0" brushRef="#br0">33254 5685 758 0,'0'0'319'6,"0"0"-94"5,0 0-58-8,0 0-26 9,0 0-79-8,0 0-34 6,-189-5-9-6,159 14 7 4,-4-1-7 1,11-2 15-2,4-1-24 2,19-2-9-4,-7-1-1 6,7 1-11-6,0 3-18 5,0 1-13-4,0 7 36 3,7 1 10-4,12 4-4 1,-4 1 9 4,0 4 3-4,4 0-2 3,-4 1-9-4,8-3 0 6,4 0 7-6,-5-3 3 7,5-3-2-10,-12 1 1 7,11-4-9 0,-11-2 5-3,-7 3-5 2,7-2 0-2,-4 1-1 4,4 4 1-4,-7 2-1 5,0 6-1-8,-1 0-1 5,-7 2 1 1,0 1 1-2,0-1 6 0,0 0 11 0,0-3 2 3,0 1-3-4,-15-3 0 3,-8-2-16-4,4-7-30 6,-3-7 6-6,-5-2 24 1,5-4-1 2,-5 0-18 0,-3-17-44 2,4-9-33-6,10 2 42 6,9-3 27-4,7-1 19 6,0-5 1-8,0 0 7 6,23-6-1-6,11-5 1 4,-4-2-1 1,11-3 1-4,1-4 1 5,-1-2 8-4,1 0-8 4,-12-2 7-6,4-3-7 8,-11-2 1-8,-4 2-2 2,-19-6-43 3,0 17-97-2,-12 12-180 2</inkml:trace>
    </iact:actionData>
  </iact:action>
  <iact:action type="add" startTime="117932">
    <iact:property name="dataType"/>
    <iact:actionData xml:id="d78">
      <inkml:trace xmlns:inkml="http://www.w3.org/2003/InkML" xml:id="stk78" contextRef="#ctx0" brushRef="#br0">29711 7274 504 0,'0'0'209'7,"0"0"-66"3,0 0-39-6,0 0-39 4,0 0-16 2,0 0 9-4,8-25 43 1,-8 20 4 0,0 2-14 2,0 0-5-2,0 3-19 4,0 0 5-8,0 0-13 5,0 0 2 0,0 0 3-2,0 0-5 3,0 0-11-2,0 0-2 2,0 0 3-4,0 0-8 6,0 0-14-6,0 0 0 8,0 0-27-12,0 3-22 7,0 13-9 0,0 7 15 0,0 9 16 1,0 10 13-4,11 8-13 6,-4 1 9-6,1 5-2 8,0-1-5-12,-1-4-1 11,1-4 1-7,11-12 0 2,-12-12-2 1,1-10-2-2,-1-13-13 4,8 0 13-4,4-16 2 3,23-24 34-4,-5-13-13 6,20-7-12-6,-15 5-8 1,-1 4 0 3,-7 16-1-2,-11 10 0 1,-16 11-1-2,1 13-11 6,0 1-11-8,3 0-23 7,-4 1 23-8,9 18-5 7,-9 6 28-4,12 4-1 2,-11 4 1-1,7-1 1 0,-8-2 6 4,12-5 4-6,-11-8-11 4,7-7-1-4,0-7-5 6,4-3-1-6,3 0 7 1,12-16 31 2,4-17 2 0,4-8-17 1,7-6-7-4,0 5-8 5,-8 6 5-4,-18 9-6 6,11 14-6-7,-19 4 0 2,4 9-12-1,-4 0-10 2,-7 0 8 1,18 11 9-4,-11 8 1 5,8 4 10-4,3 2 0 4,-3 0 10-5,4-4-10 6,-12-1 1-7,11-6 0 2,-3-4-1 3,-1-7-1-2,12-3-25 2,0-3 26-4,4-21 11 5,11-16 4-4,8-4-13 5,-8-1 6-6,11 0-7 5,-3 6-2-4,-27 15-6 1,4 10 6 0,-19 12-19-1,1 2-8 4,2 0 6-4,-2 16 9 4,-9 8 13-6,12 7 8 8,-11 7-8-7,-1 7 0 5,1-5 9-6,-8-1-3 3,7-9 3 2,-7-10-9-2,8-12-1 1,-1-8-1-2,5 0-15 5,3-5 17-6,19-20 31 5,-4-8 10-6,12-1-21 4,-1 2-14 1,1 4-6-4,-12 6 0 5,-4 11-19-4,-11 5-5 4,1 6 0-6,-9 0-17 7,4 0 12-6,-3 14 14 6,0 11 15-6,-1 5 19 1,8 6 6 2,-3 0-12 0,-5 0-7 1,1-6 6-4,-1-8-11 6,8-11 0-6,-7-8-1 1,3-3-18 2,12 0 18 8,11-25 43-14,4-8 2 8,22-5-27-5,-3 0-14 0,7 7-4 6,-15 7-10-4,0 13-9 4,-7 7-13-10,-20 4-6 11,12 0 2-10,-19 9 7 6,-7 12 29 2,7 9 6-4,-4 7 0 2,-3 9 9-2,0 9-6 5,-1 3 17-6,-7-4 11 7,8-6-11-9,-1-12-18 4,1-15-8 1,-8-9-8 0,19-12-8 0,-4 0 16-2,11-33 30 4,12-15 10-4,11-15-19 4,19-5-14-6,4-4-7 6,-8 8-20-4,0 15-6 1,-3 19-13 2,-24 14-7-3,-3 16-3 4,-18 0 14-6,10 13 35 7,-18 20 37-6,14 7 5 7,-3 0-14-9,4 7-9 5,3 3-12-1,4-1 11 1,12-3-18 1,0-7-57-4,29-28-84 5,-7-11-248-4,-7-7-792-5</inkml:trace>
    </iact:actionData>
  </iact:action>
</iact:actions>
</file>

<file path=ppt/ink/inkAction2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deg"/>
          <inkml:channel name="T" type="integer" max="2.14748E9" units="dev"/>
        </inkml:traceFormat>
        <inkml:channelProperties>
          <inkml:channelProperty channel="X" name="resolution" value="2155.72363" units="1/cm"/>
          <inkml:channelProperty channel="Y" name="resolution" value="3449.15796" units="1/cm"/>
          <inkml:channelProperty channel="F" name="resolution" value="11.375" units="1/deg"/>
          <inkml:channelProperty channel="T" name="resolution" value="1" units="1/dev"/>
        </inkml:channelProperties>
      </inkml:inkSource>
      <inkml:timestamp xml:id="ts0" timeString="2020-09-16T00:47:43.023"/>
    </inkml:context>
    <inkml:brush xml:id="br0">
      <inkml:brushProperty name="width" value="0.05292" units="cm"/>
      <inkml:brushProperty name="height" value="0.05292" units="cm"/>
      <inkml:brushProperty name="color" value="#7030A0"/>
    </inkml:brush>
    <inkml:brush xml:id="br1">
      <inkml:brushProperty name="width" value="0.05292" units="cm"/>
      <inkml:brushProperty name="height" value="0.05292" units="cm"/>
      <inkml:brushProperty name="color" value="#C00000"/>
    </inkml:brush>
  </inkml:definitions>
  <iact:action type="add" startTime="32770">
    <iact:property name="dataType"/>
    <iact:actionData xml:id="d0">
      <inkml:trace xmlns:inkml="http://www.w3.org/2003/InkML" xml:id="stk0" contextRef="#ctx0" brushRef="#br0">15803 6194 552 0,'0'0'277'7,"0"0"-128"2,0 0 0-1,0 0-16-1,0 0-64-1,0 0-35 7,0 0 3-10,0 0 16 3,0 0 6 3,0 0-1-2,0 0-11 2,0 0-9-4,0 0-6 4,0 0-3-2,0 0 8 3,0 0-11-6,0 0-4 6,0 0-6-4,0 0-6 4,0 0-8-5,0 3-2 2,0 5-6 1,0 6 6 0,8 2 19 0,3 6 13-2,-3 4-9 5,7-2-14-5,-8 1 0-1,12-4-8 3,-4-4 0 0,1-5-1 0,-1-7-17 0,4-5-30-1,3 0 47 0,5-11 9 4,3-19 12-6,11-4-21 3,-7 1-5-2,-3 0-17 5,3 6 8-6,-12 2-29 1,-3 3 13 4,-4 5 14-4,0 7 10 3,-15 7-6-4,12 3-13 5,-12 0-11-4,7 0-1 4,-7 13 4-5,15 4 26 2,-7 2 7 2,7-2 14-2,-4-1 5 1,5-5-10-2,-9 0-9 3,8-3 0-2,-3-2-2 1,3-1-12-2,0-5 13 2,0 0-8 0,11 0 9-2,-3 0 2 2,11-11 4 0,0-2-6 1,-4-1-39-4,-3 6-17 5,-5 2 0-3,-3 1 25 2,-4 2 18-3,0 3 13 0,0 0-1 2,-3 0-1 0,3 0-4 0,-8 0 6-2,9 0 0 5,2 0-1-6,-10 0-8 6,7 8-2-7,0 6-10 6,4 3 1-5,-4 2 20 1,-7-5 17 4,11-3 2-4,-4-4-4 3,0-7-15-3,11 0-18 5,-3 0 18-7,11-11 8 8,-4-10 14-9,4-4-22 4,0-3-7 1,4 4-7 0,-4 4-5 2,-11 1 11-5,3 8 8 5,-11 2-9-5,4 9-2 6,-4 0-21-8,-7 0 11 7,-1 7-3-3,1 9 24 0,3 0 6 1,-3 1 27-2,7 0 0 4,-8-4-8-4,8-2-15 3,4-2 3-4,-4-4-13 7,12-2 0-8,-4-3-6 2,11 0 6 3,3 0 16-2,12-17 4 1,1-2-3-2,-1 0-17 5,0 5-31-6,-8 6-18 6,-18 2 20-8,3 6 4 6,-3 0 12-1,-15 0-4-1,3 0 2 0,4 8-8 0,-7 4 23 3,7 1 17-4,-4 1 4 3,4 0-4-4,-7-4-5 7,7 2-11-8,4-5 9 4,-12-3-10-1,8-4-18 0,12 0 17 2,3 0 1-4,12-8 12 6,7-15 6-6,0 2-18 6,-8-1-33-8,8 2-3 8,-11 9 5-6,-11 6 4 3,-5 5 1 1,5 0-25-4,-20 0 51 5,8 13 5-4,4-2 8 4,-11 3 11-5,-1 0-9 5,9 2 18-5,-9 1 18 1,1 0-6 3,3 2-3-2,-3-5-16 2,-1-1-10-4,8-8-16 7,4-2-7-8,-4-3-13 7,8 0 20-5,18-21 7-1,1-10 21 6,7-2-8-3,-7-2-20-1,7 4-5-1,-12 10 4 5,-3 4 1-7,0 9-1 7,-18 4-18-9,-1 4 2 10,-8 0 4-6,5 0 13 2,-12 14 49-2,0 6 35 0,7 4 5 3,-7 4-5-2,0 2-40 1,8-5-18-2,-1-3-24 5,8-5-2-6,4-11-10 4,-4-5-11-4,19-1-1 3,4-7 22 1,11-29 31-4,15-8-6 4,-3-6-14-2,3 4-11 4,-7 10-13-8,-16 13-18 9,-11 15 3-8,-3 8 5 6,-12 0-9-4,0 8 32 0,4 13 16 2,4 3 18 0,3-2-5 1,12-5-29-4,37-17-38 6,-3-11-220-5,-8-22-820-6</inkml:trace>
    </iact:actionData>
  </iact:action>
  <iact:action type="add" startTime="146826">
    <iact:property name="dataType"/>
    <iact:actionData xml:id="d1">
      <inkml:trace xmlns:inkml="http://www.w3.org/2003/InkML" xml:id="stk1" contextRef="#ctx0" brushRef="#br0">3086 13715 237 0,'0'0'164'6,"0"0"-53"0,0 0-15 2,0 0-4 0,0 0-24 0,0 0-41-1,0-4-7 0,0 4 5 2,0 0 4-2,0 0 4 2,0 0 2-4,0 0 1 5,0 0 6-3,0 0-5-2,0 0-15 3,0 0-2 0,0 0 6 2,0 0 9-6,0 0 3 6,0 0-11-4,0 0 5 5,0 0-4-8,0 0 19 11,0 0 23-12,0 0 10 6,0 0-15-1,0 0-9 0,0 0-14 2,0 0-20-2,0 0-9 1,0 0-13-2,0 0 0 4,0 21-9-4,0 21 9 0,0 18 65 2,0 14-8 0,-8 12-14 1,1 5 4-4,-1-1-9 6,8-2-17-6,0-8-14 6,0-12-6-6,0-12 0 1,0-20-1 2,0-15-32 0,0-10-47 0,0-11-13-2,0 0-12 4,0-19-107-4,0-9-549-1</inkml:trace>
    </iact:actionData>
  </iact:action>
  <iact:action type="add" startTime="147845">
    <iact:property name="dataType"/>
    <iact:actionData xml:id="d2">
      <inkml:trace xmlns:inkml="http://www.w3.org/2003/InkML" xml:id="stk2" contextRef="#ctx0" brushRef="#br0">3078 13788 371 0,'0'0'142'7,"0"0"-69"1,0 0-6 1,0 0-24-4,0 0-33 5,0 0 12-4,0 0 5 4,0-14 40-6,0 9 11 5,0 2 5-2,0 0-7 1,0 0-16 1,0 1-21-4,0 2-8 6,0-3-5-6,8-1 14 4,-8 3 13-4,0-5-8 9,0 1-16-12,7-3-2 4,-7-4 1 4,8 0 5-4,-1 0-1 3,5-6-9-4,-5 3 5 5,8-6-9-4,0 1-12 4,4 0-5-6,-4-3-1 4,12 4 9 0,-12 0-8 0,0 2-1 0,0 4 6-1,12 5-7 2,-12 0-1-3,4 8-22 4,-4 0 1-6,7 0 0 4,5 0 6 1,-5 8 15 0,-3 11 1-5,4 0 16 4,-8 6-3 2,12 0-2-4,-20 6 8 2,1 0 2-2,-1 4 9 5,-7 3 4-6,0 0 14 1,0 0-10 2,-7 4-5 0,-16-1-8 1,-11 1-7-4,-8-5-1 5,-7-4 14-4,0-8-15 5,0-9 0-7,4-4-6 7,3-10-10-7,8-2-24 5,-15 0-133-2,19-19-337 0,4-2-442-6</inkml:trace>
    </iact:actionData>
  </iact:action>
  <iact:action type="add" startTime="156269">
    <iact:property name="dataType"/>
    <iact:actionData xml:id="d3">
      <inkml:trace xmlns:inkml="http://www.w3.org/2003/InkML" xml:id="stk3" contextRef="#ctx0" brushRef="#br0">3754 13746 409 0,'0'0'181'7,"0"0"-82"4,0 0-54-6,0 0 7 4,0 0-17-4,0 0-24 5,8 0 21-3,-8 0 78-2,0 0 47 4,0 0-2-2,0 0-18 2,0 0-30-4,0 0-15 4,0 0-12-2,0 0-13 3,0 0-7-6,0 0-18 4,0-5-11 0,0 0 3 0,0 0 4-1,0 1-4 0,0 2-14 2,0 2-8-2,7 0-12 3,1 0-15-6,18 0-18 10,-3 0 12-12,18 0 14 4,-7 0 6 2,4 0 1 0,4 0 2 1,-1 0 11-4,-7 0-13 6,-3-6-35-6,3-6-79 5,-4-8-78-6,-4-1-178 5,-11 2-342-6</inkml:trace>
    </iact:actionData>
  </iact:action>
  <iact:action type="add" startTime="156829">
    <iact:property name="dataType"/>
    <iact:actionData xml:id="d4">
      <inkml:trace xmlns:inkml="http://www.w3.org/2003/InkML" xml:id="stk4" contextRef="#ctx0" brushRef="#br0">3818 14060 738 0,'0'0'269'7,"0"0"-181"-2,0 0-8 0,0 0-28 3,0 0-30 3,0 0 88-6,0 0-3 1,114 0-28 4,-80 0-15-4,7 0-22 4,8 0-20-6,-11 0-22 9,30-4-71-9,-19-1-176 7,-11-6-417-9</inkml:trace>
    </iact:actionData>
  </iact:action>
  <iact:action type="add" startTime="157899">
    <iact:property name="dataType"/>
    <iact:actionData xml:id="d5">
      <inkml:trace xmlns:inkml="http://www.w3.org/2003/InkML" xml:id="stk5" contextRef="#ctx0" brushRef="#br0">4895 13559 975 0,'0'0'309'7,"0"0"-133"-1,0 0-51 2,0 0 10 0,0 0-66 1,0 0-37-4,0 0-8 7,-91-7-8-8,57 37-2 6,-7 10 0-6,10 8 6 7,-10 3-5-6,18 4 4 3,4 3-18-1,12 0 1 0,7 0-2 2,15 3-1-2,19-2-9 2,30-6 0-3,12-9 1 5,11-11-10-7,3-16 13 2,1-12 4 2,-19-5 2 0,-16 0-1 1,-7-22-30-2,-22-8 11 2,-5-9 19-4,-22-7-4 5,0-9-52-4,-7-9-67 3,-57-18-138-4,0 16-116 6,-4 11-187-11</inkml:trace>
    </iact:actionData>
  </iact:action>
  <iact:action type="add" startTime="158372">
    <iact:property name="dataType"/>
    <iact:actionData xml:id="d6">
      <inkml:trace xmlns:inkml="http://www.w3.org/2003/InkML" xml:id="stk6" contextRef="#ctx0" brushRef="#br0">5616 14095 1500 0,'0'0'486'1,"0"0"-388"4,0 0-60 4,0 0 5-2,0 0-43 0,0 0-71 1,0-159-61 1,0 126-99-2,0 0-383-7</inkml:trace>
    </iact:actionData>
  </iact:action>
  <iact:action type="add" startTime="158607">
    <iact:property name="dataType"/>
    <iact:actionData xml:id="d7">
      <inkml:trace xmlns:inkml="http://www.w3.org/2003/InkML" xml:id="stk7" contextRef="#ctx0" brushRef="#br0">5952 13587 1039 0,'0'0'212'2,"0"0"-101"9,0 0 81-10,23 179-29 5,-15-113-96 3,3 2-42-3,-3-5-12 5,-1-7-13-7,1-12-70 6,7-26-169-5,4-11-356 1,-4-7-256-4</inkml:trace>
    </iact:actionData>
  </iact:action>
  <iact:action type="add" startTime="158822">
    <iact:property name="dataType"/>
    <iact:actionData xml:id="d8">
      <inkml:trace xmlns:inkml="http://www.w3.org/2003/InkML" xml:id="stk8" contextRef="#ctx0" brushRef="#br0">6206 13691 78 0,'0'0'927'6,"0"0"-697"3,0 0-123-2,0 0-11 1,0 0 0-2,0 0-67 5,0 0-14-6,22-88 24 5,-7 75 6-6,4 0-10 4,4-2-21 0,11 5-14 0,-4-2-12-1,4 10 11 0,0 2-9 2,-11 0 8-2,3 0-9 2,-3 5-5-4,-8 9 8 5,-4 6 8-4,-3 0 13 0,-8 11 23 2,0 5 24 0,0 6-8 1,-19 3-16-4,-4 9-13 7,-18 0 2-8,-1 1-10 8,4-6 5-10,12-7 6 10,3-11-8-7,16-12-3 2,7-9-9 2,0-5-6-4,0-1 0 4,30 2 22-2,12-1 29 3,14 3-7-6,1-1-11 7,18 5-33-5,-10-1 0 3,-9 3-131-3,-26 5-105 0,-3-5-320 3,-27-3-517-8</inkml:trace>
    </iact:actionData>
  </iact:action>
  <iact:action type="add" startTime="159919">
    <iact:property name="dataType"/>
    <iact:actionData xml:id="d9">
      <inkml:trace xmlns:inkml="http://www.w3.org/2003/InkML" xml:id="stk9" contextRef="#ctx0" brushRef="#br0">4918 13658 370 0,'0'0'229'5,"0"0"-103"7,0 0-11-7,0 0-31 5,0 0-22-7,0 0 18 5,0 0 10 0,26-2-8 0,-26-3-7 0,15-1-9-2,-7 0-16 3,7 4-21-2,-8 2-11 3,12 0-9-6,-4 0-8 4,12 0 44 0,-5 10 3 1,1 9 2-4,11 2-1 3,0-1-23 1,-4-2-10-2,-3-2-7 1,3-2-9-2,-11 0-67 4,-4-3-205-4,-8-6-485-5</inkml:trace>
    </iact:actionData>
  </iact:action>
  <iact:action type="add" startTime="227640">
    <iact:property name="dataType"/>
    <iact:actionData xml:id="d10">
      <inkml:trace xmlns:inkml="http://www.w3.org/2003/InkML" xml:id="stk10" contextRef="#ctx0" brushRef="#br1">3135 15096 608 0,'0'0'286'7,"0"0"-134"1,0 0-22 3,0 0 23-7,0 0-22 3,0 0-47 3,0 0 8-4,0-13 19 2,0 13-8-2,0 0-7 4,0 0-39-4,0 0-51 0,0 20-6 3,7 28 0-2,8 21 30 1,4 21 20-2,-4 21-20 5,12 0-14-6,-5 2-6 6,-6-14-10-8,10-18-31 7,-11-26-71-4,0-23-102 6,-15-32-74-10,0-19-60 6,0-25-242-1</inkml:trace>
    </iact:actionData>
  </iact:action>
  <iact:action type="add" startTime="228161">
    <iact:property name="dataType"/>
    <iact:actionData xml:id="d11">
      <inkml:trace xmlns:inkml="http://www.w3.org/2003/InkML" xml:id="stk11" contextRef="#ctx0" brushRef="#br1">3101 15024 367 0,'0'0'372'7,"0"0"-244"-2,0 0-71 9,0 0 2-14,0 0 2 8,0 0 5 0,0 0 62 0,0 4 86 0,0-4 7-2,0 0-54 4,0 0-37-4,0 0-48 3,0-4-45-4,0-11-29 7,26-10-8-8,4-6 0 2,19-5-1 3,8 3-5-2,11 9 6 2,4 5-6-4,0 5-5 6,3 14 0-6,-3 0-28 5,-4 0 11-6,-23 8 3 4,-3 17-7 0,-23 5 4 0,-12 11 0-1,-7 8 24 0,-34 12 4 2,-15-4 20-2,-23 7 17 1,-3-6-6-2,11-14-17 6,-1-9-8-6,16-15-6 1,15-10-50-1,27-4-55 1,7-6-92 3,0-6-311-6,15-10-342-3</inkml:trace>
    </iact:actionData>
  </iact:action>
  <iact:action type="add" startTime="228856">
    <iact:property name="dataType"/>
    <iact:actionData xml:id="d12">
      <inkml:trace xmlns:inkml="http://www.w3.org/2003/InkML" xml:id="stk12" contextRef="#ctx0" brushRef="#br1">4128 15083 553 0,'0'0'594'8,"0"0"-404"-1,0 0-7 1,0 0-19-1,0 0-67 0,0 0-61 2,0 0-18-2,34-10 4 1,-11 1-2-2,26-3-9 4,0 3-10-4,0 1 6 1,8 8-7 1,-8 0-67-1,-8 0-127 3,-3 6-178-6,-19 1-348-3</inkml:trace>
    </iact:actionData>
  </iact:action>
  <iact:action type="add" startTime="229123">
    <iact:property name="dataType"/>
    <iact:actionData xml:id="d13">
      <inkml:trace xmlns:inkml="http://www.w3.org/2003/InkML" xml:id="stk13" contextRef="#ctx0" brushRef="#br1">4177 15388 46 0,'0'0'979'1,"0"0"-887"4,0 0-47 4,0 0-11-6,204 0-16 8,-106 0-18-6,-18 0-185 6,-24 0-707-9</inkml:trace>
    </iact:actionData>
  </iact:action>
  <iact:action type="add" startTime="230109">
    <iact:property name="dataType"/>
    <iact:actionData xml:id="d14">
      <inkml:trace xmlns:inkml="http://www.w3.org/2003/InkML" xml:id="stk14" contextRef="#ctx0" brushRef="#br1">5495 14997 392 0,'0'0'729'8,"0"0"-521"0,0 0-65 2,0 0-45-6,-185 0-6 6,136 16-48-4,0 12-8 2,8-4 1-1,14 13-2 0,5 4-18 2,14 8-11-2,8 9-5 3,0 5-1-6,23 6 1 6,26-4 0-4,7-6-1 0,12-15 0 2,4-14-1 0,0-20-11 0,-15-10 11-2,3-2-1 3,-15-31 2-2,-11-15 13 2,-7-8 3-4,-20-13-5 4,-7-3-11-2,0-7-5 6,-34 1-44-12,-22 8-81 8,-1 8-102 0,0 19 12-3,1 26 0 5,22 9-98 7,11 8-372-16</inkml:trace>
    </iact:actionData>
  </iact:action>
  <iact:action type="add" startTime="230527">
    <iact:property name="dataType"/>
    <iact:actionData xml:id="d15">
      <inkml:trace xmlns:inkml="http://www.w3.org/2003/InkML" xml:id="stk15" contextRef="#ctx0" brushRef="#br1">6213 15664 1069 0,'0'0'575'8,"0"0"-462"-6,0 0-44 6,0 0-21 0,0 0-48 0,0 0-16-1,0 0-77 0,-26-150-103 2,37 123-318-2,4 4-258-6</inkml:trace>
    </iact:actionData>
  </iact:action>
  <iact:action type="add" startTime="230721">
    <iact:property name="dataType"/>
    <iact:actionData xml:id="d16">
      <inkml:trace xmlns:inkml="http://www.w3.org/2003/InkML" xml:id="stk16" contextRef="#ctx0" brushRef="#br1">6708 15157 563 0,'0'0'772'5,"0"0"-573"6,0 0 8-7,0 0-49 6,0 0-82-6,0 0-22 6,-193 13-19-4,152 23-8 0,-1 8 8 3,8 10-14-2,12 7-11 3,14-4-10-6,8 8 0 8,0-8-7-8,23-8 5 7,26-8-13-6,7-16 4 1,12-16-17 3,12-9 7-2,3 0 20 2,-11-25 0-4,-16-13 1 5,-7-4 7-3,-7-5 1 0,-27-5-8 0,-7-9-19 3,-8-2-26-5,-16 0-46 3,-25 0-98 0,-23 0-143-2,15 19-287 5,7 14-98-11</inkml:trace>
    </iact:actionData>
  </iact:action>
  <iact:action type="add" startTime="231102">
    <iact:property name="dataType"/>
    <iact:actionData xml:id="d17">
      <inkml:trace xmlns:inkml="http://www.w3.org/2003/InkML" xml:id="stk17" contextRef="#ctx0" brushRef="#br1">7278 15013 1001 0,'0'0'611'2,"0"0"-478"3,0 0 1 3,0 0-13-2,0 0-59 4,0 0-35-4,0 0 95 0,0 130 2 2,0-83-17 0,-7-4-53 1,7-7-26-4,0-9-17 6,0-10-11-6,7-9 0 8,20-8-1-12,3 0 1 8,19-2 18-2,8-23-4 1,18-3 0 0,-11-2-14-2,8 5-45 3,-15 6-77-2,-8 5-61 1,-15 1-143-2,-11 1-240 6,-12 2-406-12</inkml:trace>
    </iact:actionData>
  </iact:action>
  <iact:action type="add" startTime="231405">
    <iact:property name="dataType"/>
    <iact:actionData xml:id="d18">
      <inkml:trace xmlns:inkml="http://www.w3.org/2003/InkML" xml:id="stk18" contextRef="#ctx0" brushRef="#br1">7777 14868 1013 0,'0'0'910'5,"0"0"-706"6,0 0-132-9,0 0-4 11,0 145 58-10,-19-51-26 9,19 16-11-9,0 8-27 4,0-2-33 2,0-12-29-2,26-14-3 2,24-28-180-3,-9-30-199 5,-11-32-500-11</inkml:trace>
    </iact:actionData>
  </iact:action>
  <iact:action type="add" startTime="290094">
    <iact:property name="dataType"/>
    <iact:actionData xml:id="d19">
      <inkml:trace xmlns:inkml="http://www.w3.org/2003/InkML" xml:id="stk19" contextRef="#ctx0" brushRef="#br1">3524 16671 803 0,'0'0'260'8,"0"0"-131"-2,0 0-5 4,0 0-56-4,0 0-37 7,0 0-14-12,0 0-2 8,0 0 24-2,0 0 53 1,0 0 14 0,0 0-13-2,0 2-25 3,0 12-26-2,0 10-26 2,0 15 19-5,0 16 39 7,-8 17-23-5,8 8-19 2,0 4-5 0,0 4-17-2,0 4-10 3,0-13 8-2,0-10-8 2,8-17-27-4,3-20-51 6,-3-15-84-6,-1-17-96 1,1-22-4 2,-8-17 72-6</inkml:trace>
    </iact:actionData>
  </iact:action>
  <iact:action type="add" startTime="290719">
    <iact:property name="dataType"/>
    <iact:actionData xml:id="d20">
      <inkml:trace xmlns:inkml="http://www.w3.org/2003/InkML" xml:id="stk20" contextRef="#ctx0" brushRef="#br1">3535 16687 677 0,'0'0'302'5,"0"0"-108"6,0 0-61-6,0 0-34 9,0 0-19-14,0 0-47 8,0 0-13 0,0-52 7 0,0 41 3-1,0-3 20 1,8 1-8 1,7-1-10-3,11-3-22 5,4 4-9-8,12-6-1 6,7 8-1-2,8-3 1-1,-8 4 0 3,7 10-1-2,-14 0-13 2,0 0-4-4,-12 12 2 6,-4 12-1-6,-11 5-11 6,0 0-10-8,-15 11 31 5,0-5 7 0,0 8 23 0,-30 1-1 0,-11 0 3-2,-8-2 8 6,-8-6-18-8,0-11-15 7,1-12 0-6,7-1-32 5,7-5-48-5,16-3-158 1,10-2-337-6</inkml:trace>
    </iact:actionData>
  </iact:action>
  <iact:action type="add" startTime="291440">
    <iact:property name="dataType"/>
    <iact:actionData xml:id="d21">
      <inkml:trace xmlns:inkml="http://www.w3.org/2003/InkML" xml:id="stk21" contextRef="#ctx0" brushRef="#br1">5080 16338 651 0,'0'0'656'2,"0"0"-488"6,0 0-9-5,0 0-19 5,0 0-58 1,0 0-53-3,0 0-10 2,0 5 34-2,0 1-10 5,-8 7-10-6,-7 4 15 1,-4 5 2 2,-11 2-1 0,-4 5-11 0,4 1-20-1,-12-5-2 2,8 1-7-3,-7 3-7 4,11-4-1-6,-12-4-1 6,16 2 0-4,3 1 0 2,0-10-1-1,12 2 1 0,-4-2-2 2,15-4-5-1,-8 5-5 2,8-5-1-6,0 7-6 7,0 2 4-7,8 0 13 6,18 6 1-4,-3 6 0 0,19-1 1 3,7 2 1-2,0 1 5 2,7 1-4-4,9 1 4 5,-16-5 0-4,7 1-5 3,-6-4 0-4,-1-5 0 7,-15-3-1-6,-4-7-19 0,-4-5-31 3,-11-1-110-4,0-6-110 5,-7 0-120-6,-8-11-421-3</inkml:trace>
    </iact:actionData>
  </iact:action>
  <iact:action type="add" startTime="292107">
    <iact:property name="dataType"/>
    <iact:actionData xml:id="d22">
      <inkml:trace xmlns:inkml="http://www.w3.org/2003/InkML" xml:id="stk22" contextRef="#ctx0" brushRef="#br1">6051 16461 863 0,'0'0'492'10,"0"0"-296"-7,0 0-17 5,0 0-39 1,0 0-44-2,0 0-45 1,0 0-29-2,-125-19-11 3,76 19 23-1,-8 6-6 1,-7 19-6-5,7 0 3 4,1 11-4 0,14 8-11 3,1 11-10-8,10-1-7 5,-3 4 5 1,27 2-7-2,7-1-3 4,0-10-5-8,23-4-2 8,26-6-9-6,19-5 10 2,3-10 18 2,20-10 1-3,7-11 16 3,-3-3-3-4,-12 0-2 6,-11-20-10-6,-23-7 8 6,-15-12-10-8,-12-13 0 8,-22-10-1-5,0-11-44 1,-15 0-53 0,-15 4-20 0,-12 20-80 2,1 24-87-2,7 11-77 3,11 14-569-9</inkml:trace>
    </iact:actionData>
  </iact:action>
  <iact:action type="add" startTime="292554">
    <iact:property name="dataType"/>
    <iact:actionData xml:id="d23">
      <inkml:trace xmlns:inkml="http://www.w3.org/2003/InkML" xml:id="stk23" contextRef="#ctx0" brushRef="#br1">6564 17195 1536 0,'0'0'491'2,"0"0"-380"8,0 0-61-4,0 0-50 0,0 0-91 2,0 0-114-1,0 0-109 3,16-129-519-10</inkml:trace>
    </iact:actionData>
  </iact:action>
  <iact:action type="add" startTime="292739">
    <iact:property name="dataType"/>
    <iact:actionData xml:id="d24">
      <inkml:trace xmlns:inkml="http://www.w3.org/2003/InkML" xml:id="stk24" contextRef="#ctx0" brushRef="#br1">7116 16780 1549 0,'0'0'489'2,"0"0"-339"1,0 0-50 8,0 0 22-6,0 0-72 4,0 0-23-4,0 0-6 6,-106-49-8-6,72 54-4 1,4 14-9 2,-12 17-2 0,20 6-4 0,-5 8-3-2,20-1 3 4,7 5-4-4,0-4 1 4,7-6-15-6,27-3-22 7,15-8-4-6,0-10 23 6,8-10 11-7,0-8 2 3,-1-5 14 3,-6-5 1-4,-9-20 11 2,-11-13-3-2,-11-9 3 5,-4-8-12-5,-15-5-17 2,0-3-7-1,-26 2-97-1,-4 11-39 3,-4 4-61-4,3 12-95 5,5 10-246-4,18 10-239-5</inkml:trace>
    </iact:actionData>
  </iact:action>
  <iact:action type="add" startTime="293138">
    <iact:property name="dataType"/>
    <iact:actionData xml:id="d25">
      <inkml:trace xmlns:inkml="http://www.w3.org/2003/InkML" xml:id="stk25" contextRef="#ctx0" brushRef="#br1">7694 16511 780 0,'0'0'683'4,"0"0"-483"7,0 0-35-6,0 0-22 4,0 0-60-4,0 0-15 5,0 0 90-4,56 135-4 1,-37-64-22 2,-4 3-45-3,8 7-41 4,-4-13-27-6,-11-2-19 7,7-12-13-6,11-4-149 6,-3-12-139-8,-16-21-420-2</inkml:trace>
    </iact:actionData>
  </iact:action>
</iact:actions>
</file>

<file path=ppt/ink/inkAction3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deg"/>
          <inkml:channel name="T" type="integer" max="2.14748E9" units="dev"/>
        </inkml:traceFormat>
        <inkml:channelProperties>
          <inkml:channelProperty channel="X" name="resolution" value="2155.72363" units="1/cm"/>
          <inkml:channelProperty channel="Y" name="resolution" value="3449.15796" units="1/cm"/>
          <inkml:channelProperty channel="F" name="resolution" value="11.375" units="1/deg"/>
          <inkml:channelProperty channel="T" name="resolution" value="1" units="1/dev"/>
        </inkml:channelProperties>
      </inkml:inkSource>
      <inkml:timestamp xml:id="ts0" timeString="2020-09-16T00:47:43.023"/>
    </inkml:context>
    <inkml:brush xml:id="br0">
      <inkml:brushProperty name="width" value="0.05292" units="cm"/>
      <inkml:brushProperty name="height" value="0.05292" units="cm"/>
      <inkml:brushProperty name="color" value="#C00000"/>
    </inkml:brush>
    <inkml:brush xml:id="br1">
      <inkml:brushProperty name="width" value="0.05292" units="cm"/>
      <inkml:brushProperty name="height" value="0.05292" units="cm"/>
      <inkml:brushProperty name="color" value="#7030A0"/>
    </inkml:brush>
    <inkml:brush xml:id="br2">
      <inkml:brushProperty name="width" value="0.05292" units="cm"/>
      <inkml:brushProperty name="height" value="0.05292" units="cm"/>
      <inkml:brushProperty name="color" value="#FF0000"/>
    </inkml:brush>
  </inkml:definitions>
  <iact:action type="add" startTime="30074">
    <iact:property name="dataType"/>
    <iact:actionData xml:id="d0">
      <inkml:trace xmlns:inkml="http://www.w3.org/2003/InkML" xml:id="stk0" contextRef="#ctx0" brushRef="#br0">3248 8542 137 0,'0'0'170'9,"0"0"-51"-3,0 0-43 3,0 0-8-4,0 0-23 5,0-47-3-4,0 44-5 0,0-2 22 3,0 1 8-2,0-2 21 3,0 5 10-6,-8-6-8 7,8 6-8-5,0 1-1 4,0 0-17-7,0 0-16 5,-7 0-13 1,7 0 8-2,0-4 23 1,0 4 17-2,0-2 11 5,0 2-16-6,0 0-14 3,0 0-17-2,0 0-15 5,0 0-19-6,0 0-4 2,0 0-9 2,0 0-36-3,0 21-1 3,0 18 37-4,-8 13 33 6,8 14 1-6,-7 13-3 6,7 13-8-7,-12 7-21 32,12-1 8-35,-7-1-3-1,7-10-7 0,0-10 0 0,0-16-2 11,0-20-35-5,0-16-46 3,0-15-42-4,0-10 10 6,0-29-26-7,0-21-262 2,-8-2-693-5</inkml:trace>
    </iact:actionData>
  </iact:action>
  <iact:action type="add" startTime="30622">
    <iact:property name="dataType"/>
    <iact:actionData xml:id="d1">
      <inkml:trace xmlns:inkml="http://www.w3.org/2003/InkML" xml:id="stk1" contextRef="#ctx0" brushRef="#br0">3516 8321 622 0,'0'0'305'10,"0"0"-163"-4,0 0-47-1,0 0-89 4,0 0 3-2,0 0-9 3,0 0 116-6,8 105 7 6,-8-44-24-4,0 13 11 5,0 10-17-7,0 15-40 6,0 6-27-4,0 5-7 2,0-6-13-2,0-11-6 1,0-13-9 3,0-17-58-3,0-16-73 2,0-16-119-5,-15-31-75 8,7 0-30-8,-18-9 15-3</inkml:trace>
    </iact:actionData>
  </iact:action>
  <iact:action type="add" startTime="30939">
    <iact:property name="dataType"/>
    <iact:actionData xml:id="d2">
      <inkml:trace xmlns:inkml="http://www.w3.org/2003/InkML" xml:id="stk2" contextRef="#ctx0" brushRef="#br0">3021 9061 795 0,'0'0'292'6,"0"0"-110"1,0 0-88 0,0 0-94 4,0 0-3-7,0 0 3 5,0 0 1-2,170-23 1 3,-98 23-2-7,4 0 0 7,3 0-6-3,4 0-121 0,30 0-103 1,-22-1-110-2,-19-6-315-5</inkml:trace>
    </iact:actionData>
  </iact:action>
  <iact:action type="add" startTime="31307">
    <iact:property name="dataType"/>
    <iact:actionData xml:id="d3">
      <inkml:trace xmlns:inkml="http://www.w3.org/2003/InkML" xml:id="stk3" contextRef="#ctx0" brushRef="#br0">4094 9121 307 0,'0'0'192'6,"0"0"-51"2,0 0 15-1,0 0-45 0,0 0-25-1,0 0-11 5,0 0-6-6,-15 0-18 5,7 0 33-5,8 0-4 5,-7-5-8-5,-1 1-11 6,-3-1-14-8,3 3 1 5,-7-2-3 2,0 2-10-4,-4 2-5 3,-3 0-6-4,-5 0-17 7,5 0-7-8,-5 2 9 6,4 13-9-6,1 4-2 4,-5 0 1 0,12 2 0 0,-4 0-6-1,12-2 5 1,-1 2-6 1,8-1-8-2,0-1 14 2,0 0-9-5,15 0-1 7,4-5-27-5,4-3 7-1,11-6 11 4,-11-2 15-1,11-3-1 1,-12 0 7-4,12 0 0 5,-11 0 0-4,-4-8-1 4,-4-6 0-6,0-5-7 4,-4-2-15-1,4-7-23 1,-15 1-18 1,8-4 20-4,0 4-4 5,-8 4 24-4,0 6 24 3,0 9 4-4,0 6 51 9,0-1 5-12,0 3-23 4,0 0-37 3,0 0-10-2,0 0-25 2,0 17 34-3,0 8 1 5,0 5 57-7,0 9-5 8,0 1 26-8,0 2-44 2,0-4-25 2,7-2-8 0,12-4-1 1,-4-3-14-4,8-4-73 5,11-1-54-4,-8-4-77 5,-3-13-339-11</inkml:trace>
    </iact:actionData>
  </iact:action>
  <iact:action type="add" startTime="32086">
    <iact:property name="dataType"/>
    <iact:actionData xml:id="d4">
      <inkml:trace xmlns:inkml="http://www.w3.org/2003/InkML" xml:id="stk4" contextRef="#ctx0" brushRef="#br0">4657 8800 1205 0,'0'0'360'7,"0"0"-172"2,0 0-55-4,0 0-64 5,0 0-69-4,0 0-47 5,0 0-58-8,-8-6-53 8,8 6-164-5,0 0-350-6</inkml:trace>
    </iact:actionData>
  </iact:action>
  <iact:action type="add" startTime="32287">
    <iact:property name="dataType"/>
    <iact:actionData xml:id="d5">
      <inkml:trace xmlns:inkml="http://www.w3.org/2003/InkML" xml:id="stk5" contextRef="#ctx0" brushRef="#br0">4672 9267 1177 0,'0'0'328'1,"0"0"-178"11,0 0-99-9,0 0-51 6,0 0-189-2,0 0-580-7</inkml:trace>
    </iact:actionData>
  </iact:action>
  <iact:action type="add" startTime="32820">
    <iact:property name="dataType"/>
    <iact:actionData xml:id="d6">
      <inkml:trace xmlns:inkml="http://www.w3.org/2003/InkML" xml:id="stk6" contextRef="#ctx0" brushRef="#br0">5552 8822 1035 0,'0'0'353'2,"0"0"-82"8,0 0-103-7,0 0-67 5,0 0-98 1,0 0-3-2,0 0-43 1,0 52 43-2,0 3 30 5,0 10 0-6,0 9-14 3,0 1-15-1,0-3-1 0,0-7-45 1,19-7-124 0,11-17-108-1,-15-19-281 0,4-19-106-5</inkml:trace>
    </iact:actionData>
  </iact:action>
  <iact:action type="add" startTime="33101">
    <iact:property name="dataType"/>
    <iact:actionData xml:id="d7">
      <inkml:trace xmlns:inkml="http://www.w3.org/2003/InkML" xml:id="stk7" contextRef="#ctx0" brushRef="#br0">5552 8901 717 0,'0'0'365'2,"0"0"-166"2,0 0-95 4,0 0-72-2,0 0-32 5,0 0-16-6,0 0 16 2,57-96-7 1,-31 85 6-1,-3 3-1 2,18-1 1-3,-7 6 0 3,4 0 0-3,-4 3-12 5,8 0-12-8,-20 3 5 5,5 17 1 0,-12 4-4 0,-7 9-9 0,-8 1 25-2,0 4 7 5,-8-2 29-6,-15-3 4 4,-18-6-4-3,-1-8-29 5,-14-5-26-7,-1-9-87 2,-19-5-74 3,20 0-151-1,7-19-236-8</inkml:trace>
    </iact:actionData>
  </iact:action>
  <iact:action type="add" startTime="33900">
    <iact:property name="dataType"/>
    <iact:actionData xml:id="d8">
      <inkml:trace xmlns:inkml="http://www.w3.org/2003/InkML" xml:id="stk8" contextRef="#ctx0" brushRef="#br0">6912 8291 149 0,'0'0'656'3,"0"0"-464"3,0 0-21 4,0 0-21-4,0 0-53 4,0 0-47-6,0 0-7 8,0 0 43-7,0 0 19 4,0 0-6-5,0 0-33 11,0 0-15-14,0 0-15 10,0 0-16-6,0 0 2 2,0 0-1 1,0 3 2 0,-8 2-22 0,1 1 1-3,-8 4 12 6,-4 4-3-5,-4 3-6-1,-3 0-4 4,3 2-1-2,-3 2 1 2,3-2-1-4,-11-2 0 6,11 2 0-6,-3-5 10 5,11 2-8-5,0-4 7 3,-12 1-3-1,12-1-5 1,8-1-1 2,-9-1 2-6,5-1 0 6,11-7 5-4,0 2-7 6,0-4 0-10,0 0 1 11,0 0 0-10,0 0-1 3,0 0-1 3,0 0-1-2,0 0-11 2,0 5-3-4,11 3 3 6,5 4 12-6,6 1 1 7,12 3 14-8,15 1 3 2,-7 2-6 3,14 0 3-2,-6 0-4 1,6 0 0-2,1 4-1 4,-8-2-7-4,0-2 5 4,-11-2-7-5,-4 0 0 5,-8-5 0-4,-11-3 0 5,1 1-35-9,2-5-93 6,-18-5-125 2,0 0-240-3,0-4-173-7</inkml:trace>
    </iact:actionData>
  </iact:action>
  <iact:action type="add" startTime="34670">
    <iact:property name="dataType"/>
    <iact:actionData xml:id="d9">
      <inkml:trace xmlns:inkml="http://www.w3.org/2003/InkML" xml:id="stk9" contextRef="#ctx0" brushRef="#br0">7531 8332 1026 0,'0'0'387'5,"0"0"-166"5,0 0-123-4,0 0-98 4,0 0-28-6,0 0 6 8,0 0 22-7,15 112 50 0,-3-59 5 3,-12 5-21 0,7 2-21 1,1-2-13-3,-1-4-19 3,9 7-115-3,2-17-146 6,-2-16-304-12</inkml:trace>
    </iact:actionData>
  </iact:action>
  <iact:action type="add" startTime="34954">
    <iact:property name="dataType"/>
    <iact:actionData xml:id="d10">
      <inkml:trace xmlns:inkml="http://www.w3.org/2003/InkML" xml:id="stk10" contextRef="#ctx0" brushRef="#br0">7343 9063 504 0,'0'0'728'2,"0"0"-492"7,0 0-92-5,0 0-84 3,0 0-51 4,0 0-8-7,0 0-1 5,203-134 3-4,-146 120-3 6,-15 5-35-6,-1 4-35 5,8 5-64-6,-7 0-87 4,-12 0-286 2,-11 0-86-10</inkml:trace>
    </iact:actionData>
  </iact:action>
  <iact:action type="add" startTime="35203">
    <iact:property name="dataType"/>
    <iact:actionData xml:id="d11">
      <inkml:trace xmlns:inkml="http://www.w3.org/2003/InkML" xml:id="stk11" contextRef="#ctx0" brushRef="#br0">7603 9135 538 0,'0'0'637'2,"0"0"-412"3,0 0-64 3,0 0-88-3,0 0-58 6,0 0-15-5,0 0 0 2,91-43-10-3,-57 37 4 7,-4 2 6-8,-4 4-2 2,-3 0 0 4,4 0 1-4,-12 0-8 4,-8 10 2-4,-7 5-13 3,0 9-8-4,0 7 28 7,-22 8 0-8,-5 0 20 3,-3-1-2 2,-4-5 5-3,11-6 27 3,4-5 14-4,4-3 5 7,8-2-37-7,-1-7-13 5,8 0-19-7,0-5-16 9,0-3-3-6,30-2 19 1,4 0 19 0,23 0 41 0,15 0-25 2,11-11-35-3,38-3-97 4,-23 3-223-5,-23 3-537-4</inkml:trace>
    </iact:actionData>
  </iact:action>
  <iact:action type="add" startTime="41140">
    <iact:property name="dataType"/>
    <iact:actionData xml:id="d12">
      <inkml:trace xmlns:inkml="http://www.w3.org/2003/InkML" xml:id="stk12" contextRef="#ctx0" brushRef="#br0">14965 4602 667 0,'0'0'246'7,"0"0"-141"1,0 0 1 5,0 0 25-12,0 0-13 8,0 0-37-1,0-19-8-1,0 19 24 1,0 0 20-2,0 0-25 4,0 0-32-2,0 0-34 0,0 0-26-3,0 3-32 5,-8 19-1-3,1 15 33-3,-1 8 16 6,1 14-16-4,-5 4 9 3,5 1-9-1,-1-5 0 2,8 0-21-5,0-10-87 5,0-8-96-6,15-27-121 2,4-14-184 2,-11 0 22-4</inkml:trace>
    </iact:actionData>
  </iact:action>
  <iact:action type="add" startTime="41606">
    <iact:property name="dataType"/>
    <iact:actionData xml:id="d13">
      <inkml:trace xmlns:inkml="http://www.w3.org/2003/InkML" xml:id="stk13" contextRef="#ctx0" brushRef="#br0">14984 4512 629 0,'0'0'280'10,"0"0"-106"-4,0 0 5 1,0 0-54 0,0 0-80 0,0 0-36 2,0 0-9-4,22-49 0 5,1 38-2-4,11 3-5 6,15 2-2-10,0 3 8 10,8 3 0-7,0 0-5 6,-8 0-30-8,-8 13-25 4,-18 7-4 2,-16 2 18-2,-7 0-8 1,0 0 54-2,-22 2 1 5,-20 1 79-6,-7-2 1 1,-8-9-23 2,1-7-27 0,7-7-27 0,0 0-3-2,18-13-67 3,13-15-146-2,10 0-142-6</inkml:trace>
    </iact:actionData>
  </iact:action>
  <iact:action type="add" startTime="45074">
    <iact:property name="dataType"/>
    <iact:actionData xml:id="d14">
      <inkml:trace xmlns:inkml="http://www.w3.org/2003/InkML" xml:id="stk14" contextRef="#ctx0" brushRef="#br0">15917 3680 314 0,'0'0'145'7,"0"0"-48"1,0 0-10 5,0 0-22-12,0 0-28 9,0 0 8-4,0 0 39 4,0-8 25-5,0 8-25 2,0 0-13 3,0 0-9-4,0 0-2 3,0 0 2-3,0 0-11 4,0 0 0-5,0 0 11 1,0 0 8 2,0 0-13 0,0 0-12 1,0 0-9-4,0 0-31 5,-8 10-4-4,1 9-1 4,-9 11 40-6,1 12 3 7,-11 8-14-6,3 9-6 3,-3 5 1 1,3 5 2-3,-11 8 2 3,12 5 1-3,-5 11 4 4,4 11-3-6,5 34 7 8,2 33 4-8,9 29-18 8,-1-12-9-9,8-38-1 4,0-43-1 2,0-35-12-2,0 5 0 2,0 3-1-4,15 0-7 7,8-15-2-8,19-6 9 5,7-11-42-4,0-1-27 4,41-1-46-1,-18-6-144-3,-8-19-364-1</inkml:trace>
    </iact:actionData>
  </iact:action>
  <iact:action type="add" startTime="50142">
    <iact:property name="dataType"/>
    <iact:actionData xml:id="d15">
      <inkml:trace xmlns:inkml="http://www.w3.org/2003/InkML" xml:id="stk15" contextRef="#ctx0" brushRef="#br0">16838 3715 173 0,'0'0'207'8,"0"0"-122"-1,0 0 3 4,0 0-26-7,0 0-35 6,0 0-15-5,0-3-5 7,0 3 25-10,0 0 36 6,0 0 25 1,0 0 30-2,0 0 4 2,0 0-18-4,0 0-11 5,0 0-3-4,0 0-18 3,0 0-40-4,-7 19-31 3,-8 17 54 1,-12 14 21-4,5 11-19 5,-20 7-11-4,8 7-9 6,-8-4-2-9,5 0-7 8,-5-5-8-7,8 1 3 8,4-10-12-8,3-5-14 2,12-11-1 3,0-8 0-2,4-5 0 2,3-12-1-4,8-8-27 7,0-2-26-8,0-6-20 3,0 0-35 0,0-14-73 4,0-13-173-6,0-6-529-2</inkml:trace>
    </iact:actionData>
  </iact:action>
  <iact:action type="add" startTime="50709">
    <iact:property name="dataType"/>
    <iact:actionData xml:id="d16">
      <inkml:trace xmlns:inkml="http://www.w3.org/2003/InkML" xml:id="stk16" contextRef="#ctx0" brushRef="#br0">16578 3704 370 0,'0'0'199'7,"0"0"-85"-4,0 0 80 6,0 0 12-2,0 0-44 1,0 0-27-1,0 0 9 0,7-8-4 3,-7 8-28-4,0 0-55 3,0 0-54-3,0 19 7 4,0 20 15-5,8 12 47 1,3 16 0 4,-3 9-17-4,7 7-15 3,0 5 1-3,11-3-10 5,-11 1-15-7,19-5-15 8,-18-8 0-10,6-14-1 7,-3-11-37 0,-4-16-66-3,-7-13-56 2,-1-15-68-2,-7-24-58 5,0-20 104-5,0-14-847-5</inkml:trace>
    </iact:actionData>
  </iact:action>
  <iact:action type="add" startTime="51386">
    <iact:property name="dataType"/>
    <iact:actionData xml:id="d17">
      <inkml:trace xmlns:inkml="http://www.w3.org/2003/InkML" xml:id="stk17" contextRef="#ctx0" brushRef="#br0">16661 3555 350 0,'0'0'204'2,"0"0"-67"9,0 0-4-7,0 0-16 5,0 0-31-3,0 0 26 1,0 0 53 2,0 0 13-2,0 0-11 1,-12 0-45-2,12 0-35 5,0 0 13-6,0 0-15 2,0-1-22 0,0 1-28 1,0 0-13 0,0-4-17-2,0 4-5 4,0 0-9-3,27 0-1 2,7 0 10-3,4 0 11 1,11 0-2 0,7 0-8 3,1 0-1-4,4 0-35 0,-16 0-195 3,-19 0-366-8</inkml:trace>
    </iact:actionData>
  </iact:action>
  <iact:action type="add" startTime="56148">
    <iact:property name="dataType"/>
    <iact:actionData xml:id="d18">
      <inkml:trace xmlns:inkml="http://www.w3.org/2003/InkML" xml:id="stk18" contextRef="#ctx0" brushRef="#br0">17091 4160 157 0,'0'0'370'7,"0"0"-190"7,0 0-37-11,0 0-1 7,0 0-44-7,0 0-52 5,0 0-10 0,0 0 21-2,0 0 49 4,0 0 40-4,0 0-16 5,0 0-20-8,0 0-26 11,0 0-30-12,0 0-29 8,0 0-18-4,8 0-7 0,0 0-19 4,7 0-9-4,11 0 28 3,8 6 0-4,4 2 1 5,3-3 6-4,8 1-7 5,-7-4-25-8,-12 4-68 5,4-6-90 1,0 0-107-2,-19 0-227-6</inkml:trace>
    </iact:actionData>
  </iact:action>
  <iact:action type="add" startTime="56704">
    <iact:property name="dataType"/>
    <iact:actionData xml:id="d19">
      <inkml:trace xmlns:inkml="http://www.w3.org/2003/InkML" xml:id="stk19" contextRef="#ctx0" brushRef="#br0">17922 3680 848 0,'0'0'390'10,"0"0"-277"-3,0 0-64-3,0 0-43 5,0 0-5-2,0 0 28 3,0 0 16-3,0 187-8 1,0-136-3-3,0 2 0 6,0-3-22-6,0-5-5 1,0-3-7 3,0-7-64-2,0-1-157 2,0-13-171-4,0-10-271-4</inkml:trace>
    </iact:actionData>
  </iact:action>
  <iact:action type="add" startTime="57042">
    <iact:property name="dataType"/>
    <iact:actionData xml:id="d20">
      <inkml:trace xmlns:inkml="http://www.w3.org/2003/InkML" xml:id="stk20" contextRef="#ctx0" brushRef="#br0">17741 4311 766 0,'0'0'278'10,"0"0"-155"-5,0 0-28 3,0 0-63-2,0 0-32 7,0 0 9-9,0 0 7 1,140-14-2 4,-91 9-13-2,0-1-1 2,0 2-39-4,8 0-87 5,-8 2-131-4,-19-2-54-5</inkml:trace>
    </iact:actionData>
  </iact:action>
  <iact:action type="add" startTime="57320">
    <iact:property name="dataType"/>
    <iact:actionData xml:id="d21">
      <inkml:trace xmlns:inkml="http://www.w3.org/2003/InkML" xml:id="stk21" contextRef="#ctx0" brushRef="#br0">17847 4408 692 0,'0'0'230'2,"0"0"-230"12,0 0-9-13,0 0 9 3,0 0 18 5,0 0-10-2,181 44 8 3,-151-31 17-5,-3-2-20 5,-12 1-13-5,-8-2-1 5,-7 1-19-5,0 1 14 2,0-2 6 2,-22 1 36-2,-20 3-13 3,1 0 10-6,3-1 12 8,-4-1-9-8,8-5 24 5,12-1 24-4,3-4 3 3,11-2-22 0,8 4-44-2,0-4-21 4,0 0-32-4,0 0 21 4,8 0-4-6,11 6 15 7,3 1 39-6,20 5 14 7,7-1-17-8,8-1-14 2,-8 5-22 3,0-5-10-2,0 4-114 1,-26-3-177-2,-4-2-212-3</inkml:trace>
    </iact:actionData>
  </iact:action>
  <iact:action type="add" startTime="57971">
    <iact:property name="dataType"/>
    <iact:actionData xml:id="d22">
      <inkml:trace xmlns:inkml="http://www.w3.org/2003/InkML" xml:id="stk22" contextRef="#ctx0" brushRef="#br0">16457 4951 747 0,'0'0'372'3,"0"0"-163"6,0 0-13-4,0 0-62 4,0 0-93-3,0 0-41 1,0 0 23 2,121-19 59-3,-31 12 7 3,39-7 8-4,60 5-11 5,56 3-25-4,4 6-30 4,-3 0-9-6,-50 4-21 4,-75 9 5 0,-23-1-6 0,-33 1-37 0,-1 4-60-2,4-2-84 4,-4 3-57-4,-15-5-79 4,-34-13-394-10</inkml:trace>
    </iact:actionData>
  </iact:action>
  <iact:action type="add" startTime="58650">
    <iact:property name="dataType"/>
    <iact:actionData xml:id="d23">
      <inkml:trace xmlns:inkml="http://www.w3.org/2003/InkML" xml:id="stk23" contextRef="#ctx0" brushRef="#br0">18810 5218 186 0,'0'0'494'5,"0"0"-305"6,0 0-8-6,0 0-31 6,0 0-26-8,0 0-13 5,0 0 0 1,-19 0-34-2,4 0-28 3,-8 0 34-5,-3 0-15 4,-4 0 8-3,-19 0-25 5,-1 0 12-7,1 0-4 6,-19 0-5-5,-3 0-20 1,-9 0-13 3,-10 0 4-2,-16 0-5 3,-7 0-12-6,-12 0 2 8,12 0-1-7,-1-2 3 6,16-9-2-8,7 0 8 5,27-1-2 1,0 4 0-3,15 3-4 3,7 2-6-3,-7 3-4 4,0 0-2-4,8 0-1 3,3 0 1-4,-11 0 0 7,7 11 0-9,8-2-1 4,4 1 1 2,-4-1 0-3,11-1 1 5,4-3-1-7,4-2 1 6,8 1 7-4,-1-3 8 4,1-1 3-7,7 3 5 5,-12-3-9 1,12 0-2-2,0 0 2 1,0 0-9-1,0 0 6 2,0 0-11-3,0 0 5 3,0 0 1-4,0 0-7 6,0 0 1-5,0 0 5-1,0 0-5 4,0 0-1-2,0 0 0 3,0 6-6-6,0 4-2 8,-7 13 7-8,7 9 0 10,-8 7 1-14,8 11 10 9,-7 9 5-1,7 14 4 0,0 10-2 1,0 12-10-4,0 10 5 6,0 5-5-7,0 3 1 8,0-1-7-9,7 1 0 8,1-3 8-6,-1 0-2 2,12-4-1 2,-4-1 2-3,-7-12-7 3,11-10 0-2,-12-11 0 2,8-17 1-5,-7-11-2 8,0-14-1-8,-1-9 0 2,-7-7-8 3,0-5-6-2,0-7-2 2,11-2 1-4,-11 0 7 7,0 0 4-8,0 0 5 7,0 0 2-7,0 0-2 8,0-2 0-9,0-15-12 8,-11-2-21-5,-4-9 3-1,0-7-16 5,-12-7-17-3,5-4 8 2,-12-3-19-4,11-1-3 6,-3 1 26-6,3 5 12 0,-3 6 29 3,3 7 7 0,8 8 3 3,3 7 0-7,5 8 6 6,-1 6 0-5,8 2-6 7,-7 0-13-10,7 0-39 10,-8 15 0-8,1 21 52 6,-1 13 0-4,-3 10 9 0,3 0-7 4,1 5 0-4,7-9 4 3,0-8-6-4,0-12-77 7,0-25-141-8,26-10-187 3,-3-10-231-4</inkml:trace>
    </iact:actionData>
  </iact:action>
  <iact:action type="add" startTime="61210">
    <iact:property name="dataType"/>
    <iact:actionData xml:id="d24">
      <inkml:trace xmlns:inkml="http://www.w3.org/2003/InkML" xml:id="stk24" contextRef="#ctx0" brushRef="#br0">17171 5373 584 0,'0'0'392'7,"0"0"-167"-1,0 0-25 6,0 0-105-8,0 0-95 4,0 0-37-2,0 0 37 5,0 40 24-6,0-6 19 1,0 4 17 4,0 6-25-4,0 2-6 3,0 8-16-4,0-3-6 5,0 4-7-3,11-3-44 3,-3 1-103-6,-8-15-198 3,7-17-260-6</inkml:trace>
    </iact:actionData>
  </iact:action>
  <iact:action type="add" startTime="61486">
    <iact:property name="dataType"/>
    <iact:actionData xml:id="d25">
      <inkml:trace xmlns:inkml="http://www.w3.org/2003/InkML" xml:id="stk25" contextRef="#ctx0" brushRef="#br0">17008 5947 506 0,'0'0'405'7,"0"0"-265"3,0 0-27-4,0 0-61 2,0 0-43-1,0 0-6 2,0 0 11-2,140-58-5 2,-98 47 1-5,7 5-10 5,-12 6-32-2,5 0-75 1,7 0-91-1,-15 6-65 0,-11 2-284-6</inkml:trace>
    </iact:actionData>
  </iact:action>
  <iact:action type="add" startTime="61768">
    <iact:property name="dataType"/>
    <iact:actionData xml:id="d26">
      <inkml:trace xmlns:inkml="http://www.w3.org/2003/InkML" xml:id="stk26" contextRef="#ctx0" brushRef="#br0">17133 6205 335 0,'0'0'496'2,"0"0"-360"0,0 0 10 8,0 0-65-5,0 0-81 1,0 0-6 3,0 0-8-1,15 0 14 0,0 0 23-2,4 0 0 4,4 0-21-5,3 0-1 6,-11 0-1-8,0 11-12 9,-15 0-6-7,8 6-12 3,-8-1 15-2,0 7 15 1,-8-3 0 3,-14 4 12-4,-12 0-6 4,0-3-6-6,4-2 7 8,-12-2 8-8,27-5-1 2,-4-7 17 3,11 1-15-2,8-6 4 2,0 0-14-4,0 0-6 5,0 0-9-4,19 0 9 4,4 0 8-3,11 0 19 1,4 0 4-3,3 0-31 4,8 0-16-1,8-6-123-2,-15-11-201 3,-8-4-364-9</inkml:trace>
    </iact:actionData>
  </iact:action>
  <iact:action type="add" startTime="62285">
    <iact:property name="dataType"/>
    <iact:actionData xml:id="d27">
      <inkml:trace xmlns:inkml="http://www.w3.org/2003/InkML" xml:id="stk27" contextRef="#ctx0" brushRef="#br0">17643 5417 705 0,'0'0'363'1,"0"0"-252"2,0 0-46 7,0 0-65-4,0 0-9 2,0 0 9-2,0 0 12 2,-87 148 69 0,61-100 0-2,3 7-4 4,-4 12-20-4,12 7 13 4,8 9-15-6,-1-1-26 7,8 1-19-6,0-6-10 6,15-9-16-8,19-10-67 6,4-9-64 1,53-7-48-4,-16-17-80 3,-3-11-94-8</inkml:trace>
    </iact:actionData>
  </iact:action>
  <iact:action type="add" startTime="62868">
    <iact:property name="dataType"/>
    <iact:actionData xml:id="d28">
      <inkml:trace xmlns:inkml="http://www.w3.org/2003/InkML" xml:id="stk28" contextRef="#ctx0" brushRef="#br0">17937 5380 443 0,'0'0'626'2,"0"0"-446"3,0 0-1 5,0 0-91-6,0 0-88 8,0 0-50-7,0 0 50 4,0 86 5-5,0-34 48 4,0 9-2 0,0-4-33 1,0 0-1-2,0 2-17-1,0-10-18 4,0 3-91-4,0-10-200 5,0-21-242-11</inkml:trace>
    </iact:actionData>
  </iact:action>
  <iact:action type="add" startTime="64002">
    <iact:property name="dataType"/>
    <iact:actionData xml:id="d29">
      <inkml:trace xmlns:inkml="http://www.w3.org/2003/InkML" xml:id="stk29" contextRef="#ctx0" brushRef="#br0">18232 5746 97 0,'0'0'879'7,"0"0"-649"3,0 0-73-6,0 0-54 6,0 0-103-4,0 0-2 5,0 0 2-8,30-5 10 7,-3 2 31-4,14-2-22 2,-10-1-7 0,3 2-12-2,15-6-64 4,-12 0-168-3,-10-1-163-7</inkml:trace>
    </iact:actionData>
  </iact:action>
  <iact:action type="add" startTime="64252">
    <iact:property name="dataType"/>
    <iact:actionData xml:id="d30">
      <inkml:trace xmlns:inkml="http://www.w3.org/2003/InkML" xml:id="stk30" contextRef="#ctx0" brushRef="#br0">18768 5444 740 0,'0'0'622'6,"0"0"-519"5,0 0-23-9,0 0-80 9,0 0 0-6,0 0-16 2,0 0 4 1,50 71-5-1,-43-30 1 2,1 8 15-4,-8 9-51 6,0 25-168-6,0-14-52 7,-8-12-138-12</inkml:trace>
    </iact:actionData>
  </iact:action>
  <iact:action type="add" startTime="64489">
    <iact:property name="dataType"/>
    <iact:actionData xml:id="d31">
      <inkml:trace xmlns:inkml="http://www.w3.org/2003/InkML" xml:id="stk31" contextRef="#ctx0" brushRef="#br0">18678 5993 436 0,'0'0'716'11,"0"0"-535"-6,0 0-71 4,0 0-51-4,0 0-48 3,0 0-10 0,0 0-1-1,189-143-1 2,-140 122-12-3,0 4-41 5,0 9-44-8,0 8-46 7,-19 0-125-4,-3 2-84-5</inkml:trace>
    </iact:actionData>
  </iact:action>
  <iact:action type="add" startTime="64755">
    <iact:property name="dataType"/>
    <iact:actionData xml:id="d32">
      <inkml:trace xmlns:inkml="http://www.w3.org/2003/InkML" xml:id="stk32" contextRef="#ctx0" brushRef="#br0">18818 6126 758 0,'0'0'306'2,"0"0"-262"1,0 0-20 7,0 0-8-5,0 0-11 4,0 0-4-4,0 0-2 7,170-23 1-8,-163 23-11 6,1 0-47-5,-8 4-45 2,0 11 58 2,-8 5 41-4,-15 4 4 4,-18 4 27-2,-1-3-5 3,5-3-10-4,3-6 43 4,7-5-3-5,12-6 14 7,15-1 4-9,0-4-34 4,0 0-35 2,0 0-1-2,8 0-9 1,10 0 9-3,13 0 39 6,10 0 24-5,8 0-27 5,8 0-36-6,7 0-35 2,-15-6-142-1,-7-8-209-4</inkml:trace>
    </iact:actionData>
  </iact:action>
  <iact:action type="add" startTime="65317">
    <iact:property name="dataType"/>
    <iact:actionData xml:id="d33">
      <inkml:trace xmlns:inkml="http://www.w3.org/2003/InkML" xml:id="stk33" contextRef="#ctx0" brushRef="#br0">19207 5408 801 0,'0'0'491'6,"0"0"-293"3,0 0-29-3,0 0-64 5,0 0-67-6,0 0-28 5,0 0-10-6,19-9 0 3,-4 15 0 2,19 17 9-2,-4 9 41 2,11 15-10-4,1 11 11 7,7 13-17-8,-11 11-17 2,-4 9-11 2,0 5-6 1,-12 3-6 0,-14-6 6-5,-8-1-13 6,0-10-44-4,-8-7-65 6,-56 20-101-9,-8-17-130 9,-3-15-238-12</inkml:trace>
    </iact:actionData>
  </iact:action>
  <iact:action type="add" startTime="66126">
    <iact:property name="dataType"/>
    <iact:actionData xml:id="d34">
      <inkml:trace xmlns:inkml="http://www.w3.org/2003/InkML" xml:id="stk34" contextRef="#ctx0" brushRef="#br0">17231 6763 589 0,'0'0'217'8,"0"0"-28"-1,0 0 2 3,0 0-51-5,0 0-57 4,0 0-6-3,0 0 12 6,23-25 4-10,-8 18 3 6,4-5 4 1,-4 0-18-2,26 1-12 1,9-2 3-2,14-4-17 5,15 3 0-6,27-1-11 3,11 0-10-2,11 5-10 3,12-1-1-2,7 3-8-1,-3 2 2 4,3 1-2-3,23 5-1 3,-22 0-3-5,6 0-3 5,-6 2-8-5,-16 17 5 6,-4 10-6-6,-14 3 0 0,-9-1 0 4,-14-1-24-1,-12-5-26 1,-3-9-29-5,-4-16-65 7,-16 0-98-6,-22-20-381-3</inkml:trace>
    </iact:actionData>
  </iact:action>
  <iact:action type="add" startTime="69228">
    <iact:property name="dataType"/>
    <iact:actionData xml:id="d35">
      <inkml:trace xmlns:inkml="http://www.w3.org/2003/InkML" xml:id="stk35" contextRef="#ctx0" brushRef="#br0">18198 6821 515 0,'0'0'305'7,"0"0"-78"0,0 0-3 3,0 0-15-5,0 0-67 5,0 0-66-6,0 0-13 6,0-6-6-3,0 6-43 4,0 9-14-8,0 21 0 4,-7 11 3 2,-1 14 25-2,0 8-9 1,-3 4-7-2,11-4-12 5,0-9-29-5,0-13-119 1,11-24-144 0,12-15-112 3,11-2-274-10</inkml:trace>
    </iact:actionData>
  </iact:action>
  <iact:action type="add" startTime="69518">
    <iact:property name="dataType"/>
    <iact:actionData xml:id="d36">
      <inkml:trace xmlns:inkml="http://www.w3.org/2003/InkML" xml:id="stk36" contextRef="#ctx0" brushRef="#br0">18549 6895 973 0,'0'0'401'2,"0"0"-218"5,0 0-30 1,0 0-106-2,0 0-47 3,0 0-18-2,0 0 11 3,-68 82 1-6,53-48 5 8,8 4 0-8,7 4-10 7,0-2-4-6,0 2-2 1,22-7-33 4,12-2 1-4,0-11-7 4,8-9 29-6,-12-7 18 8,4-6 9-8,-11 0 5 10,-4-14 13-14,-12-13 5 9,1-14-7 0,-8-11-16-2,0-11-10 2,0-9-38-4,-8-2-87 6,-33 5-182-7,7 17-169 5,3 22 72-6</inkml:trace>
    </iact:actionData>
  </iact:action>
  <iact:action type="add" startTime="124191">
    <iact:property name="dataType"/>
    <iact:actionData xml:id="d37">
      <inkml:trace xmlns:inkml="http://www.w3.org/2003/InkML" xml:id="stk37" contextRef="#ctx0" brushRef="#br0">17212 10586 234 0,'0'0'225'7,"0"0"-100"1,0 0-39 3,0 0-24-8,0 0-31 8,0 0-23-6,0 0-8 4,0 0 2-3,0 0 18 1,0 0 7 2,0 0 1 0,0 0-2-3,0 0-5 1,0 0-8 3,0 0-3-5,0 0 18 1,0 0 27 3,0 0 29-2,0 0-19 1,0 0-7-2,0 0-9 5,0 0 0-6,0 0-2 5,0 0-14-5,0 0-10 5,0 0 3-5,0 0 0 4,0 0 2-3,0 0 4 2,0 0 4 1,0 0 12-3,0-4-10 3,0 4-15-4,0-1-9 6,-7 1-6-6,7 0 4 7,-8-3 0-10,8 3-1 6,-7-4-5 1,-1-1-4-2,-3 3-1 1,3-2 6-2,1 3-7 5,-1-3 1-6,-7 2 0 3,4 0-1-2,-4-2 1 2,-1 2 6 0,1 2 0-1,-4-4-6 2,4 4-1-3,-11 0-1 4,11 0-18-6,-8 0 9 7,4 0 9-5,4 0-8 4,-8 10 9-6,-3-1 0 3,3 2-1 1,-3 7-4 0,11-3 5 0,-12 3 1-2,5 4 0 4,-5-1 0-4,12 2-1 3,0 1 1-4,-11 0-1 7,10 5 0-8,1 3 0 3,-4 1 0 3,4 6 0-5,0 1-1 5,0 5 0-6,-4 2-5 7,12-3 5-6,-1 0 0 6,8-3-7-8,0-2 7 5,0 1 1 1,0-4 0-2,0 0 0 2,8 0 0-4,18-1-8 6,-3-1 8-5,-1 1 5 3,5 4 1-4,14-4-5 4,-10 1-1-2,10 0 3-2,1-4-3 5,-1-1 1-4,8-4 0 5,-11-2 0-7,11-3 0 6,0 0 0-5,-7-5 0 7,0-1-1-8,7-5 0 2,0 0 0 3,7-5-1-1,1-4 1 0,-8-2 0-3,8 0 2 6,7 0-1-6,-7 0 0 7,-8-2 9-9,7-10-9 5,1-1 0-1,-8-4 1 2,0 1-2-1,-7-3 0-2,-1-4 2 3,1-2-1-3,-4 1 8 4,-4-1-8-6,0-1 5 8,-4-6-5-8,-4-3 0 2,-3-6 1 2,-8-12-1 0,12-2-1 2,-20-3 0-6,8-2-6 8,4 6-5-8,-19 4 5 9,8 6 6-11,-8 5 0 6,0 4 1-1,-8-1-1 1,-11-2 1 1,-11-6-1-4,-12 0-5 5,-14-3 4-3,-8 3 2 1,-4 6-2-2,-12-1 1 5,5 6 0-6,-12 3 0 0,4 0 2 4,11 1 14-2,-4 9-10 2,12 1 7-4,8 3-13 6,6 8-5-5,1 8-27 4,19 0-50-7,-30 0-101 6,11 8-120-1,11 2-303-7</inkml:trace>
    </iact:actionData>
  </iact:action>
  <iact:action type="add" startTime="133193">
    <iact:property name="dataType"/>
    <iact:actionData xml:id="d38">
      <inkml:trace xmlns:inkml="http://www.w3.org/2003/InkML" xml:id="stk38" contextRef="#ctx0" brushRef="#br0">23777 3624 297 0,'0'0'150'7,"0"0"-67"1,0 0-20 2,0 0-21-6,0 0-29 6,0 0 17-4,0 0 27 6,0 0 3-10,0 0-15 6,0 0 26 0,0 0 2 0,0-2 0 0,0-2 2-2,0 3-14 4,0-5 5-4,0 2-6 2,0 0-12-2,0-2 15 4,0 3 3-4,0 1-4 0,0 2 5 3,0 0-7-2,-8 0-15 2,8 0-38-4,0 0-7 6,0 2-33-6,-11 15 20 6,11 8 13-8,0 1 6 5,0 8 1 0,0 1-1 0,0 1-6-1,0 0 0 1,0-1-90 2,0 9-146-4,0-10-102 6,0-13-147-12</inkml:trace>
    </iact:actionData>
  </iact:action>
  <iact:action type="add" startTime="133719">
    <iact:property name="dataType"/>
    <iact:actionData xml:id="d39">
      <inkml:trace xmlns:inkml="http://www.w3.org/2003/InkML" xml:id="stk39" contextRef="#ctx0" brushRef="#br0">23671 4290 687 0,'0'0'250'7,"0"0"-227"3,0 0-10-6,0 0-13 6,155 0-25-4,-98 0-100 4,-8 0-95-6,-19 0-345-3</inkml:trace>
    </iact:actionData>
  </iact:action>
  <iact:action type="add" startTime="133993">
    <iact:property name="dataType"/>
    <iact:actionData xml:id="d40">
      <inkml:trace xmlns:inkml="http://www.w3.org/2003/InkML" xml:id="stk40" contextRef="#ctx0" brushRef="#br0">23751 4561 378 0,'0'0'267'6,"0"0"-186"0,0 0-16 6,0 0-65-10,0 0-6 5,0 0-8 2,0 0 14-2,0 25 39 1,0-16 56-2,-8-2 26 4,0 5-1-4,8 1-43 2,-7 1-16-2,-12 5-25 3,11 1-7-2,8-6-13 0,-7-3 0 3,7-3-15-5,0-6-1 6,0-2-1-8,0 0 1 8,0 0-8-6,0 0 7 6,7 0 1-6,12 4 0 1,-4 4 10 3,8-3 9-2,4 3 0 1,-5 1-5-2,-3-1-5 4,-4 0-8-4,-7 1 0 1,-1-1-1 0,1 0 0 2,3 3-9-2,-11 0 9-1,0 2 10 4,0 4 18-4,0-1-15 4,0 3 0-6,0 0-6 6,0 0 0-2,-11-2-6 2,-4 1-1-7,0-9 0 4,-19 2-16 2,11-1 1-1,-19-4-47 0,8-6-38-3,-3 0-57 6,3-6-175-6,19-15-15-2</inkml:trace>
    </iact:actionData>
  </iact:action>
  <iact:action type="add" startTime="134523">
    <iact:property name="dataType"/>
    <iact:actionData xml:id="d41">
      <inkml:trace xmlns:inkml="http://www.w3.org/2003/InkML" xml:id="stk41" contextRef="#ctx0" brushRef="#br0">23686 4676 527 0,'0'0'353'11,"0"0"-276"-9,0 0-13 7,0 0 24-1,0 0-52-1,197-31-22 0,-133 25-14 0,0 0-47 2,0 0-111-2,-22 4-121 3,-8-3-324-9</inkml:trace>
    </iact:actionData>
  </iact:action>
  <iact:action type="add" startTime="134772">
    <iact:property name="dataType"/>
    <iact:actionData xml:id="d42">
      <inkml:trace xmlns:inkml="http://www.w3.org/2003/InkML" xml:id="stk42" contextRef="#ctx0" brushRef="#br0">24540 4276 568 0,'0'0'662'5,"0"0"-495"4,0 0-71-3,0 0-96 3,0 0-10-3,0 0-109 3,189-64-110-2,-125 54-137 4,-15-2-130-11</inkml:trace>
    </iact:actionData>
  </iact:action>
  <iact:action type="add" startTime="134989">
    <iact:property name="dataType"/>
    <iact:actionData xml:id="d43">
      <inkml:trace xmlns:inkml="http://www.w3.org/2003/InkML" xml:id="stk43" contextRef="#ctx0" brushRef="#br0">25405 3633 955 0,'0'0'506'5,"0"0"-340"3,0 0-14 0,0 0-148 0,0 0-4-1,0 0 0 2,0 0 6-3,0 197-5 4,0-123 0-6,0 1 1 7,0-1-2-5,0-8-46 6,0-3-78-11,0 3-96 7,0-17-159 2,0-15-198-10</inkml:trace>
    </iact:actionData>
  </iact:action>
  <iact:action type="add" startTime="135235">
    <iact:property name="dataType"/>
    <iact:actionData xml:id="d44">
      <inkml:trace xmlns:inkml="http://www.w3.org/2003/InkML" xml:id="stk44" contextRef="#ctx0" brushRef="#br0">25110 4389 646 0,'0'0'396'8,"0"0"-298"0,0 0-43-1,0 0 31 1,174-43-37-2,-110 28-27 4,8-1-11-4,-8 4-9 1,-15 5-2 0,0 3-84 1,-7 4-168 0,-16 0-103-2,-10 0-253-5</inkml:trace>
    </iact:actionData>
  </iact:action>
  <iact:action type="add" startTime="135427">
    <iact:property name="dataType"/>
    <iact:actionData xml:id="d45">
      <inkml:trace xmlns:inkml="http://www.w3.org/2003/InkML" xml:id="stk45" contextRef="#ctx0" brushRef="#br0">25371 4528 111 0,'0'0'509'7,"0"0"-291"-2,0 0 31 5,0 0-42-6,0 0-128 3,0 0-79 2,0 0-17-2,49 0 17 1,-22 0 3-2,-5 0-2 5,-7 3 5-6,-3 5-6 5,-5 4-13-6,-7 3-52 7,0 2 30-6,-7 8 25 1,-20 2 10 3,-7 2 4-2,-4-3-4 3,-3 3-1-6,-1-8 1 7,12-4 1-6,4-6 11 6,11-3 5-8,15-6 12 5,0-2-14 0,0 0-2 0,0 0-13 0,7 0 14-2,16 4-12 4,18-4 64-4,8 2 19 4,1 1-33-5,6 0-33 6,-7 0-19-6,0 1-106 0,-7 2-163 5,-19 0-125-4,-16-1-296-4</inkml:trace>
    </iact:actionData>
  </iact:action>
  <iact:action type="add" startTime="136184">
    <iact:property name="dataType"/>
    <iact:actionData xml:id="d46">
      <inkml:trace xmlns:inkml="http://www.w3.org/2003/InkML" xml:id="stk46" contextRef="#ctx0" brushRef="#br0">23343 5384 1008 0,'0'0'497'2,"0"0"-472"0,0 0 21 11,0 0 103-9,302-34 22 1,-57 7-54 4,39-1 2-1,18 7-5-1,8 7-27-1,-42 3-37 4,-8-1-28-4,-22 0-16 4,-34-3-5-6,-49 1-1 5,-42 4-17-2,-33 6-33 2,-24 2-21-3,12 2-30 1,-3 0-150 3,-16 0-108-4,-19 0-473-5</inkml:trace>
    </iact:actionData>
  </iact:action>
  <iact:action type="add" startTime="136608">
    <iact:property name="dataType"/>
    <iact:actionData xml:id="d47">
      <inkml:trace xmlns:inkml="http://www.w3.org/2003/InkML" xml:id="stk47" contextRef="#ctx0" brushRef="#br0">25900 5663 652 0,'0'0'393'10,"0"0"-151"-4,0 0-75 4,0 0 0-6,0 0-27 8,0 0-29-7,0 0-20 7,-57-8-8-11,16 6-48 7,-5 2 7 1,-22 0 2-2,-4 0-3 2,-18 0-2-4,-16 0 8 4,-22 6-7-1,-61 2-18-1,-30-3 6-1,0 1-20 2,56-6-7 1,39 0 10-4,44 0-3 5,-3 2 1-4,-15 2 9 4,0 4 1-5,3-1-7 6,12 5-3-6,0-5-9 6,19 4 11-9,0 1-11 6,15-1 0 1,-1 3 0-1,16-3 0 1,4 2-6-5,4 1 6 8,11 3-1-8,0 2-1 9,-12 0 2-9,12 0-5 3,8 0 5 1,-12 0 0-2,11 4 0 3,-7 4 1-4,7 9 0 5,-7 8 13-4,4 5 0 4,3 9 3-6,1 5-4 8,-1 9 6-8,8 4 5 3,0 12-16 2,0 14 1-2,0 6 0 1,0 10-3-2,0 2-5 4,0 5 11-5,8-5-5 7,18-5 1-8,-3-5-7 2,0-6 5 2,3-4-6 0,-3-7 1 1,3-6-1-4,-3-8 8 5,-4-9-7-4,-4-9-1 4,-8-12 0-6,1-14 1 8,-8-10-1-7,0-14 0 0,0-7 1 4,0-4 7-1,0 0 20 0,-23-24-24-2,-26-27-4 3,-7-15-58-2,-20-16-12 4,4-4-38-7,8 6 25 7,15 16 38-8,15 19 36 5,11 21 9 1,16 12 9-4,-5 10-9 6,12 2-6-5,-7 0-28 3,-8 19-41-4,0 16 71 6,-12 12 4-7,4 9 13 3,5 1-6 2,10 0-7-3,0 2-2 3,8-7-48-4,27-14-122 7,3-16-205-8,4-22-542 0</inkml:trace>
    </iact:actionData>
  </iact:action>
  <iact:action type="add" startTime="147241">
    <iact:property name="dataType"/>
    <iact:actionData xml:id="d48">
      <inkml:trace xmlns:inkml="http://www.w3.org/2003/InkML" xml:id="stk48" contextRef="#ctx0" brushRef="#br0">24298 6048 806 0,'0'0'226'8,"0"0"-27"-3,0 0-61 8,0 0-51-10,0 0-61 6,0 0-13-2,-19-14 40-1,12 14 43 3,7 0-12-2,0 0-21 1,-8 0-9-2,8-1 2 4,-7 1 2-3,7 0-9 3,0 0-17-6,-8 0-13 4,8 0-9-1,0 0-1 1,0 0-8 0,0 0 0-1,-7 0-1 3,-5 15 0-5,5 15 7 4,-1 9-7-4,-7 8 1 5,15 2 0-4,-8 1 0 0,8 2 0 5,0-5 0-6,0-7-1 5,0-3-38-6,0-12-59 8,0-13-55-8,0-12-142 7,0 0-291-8,0-7-341-2</inkml:trace>
    </iact:actionData>
  </iact:action>
  <iact:action type="add" startTime="147776">
    <iact:property name="dataType"/>
    <iact:actionData xml:id="d49">
      <inkml:trace xmlns:inkml="http://www.w3.org/2003/InkML" xml:id="stk49" contextRef="#ctx0" brushRef="#br0">23758 7180 162 0,'0'0'689'7,"0"0"-523"-1,0 0-34 4,0 0 95-7,0 0-74 5,0 0-73 1,0 0-15-2,98-89 45 2,-49 47-30-4,16-2-10 5,10 0-24-3,5 0-27 2,18 0-6-5,7 0-13 6,1 3 1-4,11-1-1 4,-11 3-1-5,-19 4-63 2,-4 10-62 4,-19 4-73-6,-22 4-106 4,-20 5-235-4,-14 2-143-4</inkml:trace>
    </iact:actionData>
  </iact:action>
  <iact:action type="add" startTime="148153">
    <iact:property name="dataType"/>
    <iact:actionData xml:id="d50">
      <inkml:trace xmlns:inkml="http://www.w3.org/2003/InkML" xml:id="stk50" contextRef="#ctx0" brushRef="#br0">24313 7192 905 0,'0'0'388'3,"0"0"-249"7,0 0 24-6,0 0-67 7,0 0-90-6,0 0-6 4,0 0-26-3,0 13-19 1,0 7 45 3,0 7 7-3,0 9 48 0,-15 7 2-1,-4 1-20 6,4 4 1-8,-7-4-16 5,10-8-17-4,-3-6-5 3,15-11 0 1,0-5 3-2,0-9-3 2,0-5 0-4,0 0-11 6,8 0 11-6,33 0 0 3,8-9 19-2,16-4-9 2,-1-3-10 0,11 2-67-1,-3-1-132 2,-15 0-108-3,-16-2-189 6,-14 0-167-12</inkml:trace>
    </iact:actionData>
  </iact:action>
  <iact:action type="add" startTime="148520">
    <iact:property name="dataType"/>
    <iact:actionData xml:id="d51">
      <inkml:trace xmlns:inkml="http://www.w3.org/2003/InkML" xml:id="stk51" contextRef="#ctx0" brushRef="#br0">24638 7192 827 0,'0'0'411'1,"0"0"-301"3,0 0-53 7,0 0 15-9,-49 162-37 10,42-101-9-6,-9-2-5 4,9 2-2-7,-12-3-18 4,19-9-1 2,0-12-5-2,0-11-120 3,0-15-133-5,49-16-73 5,0-26 136-4,0-9-216-5</inkml:trace>
    </iact:actionData>
  </iact:action>
  <iact:action type="add" startTime="148720">
    <iact:property name="dataType"/>
    <iact:actionData xml:id="d52">
      <inkml:trace xmlns:inkml="http://www.w3.org/2003/InkML" xml:id="stk52" contextRef="#ctx0" brushRef="#br0">25167 7186 561 0,'0'0'598'6,"0"0"-449"3,0 0 44-2,0 0-94 1,0 0-61-1,0 0-5 2,-185 145 13-3,136-90 5 4,15 7-13-6,11 3-5 5,4-4-15-2,19 0-17 1,0-7-1-1,19-4 0 0,23-11-19 3,3-15-6-4,15-10 23 3,5-14 2-4,-9 0 21 5,-7-14 1-4,-18-22-3 0,3-8-6 3,-19-11 2-2,-15-8-8 1,0-6-7-2,-15-2-20 6,-19 1-55-8,-4 13-109 8,-19 8-76-7,16 18-7 3,-1 12-495-8</inkml:trace>
    </iact:actionData>
  </iact:action>
  <iact:action type="add" startTime="154650">
    <iact:property name="dataType"/>
    <iact:actionData xml:id="d53">
      <inkml:trace xmlns:inkml="http://www.w3.org/2003/InkML" xml:id="stk53" contextRef="#ctx0" brushRef="#br0">24468 607 383 0,'0'0'170'9,"0"0"-2"0,0 0 27-4,0 0 4 4,0 0-51-3,0 0-21 5,0-17 13-8,0 17-17 5,0-3-13 0,0 3 5 0,0 0-15 1,0 0-18-4,0 0-13 5,0 0-35-4,0 0-15 3,0 0-17-4,0 0-2 6,0 6 0-6,0 13 0 1,-15 14 7 3,-11 14 10-2,3 15-4 2,-11 17-4-4,0 11 3 8,4 36-11-9,-4 33 6 7,4-8-6-8,11-10 5 5,11-20-1 1,1-25-5-3,-1 9 0 2,8 8 0-2,-8-18 0 5,8-7 1-6,0-9-1 6,-7-6 1-7,-4-8 0 7,3-2-1-7,1-13 1 2,-1-8 0 3,8-16 0-2,-8-8-1 3,8-11 1-4,0-7 8 3,0 0-3-4,0 0 8 6,0 0 6-6,0 0 33 4,0 0 28-4,0 0-18 4,-7-6-47-1,-4-7-14-2,11 0 5 4,-8-6-7-5,-7-6 1 6,0 1 0-8,-4-8 0 8,-4-3 1-5,8-4-2 2,-11-1 0 1,3-5-7-5,-3 0-3 5,3 2-5-2,4 2 0 4,4 5 2-8,0 6 12 8,7 5-1-6,-3 6 1 2,3 5-7 1,8 7 8-1,0 3-1 2,0 2-1-3,0 2-8 5,0 0-9-7,0 0-26 6,0 10-26-6,19 13 41 7,-4 9 16-6,8 11 14 5,11 6 1-4,8 6-1 1,-1 2 1 2,4 4 2-2,5 2-2 2,10 5 5-5,-15 3-5 8,16 7-1-8,-5-8 6 4,-18-8-6 0,-4-18 0-2,0-23 0 3,-11-21-1-4,18-5 1 6,24-69 30-6,10-19 13 7,20-23-28-10,10-8-15 10,-7 25-48-8,16-15-67 5,-31 33-160 0,-42 24-466-8</inkml:trace>
    </iact:actionData>
  </iact:action>
  <iact:action type="add" startTime="164615">
    <iact:property name="dataType"/>
    <iact:actionData xml:id="d54">
      <inkml:trace xmlns:inkml="http://www.w3.org/2003/InkML" xml:id="stk54" contextRef="#ctx0" brushRef="#br0">27392 3401 582 0,'0'0'236'7,"0"0"-52"1,0 0-53-1,0 0-35 2,0 0-6-4,0 0-13 2,-8-84 58 2,1 70-9-1,7-1-18 2,-12 0-42-7,12 0 20 8,0 5-1-6,-7 1-23 3,7 3-2-2,0 5-2 2,-8 1-27 0,8 0-18-2,0 0-13 6,0 0 0-8,0 0-14 6,0 0-16-6,-7 22-5 5,7 12 26-1,-15 21 9-1,3 28 20 0,-18 53 7 3,-4 64-3-1,-23 67 18-4,1 38-21 4,-16 11 3-4,4-11 2 6,19-28 9-7,11-5 5 3,4-8-12 2,19-16-10-3,-4-18-7 4,12-12-10-6,-1-18 0 7,-7-10 0-6,-4-8 1 7,4-34-1-8,0-33 0 6,7-33-1-6,-11-18-2 5,4 4-4-1,-7 1 6-3,10-3-9 5,5-15 0-4,-1-11-25 4,8-13-21-6,0-8-37 8,0-7-26-8,27-12-74 8,10 0-49-8,-3 0-269-4</inkml:trace>
    </iact:actionData>
  </iact:action>
  <iact:action type="add" startTime="166079">
    <iact:property name="dataType"/>
    <iact:actionData xml:id="d55">
      <inkml:trace xmlns:inkml="http://www.w3.org/2003/InkML" xml:id="stk55" contextRef="#ctx0" brushRef="#br0">27977 5144 58 0,'0'0'758'6,"0"0"-509"1,0 0-65 4,0 0 1-6,0 0-29 3,0 0-78-2,0-36-50 5,0 36-26-6,-7 19-1 4,-8 23 58-4,-4 21 38 3,-4 19-8 0,-3 17 24-2,-5 11-48 4,5 5-8-3,3 1-36 3,4-3-11-5,12-6-9 5,-1-18-1-5,8-18-20 6,0-22-80-8,0-24-83 5,0-20-52 1,15-40-59-3,4-28 100 3,4-18-831-7</inkml:trace>
    </iact:actionData>
  </iact:action>
  <iact:action type="add" startTime="166453">
    <iact:property name="dataType"/>
    <iact:actionData xml:id="d56">
      <inkml:trace xmlns:inkml="http://www.w3.org/2003/InkML" xml:id="stk56" contextRef="#ctx0" brushRef="#br0">27856 5225 620 0,'0'0'251'7,"0"0"-42"2,0 0-80-2,0 0-59 1,0 0-36-2,0 0-19 4,0 0 27-4,80-150 28 3,-39 125 11-4,1 0-23 4,7 10-30-2,0 6-18 0,-11 3-1 2,11 6-8-3,-8 0-1 3,-7 4 0-4,-11 17 0 5,-4 9-18-4,-11 9 7 4,-8 8 3-6,0 3 8 5,-8 4 28-2,-34 1-19 2,1-7 7 1,-8-5-8-6,0-11 1 7,-8-3-18-7,8-16 5 7,0-10-34-6,7-3-62 5,12-30-148-5,15-11-294 1,15-1-94-1</inkml:trace>
    </iact:actionData>
  </iact:action>
  <iact:action type="add" startTime="166953">
    <iact:property name="dataType"/>
    <iact:actionData xml:id="d57">
      <inkml:trace xmlns:inkml="http://www.w3.org/2003/InkML" xml:id="stk57" contextRef="#ctx0" brushRef="#br0">28668 5161 646 0,'0'0'315'3,"0"0"-120"7,0 0-20-6,0 0-89 7,0 0-66-6,0 0 32 3,0 0 15 0,197 0-22-2,-140 0-24 3,-1 0-12-1,-7 0-9 0,-7 13-9-3,-8 1-106 7,-19 11-108-7,-8-3-134 0,-7-6-161-3</inkml:trace>
    </iact:actionData>
  </iact:action>
  <iact:action type="add" startTime="167203">
    <iact:property name="dataType"/>
    <iact:actionData xml:id="d58">
      <inkml:trace xmlns:inkml="http://www.w3.org/2003/InkML" xml:id="stk58" contextRef="#ctx0" brushRef="#br0">28525 5543 421 0,'0'0'723'2,"0"0"-551"3,0 0-73 4,0 0-45-2,0 0 17 2,0 0 12-4,227 0-35 5,-156 0-35-4,5 0-7 4,-12 2-6-6,8 12-72 7,-15-3-128-6,-24-6-394-4</inkml:trace>
    </iact:actionData>
  </iact:action>
  <iact:action type="add" startTime="169308">
    <iact:property name="dataType"/>
    <iact:actionData xml:id="d59">
      <inkml:trace xmlns:inkml="http://www.w3.org/2003/InkML" xml:id="stk59" contextRef="#ctx0" brushRef="#br0">30104 4527 586 0,'0'0'234'7,"0"0"-92"-2,0 0-27 5,0 0 23-3,0 0 2 3,0 0-51-6,0 0-25 3,7-149 22 2,-7 132 8-2,0 9 11 2,0 1 8-4,0 6-4 7,0 1-48-8,0 0-35 3,0 16-26 2,0 23 1-2,-7 18 0 1,-12 20 44-3,11 10 3 6,-7 7-9-6,8 0-20 6,-1-7-13-8,-3-9 0 8,11-9-6-6,0-14-10 3,0-11-67 0,0-15-67-1,11-9-108 1,-3-17-118-1,-8-3-248 3,0 0 227-10</inkml:trace>
    </iact:actionData>
  </iact:action>
  <iact:action type="add" startTime="169736">
    <iact:property name="dataType"/>
    <iact:actionData xml:id="d60">
      <inkml:trace xmlns:inkml="http://www.w3.org/2003/InkML" xml:id="stk60" contextRef="#ctx0" brushRef="#br0">29583 5548 758 0,'0'0'487'6,"0"0"-395"4,0 0 54-6,0 0-44 6,0 0-64-3,162-8 36 0,-64-1-33-1,8 1-3 4,0 3-21-4,-8-1-16 1,0 6-1 2,-26 0-33-3,-8 0-106 4,-15 0-112-6,-22 6-153 8,-12-1-114-11</inkml:trace>
    </iact:actionData>
  </iact:action>
  <iact:action type="add" startTime="169988">
    <iact:property name="dataType"/>
    <iact:actionData xml:id="d61">
      <inkml:trace xmlns:inkml="http://www.w3.org/2003/InkML" xml:id="stk61" contextRef="#ctx0" brushRef="#br0">29760 5870 717 0,'0'0'380'1,"0"0"-212"9,0 0 19-4,0 0-80 6,0 0-69-11,0 0 19 7,0 0 14 1,219 0-43-2,-162 0-21 2,3 5-1-3,-22 12-6 4,-12 2-1-5,-10 3 0 6,-16 5-12-7,0 3-7 5,0 9 20-1,-23 4 25-4,-26 2-10 5,-8 2 1-1,-11-3 6 2,4-8-3-7,7-9-19 9,16-10 3-8,18-3 28 8,16-9 8-7,7-5-4 0,0 0-26 4,0 0-9-1,0 5-22 0,22 4 22-3,20 2 2 6,14 4 18-6,16 2-5 7,11-3-15-10,8-5-10 11,37-9-59-9,-29 0-124 3,-9-5-402-5</inkml:trace>
    </iact:actionData>
  </iact:action>
  <iact:action type="add" startTime="170689">
    <iact:property name="dataType"/>
    <iact:actionData xml:id="d62">
      <inkml:trace xmlns:inkml="http://www.w3.org/2003/InkML" xml:id="stk62" contextRef="#ctx0" brushRef="#br0">30606 3407 456 0,'0'0'489'10,"0"0"-276"-7,0 0-38 5,0 0 5 0,0 0-31-2,0 0-62 4,0 0-28-4,42-74-16 3,-16 74-28-4,12 0 7 6,11 28 40-6,27 16-20 4,-12 27 8-3,26 47-11 2,-3 63 26 0,-4 65-10 0,-18 36-17 2,-24 12 4-5,-26 0-1 4,-15-11 2-4,0 9 4 2,-38 0 8 0,-11-17-9 1,-11-24-16 0,3-16-17-2,1-23-5 5,-1-10-7-6,15-17 0 5,12-37-1-6,23-35-86 7,-1-37-33-5,8-12-151 6,0-17-253-10,8-31-541-1</inkml:trace>
    </iact:actionData>
  </iact:action>
  <iact:action type="add" startTime="208153">
    <iact:property name="dataType"/>
    <iact:actionData xml:id="d63">
      <inkml:trace xmlns:inkml="http://www.w3.org/2003/InkML" xml:id="stk63" contextRef="#ctx0" brushRef="#br0">20925 4793 12 0,'0'0'246'1,"0"0"-123"4,0 0-61 4,0 0-39-3,0-31-23 3,0 18-26-4,19-1 11 7,-11 3 14-9,-8 6 1 7,0-1 9-5,0 6 10 2,0 0-2 2,0 0-2-2,0 0-15 1,0 0-13-2,0 0 13 5,0 0 42-6,0 0 12 1,0 0-4 2,0 0 24 0,0 0 33 0,0 0 20-2,0 0-23 3,0 0-15-2,0 0 4 3,0 0 10-6,0 0-15 8,0 0-12-8,0 0-11 9,0 0-14-10,0 0-14 3,0 0-16 3,0 0-10-2,0 0 19 2,0 0 7-4,0 0 4 5,0 0-3-4,0 0-9 5,0 0-20-8,-19 0-9 5,-4 16-7 0,-18 12 7 0,-9 10 11 0,-14 9-10-2,0 2 6 4,-4 4-7-4,4-7 0 6,0-2 0-10,7-9 1 8,8-4 0-3,7-12 0-2,20-5 5 4,3-8 3-2,11-3-8 3,8-1 0-6,0-2 0 7,0 0-1-6,0 0-5 6,0 0 3-8,0 0-9 5,0 0 10 1,0 0 1-2,0 0 0 1,0 0-1-2,0 0 1 5,0 0 8-5,0 0-8 3,0 0 0-4,0 0 0 5,0 0-1-5,0 0-8 1,0 0 8 3,0 0-8-2,8 0 2 3,11 11-6-6,3 5 13 8,12 13 0-8,8 3 12 8,3 12 6-9,23 9 2 4,-11 4 2 2,7 5-6-2,-7 2-4 2,-1-9-11-4,1-3 12 5,-8-4 3-4,-7-4-2 4,-8-9-7-6,-4-8-6 4,-4-4 8 3,-11-10-3-3,-7-7-5-2,-8-4 6-1,8-2 11 4,-8 0 1-2,0 0-2 2,11-5-17-4,12-14-134 9,-23-8-505-14</inkml:trace>
    </iact:actionData>
  </iact:action>
  <iact:action type="add" startTime="216350">
    <iact:property name="dataType"/>
    <iact:actionData xml:id="d64">
      <inkml:trace xmlns:inkml="http://www.w3.org/2003/InkML" xml:id="stk64" contextRef="#ctx0" brushRef="#br0">20291 6120 136 0,'0'0'124'7,"0"0"-49"1,0 0-52-2,0 0-13 5,0 0-8-6,0 0-2 1,-8-19 1 2,8 15 6 0,0-1 15 1,0 3 27-4,-7-4 10 5,7 4 17-3,-8 2-9 2,8 0-21-3,0 0-3 3,0 0-14-4,0 0-13 3,0 0-9 0,0 0-7-2,0 0-7 3,0 0 6-2,0 0 1 2,0 0 9-4,0 0 4 6,0 0 1-6,0 0 8 7,0 0 5-9,0 0 7 4,0 0 10 1,0 0 21 0,0 0-7 0,0 0-20-2,0 0 1 5,0 0 1-6,0 0-16 1,0 0-13 2,0 0 25 1,8 0-11-2,-1 0 14-1,16 8 12 4,-4-1-9-4,11 5 12 4,11 1 17-6,9 1-4 7,6 0-21-6,1 0-5 8,7 0-10-12,-3-3 2 7,3 0-17 1,0-1 1-2,-7 1-15 2,-8-3 0-4,-8 1 7 5,-11-1-9-4,-3 0-53 1,-20-2-81 0,-7-1-148 1,0-5-288-7</inkml:trace>
    </iact:actionData>
  </iact:action>
  <iact:action type="add" startTime="218422">
    <iact:property name="dataType"/>
    <iact:actionData xml:id="d65">
      <inkml:trace xmlns:inkml="http://www.w3.org/2003/InkML" xml:id="stk65" contextRef="#ctx0" brushRef="#br0">26217 1132 108 0,'0'0'175'7,"0"0"-38"1,0 0-56-2,0 0-18 3,0 0 15-2,0 0-7 1,0 0 43-2,-23-149-4 4,16 130-5-4,7 0 4 5,0 5-44-8,0 6 41 6,-8 2-3-2,8 4-21 2,0 2-31-3,0 0-31 1,0 0-20 2,-11 0-7-2,11 11-2 2,-8 16 9-4,-7 14 38 6,0 17 7-6,-19 13-1 1,0 19 0 4,-11 37-1-4,-23 44-3 4,-11 29-5-6,3-10-9 7,12-36-2-6,22-47-8 6,12-24-15-8,-4 7 5 9,0 9-5-7,11 1 0 2,8-21-1 1,-4-13 1-2,12-17-1 4,-1-7 0-4,1-7 0 4,7-7 1-6,-8-3 0 8,1-7 0-8,7-6-1 2,-12-6 1 3,12-4 10-2,0-2 4 2,0 0 4-4,-7 0 36 5,-1-13-31-3,1-12-24 3,-1-6-1-7,1-6-18 7,7-11-7-3,-12-2 24 1,12-9-14-1,0-4 0-1,0-7-6 5,0-1-12-6,0 0-7 5,0 8 18-6,0 8-1 8,0 12 14-8,0 13 10 8,0 11 1-10,0 12 13 7,0 7-11 0,0 0-3-3,0 2-33 2,0 28-13-1,12 19 27 5,-12 14 19-8,15 15 1 5,-8 7 8-3,-7 6 0 0,15-6-9 3,-3-2 9-4,3-12-9 5,0-10 2-4,11-10 0 5,-3-9-1-8,11-12 8 9,7-10 1-8,5-15 49 7,22-5-18-6,19-23-18 1,18-22 0 3,20-14-23-1,-12-1-52 1,35-3-108-3,-43 16-150 5,-40 11-462-10</inkml:trace>
    </iact:actionData>
  </iact:action>
  <iact:action type="add" startTime="232342">
    <iact:property name="dataType"/>
    <iact:actionData xml:id="d66">
      <inkml:trace xmlns:inkml="http://www.w3.org/2003/InkML" xml:id="stk66" contextRef="#ctx0" brushRef="#br1">15331 8700 130 0,'0'0'172'7,"0"0"-122"-1,0 0 24 5,0 0-11-6,0 0-35 6,0 0-15-8,19-21 4 5,-19 18 25 1,0-3 7-1,0 4-17-1,0-4-12 0,8 0 10 2,-8 4 39-3,0 2-5 6,0-3-3-10,0 3-8 9,0-3 14-6,0 3-8 1,0-3-6 3,0 3-9-2,0-2 11 2,0 2 9-4,0-6 1 5,0 1-6-4,0-6-14 4,7 0-17-6,1-3-19 4,7-2-2 1,4-7-7-2,3 4 1 1,5-2-1-2,-4-1 0 4,11 3-1-4,-4 1-8 2,-4 7-14-2,-11 3-6 2,12 2-3 0,-12 6-23-2,0 0-12 3,-7 0-7-2,-1 11 31 3,12 3 8-4,-11 4 26 2,-1-2 9-2,8-2 0 5,-3-3-7-5,-5 3 6-1,1-7 0 3,7 5 1 0,-8-7 0 2,1 3 4-6,11-2-4 6,-4-1-6-4,11-2 6 4,4 2 11-6,4-5-11 7,-3 0-7-5,18 0-26 2,-8 0-133-1,-14-5-123-7</inkml:trace>
    </iact:actionData>
  </iact:action>
  <iact:action type="add" startTime="233400">
    <iact:property name="dataType"/>
    <iact:actionData xml:id="d67">
      <inkml:trace xmlns:inkml="http://www.w3.org/2003/InkML" xml:id="stk67" contextRef="#ctx0" brushRef="#br1">15414 8970 436 0,'0'0'157'7,"0"0"-99"3,0 0-12-6,0 0-13 7,0 0-4-6,0 0-3 10,0 0 42-15,0 0 52 8,0 0-3-1,0 0-20 2,0 0 9-2,0 0 8-1,0 0-25 4,0 0-18-3,0 0-35 0,0 0-12-1,0-3 3 3,0-2 4-2,8-3-9-1,-1-3-22 4,-7-3-8-4,8-4 7 4,11 2 0-6,-4 1 1 6,-7-3-6-4,7 3 5 7,4 4 0-12,-12 0-17 7,1 3-12 2,-1 2 9-4,1 2-2 3,-8 4-16-4,0 0-9 7,7 0 3-8,-7 0 16 6,19 0 16-6,-11 10 11 4,-1-1 2 0,8 2 1 0,4 3 6 0,4-3-7-2,-8 1 1 4,12 1 5-4,-5 4-6 2,-3 2 1-2,4 6-1 4,3 0 0-4,-11-1 1 0,0-2 0 2,4-4 0 1,-4-11-1-1,0-4-9-2,12-3 9 3,11 0 0-3,3-17 3 5,16-13-3-8,-8 5-240 8,-15 0-473-11</inkml:trace>
    </iact:actionData>
  </iact:action>
  <iact:action type="add" startTime="235960">
    <iact:property name="dataType"/>
    <iact:actionData xml:id="d68">
      <inkml:trace xmlns:inkml="http://www.w3.org/2003/InkML" xml:id="stk68" contextRef="#ctx0" brushRef="#br1">17114 7953 637 0,'0'0'334'7,"0"0"-132"1,0 0-42 1,0 0 15-3,0 0-48 3,0 0-57-3,0 0-41 5,-7-22-3-8,-1 61-11 6,0 43 51-2,-26 44 42 1,4 47-39-1,-4 18-13 0,0-6-11 3,12-36-12-2,14-44-22 3,0-31-10-9,8-17-1 9,0-3-13-7,0-9-41 3,0-8-64 3,0-26-75-4,0-40-119 3,0-26-9-5,8-19-769-1</inkml:trace>
    </iact:actionData>
  </iact:action>
  <iact:action type="add" startTime="236404">
    <iact:property name="dataType"/>
    <iact:actionData xml:id="d69">
      <inkml:trace xmlns:inkml="http://www.w3.org/2003/InkML" xml:id="stk69" contextRef="#ctx0" brushRef="#br1">16612 7664 795 0,'0'0'387'3,"0"0"-280"-1,0 0-11 7,0 0-28-2,0 0-43 2,0 0 42-4,0 0 32 7,185 22 7-8,-87-22-11 8,23 0-38-8,11 0-38 2,8 0-13 2,-12 0-6 0,4 6-98 1,-3 36-111-4,-38-2-148 5,-35-5-279-10</inkml:trace>
    </iact:actionData>
  </iact:action>
  <iact:action type="add" startTime="236854">
    <iact:property name="dataType"/>
    <iact:actionData xml:id="d70">
      <inkml:trace xmlns:inkml="http://www.w3.org/2003/InkML" xml:id="stk70" contextRef="#ctx0" brushRef="#br1">16245 9450 892 0,'0'0'402'1,"0"0"-180"5,0 0-33 2,0 0-108-1,0 0-68 1,0 0 4-1,250-49 45 2,-103 39 8-4,-15 4-20 7,23 6-3-8,-8 0-21 2,-26 0-17 3,8 11-9-1,-12 5-48-1,-30-2-93 1,-4-14-51 2,-19 0-137-5,-38-3-307-5</inkml:trace>
    </iact:actionData>
  </iact:action>
  <iact:action type="add" startTime="237236">
    <iact:property name="dataType"/>
    <iact:actionData xml:id="d71">
      <inkml:trace xmlns:inkml="http://www.w3.org/2003/InkML" xml:id="stk71" contextRef="#ctx0" brushRef="#br1">17424 8414 702 0,'0'0'276'2,"0"0"-120"3,0 0-27 4,0 0-35-2,-163-40-45 1,114 40-10-2,-7 0 6 4,-9 0-1-4,-10 19 33 3,3 10-1-4,8 7-28 6,-12 6-7-6,27 2-18 1,4 2-10 3,11-4-12-2,7-1 0 3,12 0-1-6,15-3 0 6,0 2-12-4,27-2 12 5,29 0 6-7,9-2 28 3,25-9 7 1,9-8-6 0,-5-7-22 1,4-12-1-3,-15 0-12 4,-11 0 0-5,-15-19-28 8,-16-13 18-10,-26-11 4 7,-3-14-2-6,-12-10-8 4,-34-4-16 1,-31-6-37-3,-18 3-47 3,-7 3-82-2,18 15 50 3,0 12 84-5,23 20-124 6,23 12-333-11</inkml:trace>
    </iact:actionData>
  </iact:action>
  <iact:action type="add" startTime="237887">
    <iact:property name="dataType"/>
    <iact:actionData xml:id="d72">
      <inkml:trace xmlns:inkml="http://www.w3.org/2003/InkML" xml:id="stk72" contextRef="#ctx0" brushRef="#br1">18818 7423 333 0,'0'0'746'3,"0"0"-469"8,0 0-16-7,0 0-96 4,0 0-108-2,-182 37-36 3,126 27 27-2,-9 21 47-1,-6 40-5 4,-12 50-6-3,18 48-19 2,16 19-8-5,34-3-17 8,15-22-20-7,23-28-13 6,41-16-7-9,4-32-2 6,4-37-100 2,41-7-78-4,57-22-55 3,-4-8-147-4,-11-17-418-2</inkml:trace>
    </iact:actionData>
  </iact:action>
  <iact:action type="add" startTime="239414">
    <iact:property name="dataType"/>
    <iact:actionData xml:id="d73">
      <inkml:trace xmlns:inkml="http://www.w3.org/2003/InkML" xml:id="stk73" contextRef="#ctx0" brushRef="#br1">19460 7247 696 0,'0'0'343'7,"0"0"-124"6,0 0-2-12,0 0-45 7,0 0-71 0,0 0-91 0,0 0-3-1,-23 41-7 0,4 8 57 4,4 14 0-6,-8 9-22 3,4 5-8-2,4 3-18 5,8 0-9-6,7-6-11 2,0-9-84 3,0-10-121-5,15-19-165 5,0-20-242-9</inkml:trace>
    </iact:actionData>
  </iact:action>
  <iact:action type="add" startTime="239721">
    <iact:property name="dataType"/>
    <iact:actionData xml:id="d74">
      <inkml:trace xmlns:inkml="http://www.w3.org/2003/InkML" xml:id="stk74" contextRef="#ctx0" brushRef="#br1">19029 8329 804 0,'0'0'375'2,"0"0"-278"8,0 0 22-8,0 0-38 6,0 0-56 1,0 0-12-2,0 0-3 1,204-107-10-2,-140 86 1 4,8 3-1-4,-4 11-70 3,19 7-139-4,-19 0-116 4,-11 0-27-6</inkml:trace>
    </iact:actionData>
  </iact:action>
  <iact:action type="add" startTime="239988">
    <iact:property name="dataType"/>
    <iact:actionData xml:id="d75">
      <inkml:trace xmlns:inkml="http://www.w3.org/2003/InkML" xml:id="stk75" contextRef="#ctx0" brushRef="#br1">19403 8481 901 0,'0'0'218'2,"0"0"-108"0,0 0 25 8,0 0-97-5,0 0-37 4,0 0-1-4,0 0 13 6,-34 96 2-6,26-79-1 2,8-10 0 1,0-1-14-1,0 0-14 2,0-4 14-4,19 4 13 6,4-1 11-6,11 1 6 6,4 2-1-8,-4 0-16 7,0-2 0-4,-4 2-11 4,-11 3-1-5,-4 4-1 2,-7-3 0 3,-8 7-1-4,0 5-13 4,0 0 7-6,-8 3 6 8,-15 1 1-8,-11 1 0 3,-15 0-51 2,0-5-5-3,-15-10-127 3,15-9-75-4,7-5-108-1</inkml:trace>
    </iact:actionData>
  </iact:action>
  <iact:action type="add" startTime="240353">
    <iact:property name="dataType"/>
    <iact:actionData xml:id="d76">
      <inkml:trace xmlns:inkml="http://www.w3.org/2003/InkML" xml:id="stk76" contextRef="#ctx0" brushRef="#br1">19429 8395 370 0,'0'0'522'6,"0"0"-474"4,0 0 7-3,0 0 13 1,193-55-35-3,-117 42-30 6,-12-1-3-6,19 6-79 3,-19 2-111-2,-15 3-149-5</inkml:trace>
    </iact:actionData>
  </iact:action>
  <iact:action type="add" startTime="240602">
    <iact:property name="dataType"/>
    <iact:actionData xml:id="d77">
      <inkml:trace xmlns:inkml="http://www.w3.org/2003/InkML" xml:id="stk77" contextRef="#ctx0" brushRef="#br1">20585 7923 901 0,'0'0'273'2,"0"0"-215"2,0 0-44 6,163-50-14-6,-107 40-136 8,-7-1-241-12</inkml:trace>
    </iact:actionData>
  </iact:action>
  <iact:action type="add" startTime="240773">
    <iact:property name="dataType"/>
    <iact:actionData xml:id="d78">
      <inkml:trace xmlns:inkml="http://www.w3.org/2003/InkML" xml:id="stk78" contextRef="#ctx0" brushRef="#br1">21212 7374 211 0,'0'0'1142'10,"0"0"-920"-6,0 0-123 6,0 0-61-4,0 0-7 0,-41 153-12 3,33-79-2-2,-11 9-5 2,19 7-2-4,0 7-9 5,0 2-1-4,0-4-94 5,27 8-134-8,-5-30-285 5,5-29-246-7</inkml:trace>
    </iact:actionData>
  </iact:action>
  <iact:action type="add" startTime="241086">
    <iact:property name="dataType"/>
    <iact:actionData xml:id="d79">
      <inkml:trace xmlns:inkml="http://www.w3.org/2003/InkML" xml:id="stk79" contextRef="#ctx0" brushRef="#br1">20876 8502 980 0,'0'0'519'3,"0"0"-448"5,0 0-45-2,0 0 34 0,212-137-24 3,-107 82-21-2,13-3-8 2,-13 12-7-4,1 13 0 5,-19 13-75-4,-19 20-127 7,-23 0-189-12,-11 4-183 0</inkml:trace>
    </iact:actionData>
  </iact:action>
  <iact:action type="add" startTime="241309">
    <iact:property name="dataType"/>
    <iact:actionData xml:id="d80">
      <inkml:trace xmlns:inkml="http://www.w3.org/2003/InkML" xml:id="stk80" contextRef="#ctx0" brushRef="#br1">21227 8681 232 0,'0'0'872'8,"0"0"-681"-4,0 0-21 3,0 0-48 0,0 0-100 1,0 0-22 0,0 0 0-1,178-36-1 2,-129 36-10-3,-15 0 3 4,-11 3-25-5,-4 17-33 7,-19 1-5-8,0 4 12 7,-27 5 46-6,-22 3 13 0,-8 3 23 4,-14-2-7-2,-5-1 13 2,12-3 32-4,15-9 10 7,19-4-23-7,11-6-35 2,19-8-13 0,0-3-20 0,7 0 20 1,35 0 17-2,14 0 66 5,20-12-24-6,11 7-39 5,11 5-20-6,0 0-25 6,0 3-141-3,-33 16-317 4,-24-2-198-8</inkml:trace>
    </iact:actionData>
  </iact:action>
  <iact:action type="add" startTime="243656">
    <iact:property name="dataType"/>
    <iact:actionData xml:id="d81">
      <inkml:trace xmlns:inkml="http://www.w3.org/2003/InkML" xml:id="stk81" contextRef="#ctx0" brushRef="#br1">19248 9186 153 0,'0'0'250'7,"0"0"-122"2,0 0-18-4,0 0 5 3,0 0-40 0,0 0-21 1,0 0-14-4,0-12 8 5,0 12 20-4,0 0 3 6,0 0-2-10,0 0 9 8,0 0 5-4,0 0-3 4,0-3-9-5,0 3-9 2,0 0 2 2,0 0-10-2,0-4 0 1,0 4 2-2,0 0-5 4,0 0 9-4,0 0-18 0,0 0-6 2,0 0-13 0,0 0-12 0,0 0-10-2,8-1-1 3,11-9 6-1,11 2 33 1,11-5 20-5,8-1-25 6,1 4-18-4,14 0-7 4,-8 5 1-5,1 2 0 2,11 3-1 2,-11 0-3-1,7 0 7 1,0 0 10-5,12 0 3 7,-5 0 5-6,9 0-13 7,10 0-3-8,1 0-14 2,7 0 0 3,-11-5 8-4,23-1-7 5,-16-4 4-4,12-1-5 6,-8-3 12-9,0-3 1 8,1-2-1-7,6 0 2 5,1-3-8-1,0 2 1-3,7 1-3 4,-7 6-5-2,7 5 0 3,4-1 0-5,-3 3 0 6,-1 2 0-7,0-2 0 7,-7 2 0-7,0-1 1 3,0 3 10 1,-1-1 6 0,-6-2 10 0,-1 1-15-2,0-2 0 4,-7 5-11-4,-12-5-1 6,4 4 2-10,-4 2-2 10,-3 0 0-8,-4 0 0 3,-8 0 1 2,-8 0-1-3,-6 0-2 4,-9 2 1-6,1 4 0 9,-20-1-1-10,5-3 2 9,-20 2-1-8,8-2 1 2,-15 1-1 3,8 0-7-2,-8-3-22 1,0 2-32-2,0 3-58 5,-30 7-130-6,-4-1-389 5,-8-5-241-8</inkml:trace>
    </iact:actionData>
  </iact:action>
  <iact:action type="add" startTime="247080">
    <iact:property name="dataType"/>
    <iact:actionData xml:id="d82">
      <inkml:trace xmlns:inkml="http://www.w3.org/2003/InkML" xml:id="stk82" contextRef="#ctx0" brushRef="#br1">23173 9105 25 0,'0'0'274'8,"0"0"-127"-3,0 0-23 4,0 0 30-2,0 0-16 2,0 0-30-4,0 0 0 6,0 0 4-6,0 0 1 6,-8-4-10-8,1 2 9 6,-9-1-27-2,-2-1-15 1,2 0-32-1,-10 2 0 0,3 2-20 4,1 0-8-6,-20 0-9 4,1 0 15-3,-1 0-1 4,-7 6 22-5,0-2 9 1,0 5 6 3,-8-3-11-1,8-1-6 0,0-3-13-2,4 3-3 3,-5-2 0-3,1 1-7 5,0-4-1-7,8 1-3 5,-8 3 3-2,-1-2-11 5,1 7 0-10,-7 1 0 6,7 1 0 1,0 1 0-3,18-1 1 4,-10-3-1-5,7-1 2 6,4-3 9-6,-4-2-10 0,0 2 5 5,-8-4-5-4,12 0 8 4,3 0 5-6,-10 0-8 7,3 0 2-6,0 0-7 8,3 2 0-9,-3 2 0 5,4-4 7-5,-4 2-7 6,8-2-1-3,-5 2-1-2,-3 2 1 4,4-3-2-2,-4 3 1 4,8-4 1-8,-4 2 6 9,3-2-6-8,5 0 2 7,6 0-1-7,-10 0 0 4,11 0 1 0,-12 0-1 0,12 0-1 0,-7 0 0-3,3 0 1 6,4 0-1-6,-12 0 0 4,20 0 0-4,-8 0 2 8,-1 0-1-9,9 0-1 1,-4 0 1 5,3 0-1-4,0 0 0 4,1 0-2-6,-1 0-4 7,8 0 6-6,-7 0 0 7,7 0 1-10,0 0-1 7,0 0 2 0,0 0-1-3,0 0 0 2,0 0 10-2,0 0-5 4,0 0-6-4,0 0 0 3,0 0 0-4,0 0-8 3,0 0-1 0,0 0-15-2,0 6-11 3,0 11 23-2,0 9 12 3,0 13-1-6,0 5 1 8,15 5 0-7,-8 5 0 5,1 1 0-3,11-7 0 10,-4-1 0-16,-7-5-1 9,-1-13 1-7,1-4-7 2,-1-8 7 7,-7-6-8-8,0-3-1 5,0 0-7-6,0 3-1 5,0 3 0 0,0 0-5 0,0 2 5 1,0-3-6-4,0-3-1 5,0-5 4-4,0-5 8 3,0 0 12-4,0 0 9 6,0 0 5-6,0 0-3 2,0 0-1 1,0 0-10-1,0 0 0 2,0 0 0-3,0 0 0 3,0 0 0-3,0 0 0 6,12 0 9-10,-12 0 16 6,0-3 17 0,0-5-24 0,0-5-12-1,0-2-6 0,-12 0 0 3,5-5-12-4,-1 0-3 5,-7-2-5-6,0 1-8 5,-4-2 12-6,4 2-23 2,7 1 18 4,-11 6 11-4,12 3 9 3,-1 2 0-4,1 8-1 6,7 1-11-6,-8 0-6 7,8 0-4-10,-7 0-21 6,7 0 23 1,0 0 10-1,-8 0 10-1,-11 1 1-1,12 14 15 4,-8 7-2-3,-4 3-7 3,4-1-6-6,-1 1-19 7,16 0-70-5,0-4-97-1,0-3-116 4,0-11-266-8</inkml:trace>
    </iact:actionData>
  </iact:action>
  <iact:action type="add" startTime="248844">
    <iact:property name="dataType"/>
    <iact:actionData xml:id="d83">
      <inkml:trace xmlns:inkml="http://www.w3.org/2003/InkML" xml:id="stk83" contextRef="#ctx0" brushRef="#br1">21537 9393 93 0,'0'0'551'8,"0"0"-368"-3,0 0-24 4,0 0-40-2,0 0-73 5,0 0-30-8,0 0 48 6,0-14 87-6,0 14 8 7,0 0-28-6,0 0-40 1,0 0-34 3,0 0-29-2,0 0-21 2,0 0-7-4,0 3-16 5,0 13 5-4,0 9 11 4,0 5 29-6,0 7-6 5,0 3-10-1,0 2-2-1,0-5-5 1,8 0-5-1,7-7-1 3,-4-8-5-4,4-11-78 3,27-11-79-5,-20-8-71 8,5-20-70-12</inkml:trace>
    </iact:actionData>
  </iact:action>
  <iact:action type="add" startTime="249336">
    <iact:property name="dataType"/>
    <iact:actionData xml:id="d84">
      <inkml:trace xmlns:inkml="http://www.w3.org/2003/InkML" xml:id="stk84" contextRef="#ctx0" brushRef="#br1">22243 9349 532 0,'0'0'585'3,"0"0"-444"9,0 0-34-10,0 0-52 7,0 0-13-2,0 0 8 1,-128 148 44-1,79-92 14 0,-15 4-42 3,7 3-3-4,8-5-27 3,0-6-23-4,22-14-13 6,12-10-67-6,15-22-139 1,0-6-160 2,23 0-334-7</inkml:trace>
    </iact:actionData>
  </iact:action>
  <iact:action type="add" startTime="249603">
    <iact:property name="dataType"/>
    <iact:actionData xml:id="d85">
      <inkml:trace xmlns:inkml="http://www.w3.org/2003/InkML" xml:id="stk85" contextRef="#ctx0" brushRef="#br1">22474 9416 861 0,'0'0'491'1,"0"0"-380"4,0 0 35 3,0 0-142-2,0 0-4 4,0 0 0-3,0 0 76 2,-57 68-17-5,31-43 8 5,11 0-23-2,-12-1-22 1,12-2-2-1,0-3-12 1,7-5 2 1,1-3-10-2,7-6 0 2,0-1-6-5,0-4-13 6,0 0-10-4,15 0-18 0,15 0 47 2,12-9 9 0,22-10 16 1,4-1-25-4,-4-1-13 6,0 4-120-6,1-2-119 5,-16 6-236-6,-15-3-177-3</inkml:trace>
    </iact:actionData>
  </iact:action>
  <iact:action type="add" startTime="249956">
    <iact:property name="dataType"/>
    <iact:actionData xml:id="d86">
      <inkml:trace xmlns:inkml="http://www.w3.org/2003/InkML" xml:id="stk86" contextRef="#ctx0" brushRef="#br1">22855 9244 436 0,'0'0'633'7,"0"0"-432"1,0 0-2-1,0 0-132 0,0 0-67-1,0 0 0 4,0 0 7-4,-64 118 56 4,38-59 23-6,3 4-7 8,-3 0-12-8,3-1-39 7,8-3-12-6,-4-10-16 2,11-11-19 3,8-13-104-5,19-25-89 5,12-2-380-6,3-26 322-2</inkml:trace>
    </iact:actionData>
  </iact:action>
  <iact:action type="add" startTime="250234">
    <iact:property name="dataType"/>
    <iact:actionData xml:id="d87">
      <inkml:trace xmlns:inkml="http://www.w3.org/2003/InkML" xml:id="stk87" contextRef="#ctx0" brushRef="#br1">23207 9316 977 0,'0'0'402'3,"0"0"-159"-1,0 0-81 9,0 0-132-6,0 0-28 4,0 0 7-4,0 0 14 4,-140 134 8-2,110-87 8-1,-4 3 14 3,7 0-16-2,20-4-16 2,-1 1-19-2,8-3-2 1,0-3-8-2,8-6-20 4,26-4-18-4,7-8 15 0,-11-16 16 3,20-7 15-1,-9 0 7 1,1-17 18-5,-12-21 6 8,-4-8-12-8,-3-13-19 7,-12-6-46-8,-11-7-43 5,-11-3-26 0,-53-20-82 1,0 21-189-1,7 13-281-8</inkml:trace>
    </iact:actionData>
  </iact:action>
  <iact:action type="add" startTime="251930">
    <iact:property name="dataType"/>
    <iact:actionData xml:id="d88">
      <inkml:trace xmlns:inkml="http://www.w3.org/2003/InkML" xml:id="stk88" contextRef="#ctx0" brushRef="#br1">22349 7081 98 0,'0'0'276'7,"0"0"-156"-1,0 0-30 3,0 0-48-2,0 0-26 2,0 0-15-4,0 0 0 5,0 0 0-4,0 0 6 4,0 4 24-6,0 2 34 5,0-2 15-2,12 5-7 1,-5-2 10-1,1 7-10 1,-1 0-11 1,8 2 0-3,4 3-23 2,-4 4 6-1,0-1-13 3,4 0-7-4,-4 0 14-1,1 0-13 4,10 0 3-2,-11-3-6 2,0 3-8-3,-3 0 5 4,3 0 12-4,-8 1-13 5,8-2-10-7,-7 3 4 6,3 1 1-5,-3 1 2 3,-1-2-4 1,-7 1 4-5,8-3-2 6,-8 0 1-4,7 0-2 5,1 0 6-7,-8 2 7 7,0 1-1-6,0 2-16 6,0 3-8-6,0 5 12 1,0-1-5 2,0 8-7-1,0 2 5 2,-15 2-6-3,7-1 2 4,1-1-1-5,-1-4 0 3,-3 3 0-1,3-6-1 3,8 0 1-5,0-1 1 1,0-4-2 4,0-2 1-4,0-5-1 4,0 0 0-6,0-6 0 8,0 1 0-8,8-1 0 9,3 0 0-11,4-1-1 5,-7 6 1 3,7-4 0-4,4 5 0 3,-12-2-1-4,9-2 0 7,10 2 0-7,-11-4-8 3,8-3 8-2,3 1 1 1,-3-4 0 1,3 1-1-1,4-3 0 2,-3 0 1-2,-4-4 0 2,11-3 7-4,-12-4-1 6,20 0-6-7,-8 0 0 8,-4 0 18-8,12 0 2 2,-1 0-12 3,1 0-2-2,-1-3-6 2,-11 3-1-4,4 0 1 6,-3 0-9-6,3 3 9 2,-8 5 0 0,4-2 0 4,4 0 1-5,-11-1-1-1,11 1 1 6,0-2 6-6,-11 2-7 5,-1 4 0-6,5-6-2 9,-12 5-9-9,11 2 10 7,-11-1 0-7,8 5 1 2,-4-2-1 4,-4 4-8-3,0 2 8 2,4 6-14-4,-4 2 9 5,-7 3-8-5,-1 3 14 7,12 0 10-10,-11 6 2 6,-8 0-11 1,0 1 5-2,0 1 7 2,0 7 2-4,0 0 12 6,-27 11 13-6,12-2-18 5,-8 6-2-5,-11 0 4 6,8-2-7-5,-4 0-9-2,-4-1 5 6,11 0-12-4,-11-2 8 4,4-3-9-5,-4-6 11 5,7-10-4-4,12-14-6 5,8-11-1-6,7-14 0 1,34-22-108 2,-4-20-216-8</inkml:trace>
    </iact:actionData>
  </iact:action>
  <iact:action type="add" startTime="294218">
    <iact:property name="dataType"/>
    <iact:actionData xml:id="d89">
      <inkml:trace xmlns:inkml="http://www.w3.org/2003/InkML" xml:id="stk89" contextRef="#ctx0" brushRef="#br1">24396 9061 403 0,'0'0'744'7,"0"0"-455"3,0 0 16-6,0 0-50 6,0 0-88-4,0 0-65 4,0 0-4-5,0 0-16 2,0 0-25 1,0 0-27-1,0 0-27 2,23 0-3-3,11 0-5 4,23 0 4-6,7 0 1 7,8 6 0-5,11 1-44 2,-11 1-97-1,-16 2-51-1,20-10-163 3,-35 0-263-2,-10 0-376-6</inkml:trace>
    </iact:actionData>
  </iact:action>
  <iact:action type="add" startTime="294705">
    <iact:property name="dataType"/>
    <iact:actionData xml:id="d90">
      <inkml:trace xmlns:inkml="http://www.w3.org/2003/InkML" xml:id="stk90" contextRef="#ctx0" brushRef="#br1">24412 8767 502 0,'0'0'805'11,"0"0"-568"-8,0 0 47 5,0 0-39 0,0 0-122 0,0 0-58 0,0 0-19-2,79 0 31 4,-11-4 18-4,4 3-52 5,-1 1-28-7,5 0-15 6,-12 0-4-5,12 15-94 2,-20 2-167 2,-25-6-336-9</inkml:trace>
    </iact:actionData>
  </iact:action>
  <iact:action type="add" startTime="296350">
    <iact:property name="dataType"/>
    <iact:actionData xml:id="d91">
      <inkml:trace xmlns:inkml="http://www.w3.org/2003/InkML" xml:id="stk91" contextRef="#ctx0" brushRef="#br1">26074 8492 1160 0,'0'0'276'9,"0"0"-147"2,0 0 65-10,0 0-67 9,-174-24-68-4,136 24-46 5,4 0-1-8,0 1 30 5,11 13 8 2,-11 9-25-4,12 13-25 2,-12 12 0-2,11 16 0 4,-3 9-1-4,18 1-1 3,8 5-9-4,8-11-6 3,33-11-6 2,16-10 5-6,15-13 18 6,11-19 1-4,15-11 15 5,-7-4-4-8,-5-29 1 8,-2-17-12-5,-13-9-1 4,-22-9-12-4,-15 2-23-1,-19-6-23 4,-15 1-30-2,-15 4 16 2,-34 8-61-4,-7 11-133 6,-20 28 31-6,27 12-90 6,11 4-393-9</inkml:trace>
    </iact:actionData>
  </iact:action>
  <iact:action type="add" startTime="297119">
    <iact:property name="dataType"/>
    <iact:actionData xml:id="d92">
      <inkml:trace xmlns:inkml="http://www.w3.org/2003/InkML" xml:id="stk92" contextRef="#ctx0" brushRef="#br1">27124 9772 1121 0,'0'0'533'6,"0"0"-393"1,0 0 97-2,0 0-63 5,0 0-75-4,0 0-3 0,0 0 24 2,15 0-1 0,-15-2-8 1,0-7-17-3,0-2-47 4,0-5-35-5,0-3-12 6,0-9-13-6,7 1-47 4,1 1-23-4,-8 5-59 3,7 5-8 1,-7 4-40-3,0 1-88 2,0 7-213-1,0-6-457-5</inkml:trace>
    </iact:actionData>
  </iact:action>
  <iact:action type="add" startTime="297500">
    <iact:property name="dataType"/>
    <iact:actionData xml:id="d93">
      <inkml:trace xmlns:inkml="http://www.w3.org/2003/InkML" xml:id="stk93" contextRef="#ctx0" brushRef="#br1">28174 8935 1275 0,'0'0'384'3,"0"0"-102"-1,0 0-77 10,0 0-73-8,0 0-60 2,0 0 16 2,0 0-8 1,-27-17-16-2,-3 25-54-1,-12 16-10 4,-7 15-12-4,-15 10 6 5,7 12 6-8,-11 11 0 9,19 1 2-8,4 7-2 5,11-3-1-3,19 1 0 2,4-12-10 1,11-9-11-3,18-7-25 4,24-12 9-6,3-8 18 8,23-10 11-8,4-15 9 3,4-5 0 1,-5 0 0-1,-14-25 0 4,-8-8 0-5,-15-8 0 5,-4-6-2-9,-22-7-5 10,-8-11-7-6,0-3 6 4,-23-1-37-6,-11 4-35 3,-7 8-36 1,11 10-14-3,-12-4-38 4,8 20-169-1,11 2-502 3</inkml:trace>
    </iact:actionData>
  </iact:action>
  <iact:action type="add" startTime="299794">
    <iact:property name="dataType"/>
    <iact:actionData xml:id="d94">
      <inkml:trace xmlns:inkml="http://www.w3.org/2003/InkML" xml:id="stk94" contextRef="#ctx0" brushRef="#br1">28604 8893 504 0,'0'0'213'8,"0"0"8"4,0 0-27-8,0 0-51 3,0 0-18 3,0 0 3-3,0 0 10 0,0 0-18 0,0 0-5 3,0 0-18-6,0 0-8 2,0-2-25 2,8-2-25 0,11-2-15 2,3-1-15-6,20-5-8 8,7-1 0-7,8 1-1 5,-1 5 0-6,1 2 0 5,-8 2 0-3,-7 3-9 4,-12 0-4-4,-11 0-15 0,-12 0-14 4,-7 4-37-3,0 17-18 1,0 3 33-3,-26 15 64 6,-23 10 7-6,-8 11 1 1,0 3 11 3,-7 3 0-1,15-3 17 1,0-7-5-5,15-10-5 7,11-7-7-6,8-12-10 7,8-5 0-7,7-7-8 0,0-5-1 3,0-1 1 0,0 2 5 1,22-1 36-3,12 1 14 4,4-3 1-5,11 1-14 6,19-3-12-6,-11-4-9 6,0 1-22-6,-1-3-47 6,1 0-142-9,-8 0-197 6,-26-11-585 2</inkml:trace>
    </iact:actionData>
  </iact:action>
  <iact:action type="add" startTime="300520">
    <iact:property name="dataType"/>
    <iact:actionData xml:id="d95">
      <inkml:trace xmlns:inkml="http://www.w3.org/2003/InkML" xml:id="stk95" contextRef="#ctx0" brushRef="#br1">29956 8777 819 0,'0'0'334'5,"0"0"-88"3,0 0-30-2,0 0-44-1,0 0-98 3,0 0 16 1,0 0 5-2,0-85-7 2,-7 77 2-2,-12 0-12-1,4 0-17 4,-8-1-24-4,-3 1-15 4,-4 0-22-5,-12 2 0 6,-7 3-1-6,0 3-8 1,0 0 2 3,0 0-2-2,0 11 8 1,-1 8-6-3,9 5-1 6,11 0-2-5,3 1 4 5,20 0-1-9,-1-1-8 7,8 1-3-1,0-4-4-1,23 3 0 1,11 0 16-2,15-5 6 5,0-3 0-4,8-5 2 3,-1-8 5-5,1-3-4 3,0 0 1-2,-1-11-4 0,-7-16-16 2,-7-13-25 0,-1 0-43 1,-7-8-3-3,-18 8 1 5,-16 1 27-7,0 11 49 7,0 6 10-8,0 12 52 4,0 4 35 1,0 6-23 0,-8 0-40 0,0 6-24-1,-10 24 0 3,2 14 6-5,1 16 53 5,4 8 1-4,-4 16 14 4,15-2-28-5,-8 2-26 0,8 0-7 5,0-14-13-3,0-11-35 2,0-13-107-5,0-15-143 9,0-23-394-13</inkml:trace>
    </iact:actionData>
  </iact:action>
  <iact:action type="add" startTime="315735">
    <iact:property name="dataType"/>
    <iact:actionData xml:id="d96">
      <inkml:trace xmlns:inkml="http://www.w3.org/2003/InkML" xml:id="stk96" contextRef="#ctx0" brushRef="#br1">18882 11358 159 0,'0'0'138'6,"0"0"-63"4,0 0-4-5,0 0-2 5,0 0-27-6,0 0 4 7,0 0 19-6,0 0 22 3,0 0 41-1,0 0 18 0,0 0-8 2,0 0-17-1,0 0 24 1,0 0-23-5,0 0-37 7,0 0-28-6,0 0-5 5,0 0-5-5,0 0-6 2,0 0-2 3,0 0 8-4,0 0 5 2,0 0-7-2,0 0-3 5,0 0-14-6,0 0-9 3,0 0-7-2,0 0-10 4,0 0 5-4,0 0 0 0,0 0 1 4,0 0-1-4,0 0 3 3,0 0-8-4,0 0 11 5,0 0 6-4,0 0 6 5,0 0 1-8,0 0 6 6,0 0-2-2,0 0-7 1,0 0-2 0,0 0-5-2,0 0 2 4,0 0-3-4,0 0 1 2,0 0-1-2,0 0-4 4,0 0-1-4,0 0-4 0,0 0-5 3,0-3 6-2,0 1-1 3,7-4 5-6,-7-5 8 8,8-3-10-8,11-5-9 9,-4 0 0-12,0-5-1 7,11-5-1 1,5 0-4-2,-5 1-10 1,8 3 0-1,-11 6-11 3,-8 2 3-5,4 7 1 1,-4 1 2 2,-8 4-1 1,1 0 1-2,0 1 0 0,3 2 8 2,-4-1 5-3,1 0 1 5,-8 3 0-6,8 0 6 5,-8 0-6-6,0 0 6 8,0 0 0-8,0 0 0 2,0 0-10 2,0 0 0 0,0 0-1 0,0 0-4-2,0 0 7 4,0 0-2-4,0 0-5 6,0 0 15-10,-8 6-9 7,-7 5-16-2,-4 8 26 1,4 3 6 0,-12 2-6-2,5 1 6 4,-1 2-6-4,-3-2-1 4,11-3 0-6,-12 4 1 8,4-4 0-6,-3-3 0 2,11 0 0-1,0-3 0-1,-4-1 0 5,11-7 1-9,8 0-1 8,-7-5 0-3,7-1 1 2,-8 1-1-5,8 2 0 9,-7 1 1-10,-1 2-1 5,1 0 0-1,-5 0 1 0,-3 4-2 2,8-5 2-2,-1 5-1 2,0-4 2-4,-3-3-1 7,4-2 4-8,7 0-5 2,-8 0-1 3,8-1 1-2,0-2 1 2,0 3 0-4,0-3 0 6,0 0 5-6,0 0 0 6,0 0 6-8,0 0 10 8,0 0 3-6,0 0 3 3,0 0 5-1,0 0 2 1,0 0-4 1,0 0-16-3,0 0-3 3,0 0-1-4,0 0-11 6,0 0 0-6,0 0 0 6,0 0-1-8,0 0-7 5,0 0 1 1,8 0-7-2,-1 0 0 2,4 3 1-4,12 10 13 8,-8 5 1-9,12 1 5 1,-5 6 0 6,5 1-5-1,3 3 0-6,-4 1 9 1,5 0-2 8,-5 0-8-7,8 0 14 6,-11 0-7-11,-1-5 5 11,5 1-11-7,-12-8 7 4,4-5-7-6,-4-1 0 4,-7-6 5 2,-8-6-6-1,0 2 2 2,0-2 8-6,0 0 3 6,0 0 4-5,0 0-2 1,0 0-2 3,0 0-13-2,-8-12-46 1,-26-3-216-2,4-5-748-4</inkml:trace>
    </iact:actionData>
  </iact:action>
  <iact:action type="add" startTime="318068">
    <iact:property name="dataType"/>
    <iact:actionData xml:id="d97">
      <inkml:trace xmlns:inkml="http://www.w3.org/2003/InkML" xml:id="stk97" contextRef="#ctx0" brushRef="#br1">18882 11501 208 0,'0'0'239'8,"0"0"-132"2,0 0-7-6,0 0 7 6,0 0-31-4,0 0 5 4,0 0 17-6,0 0 5 4,0 0 7 0,0 0 38 1,0 0 1-3,0 0-28 1,0 0-22 3,0 0-29-4,0 0-10 2,0 0 8-2,0 0-5 5,0 0 0-6,0 0-6 6,0-3-7-8,0 3-4 5,7 0-18 1,1-2-7-2,11-4-4 1,22 0 12-2,5-2 49 4,29 0-7-3,16 3-20 0,3-1-14-1,31 1-4 3,-12 1-6-2,16 2-2-1,-12-1 2 5,-4-2 5-6,-7 0 1 5,-16-4-19-6,-18 3-14 8,-15 1 6-8,-16 2-5 7,-10 1-1-6,-20 2-16 1,-3 0-66 2,-8 0-60 0,-8 0-85 1,-26-3-161-4,0-3-576-3</inkml:trace>
    </iact:actionData>
  </iact:action>
  <iact:action type="add" startTime="322829">
    <iact:property name="dataType"/>
    <iact:actionData xml:id="d98">
      <inkml:trace xmlns:inkml="http://www.w3.org/2003/InkML" xml:id="stk98" contextRef="#ctx0" brushRef="#br1">20015 12422 425 0,'0'0'172'7,"0"0"-51"1,0 0-33 0,0 0 15-2,0 0-14 3,0 0-24-1,0 0 25 2,7-17 20-6,-7 14 9 6,0 3-35-5,0 0-8 2,0 0-6 0,0 0-8 1,0 0-11 0,0 0-1-2,0 0-8 5,0 0-2-6,0 0-2 7,0 0-9-8,0 0 3 3,0 0-2 0,0 0 1 2,0 0 6-2,0 0 6-1,0 0 1 4,0 0-4-4,0 0-6 3,0 0-9-4,0 0-9 8,0 0-7-9,0 0 9 6,0 0 1-7,0-2-1 5,-15 2 0 1,-4-3-2-2,4 0-8 1,-7 1-8-2,-12 2 0 4,0-3-1-4,4 3-1 5,-12 0 2-8,0 0 0 8,1 0 0-6,11 0 2 1,-12 0 4 3,1 0-4-2,10-3-1 3,-10 0 5-6,7-2-4 7,-8 0-2-6,12 1 2 7,-12-1-2-10,8 3 1 6,4-2-1 0,-4 2 1 0,0 2 0 0,4-2-1-2,-11 2 0 6,7-4 0-7,3-2 1 5,-10 5 0-6,7-3 0 5,4 4-1-3,-4-2 1 0,3 2-1 4,-3 0-1-4,0 0 1 4,4 0 0-6,4 0 0 8,11 0 0-8,-12 0 1 9,12 0 0-12,7 0 5 7,-7 0-5 2,15 0 12-3,-11 0-4 1,3 0 1-3,8 0 4 5,-7 0 8-3,7 0 5 0,0 0 7 0,0 0-10 5,0 0-7-8,0 0-2 3,0 0-3 1,0 0-1-1,0 0-4 2,0 0-1-3,0 0 1 3,0 0-6-4,0 0-1 6,-8 0-1-6,8 0 0 2,-7 0 0 0,-1 0 0 1,8 0-2 1,-7 0 2-4,-12 0 1 5,11-3 0-4,1 3 0 4,-8-3 0-6,3 1 1 7,5-2-1-5,-8 2 0 6,7-2 0-7,-7 3 0-1,15 1 0 6,-11 0 1-4,11 0 1 3,0 0-1-4,0-4 0 6,0 4 0-6,0 0 0 2,-8-2 0 1,1 2-1-1,7-2 1 2,-8-2-1-4,0 4 0 6,1-2 0-6,-4 2 0 7,11 0 0-10,-8 0-1 8,0 0-6-4,1 0-1 2,-1 0-1 0,8-4-6-2,-7 4 3 4,-5 0 12-4,12 0 0 3,-7 0 0-4,7 0 0 6,0 0 0-6,0 0-1 1,0 0 0 2,0 0 0 0,0 0-10 1,0 0 10-4,0 0-8 4,0-1 8-2,0 1-6 2,0-4-2-3,0 2-2 7,0-2-4-9,0-1-4 2,7 1-12 3,20-8-3-4,-4-7 6 6,11-4 28-6,15-2 0 6,-8 1 0-8,1 2-7 9,-12 6-13-8,-4 4 4 9,-3 4 6-9,3 3-2 2,-3-1-1 2,-8 4 5-1,4 2 2 1,-11 0 5-2,-1 0-10 6,-7 0-5-8,0 0-2 3,0 0-7 0,0 0-7 1,0 0-4 0,0 13 20-1,-15 7 4 2,-4 7 5-3,-11 3 4 5,-4 0-4-7,0-1 7 7,4-4 15-7,-4-1-7 8,4-5-7-7,-4 1 8 0,11-5-8 5,-3 0 7-4,18-7-8 3,0-6 0-4,8 1 6 6,0-3 3-6,0 0 3 5,0 0 1-6,0 0 5 4,0 0-8 0,0 0 1-2,0 6-11 4,0 4 0-4,0 10 0 5,16 5 25-7,-1 2-1 7,11 3 4-7,-3 1 18 6,11-4-18-5,-12 0-4 3,5-8-14 0,3-2-8-1,-11-4-1 2,-4-2-1-4,0 1-48 7,-15-1-106-8,0-3-211 2,-15-8-802-3</inkml:trace>
    </iact:actionData>
  </iact:action>
  <iact:action type="add" startTime="336185">
    <iact:property name="dataType"/>
    <iact:actionData xml:id="d99">
      <inkml:trace xmlns:inkml="http://www.w3.org/2003/InkML" xml:id="stk99" contextRef="#ctx0" brushRef="#br1">23652 3396 309 0,'0'0'117'7,"0"0"-8"3,0 0-6-4,0 0-14 2,0 0-21-1,0 0-40 3,0 0-5-5,-30-8 7 2,30 6 13 0,-7 2-12 1,7-4 14 1,-12 4 8-4,5-2-11 4,-1-1 9-2,8 0-11 3,-7-2 8-4,-1 2 1 3,0 0 5-4,1 1 8 5,-4-1 9-3,3 3-23-2,-7 0-29 4,7 0-6-2,-11 0-3 2,4 0-10-4,0 0 0 6,8 0 1-6,-12 0 0 7,4 0 0-10,7 0 0 6,-7 0 9 0,4 5-9 0,-4-2 5 0,7 0 6-2,-7 2-11 4,-4 3 0-4,4 4 0 3,0 1 6-4,-4 6-7 6,-4 3 0-5,8 0 0-1,-4 1 0 4,4 2-1-2,0 0 1 2,-4-1 0-4,12 1 0 5,-8 0 0-4,7-5-1 7,0 3 1-10,-3-1 0 3,4 0 0 3,-1 0 0-2,0 2 0 1,-7 7 0-2,4 1 0 5,3 4 1-6,-7 3-1 4,8 0 3-4,-8 0-3 7,3-4 0-6,-3 1 0 0,8-3 0 3,7-4 0-4,-8-1-2 5,8-3-9-6,0-3 11 7,0 1 1-6,0-4 0 6,0-1-1-8,0 0-1 5,0-3 0 0,0 4 1 0,0 4 1 1,0 2-1-4,0 5 0 5,0 0 1-4,0 3 0 4,0-3 0-6,0 1 0 7,0-7-1-6,0 1-6 6,0-6-3-5,0-3 2-1,0 3-5 4,8-2 12-1,7 0 6 1,-8-1-3-5,5 7 12 8,-5-4 5-8,8 5-10 2,-7 1-1 4,7 2-3-4,4 1-6 3,4-3 0-4,-5 0-2 6,-2-1-9-6,-1-5 0 6,4-3 10-6,-12-1-1 5,8-5-8-5,0 1 0 6,4 1 10-7,-4-1 1 2,8-1 6 4,3 1-7-3,-3 3 1 2,11 2 5-5,-11 2 3 8,11-5 0-8,0 4-9 3,-12-3 1 1,5-3 6-1,-12-3-7 3,0-1-1-5,4-1-6 4,-4 2 7-3,-7-2 0 5,7-1 0-6,4 1 0 4,3 0 0-4,-7-1-1 4,12 3 1-2,-5 0-1-1,5-2 1 3,-4 2 1-2,3 0 6 2,-11-2-6-4,8 0 0 7,3-4-1-8,-11 1-1 2,12-3 1 3,-5 3 0-2,5-3 11 1,-4 0-4-1,3 0-6 3,-3 0-1-5,3 0 16 6,-3 0-8-8,-8-8-7 8,11-1 1-6,-11-2 10 4,12 0-11-3,-12-2-1 2,8-4 1 1,3-2 12-3,-3 0-7 5,-4-4 1-6,3 4-6 4,5-6 7-2,-12 4-7 3,0-4-1-5,11 1-16 0,-11-5-4 5,1 3-2-4,10-3 1 2,-11 0 10-2,0-5-29 5,4-1 11-6,-4-4-6 7,-7 0-4-6,-1-1-6 1,-7 0 0-2,0 2 15 1,0 3 15 4,0 1 15-4,0 2 0 5,0 2 1-8,0-1-1 8,0 1-1-6,-7-4-31 7,-1-1-35-6,1-4 50-1,-12 1 17 5,4 1 1-5,0-6 15 6,-12 5 13-5,12 2 4 5,-8-4-1-6,-3-3-3 6,3 6-1-10,-3-5-6 7,11 2 2-1,-19-2 5-1,11 0-18 4,-3 4-10-4,3-3 1 4,8 6 25-5,-4 3-14 6,4 8-3-5,0-1 0 6,3 8 6-11,-3-2 13 6,0 4 2 3,-11 0-4-4,3-4-5 3,-11 0 13-4,-4-3-1 7,-11-6-8-6,0-1-11 5,-8 1-9-10,-3 1 1 12,3 2 12-8,8 8-9 1,4 4-9 4,-4 7 0-5,0 6-1 6,0 0-6-7,0 11-3 6,7 16-58-6,8 12-27 8,-4 29-118-8,12-10-162 2,3-7-218 0</inkml:trace>
    </iact:actionData>
  </iact:action>
  <iact:action type="add" startTime="343597">
    <iact:property name="dataType"/>
    <iact:actionData xml:id="d100">
      <inkml:trace xmlns:inkml="http://www.w3.org/2003/InkML" xml:id="stk100" contextRef="#ctx0" brushRef="#br2">19297 7174 431 0,'0'0'234'7,"0"0"-159"-1,0 0-26 2,0 0 6 0,0 0-12 2,0 0-18-6,0 0-14 6,0 0 14-3,0 0 34 2,0 0 26-5,-7 0-37 8,7 0 3-8,0 0 10 2,-8 0-27 3,8 0-2 0,0 0-1-2,-7 0-1-2,-5 0-7 6,5 0-10-6,-1 0-13 6,-7 6 8-8,-11 3 5 5,11 2-2 1,-8-3 5-2,4 3-3 0,4 0-12 0,0 0 0 2,-4 3-1-2,11-1 0 2,-7 7 0-4,0 4 0 3,-4 1-10 0,4 3-11-2,0 1 20 3,4 2-1-1,-4-3 1 3,7-1-1-7,0-3 0 6,1 1 1-6,7-2 0 8,0-1 0-8,0 0-5 2,-8 5 5 2,8 3 0 0,0 3-7 2,-11 0-1-6,11 1 9 7,-8-2 0-6,8-1 0 7,-7 1 0-9,7-2 2 8,-8 3-2-7,8-2 0 4,0 2 0 0,0 1 1-1,0 1-1 3,0 0 0-5,-7 7 1 4,7-1-1-4,0 3 0 7,0-3 0-8,-8 0 0 2,-3-2 0 3,11-3 0-2,0-6-1 1,-8-3 0-2,8-3-1 5,0 1 1-6,0-2-8 7,0 2 8-9,0-4-6 7,0 4 0-4,0-6-12 5,8 4 7-8,-8-4 5 4,11-3 0 4,-3 3-2-6,-8 3 3 4,7-3 6-4,1-2 0 6,-1-1-2-6,-7-2-4 2,8 1 4 0,11-6-5 2,-12 6 7 0,9-1 0-5,-1 4 11 6,4 1-2-3,-4 0-2 2,0 1 0-5,4-1-6 8,-4-3-1-7,7 2 0 4,-3-2-10-3,-4-2-6 0,1-3 1 3,2 3 10-2,-2-4 5 4,-1-1 10-8,4-1-10 9,-4-2-16-8,0-1-19 3,11-2-5 1,-11-3-4-1,12 0 11 2,3 0 7-4,-4 0 7 6,-11 0-41-6,1 0 28 6,10 0 9-6,-11 3 4 5,-7 6 7-6,7-5 2 7,4 4 9-5,-12-2 1-1,8 2 1 5,4-3-1-4,-4 3 1 4,8-4-1-5,3 2 7 6,5-4-1-7,-5-2 3 9,8 0-3-10,-11 0-4 3,-1 0-1 3,5 0 0-1,-12 0 12 0,11-2 26-3,-10-8 7 6,10 1-15-6,-3-3-5 5,-8-2-9-6,11-2-8 5,-3-1-1 0,-4-2 4-5,3-3-6 8,1 0-6-6,3 0 1 5,-10-2 0-10,10-4 0 11,-3-2 0-8,-8 0 9 10,11-4-9-14,-11 4 1 8,4 0-1 1,-4 2-1-1,0-2 2 2,-7 3-1-6,3 0-1 6,4-4 1-5,-7 1 0 4,0 3-1-4,-1-2 0 6,-7 5 1-5,8 3 0 0,-8-2 0 3,11 0 1-2,-11 0-1 1,0-8 0-3,0-2 6 6,0-2-7-5,0-1 1 4,0-1-2-5,0 3 2 1,0 4-1 3,0-1 1-1,0 3-1 1,0-3 2-5,-11 4-2 7,-4-3 1-6,7 0 0 7,-7-3 5-8,-4-3-6 3,4 1 0 1,0 1 5 0,-4 1-4 1,11 3-1-4,-7 4 2 5,0-3-1-5,4 4 7 6,-4 5 0-7,0-5 0 8,-1 2-6-9,-10 4 6 4,11-3-2 2,-12 0 25-3,12 0-21 3,-7-1-10-4,-5-1 10 6,5-1-1-6,-5 0-9 8,5 0 0-12,-5 1-6 11,4 3 6-8,5 1 5 6,2 1-5-1,-6 3-6-4,3-1 4 5,-4 3 2-5,-3-5 7 6,3 2 10-6,-3 1 3 6,3-1 11-6,8 4 5 2,-12 1 9 1,5 5-11-4,-5 1-7 5,5 3-11-4,-12 1-7 6,3 2 27-6,5 0 2 6,-16-3-9-7,20 3-7 7,-12-4 9-7,11 3-11 6,4-3-4-3,12 4-16-1,-8 4-67 3,7 16-190-3,1 6-414-4</inkml:trace>
    </iact:actionData>
  </iact:action>
  <iact:action type="add" startTime="349707">
    <iact:property name="dataType"/>
    <iact:actionData xml:id="d101">
      <inkml:trace xmlns:inkml="http://www.w3.org/2003/InkML" xml:id="stk101" contextRef="#ctx0" brushRef="#br2">20967 12356 606 0,'0'0'237'8,"0"0"-132"-1,0 0 27 4,0 0-16-8,0 0-54 5,0 0-43 0,0 0 1 0,0 0 39 0,0 0 33-1,0 0 5 3,-8 0-7-5,8 0-8 3,0 0-9-1,0 0-10 3,0 0-28-5,-7 0-16 2,-1 17-10 0,-3 7-2 1,3 9 2 3,-7 11 3-7,8 6 4 5,-12 5-7-3,11 3 4 6,1-2-12-9,-1-1-1 6,8-5-18-3,0-6-52 2,0-11-87 1,0-16-155-4,0-10-317 5,0-7-143-10</inkml:trace>
    </iact:actionData>
  </iact:action>
  <iact:action type="add" startTime="350236">
    <iact:property name="dataType"/>
    <iact:actionData xml:id="d102">
      <inkml:trace xmlns:inkml="http://www.w3.org/2003/InkML" xml:id="stk102" contextRef="#ctx0" brushRef="#br2">20925 12237 679 0,'0'0'152'4,"0"0"-42"6,0 0-6-6,0 0-52 9,0 0-35-10,0 0-7 8,0 0 15-8,98-87-6 5,-71 83-6 1,11 4 7-2,-4 0-7 2,-12 4-13-4,5 15-7 6,-12 0-12-6,-15 6-7 2,0 6 26 0,0 1 39 1,0 4 15 1,-23 0-16-3,-3-3-9 3,-16-3-11-3,12-8-3 6,-12-3-15-9,20-8-22 9,-5-8-51-9,12-3-43 9,15 0-70-7,0-11-158-5</inkml:trace>
    </iact:actionData>
  </iact:action>
  <iact:action type="add" startTime="350653">
    <iact:property name="dataType"/>
    <iact:actionData xml:id="d103">
      <inkml:trace xmlns:inkml="http://www.w3.org/2003/InkML" xml:id="stk103" contextRef="#ctx0" brushRef="#br2">21416 12337 725 0,'0'0'358'2,"0"0"-297"3,0 0 20 3,0 0 38 0,0 0-60 0,0 0-30-2,0 0-29 4,155 0-21-4,-125 0-111 2,-3 2-100-2,-20-2-268-5</inkml:trace>
    </iact:actionData>
  </iact:action>
  <iact:action type="add" startTime="350926">
    <iact:property name="dataType"/>
    <iact:actionData xml:id="d104">
      <inkml:trace xmlns:inkml="http://www.w3.org/2003/InkML" xml:id="stk104" contextRef="#ctx0" brushRef="#br2">21926 12229 838 0,'0'0'276'7,"0"0"-107"-2,0 0 1 6,0 0-56-8,0 0-60 5,0 0-36 1,0 0-11-2,0 0 2 1,12 3-9-2,-12 9 0 4,0 3 19-4,0 10 31 3,7 5 5-4,-7 10-6 6,0 0-19-6,8-1-8 1,-8-1-3 3,7-8 0-2,1-5-18 2,-1-6-1-3,12-8-6 3,-11-8 4-3,-1-3-14 4,1 0-13-4,-1 0 29 0,20-22 20 2,-12-11 2 0,8-8-22 1,3-4-50-4,-11 5-83 5,4 6-51-3,4 4-80 2,-8 11-123-4,4 5-263-5</inkml:trace>
    </iact:actionData>
  </iact:action>
  <iact:action type="add" startTime="351320">
    <iact:property name="dataType"/>
    <iact:actionData xml:id="d105">
      <inkml:trace xmlns:inkml="http://www.w3.org/2003/InkML" xml:id="stk105" contextRef="#ctx0" brushRef="#br2">22515 12356 755 0,'0'0'293'2,"0"0"-128"12,0 0-7-13,0 0-58 8,0 0-74-4,0 0-26 2,0 0-10 2,-105 0 10-2,63 2 16 4,8 9 9-8,4 6 17 10,3-1-4-8,12 4-27 0,-4 5-2 4,12-1-8-3,-1-2-1 3,8 0-9-4,0-6-4 5,0-4-13-3,8-5 8 3,18-1 9-7,-3-3 9 10,11-3 9-9,-11 0 0 4,18 0 1-2,-14-14-3 2,3-5-7 1,-15-6-10-3,11-2-13 3,-18-3 0-3,0 3 17 5,-1 4 6-7,4 7 0 3,-11 7 2 2,0 9 21-3,0 0 5 2,0 0-28 0,0 4-8 0,0 15-10-2,-11 11 18 4,11 5 0-4,-7 7-2 4,7-2-40-5,0 0-35 5,0-14-65-5,0-12-75 1,18-10-105 4,-2-4-202-9</inkml:trace>
    </iact:actionData>
  </iact:action>
  <iact:action type="add" startTime="351799">
    <iact:property name="dataType"/>
    <iact:actionData xml:id="d106">
      <inkml:trace xmlns:inkml="http://www.w3.org/2003/InkML" xml:id="stk106" contextRef="#ctx0" brushRef="#br2">22799 11866 1305 0,'0'0'308'3,"0"0"-228"4,0 0-51 2,0 0-1-3,0 0 0 4,-23 196-9-6,12-125-7 6,3 3 1-4,1 0-7 4,7-5-6-6,-8-8-14 5,8-12-83-2,0-5-145 1,15-13-142 1,12-16-226-9</inkml:trace>
    </iact:actionData>
  </iact:action>
  <iact:action type="add" startTime="352017">
    <iact:property name="dataType"/>
    <iact:actionData xml:id="d107">
      <inkml:trace xmlns:inkml="http://www.w3.org/2003/InkML" xml:id="stk107" contextRef="#ctx0" brushRef="#br2">22976 12389 1290 0,'0'0'307'1,"0"0"-188"7,0 0-28 1,0 0-91-2,0 0 1 1,0 0-1-2,0 0 1 4,0 129 0-4,0-93-1 4,0-6 0-6,0-6-14 5,19-7-2-1,-11-5-13 0,14-11-31-2,-3-1-45 1,11 0 53 3,-3-4 16-4,-4-22-8 3,3-3-46-4,-3-5 25 6,-4 1-9-6,-12 9 41 2,1 4 33 0,-8 12 66 1,0 3 68 1,0 5-25-3,0 0-21 3,0 0-44-3,0 5-44 4,0 17 12-6,0 8-5 5,0 8 15-2,0 5-5 1,7-6-8 0,-7 0-9-1,8-11-58 2,-1-6-68-3,20-20-115 4,-12 0-276-5,0 0-30-5</inkml:trace>
    </iact:actionData>
  </iact:action>
  <iact:action type="add" startTime="352407">
    <iact:property name="dataType"/>
    <iact:actionData xml:id="d108">
      <inkml:trace xmlns:inkml="http://www.w3.org/2003/InkML" xml:id="stk108" contextRef="#ctx0" brushRef="#br2">23441 12501 793 0,'0'0'602'12,"0"0"-487"-11,0 0 22 3,0 0-79 6,0 0-58-4,0 0-63 4,0 0 57-6,75 0 6 8,-52 0 0-8,3 0-8 3,5-8-35 0,-5-3-39 1,-3-3-68 1,-4-2-4-4,-12-3 43 5,-7-3 49-4,0 3 21 4,0 0 41-3,-7 0 26 0,-20 4 61 0,-7 5 17 0,12 4 27 2,-12 6-24-4,18 0 1 5,-6 20-27-4,3 15 1 5,4 9-12-7,7 5-19 7,8 4-13-7,0-2-22 6,0-3-7-4,8-8-9 0,14-6-7 3,5-9-28-2,14-12-63 2,-3-7-32-4,38-6 4 7,-12-9-131-8,-15-12-145-3</inkml:trace>
    </iact:actionData>
  </iact:action>
  <iact:action type="add" startTime="352954">
    <iact:property name="dataType"/>
    <iact:actionData xml:id="d109">
      <inkml:trace xmlns:inkml="http://www.w3.org/2003/InkML" xml:id="stk109" contextRef="#ctx0" brushRef="#br2">24151 12163 1088 0,'0'0'401'5,"0"0"-295"4,0 0 24-5,0 0-69 7,0 0-29-6,0 0-21 6,170-2-11-8,-129-1-80 5,9-3-152 1,-20 4-325-2,-11-2-401-5</inkml:trace>
    </iact:actionData>
  </iact:action>
  <iact:action type="add" startTime="353153">
    <iact:property name="dataType"/>
    <iact:actionData xml:id="d110">
      <inkml:trace xmlns:inkml="http://www.w3.org/2003/InkML" xml:id="stk110" contextRef="#ctx0" brushRef="#br2">24125 12417 1166 0,'0'0'301'2,"0"0"-251"3,0 0-4 4,0 0 49-1,0 0-95-1,181 32-5-1,-125-26-317 6,-6-4-709-11</inkml:trace>
    </iact:actionData>
  </iact:action>
  <iact:action type="add" startTime="383738">
    <iact:property name="dataType"/>
    <iact:actionData xml:id="d111">
      <inkml:trace xmlns:inkml="http://www.w3.org/2003/InkML" xml:id="stk111" contextRef="#ctx0" brushRef="#br2">25911 12026 1045 0,'0'0'336'8,"0"0"-148"0,0 0 37-2,0 0-49 2,0 0-86 0,0 0-46 2,0 0-26-4,-174-12 7 2,133 24 28-2,3 6-3 6,-11 11-10-7,0 1-11 2,0 11-4-1,7 5-6 2,8 9-12 2,4 4-6-6,4 1-1 6,26 3-9-4,0 3-4 6,0 0 4-9,41-6-2 9,23-7 0-8,19-9 11 7,8-12 7-6,-4-6 4 0,4-10-2 6,-8-8-3-5,-19-8-6 5,-7 0-1-9,-16-8-4 9,-11-22 5-6,-11-19 25 3,-11-18-11-2,-8-18-14 5,0-11-6-5,-34-3-17-1,-15 5-50 5,0 12 9-3,11 19-11 2,-4 25-46-4,1 19-107 5,7 15-336-5,19 4-369-2</inkml:trace>
    </iact:actionData>
  </iact:action>
  <iact:action type="add" startTime="384745">
    <iact:property name="dataType"/>
    <iact:actionData xml:id="d112">
      <inkml:trace xmlns:inkml="http://www.w3.org/2003/InkML" xml:id="stk112" contextRef="#ctx0" brushRef="#br2">27090 12987 1302 0,'0'0'891'7,"0"0"-656"1,0 0-34 1,0 0-21-3,0 0-66 2,0 0-83 0,0 0-31 1,0-107-30-4,0 100-87 7,0 1-102-9,0 3-149 9,-8 0-520-12</inkml:trace>
    </iact:actionData>
  </iact:action>
  <iact:action type="add" startTime="385587">
    <iact:property name="dataType"/>
    <iact:actionData xml:id="d113">
      <inkml:trace xmlns:inkml="http://www.w3.org/2003/InkML" xml:id="stk113" contextRef="#ctx0" brushRef="#br2">28004 11995 947 0,'0'0'535'2,"0"0"-339"2,0 0 66 4,0 0-45-1,0 0-75 3,0 0-61-6,0 0-56 6,-140 45-25-4,76-1 1 5,-12 14 0-8,4 10 13 5,16 10 7 0,7 3 4 0,15 5-16 1,26-4-2-4,8-2-7 5,27-11 0-4,29-17-16 6,24-19-11-7,18-17-28 5,0-16 6-6,-7-5 11 4,-5-31 13-1,-18-11 19 0,-11-10 6 2,-19-15-1-3,-12-7-15 4,-26-12-11-6,0-5-4 8,-7 5-7-7,-35 5-55 0,8 18-49 4,4 22 6-2,4 32-75 2,10 10-139-3,9 4-441-5</inkml:trace>
    </iact:actionData>
  </iact:action>
  <iact:action type="add" startTime="386020">
    <iact:property name="dataType"/>
    <iact:actionData xml:id="d114">
      <inkml:trace xmlns:inkml="http://www.w3.org/2003/InkML" xml:id="stk114" contextRef="#ctx0" brushRef="#br2">28997 12150 380 0,'0'0'952'2,"0"0"-684"7,0 0-9-4,0 0-20 5,0 0-59-5,0 0-59 2,0 0-59 2,-91-42-14-2,50 76-14 1,-16 12 9-2,8 17 3 5,-8 11-20-6,16 9-10 3,11 4-6-2,11-1-10 2,19-6-6 0,0-9 0-2,26-13-1 5,23-11 1-6,16-15-11 6,6-12-4-6,-3-15 5 5,4-5 8-6,-8-10 8 9,-7-30 8-9,-16-8-7 1,-7-16 8 5,-11-13-9-4,-15-8-31 4,-8-5-26-6,-8-1-51 7,-33 8-89-6,-8 11-26 7,-1 26-95-10,5 16-566 1</inkml:trace>
    </iact:actionData>
  </iact:action>
  <iact:action type="add" startTime="388583">
    <iact:property name="dataType"/>
    <iact:actionData xml:id="d115">
      <inkml:trace xmlns:inkml="http://www.w3.org/2003/InkML" xml:id="stk115" contextRef="#ctx0" brushRef="#br2">29760 12196 1007 0,'0'0'338'6,"0"0"-143"4,0 0 51-5,0 0-38 6,0 0-108-8,0 0-46 5,0 0-23 1,0-10 5-2,0 10 5 2,0 0 3-4,0 0 2 7,0 0-16-8,-7 8-15 5,-1 13-14-4,-7 15 15 3,-4 6-10 1,4 2-5-4,7-7 6 4,-11-3-7-2,19-12-10 3,0-8-46-6,0-3-4 7,19-3 19-6,4 3 17 3,11-3 24 0,8 3 0 0,-5 0 8 0,5-3 3-2,7 4-9 4,-8 1-1-4,-7 0-1 5,-3 7-6-5,-5 4-9 6,-18 7-11-10,-1 3 4 5,-7 0 17 0,0 5 5-2,0 3 10 5,-26-7 1-4,3 0 1 5,-11-1-5-8,-4-4 3 10,-11-8 2-9,0-9-2 7,0-7-10-7,0-6-11 2,7 0-47 4,-7-38-79-4,8-4-129 4,18-4-539-8</inkml:trace>
    </iact:actionData>
  </iact:action>
  <iact:action type="add" startTime="389139">
    <iact:property name="dataType"/>
    <iact:actionData xml:id="d116">
      <inkml:trace xmlns:inkml="http://www.w3.org/2003/InkML" xml:id="stk116" contextRef="#ctx0" brushRef="#br2">29768 12089 1038 0,'0'0'362'2,"0"0"-276"1,0 0 81 5,0 0-24 0,181 0-16-1,-109 0-61 0,11 0-44 3,-11 0-22-3,11 0-6 2,4 0-115-5,-19-2-155 10,-19-16-484-14</inkml:trace>
    </iact:actionData>
  </iact:action>
  <iact:action type="add" startTime="389387">
    <iact:property name="dataType"/>
    <iact:actionData xml:id="d117">
      <inkml:trace xmlns:inkml="http://www.w3.org/2003/InkML" xml:id="stk117" contextRef="#ctx0" brushRef="#br2">30576 12014 1217 0,'0'0'344'2,"0"0"-272"2,0 0 20 6,0 0-79-7,0 0-5 8,0 0-2-6,170 0-6 6,-106 0-5-7,4 0-5 6,-11 0 1-4,-8 0-4 1,-26 0 6 1,-1 0-5-2,-10 4 12 3,-12-2 27-2,0 4 25 1,0 2 5-2,0 6-11 5,0 14 15-6,-19 10 103 7,4 14-44-8,-8 14-40 2,-4 14-27 4,5 5-23-4,3 6-10 3,-4 0-8-3,-3-3-6 4,18-7-5-5,-7-6-1 5,8-9-14-5,-1-8-61 2,-3-12-55 2,11-12-102-4,0-15-137 5,0-13-349-9</inkml:trace>
    </iact:actionData>
  </iact:action>
  <iact:action type="add" startTime="389753">
    <iact:property name="dataType"/>
    <iact:actionData xml:id="d118">
      <inkml:trace xmlns:inkml="http://www.w3.org/2003/InkML" xml:id="stk118" contextRef="#ctx0" brushRef="#br2">30542 12575 1371 0,'0'0'328'7,"0"0"-179"1,0 0 42-2,155-36-14 3,-57 26-84-2,0-1-60 3,0 5-33-6,1 4-28 7,6 2-107-5,-18 0-192 9,-30 0-714-15</inkml:trace>
    </iact:actionData>
  </iact:action>
</iact:actions>
</file>

<file path=ppt/ink/inkAction4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deg"/>
          <inkml:channel name="T" type="integer" max="2.14748E9" units="dev"/>
        </inkml:traceFormat>
        <inkml:channelProperties>
          <inkml:channelProperty channel="X" name="resolution" value="2155.72363" units="1/cm"/>
          <inkml:channelProperty channel="Y" name="resolution" value="3449.15796" units="1/cm"/>
          <inkml:channelProperty channel="F" name="resolution" value="11.375" units="1/deg"/>
          <inkml:channelProperty channel="T" name="resolution" value="1" units="1/dev"/>
        </inkml:channelProperties>
      </inkml:inkSource>
      <inkml:timestamp xml:id="ts0" timeString="2020-09-16T00:47:43.023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  <inkml:brushProperty name="color" value="#7030A0"/>
    </inkml:brush>
    <inkml:brush xml:id="br2">
      <inkml:brushProperty name="width" value="0.05292" units="cm"/>
      <inkml:brushProperty name="height" value="0.05292" units="cm"/>
      <inkml:brushProperty name="color" value="#00B0F0"/>
    </inkml:brush>
  </inkml:definitions>
  <iact:action type="add" startTime="16147">
    <iact:property name="dataType"/>
    <iact:actionData xml:id="d0">
      <inkml:trace xmlns:inkml="http://www.w3.org/2003/InkML" xml:id="stk0" contextRef="#ctx0" brushRef="#br0">3467 8123 985 0,'0'0'331'7,"0"0"-154"2,0 0-14-4,0 0-28 4,0 0-39-1,0 0-42 0,0-8-20-3,0 8 6 6,0 0 12-5,0 0-17-1,0 0-35 4,0 6-2-2,0 20-19 2,0 22 21-3,0 23 10 3,0 14 34-3,0 15-19 7,0-1-10-10,0-4-9 6,0-7-4-3,8-10 6 3,11-13-8-3,-4-15-25 1,0-12-74 2,-4-16-85-2,4-22-105 2,0 0-259-4,-7-19-6-5</inkml:trace>
    </iact:actionData>
  </iact:action>
  <iact:action type="add" startTime="16522">
    <iact:property name="dataType"/>
    <iact:actionData xml:id="d1">
      <inkml:trace xmlns:inkml="http://www.w3.org/2003/InkML" xml:id="stk1" contextRef="#ctx0" brushRef="#br0">3720 8280 1111 0,'0'0'234'6,"0"0"-163"2,0 0-71 1,0 0-13-4,0 0 13 5,0 0 19-3,0 0 12 3,42 159 21-5,-42-98 10 3,7 8-3-2,1 7-40 2,-8 4-8 1,0 0-11-3,0-4-54 3,0 10-101-3,0-20-232 4,-8-23-275-10</inkml:trace>
    </iact:actionData>
  </iact:action>
  <iact:action type="add" startTime="16785">
    <iact:property name="dataType"/>
    <iact:actionData xml:id="d2">
      <inkml:trace xmlns:inkml="http://www.w3.org/2003/InkML" xml:id="stk2" contextRef="#ctx0" brushRef="#br0">3444 8800 841 0,'0'0'395'7,"0"0"-288"-1,0 0-93 5,0 0 2-6,0 0 44 6,0 0-18-7,197 0-25 3,-133 0-9 2,-7 0-8-1,7 0-60-1,-7 1-191-1,-16 3-260-4</inkml:trace>
    </iact:actionData>
  </iact:action>
  <iact:action type="add" startTime="17423">
    <iact:property name="dataType"/>
    <iact:actionData xml:id="d3">
      <inkml:trace xmlns:inkml="http://www.w3.org/2003/InkML" xml:id="stk3" contextRef="#ctx0" brushRef="#br0">4219 8981 628 0,'0'0'287'8,"0"0"-82"-3,0 0 2 4,0 0-19-1,0 0-56 0,0 0-53-3,0 0-21 6,-42 0-10-6,27 0-33 7,-11 5 30-9,11 3-36 4,-4 6-9 2,4 0 0-2,-1 1 0 1,9 0-6-2,-1 0-1 3,8 0 1-1,0-1-12 1,0 1-29-5,0-3-10 6,15 2 21-4,1-5 11 4,10-5 25-5,-3-4-9 3,-8 0-9 1,4 0-1-3,3 0 3 3,-14 0-36-4,11-9-8 6,-12-2 2-6,1-1-16 1,-8-1 16 2,7 1 35 0,-7-1 16 1,0 1 7-4,0 1 0 5,0 3 1-4,0 6 11 4,0 2 12-6,0 0 36 7,0 0 2-6,0 0-21 4,0 0-41-2,0 5-13 0,0 11 13 1,0 4 0-1,0 4 7 1,8 5 0-2,11 1-6 6,-4 0 0-8,0-1-1 2,4 0-42 3,4-8-161-2,-16-9-333 1</inkml:trace>
    </iact:actionData>
  </iact:action>
  <iact:action type="add" startTime="17950">
    <iact:property name="dataType"/>
    <iact:actionData xml:id="d4">
      <inkml:trace xmlns:inkml="http://www.w3.org/2003/InkML" xml:id="stk4" contextRef="#ctx0" brushRef="#br0">4502 8727 1230 0,'0'0'376'4,"0"0"-231"5,0 0-88-2,0 0-57 2,0 0-117-3,0 0-468 4,0 0-75-10</inkml:trace>
    </iact:actionData>
  </iact:action>
  <iact:action type="add" startTime="18109">
    <iact:property name="dataType"/>
    <iact:actionData xml:id="d5">
      <inkml:trace xmlns:inkml="http://www.w3.org/2003/InkML" xml:id="stk5" contextRef="#ctx0" brushRef="#br0">4615 9135 508 0,'0'0'1154'4,"0"0"-916"3,0 0-141 5,0 0-97-8,0 0-29 4,0 0-261-1,0 0-655-7</inkml:trace>
    </iact:actionData>
  </iact:action>
  <iact:action type="add" startTime="18309">
    <iact:property name="dataType"/>
    <iact:actionData xml:id="d6">
      <inkml:trace xmlns:inkml="http://www.w3.org/2003/InkML" xml:id="stk6" contextRef="#ctx0" brushRef="#br0">5095 8880 1018 0,'0'0'504'7,"0"0"-417"1,0 0-34-1,0 0-34 2,0 0-19-3,0 0-9 1,0 0 9 1,68 137 55 0,-53-68 26 1,0 7 6-5,-3 6-46 7,-5-2-22-5,8-8-11 4,-7-8-7-7,-1-19-1 5,1-9-1 1,3-17-43-2,-11-9-23 1,0-10 22-2,0 0 34 4,0-35-38-3,-11-8-42 2,-4-12 84-4,0-5 7 3,0-1 12-1,3 1-2 2,5-4 10-2,7 3-11 1,0 2-9 0,0-2 0-1,0 4-6 2,0 2 6-4,19 5-17 6,-4 2-18-6,7 14 6 0,-3 10 20 4,4 8-6-1,3 12-5 1,-3 4-22-4,-8 0-34 4,4 2-8-2,-19 17 39 4,0 4 45-8,0 4 4 8,0 4 73-6,0 4-4 3,-26 4-34-1,10-1-20 0,-10-2-19 2,3-6-7-2,-11-11-56 2,-3-19-51-4,3 0-182 7,7 0-207-11</inkml:trace>
    </iact:actionData>
  </iact:action>
  <iact:action type="add" startTime="18910">
    <iact:property name="dataType"/>
    <iact:actionData xml:id="d7">
      <inkml:trace xmlns:inkml="http://www.w3.org/2003/InkML" xml:id="stk7" contextRef="#ctx0" brushRef="#br0">5869 8590 700 0,'0'0'600'8,"0"0"-459"0,0 0-19-4,0 0 34 6,0 0-17-4,0 0-86 2,0 0-33 0,8 0 9-2,-8 4 26 4,0 3 16-3,-8 2-7 3,-7 10 2-6,0 6-26 5,-11 5-19-2,3 5-10 2,-3 2-9-4,11-5-2 2,-12-2 2 2,20-1-1-1,-1-10-1-1,0-4 1 0,8-1 0 2,0-3 0-2,0-2-1-1,0 2 0 1,8 2 6 1,18 2 18 2,12 4-5-4,-4-3 12 3,15 0-5-2,0 1-12 3,-7-1-5-6,7 1-8 8,-19-4 0-8,12-1-1 9,-27 0-71-12,11-5-95 6,-18-7-109 2,-8 0-259-3,0 0-283-5</inkml:trace>
    </iact:actionData>
  </iact:action>
  <iact:action type="add" startTime="19397">
    <iact:property name="dataType"/>
    <iact:actionData xml:id="d8">
      <inkml:trace xmlns:inkml="http://www.w3.org/2003/InkML" xml:id="stk8" contextRef="#ctx0" brushRef="#br0">6489 8329 1483 0,'0'0'356'7,"0"0"-168"2,0 0-123-4,0 0-52 4,0 0-7-2,0 0-6 4,0 0 15-5,57 158 19 1,-50-103-16 0,12 2-18 4,-11-2-52-6,-1 18-139 0,-7-12-152 4,0-13-408-8</inkml:trace>
    </iact:actionData>
  </iact:action>
  <iact:action type="add" startTime="19623">
    <iact:property name="dataType"/>
    <iact:actionData xml:id="d9">
      <inkml:trace xmlns:inkml="http://www.w3.org/2003/InkML" xml:id="stk9" contextRef="#ctx0" brushRef="#br0">6398 9008 1431 0,'0'0'379'7,"0"0"-196"-1,0 0-49 3,0 0-11-2,0 0-84 2,0 0-29-4,0 0-10 6,182-157-11-6,-133 136-84 7,22 13-107-10,-14 3-170 6,-8 5-422-6</inkml:trace>
    </iact:actionData>
  </iact:action>
  <iact:action type="add" startTime="19850">
    <iact:property name="dataType"/>
    <iact:actionData xml:id="d10">
      <inkml:trace xmlns:inkml="http://www.w3.org/2003/InkML" xml:id="stk10" contextRef="#ctx0" brushRef="#br0">6734 8994 675 0,'0'0'728'11,"0"0"-566"-8,0 0-88 3,0 0-63 2,0 0-10-2,0 0-1 4,0 0-1-4,148 0-30 5,-133 0 18-8,0 0-7 9,-8 11-2-7,-7 3 15 7,0 5 7-9,0 4 30 4,-7 2 14 2,-8 5-9-2,-19-3-7 1,11 1 13-2,-3-3 23 5,11-4 10-6,-1-4-5 3,9-3-3-2,-4-3-12 1,11-6-24 2,0 0-29-4,11 1 22 5,12-1 8-3,11-1-9 3,15-4-22-6,0 0-10 8,15-9-141-8,-7-16-228 8,-16-4-1084-12</inkml:trace>
    </iact:actionData>
  </iact:action>
  <iact:action type="add" startTime="34143">
    <iact:property name="dataType"/>
    <iact:actionData xml:id="d11">
      <inkml:trace xmlns:inkml="http://www.w3.org/2003/InkML" xml:id="stk11" contextRef="#ctx0" brushRef="#br0">15184 4793 884 0,'0'0'395'8,"0"0"-275"0,0 0-29-3,0 0 52 5,0 0-48-3,0 0-57-2,0 52-19 4,0-17 17-2,0 23 58 2,0 17 21-2,0 15-1 2,0 12-14-4,0 4-33 6,11 1-41-6,-3-4-12 1,-1-13-14 3,1-12-34-1,-1-15-58 1,1-11-102-5,3-16-97 7,-11-26-455-10</inkml:trace>
    </iact:actionData>
  </iact:action>
  <iact:action type="add" startTime="37611">
    <iact:property name="dataType"/>
    <iact:actionData xml:id="d12">
      <inkml:trace xmlns:inkml="http://www.w3.org/2003/InkML" xml:id="stk12" contextRef="#ctx0" brushRef="#br0">15244 4877 616 0,'0'0'360'7,"0"0"-161"3,0 0 10-4,0 0-62 2,0 0-89-2,0 0-36 4,0 0 1-3,31-55 13-2,-5 23 23 4,-3-9 8-2,11-7-19 2,-4 5-8-4,11 1-18 5,-7 4-14-4,4 6-7 5,4 3-1-8,-1 8-1 7,8 4-10-3,-7 6 0 0,0 8 3 0,-12 3-16 1,4 0-23 0,-12 25 21-1,12 8 19 2,-19 5 7-4,-7 9 1 6,-8 5 11-6,0-2 17 1,0 2 19 2,-30 0-2 0,-4-5-7 3,-15-1-3-7,-8-2-14 6,-7-5 5-4,7-9-11 4,1-5-16-6,-1-8-22 7,-4-17-93-6,16 0-161 3,4-17-583 0</inkml:trace>
    </iact:actionData>
  </iact:action>
  <iact:action type="add" startTime="38491">
    <iact:property name="dataType"/>
    <iact:actionData xml:id="d13">
      <inkml:trace xmlns:inkml="http://www.w3.org/2003/InkML" xml:id="stk13" contextRef="#ctx0" brushRef="#br0">16627 3823 920 0,'0'0'300'6,"0"0"-173"1,0 0 17 1,-98 159-2 0,75-49-7 0,-4 54-45-2,12 72 7 4,15 54-12-3,8 17-21 1,26 9-28-1,15-29-21 5,8-21-15-8,14-24-93 2,13-41-85 4,-20-67-172-4,-15-43-543-4</inkml:trace>
    </iact:actionData>
  </iact:action>
  <iact:action type="add" startTime="40931">
    <iact:property name="dataType"/>
    <iact:actionData xml:id="d14">
      <inkml:trace xmlns:inkml="http://www.w3.org/2003/InkML" xml:id="stk14" contextRef="#ctx0" brushRef="#br0">17783 3460 735 0,'0'0'582'5,"0"0"-372"5,0 0 19-4,0 0-84 3,0 0-70-3,0 0-46 3,0 0 0-3,-148 187 9 5,99-103 14-7,0 15-4 4,-8 12-20-1,8 1-14 1,0 9-13 0,11 1 6-2,-3-8-7 5,14-7-34-6,12-18-78 7,15-26-55-9,0-22-80 8,8-41-109-7,26-15-158 3,-19-28 177-6</inkml:trace>
    </iact:actionData>
  </iact:action>
  <iact:action type="add" startTime="41246">
    <iact:property name="dataType"/>
    <iact:actionData xml:id="d15">
      <inkml:trace xmlns:inkml="http://www.w3.org/2003/InkML" xml:id="stk15" contextRef="#ctx0" brushRef="#br0">17344 3440 834 0,'0'0'373'6,"0"0"-116"3,0 0-45-4,0 0-86 5,0 0-126-4,0 0 14 5,0 0-14-8,23 103 84 5,4-33 5 1,-5 16-10-2,12 12-20 1,-11 9-28-2,11 6-9 3,-11 0-22-2,11-6-32 3,-12-10-83-6,5-15-61 10,3-19-99-11,-4-25-210 9,-11-24-36-7</inkml:trace>
    </iact:actionData>
  </iact:action>
  <iact:action type="add" startTime="41575">
    <iact:property name="dataType"/>
    <iact:actionData xml:id="d16">
      <inkml:trace xmlns:inkml="http://www.w3.org/2003/InkML" xml:id="stk16" contextRef="#ctx0" brushRef="#br0">17416 3190 1272 0,'0'0'480'7,"0"0"-377"4,0 0-66-6,0 0-36 1,0 0-1 2,170 4 10 0,-72-3 0 0,8 5-10-2,34 6-105 4,-27-1-211-4,-41 2-520-5</inkml:trace>
    </iact:actionData>
  </iact:action>
  <iact:action type="add" startTime="42230">
    <iact:property name="dataType"/>
    <iact:actionData xml:id="d17">
      <inkml:trace xmlns:inkml="http://www.w3.org/2003/InkML" xml:id="stk17" contextRef="#ctx0" brushRef="#br0">18232 4021 1267 0,'0'0'559'6,"0"0"-472"3,0 0 15-4,0 0-51 5,0 0-38-4,0 0-6 2,0 0 1-2,219 0-8 3,-128 1-34-2,-12 3-165-1,-15 1-379-5</inkml:trace>
    </iact:actionData>
  </iact:action>
  <iact:action type="add" startTime="43467">
    <iact:property name="dataType"/>
    <iact:actionData xml:id="d18">
      <inkml:trace xmlns:inkml="http://www.w3.org/2003/InkML" xml:id="stk18" contextRef="#ctx0" brushRef="#br0">19150 3325 1194 0,'0'0'490'10,"0"0"-367"-5,0 0-24 7,0 0-59-9,0 0-40 5,0 0 14-1,19 175 4 1,-19-95-9 0,15 2-8-1,-7 4-1 2,7-4-23-3,-4 11-144 3,4-24-228-4,-7-21-420-4</inkml:trace>
    </iact:actionData>
  </iact:action>
  <iact:action type="add" startTime="43714">
    <iact:property name="dataType"/>
    <iact:actionData xml:id="d19">
      <inkml:trace xmlns:inkml="http://www.w3.org/2003/InkML" xml:id="stk19" contextRef="#ctx0" brushRef="#br0">18957 4193 995 0,'0'0'347'13,"0"0"-328"-10,0 0 13 7,0 0 25-3,170-50-18-2,-98 29-23 4,11 4-16-2,-11 7-15 1,-15 7-125-2,7 3-154 5,-30 5-72-6,0 9-231-3</inkml:trace>
    </iact:actionData>
  </iact:action>
  <iact:action type="add" startTime="43935">
    <iact:property name="dataType"/>
    <iact:actionData xml:id="d20">
      <inkml:trace xmlns:inkml="http://www.w3.org/2003/InkML" xml:id="stk20" contextRef="#ctx0" brushRef="#br0">19324 4331 789 0,'0'0'356'11,"0"0"-201"-7,0 0-76 0,0 0-78 5,0 0 23-2,0 0 9 2,0 0-5-3,136 0-18 4,-95 0-9-4,-7 5-1 4,-11 9-8-6,3 2 3 7,-11 1 5-6,-7 0 1 6,-8 2 0-8,0 0 6 4,0 3 3 3,-34 2 9-3,-4 7-6 1,-22 0 3-2,14-1 9 5,-14 0 4-6,22-5 13 2,4-4 18 0,19-4-31 0,-4-6-7 2,19-3-22-4,0-2-4 5,12-5-4-4,25 3 8 5,12-4 40-7,19 0 30 8,12 0-28-8,3 0-36 5,4 0-6-3,-12 0-172 1,-10 0-379 1,-31 6-531-7</inkml:trace>
    </iact:actionData>
  </iact:action>
  <iact:action type="add" startTime="44589">
    <iact:property name="dataType"/>
    <iact:actionData xml:id="d21">
      <inkml:trace xmlns:inkml="http://www.w3.org/2003/InkML" xml:id="stk21" contextRef="#ctx0" brushRef="#br0">20650 5299 970 0,'0'0'508'3,"0"0"-330"5,0 0 19 2,0 0-97-4,-163 0-55 2,88 0-3-2,-46 0 5 4,-49 0 27-4,-34 0-12 0,-15 0 9 4,7 0 6-3,16 0-30 1,56 0 13-3,27-6-8 6,33 0-24-6,5 3-13 6,-5 0-6-5,-3 3 3-1,0 0-5 4,12 0-6-2,21 0 0 2,1 0-1-4,19 6 0 5,4 0-6-4,3 0 4 4,12 1 1-6,-4-2-5 5,7 3 5-2,0 4-10 2,1 11-2-3,7 3-8 1,0 16 9 2,0 4 5-2,0 12 7 2,0 8 0-2,15 9 10 3,0 6-1-5,4 16-8 0,-4 12 1 4,-7 29-1-1,-1 35 6 2,1 34-4-6,3 12-3 6,-11-12 11-4,0-20-10 5,0-53 0-8,8-30 0 8,-1-29 1-6,1-14-2 2,-1-1 0 2,1-2-2-3,11-6 1 3,-12-20-8-2,-7-14-10 3,8-13 2-6,-8-5 17 7,0 0 24-7,-8-23 7 2,-18-15-31 4,3-14-34-3,-18-6 20 1,7-6-11-2,-4 1-12 5,-4 3 16-6,1 2 8 5,-1 12-10-6,4 8 3 5,4 8 12-2,0 11 8 1,19 7 1-1,0 12 10 0,8 0-11 2,-5 8-10-3,-3 28-10 4,8 14 7-5,-8 7 12 5,15 0-5-4,-12-2-22 6,12-5-64-9,19-1-87 3,11-10-120 5,4-17-332-11</inkml:trace>
    </iact:actionData>
  </iact:action>
  <iact:action type="add" startTime="46575">
    <iact:property name="dataType"/>
    <iact:actionData xml:id="d22">
      <inkml:trace xmlns:inkml="http://www.w3.org/2003/InkML" xml:id="stk22" contextRef="#ctx0" brushRef="#br0">18995 5521 499 0,'0'0'185'7,"0"0"-131"3,0 0-54-3,0 0-44 2,0 0-52-4,0 0 76 2,0 0 19 2,19 2-8-2,-19 1-5 1,0 0 1-2,8-3 13 4,-8 2 0-4,0-2 20 3,0 0 61-3,0 0 58 2,0 0 30-1,0 0 6 0,0 0-9 1,0 0-48 0,0 0-37 1,0 0 3-4,0 0 8 5,0 0-2-5,0 0-8 6,0 0-1-7,0 0-11 3,0 0 5 2,0 0-8-2,0 0-6 1,0 0-2-1,0 0-6 2,0 0-14-2,0 0-16 1,0 0-3-2,0 0 14 3,0 0 1-2,0 0-8-2,0 0-2 4,0 0-10-2,0 0-14 2,0 0 0-3,0 0 1 4,0 0-1-4,0 0 6 3,0 0 4-5,0 0 8 4,0 0-6 1,0 0 4-2,0 0 1 1,0 0-4-1,0 0-14 2,0 4-9-3,0 15-20 3,0 8 23-4,0 21 6 7,7 3 21-8,1 10-2 2,-1 2-4 5,1 0 2-5,11 3-11 4,-4-1-6-6,0-6-48 7,4-7-83-6,11-16-116 6,4-11-104-7,-11-23-287-4</inkml:trace>
    </iact:actionData>
  </iact:action>
  <iact:action type="add" startTime="47252">
    <iact:property name="dataType"/>
    <iact:actionData xml:id="d23">
      <inkml:trace xmlns:inkml="http://www.w3.org/2003/InkML" xml:id="stk23" contextRef="#ctx0" brushRef="#br0">18727 6736 428 0,'0'0'1065'9,"0"0"-883"-3,0 0-142 3,0 0 103-5,268-127-20 5,-136 75-66-2,16 5-28 1,6 6-14 0,-33 17-14-2,0 6-1 4,-15 12-94-3,-15 6-108 0,-35 6-183 0,-22 12-278-7</inkml:trace>
    </iact:actionData>
  </iact:action>
  <iact:action type="add" startTime="47600">
    <iact:property name="dataType"/>
    <iact:actionData xml:id="d24">
      <inkml:trace xmlns:inkml="http://www.w3.org/2003/InkML" xml:id="stk24" contextRef="#ctx0" brushRef="#br0">19192 7005 808 0,'0'0'509'8,"0"0"-371"-1,0 0 93-3,0 0-38 4,0 0-101-1,0 0-71 3,0 0-8-6,0-5-12 8,0 26 5-7,0 13 44 6,-8 4 26-8,0 6-24 5,-10-1-17 0,10-4-4 0,0-9-14 0,1-11-10-2,7-7-5 4,0-7-2-5,0-5 0 4,0 0-6-4,0 0 4 4,34-5-5-1,4-18 7-2,30-6 32 3,3-7-29-2,12 3-3 2,-3 5-147-4,3 8-128 6,-26 8-286-5,-27 6-260-6</inkml:trace>
    </iact:actionData>
  </iact:action>
  <iact:action type="add" startTime="47950">
    <iact:property name="dataType"/>
    <iact:actionData xml:id="d25">
      <inkml:trace xmlns:inkml="http://www.w3.org/2003/InkML" xml:id="stk25" contextRef="#ctx0" brushRef="#br0">19460 6906 41 0,'0'0'1440'11,"0"0"-1143"-7,0 0-177 7,0 0-47-8,0 0-71 4,0 0 6 2,0 0 28-2,7 204-6 1,-7-130 2-2,0-1-14 4,0 0-18-4,0-9-57 5,0-9-88-8,34-15-105 5,0-18-230 0,-4-20-115-7</inkml:trace>
    </iact:actionData>
  </iact:action>
  <iact:action type="add" startTime="48169">
    <iact:property name="dataType"/>
    <iact:actionData xml:id="d26">
      <inkml:trace xmlns:inkml="http://www.w3.org/2003/InkML" xml:id="stk26" contextRef="#ctx0" brushRef="#br0">20038 7005 1202 0,'0'0'541'11,"0"0"-336"-9,0 0-21 9,0 0-92-7,0 0-83 3,0 0-9 1,0 0-2 0,-155 154 2 0,147-102 15-2,8 0-6 4,0-4-9-4,8-9-7 3,33-3 7-4,1-7-8 5,7-10-18-4,0-11 2 0,-11-8 15 3,-4 0 9-2,-8-8 0 3,-18-26 37-6,-8-10 4 6,0-7-23-4,-19-13-18 5,-11-3-34-8,-19 4-69 11,-8 3-19-11,-7 3-74 4,15 15-116 2,7 15-590-8</inkml:trace>
    </iact:actionData>
  </iact:action>
  <iact:action type="add" startTime="51697">
    <iact:property name="dataType"/>
    <iact:actionData xml:id="d27">
      <inkml:trace xmlns:inkml="http://www.w3.org/2003/InkML" xml:id="stk27" contextRef="#ctx0" brushRef="#br0">17254 5380 666 0,'0'0'260'6,"0"0"-90"2,0 0-66 0,0 0 31 0,0 0-29-3,0 0-30 7,7-66-20-7,1 63-25 6,11 3-5-8,-4-1 59 4,8-5-14 2,11-5 14-2,7-6 4 1,8-8-16-2,8-1-30 4,7-5-15-3,0 3-2 1,12 4-12-3,-12 1-13 5,19 7 0-4,4 0 5 1,4-3 4 1,7-1 5-1,8-3-6 4,-1 3 4-5,9-9-7 3,-8 3 1-4,-1-5-6 6,-7 7 1-6,-14 1-1 0,-13 7-1 4,1 5 0-1,-4-1-1 0,-4 7 1-2,1-1 0 4,6 4 1-4,5-1-1 5,14 3 0-8,5 0-1 8,11 0 1-6,-1 0 3 3,13 0-2-1,-5 0-1 0,-7 5 0 2,-8 6 0-3,0-2 0 3,-19-4 0-3,4-1 0 6,-3-4 1-8,3 0 5 1,-4 0 9 4,4 0 7-1,8 0-7 0,7 0-4-2,-11-4-10 4,4 2 7-4,-8-4-8 4,-11 0 2-6,-8-2 4 6,-8-3 1-4,-14 3-7 2,-1 3 0 0,-18 1-34-2,-4 2-68 3,-19-3-77-3,-26 2-128 4,-16-2-900-10</inkml:trace>
    </iact:actionData>
  </iact:action>
  <iact:action type="add" startTime="59279">
    <iact:property name="dataType"/>
    <iact:actionData xml:id="d28">
      <inkml:trace xmlns:inkml="http://www.w3.org/2003/InkML" xml:id="stk28" contextRef="#ctx0" brushRef="#br0">22621 4380 202 0,'0'0'137'8,"0"0"-81"1,0 0-12-4,0 0-10 4,0 0-9-3,0 0-2 5,-11 0 6-8,11 0 1 6,0 0 9-2,0 0 9 2,0 0 4-3,0 0 7 1,0 0 9 3,0 0-3-3,0 0 14 1,0 0-21-3,0 0 1 7,0 0-8-7,0 0 1 0,0 0 12 4,0 0-5-2,0 0-1 2,0 0-6-3,0 0-5 3,0 0-6-3,0 0-4 5,0 0 1-6,0 0-13 5,0 0-5-5,0 0-11 2,0 0 7 1,0 0 2-2,0 0 2 3,0 0 6-2,-8 0 1 3,8 0-5-5,-15 0-2 6,15 0-8-6,-7 0-5 4,-8 0 0-4,3 0-5 2,5 0 3 3,-1 0-5-3,-7 0-8 0,-4 0 7-1,4 0-7 4,0 9 7-3,-4 4 0-2,-4 1 1 4,1 3 0-1,-5-2 0-1,-7 5 0 0,19 0 0 1,-15 1 0 0,3-2 0 1,5 0 0-4,-5 0 0 5,5-2 0-5,3 1 0 7,-4-5 0-10,8 4 0 6,-4-7 0 1,4 1 0-1,7-3-1 1,1 1 1-5,-4-2 0 6,3 2-1-3,1 0 1 0,-1-4-1 0,8 1 1 0,-8-4 1 2,8-2-1-4,0 0 6 5,0 0 3-4,0 0 5 4,0 0 1-6,0 0-13 7,0 0-2-6,0 0-1 9,0 0-8-11,8 3-21 2,15 2 30 4,3 0 14-1,8 7 1 1,15-4-1-4,-11 3 4 5,11-3-3-4,0 1-8 1,0-1 4 0,-7-2-11 1,-1 2-37 0,-18-3-4-1,3 1-11 2,-3-1-61-4,-15 6-115 6,-1 0-179-6,-7 0-139-3</inkml:trace>
    </iact:actionData>
  </iact:action>
  <iact:action type="add" startTime="60315">
    <iact:property name="dataType"/>
    <iact:actionData xml:id="d29">
      <inkml:trace xmlns:inkml="http://www.w3.org/2003/InkML" xml:id="stk29" contextRef="#ctx0" brushRef="#br0">22074 5260 825 0,'0'0'307'11,"0"0"-115"-7,0 0-37 2,0 0-62 3,0 0-87-1,0 0 5 0,0 0-11-3,15 0 50 5,11 0 21-3,8 0 14 3,4 0 4-7,3 0-32 5,8 2-33 1,8 4-2-2,-8 0 0 1,8 0-2-1,0-2-7 2,-1 1-4-3,1 1-8 4,-8-1 5-6,-7 1-6 6,-8-1-1-4,-4 2-61 6,-4 0-85-9,-11 3-133 4,0-6-284 3,-15-4-206-10</inkml:trace>
    </iact:actionData>
  </iact:action>
  <iact:action type="add" startTime="66338">
    <iact:property name="dataType"/>
    <iact:actionData xml:id="d30">
      <inkml:trace xmlns:inkml="http://www.w3.org/2003/InkML" xml:id="stk30" contextRef="#ctx0" brushRef="#br0">17431 10655 191 0,'0'0'707'6,"0"0"-502"0,0 0-43 4,0 0 11-3,0 0-48 2,0 0-32-5,-87-77-29 6,69 66 19-3,2 2-23 0,-6 5-7 0,-5-2-25 0,-3 2-3 3,-4 4-2-4,-7 0-4 3,-8 0 3-4,7 0-12 6,-7 0-9-5,4 4 9-1,-5 10-4 4,1-2 0-2,8 8-6 2,-8-1 0-4,0 5 0 6,15 5 0-6,-4 0-1 5,11 5-1-6,5 1 1 6,-5 1 0-4,12 6-7 3,8-2 7-1,-1 5 1-2,8-5 0 2,0 5-1 0,0-7 1 1,0 1-2-4,15-4 0 6,8 3 2-6,11 4-6 6,7 0 5-7,8 4 1 3,1 1 0 2,6 0 0-2,8 0-6 2,-7-1 6-4,7-4 6 5,-7-5-6-4,0-4 0 3,-8-4-5-4,-8-8-13 4,8-7-1-3,0-4 10 1,1-4 3 2,6-2 6-2,8-4 7 3,12 0-7-6,-4 0 6 7,3-4 4-6,5-12 1 6,3 0-11-8,-12-7 0 5,1 2 16 1,-11-4-16-2,-24 1-5 2,-3-5-17-4,-11 2 14 5,-4-9 8-4,-11-2 9 3,-8-6-5-4,0-12-4 2,-8-7-1 2,-34-5-12-3,1-9 3 3,-16-2 10-2,-7 2 0 3,0 5 2-6,7 11-2 7,-3 12 0-6,3 8-1 6,0 11-12-7,1 7-34 2,-8 4-59 3,-35 5-101-1,28 4-186 0,-5 4-207-7</inkml:trace>
    </iact:actionData>
  </iact:action>
  <iact:action type="add" startTime="69385">
    <iact:property name="dataType"/>
    <iact:actionData xml:id="d31">
      <inkml:trace xmlns:inkml="http://www.w3.org/2003/InkML" xml:id="stk31" contextRef="#ctx0" brushRef="#br0">23962 3298 573 0,'0'0'211'8,"0"0"-42"-2,0 0-29 3,0 0-53-2,0 0-64 3,0 0-22-4,0 0 8-1,49-23-3 4,-30 12 24-2,-4 3 5 1,8-3 7-1,-4-1-16 2,11 4-11-3,-4 3-5 5,-3 3-3-8,3-2-7 5,-10 4-2 1,-1 0-9-2,-8 0 3 0,5 11-4 0,-12 3 5 3,0 5 0-3,0 4 5 1,0 2-20-3,-27 7 22 6,-3 7 6-6,-12 5 1 1,-7 3-7 3,8 4-39-1,-8-3-37 1,26-8 23-5,-3-6 39 7,18-13-11-6,8-7-15 7,0-10 1-9,0-4-16 5,23 0 55-1,18 0 66 1,1-8 17 0,14-9-37-1,-6 3-24 2,6 3-22-2,-7 9-27 2,8 2-120-4,-16 0-106 7,-7 5-31-11</inkml:trace>
    </iact:actionData>
  </iact:action>
  <iact:action type="add" startTime="69957">
    <iact:property name="dataType"/>
    <iact:actionData xml:id="d32">
      <inkml:trace xmlns:inkml="http://www.w3.org/2003/InkML" xml:id="stk32" contextRef="#ctx0" brushRef="#br0">23645 4185 791 0,'0'0'184'5,"0"0"-37"3,0 0 36 1,219-13-57-4,-128 1-49 5,7-1-51-4,-8 5-26 4,9 4-16-6,-28 4-168 8,-14 0-321-12</inkml:trace>
    </iact:actionData>
  </iact:action>
  <iact:action type="add" startTime="71038">
    <iact:property name="dataType"/>
    <iact:actionData xml:id="d33">
      <inkml:trace xmlns:inkml="http://www.w3.org/2003/InkML" xml:id="stk33" contextRef="#ctx0" brushRef="#br0">24143 4339 504 0,'0'0'311'6,"0"0"-58"1,0 0 14 2,0 0-74-3,0 0-80 4,0 0-59-6,0 0-23 6,0-3-20-4,0 17-9 2,0 14 53-1,0 7 11 1,0 4-20 0,-7 7-29 0,7-2-2 0,0-3-15-3,0-3-57 6,0-3-68-5,15-20-115-1,8-6-118 3,-5-9-295-7</inkml:trace>
    </iact:actionData>
  </iact:action>
  <iact:action type="add" startTime="71308">
    <iact:property name="dataType"/>
    <iact:actionData xml:id="d34">
      <inkml:trace xmlns:inkml="http://www.w3.org/2003/InkML" xml:id="stk34" contextRef="#ctx0" brushRef="#br0">24476 4396 681 0,'0'0'367'8,"0"0"-188"-2,0 0 11 1,0 0-75 0,0 0-67 3,0 0-35-6,0 0-3 6,-91 64 9-3,68-34 4 4,8 3 11-6,-11 0-14 4,18 2-7-4,8 5-11 2,0-6-2 2,0 2 0-3,23-5-7 4,11-4-5-4,15-8 11 4,0-7-53-6,0-7 3 7,0-5 51-7,-7 0 19 8,-12-17 7-9,-11-7 2 4,-11-10-8 3,-8-3 5-3,0-7-18 2,-8-4-7-4,-26 4-5 5,0 4-48-4,4 4-38 3,-12 3-46-4,8 11-166 7,12 6-266-12</inkml:trace>
    </iact:actionData>
  </iact:action>
  <iact:action type="add" startTime="72584">
    <iact:property name="dataType"/>
    <iact:actionData xml:id="d35">
      <inkml:trace xmlns:inkml="http://www.w3.org/2003/InkML" xml:id="stk35" contextRef="#ctx0" brushRef="#br0">25129 4029 430 0,'0'0'829'6,"0"0"-565"2,0 0-154-2,0 0-24 2,0 0-53 0,0 0-20 0,0 0-7-2,219 0-6 4,-147 0-24-4,34 0-102 4,-16 0-140-5,-25-14-317-5</inkml:trace>
    </iact:actionData>
  </iact:action>
  <iact:action type="add" startTime="72862">
    <iact:property name="dataType"/>
    <iact:actionData xml:id="d36">
      <inkml:trace xmlns:inkml="http://www.w3.org/2003/InkML" xml:id="stk36" contextRef="#ctx0" brushRef="#br0">26217 3294 925 0,'0'0'483'6,"0"0"-435"4,0 0-26-6,-15 146 30 7,15-78 5-5,0 12-31 4,0 4-26-7,0-6-16 5,15 20-130 1,4-23-207-2,-4-16-233-6</inkml:trace>
    </iact:actionData>
  </iact:action>
  <iact:action type="add" startTime="73109">
    <iact:property name="dataType"/>
    <iact:actionData xml:id="d37">
      <inkml:trace xmlns:inkml="http://www.w3.org/2003/InkML" xml:id="stk37" contextRef="#ctx0" brushRef="#br0">25885 4174 337 0,'0'0'679'8,"0"0"-585"-1,0 0-72 0,0 0 60 1,0 0-12-1,219-22-38-1,-144 9-22 3,5 4-10-2,3 1-12 3,-19 5-109-6,0 0-148 8,-30 1-234-12</inkml:trace>
    </iact:actionData>
  </iact:action>
  <iact:action type="add" startTime="73397">
    <iact:property name="dataType"/>
    <iact:actionData xml:id="d38">
      <inkml:trace xmlns:inkml="http://www.w3.org/2003/InkML" xml:id="stk38" contextRef="#ctx0" brushRef="#br0">26111 4331 371 0,'0'0'194'5,"0"0"-28"6,0 0 19-7,0 0-50 7,0 0-32-7,0 0 3 5,0 0-3-4,83-15-26 3,-67 14-24 0,2-3-3-1,5 2-20 1,4 2-15 0,-5 0-14 1,-7 0 0-4,12 0 5 6,-20 2-6-6,8 7-6 0,-7-2-4 5,-8 5 3-4,0-1 7 3,0 5 9-3,-8 4 31 3,-22 7 8-2,-4 8-10 4,-15 5-20-8,0 3-4 6,0 2 7-2,0-1-15 1,7-6-5-1,12-6 13 0,15-7-5 2,4-8-6-2,3-11-3 2,8-4 0-4,0 1-12 5,26-3 12-4,12 0 72-1,11 0-15 4,8 0-31-1,11 0-15 0,-11 0-11-2,-8 0-59 3,-8 2-141-2,-26 7-168 5,-15 2-265-12</inkml:trace>
    </iact:actionData>
  </iact:action>
  <iact:action type="add" startTime="74033">
    <iact:property name="dataType"/>
    <iact:actionData xml:id="d39">
      <inkml:trace xmlns:inkml="http://www.w3.org/2003/InkML" xml:id="stk39" contextRef="#ctx0" brushRef="#br0">23792 5325 814 0,'0'0'508'6,"0"0"-386"2,0 0-39-1,0 0 49 1,0 0-69-1,0 0 41 1,178-19 29-1,-46 2-20 3,64 4 19-6,88 5-12 7,52 8-6-5,19 0-35 3,4 16-14-4,-42 14-20 2,-7 6-33 2,-31-2-5-1,-37-10-7 2,-72-8-12-6,-46-7-50 6,-44-9-44-4,-24 0-27 1,5 0-74 0,-23-9-266 5,-4-18-270-12</inkml:trace>
    </iact:actionData>
  </iact:action>
  <iact:action type="add" startTime="74499">
    <iact:property name="dataType"/>
    <iact:actionData xml:id="d40">
      <inkml:trace xmlns:inkml="http://www.w3.org/2003/InkML" xml:id="stk40" contextRef="#ctx0" brushRef="#br0">27154 5880 228 0,'0'0'250'5,"0"0"-24"4,0 0 96-2,0 0 23 1,0 0-65-2,0 0-69 4,0 0-59-4,-38 4-21 3,-4-4-77-4,-22 0-6 6,-11 0 6-6,-23 0-8 1,-38 0-7 3,-53 0 1-1,-45 0-12 0,-27 0-4-3,8 0-14 5,22-17-2-2,69 3-7 2,41 3 7-7,23 6-6 4,26 5-1 2,-11 0 4-2,-8 0-5 1,5 0-1-1,10 3 1 3,27 5 0-4,19 0 0 4,3 3-2-7,12 6-7 6,8 10-11-2,7 11-4 4,0 15 9-7,0 10 8 3,7 8 0 3,8 3 6-4,12 8 1 3,-12 9 0-3,7 9 6 4,-3 10-5-4,-11 24 0 1,-1 34 0 0,-7-12 5 0,0-15-5 2,0-21 6-3,8-23-7 3,0 10-1-3,3 6-2 5,4-14-6-7,0-14 9 6,0-20-7-4,-3-15-19 5,-5-20-17-6,1-16-17 1,-8-14 20 2,0 0 29-1,0-36 9 3,0-27-15-6,-15-21-61 8,-35-21 41-8,-6-5-42 2,-12 8-15 2,11 16 15 0,19 30 76 1,4 19 3-4,19 20 0 6,-4 17 0-6,12 0-45 5,-8 29-66-5,-4 20 82 5,11 12 28-4,8 13 1 4,0 3 1-6,0 2 0 4,8-2-1 1,41 3-106-2,-8-19-280 1,1-29-229-8</inkml:trace>
    </iact:actionData>
  </iact:action>
  <iact:action type="add" startTime="75323">
    <iact:property name="dataType"/>
    <iact:actionData xml:id="d41">
      <inkml:trace xmlns:inkml="http://www.w3.org/2003/InkML" xml:id="stk41" contextRef="#ctx0" brushRef="#br0">25175 6202 1318 0,'0'0'343'7,"0"0"-238"2,0 0-36-2,0 0-68-1,0 0 11 4,0 0 11-4,0 0 26 4,11 181-17-6,-11-112-32 7,0 3-23-6,0-1-118 6,0 6-162-8,0-17-295 5,7-18-104-7</inkml:trace>
    </iact:actionData>
  </iact:action>
  <iact:action type="add" startTime="75589">
    <iact:property name="dataType"/>
    <iact:actionData xml:id="d42">
      <inkml:trace xmlns:inkml="http://www.w3.org/2003/InkML" xml:id="stk42" contextRef="#ctx0" brushRef="#br0">25990 6494 1347 0,'0'0'303'4,"0"0"-193"3,0 0 5 3,-177 187-44-4,101-99-45 2,-3 11-16-2,-4 2-2 4,4-2-8-3,3-13-26-1,19-12-51 3,16-20-64-2,11-15-175 2,22-25-395-9</inkml:trace>
    </iact:actionData>
  </iact:action>
  <iact:action type="add" startTime="75806">
    <iact:property name="dataType"/>
    <iact:actionData xml:id="d43">
      <inkml:trace xmlns:inkml="http://www.w3.org/2003/InkML" xml:id="stk43" contextRef="#ctx0" brushRef="#br0">26047 6742 468 0,'0'0'1240'5,"0"0"-1021"2,0 0-138 3,0 0-20-3,0 0-48 1,0 0 1-2,0 0-3 4,-23 117 19-5,5-78 30 1,2-4-1 3,9-5-26-2,-8 1-17 4,3-7-7-8,12-5-9 7,0-5 0-4,0-3-6 4,0-3-9-6,12-2-3 6,18-2-22-4,12-4-22 3,14 0-3-2,8-10-68-1,35-28-79 4,-16 2-326-4,-12 1-273-5</inkml:trace>
    </iact:actionData>
  </iact:action>
  <iact:action type="add" startTime="76114">
    <iact:property name="dataType"/>
    <iact:actionData xml:id="d44">
      <inkml:trace xmlns:inkml="http://www.w3.org/2003/InkML" xml:id="stk44" contextRef="#ctx0" brushRef="#br0">26519 6669 704 0,'0'0'826'7,"0"0"-676"3,0 0-46-7,0 0 13 5,-106 152-53-2,84-94-42 6,3 7-21-7,11 4-1 6,-7-1-28-7,15 1-82 3,0-2-172 1,15-18-332 0,19-19-208-7</inkml:trace>
    </iact:actionData>
  </iact:action>
  <iact:action type="add" startTime="76286">
    <iact:property name="dataType"/>
    <iact:actionData xml:id="d45">
      <inkml:trace xmlns:inkml="http://www.w3.org/2003/InkML" xml:id="stk45" contextRef="#ctx0" brushRef="#br0">26844 6936 1144 0,'0'0'572'6,"0"0"-367"1,0 0 6 2,0 0-37-2,0 0-122 2,0 0-52-4,0 0-13 2,-121 65 13 2,87-11 7-2,4 2 3 1,15 3-10-1,4-7-1 2,11-8-9-3,11-9-23 1,19-10-29 0,12-16-47 1,7-9 48 0,-8 0 61-2,-3-34 18 3,-4-10 7-2,-7-10-11 3,-12-12-14-6,-8-9-22 7,-7-6-20-4,-22-5-28 4,-20 6-62-9,-34-3-128 6,12 23-270 1,8 20-228-8</inkml:trace>
    </iact:actionData>
  </iact:action>
  <iact:action type="add" startTime="77171">
    <iact:property name="dataType"/>
    <iact:actionData xml:id="d46">
      <inkml:trace xmlns:inkml="http://www.w3.org/2003/InkML" xml:id="stk46" contextRef="#ctx0" brushRef="#br0">28408 2654 971 0,'0'0'507'7,"0"0"-374"-1,0 0 18 4,0 0-47-4,0 0-83 4,0 0-8-6,0 0 40 8,19 148 100-8,-12-66-20 5,-7 18-14-3,0 43-14 1,0 55-53 2,-19 80-19-2,-18 42-17 2,-5 22-7-2,-15-5-8 4,8-34 5-6,8-12 0 5,26-15-5-6,7-32-1 5,8-27-1-2,0-53-60-1,23-48-92 4,18-27-137-4,-18-45-317 4,11-18-485-10</inkml:trace>
    </iact:actionData>
  </iact:action>
  <iact:action type="add" startTime="77788">
    <iact:property name="dataType"/>
    <iact:actionData xml:id="d47">
      <inkml:trace xmlns:inkml="http://www.w3.org/2003/InkML" xml:id="stk47" contextRef="#ctx0" brushRef="#br0">29224 4084 823 0,'0'0'497'4,"0"0"-317"5,0 0 25 0,0 0-64-2,0 0-92 0,0 0-38 0,0 0 6 2,-8 2-1-3,-18 26 45 0,-5 7 13 4,-3 14-6-4,-15 6 14 3,8 3-9-4,-8-3-36 6,19-5-24-6,-4-6-5 6,18-14-8-7,9-11 0 3,-1-11-1 2,8-4 1-2,0-4 0 1,0 0 0-2,15-23-17 3,1-12 17-1,25-12-23 0,1-5-3-2,7-5-47 1,-11 2 19 1,3 1 9-2,-7 8 20 3,-4 5 10-2,-3 8 9 5,-12 11 6-10,-8 6 10 10,5 7-3-8,-12 7 5 8,0 2 25-7,0 0-3 0,0 0-34 4,0 0-2-2,0 16-29 2,-19 5 18-3,4 10 13 4,0 5 35-4,3 3-5 5,-3-2-17-8,15 0-11 8,0-5-1-6,0-3-1 3,0-10 0-1,0-4-11 0,15-6 5 1,12-6-8 0,7-3 14 1,3 0 1-4,13-14 20 6,-1-16-21-6,0-8-25 0,0-4-28 4,-15 3 33-1,-11 9 20 0,-8 9 12-2,-15 6 8 3,0 13 50-2,0 2-11 2,0 0-59-5,0 2-9 8,0 23-38-7,-8 11 47 4,1 11 29-3,-9 7-7 0,9 5-8 4,-4-8-14-3,3-1-12 3,8-12-99-6,0-10-77 7,19-28-108-7,4 0-349 2,3-9-193-2</inkml:trace>
    </iact:actionData>
  </iact:action>
  <iact:action type="add" startTime="78522">
    <iact:property name="dataType"/>
    <iact:actionData xml:id="d48">
      <inkml:trace xmlns:inkml="http://www.w3.org/2003/InkML" xml:id="stk48" contextRef="#ctx0" brushRef="#br0">30047 4064 1315 0,'0'0'532'6,"0"0"-459"2,0 0 40 1,0 0-72-2,0 0-31 1,0 0-10-2,0 0 1 4,155 0-1-4,-117 2-20 2,3 4-80-2,8 6-140 2,-15-1-244 1,-18-3-229-9</inkml:trace>
    </iact:actionData>
  </iact:action>
  <iact:action type="add" startTime="78735">
    <iact:property name="dataType"/>
    <iact:actionData xml:id="d49">
      <inkml:trace xmlns:inkml="http://www.w3.org/2003/InkML" xml:id="stk49" contextRef="#ctx0" brushRef="#br0">29907 4375 958 0,'0'0'827'10,"0"0"-723"-8,0 0-44 5,0 0 3 1,0 0-28-2,0 0-35 3,219 0-149-1,-162 5-201 2,0-2-414-10</inkml:trace>
    </iact:actionData>
  </iact:action>
  <iact:action type="add" startTime="80889">
    <iact:property name="dataType"/>
    <iact:actionData xml:id="d50">
      <inkml:trace xmlns:inkml="http://www.w3.org/2003/InkML" xml:id="stk50" contextRef="#ctx0" brushRef="#br0">29583 4009 899 0,'0'0'591'5,"0"0"-511"1,0 0 4 4,0 0 5-4,0 0-33 4,-189 143-31-4,98-74-11 1,4 0-12 1,4-6 9-1,11-8-5 2,23-15 9-4,8-9-14 4,26-12 8-2,7-14-8 3,8-5 0-6,0 0-1 7,15-19-10-6,34-27 1 5,23-21 9-5,26-18 0 2,15-11-1 4,12-2 1-2,-12 3 0-4,-14 10-8 1,-28 21-5 4,-14 16 12-4,-23 21 1 3,-19 13 0-4,-15 14 1 2,0 0 12 1,-7 0-13-1,-27 27 1 1,-15 23 14 0,-23 17-2 1,-11 16 3-4,-12 11-4 7,-11 5-2-8,8-7 2 7,8-10-11-7,25-14 8 2,16-16-8 3,23-18-1-1,18-18-6 1,8-12-14-4,8-4-40 4,33-15-12-2,24-24 72 0,33-15 36 0,8-10-27 2,-1-5-2-2,9 6-7-1,-24 8-8 3,-7 14-7-2,-33 13-7 2,-20 15 5-4,-23 11-5 6,-7 2-50-6,0 8 72 5,-30 30 5-6,-19 14 74 4,-15 18-12 1,-12 5-22-2,-3 8-23 1,11-9-3-2,11-12-11 5,27-22-8-6,11-16 0 4,19-14-18-4,0-10-30 2,42-10-42 2,14-24 90-2,35-21-5 1,7-14 6-1,16-8-2 3,-9 5-8-4,-22 10-2 3,-18 14 11-4,-24 18 0 6,-26 16 32-7,-7 8 33 3,-8 6 8 1,0 0-51-1,0 9-22 3,-23 16 0-5,-11 15 22 6,-15 8 1-6,7 7-2 7,-7-4-14-10,12-3 2 7,10-13-9-2,20-10-11 0,7-16-52 2,0-9-42-4,49-4-3 6,15-34 108-5,27-18 5 3,7-14 3-4,8-8-8 6,7-4-19-6,-15 6 19 1,-26 9 1 3,-8 17 30-2,-22 20-12 2,-35 22-11-5,-7 8-8 6,0 12 0-4,-30 29 31 5,-27 17 35-7,-11 13-21 3,-11 8-13 2,3 3-16-2,5-1-16 2,6-10-14-3,9-5-76 3,14-17-184-2,16-22-550-7</inkml:trace>
    </iact:actionData>
  </iact:action>
  <iact:action type="add" startTime="82067">
    <iact:property name="dataType"/>
    <iact:actionData xml:id="d51">
      <inkml:trace xmlns:inkml="http://www.w3.org/2003/InkML" xml:id="stk51" contextRef="#ctx0" brushRef="#br0">29564 5014 1481 0,'0'0'295'8,"0"0"-217"-2,0 0-53 3,0 0-19-3,0 0 8 1,-49 168-6 2,11-80-7-3,4 15 10 2,0 4-2-1,4-1-9 3,3-3-49-4,20-19-55-1,7-17-113 4,0-27-156-2,7-28-198-6</inkml:trace>
    </iact:actionData>
  </iact:action>
  <iact:action type="add" startTime="82329">
    <iact:property name="dataType"/>
    <iact:actionData xml:id="d52">
      <inkml:trace xmlns:inkml="http://www.w3.org/2003/InkML" xml:id="stk52" contextRef="#ctx0" brushRef="#br0">29598 4927 727 0,'0'0'693'5,"0"0"-561"5,0 0-84-4,0 0-48 4,0 0-55-4,0 0 55 2,0 0 35-2,196 19 25 4,-124-8-18-4,-8 2-8 0,-15 3-20 3,-15-1-14-1,-11 2-10 0,-12 2 0-2,-11 0 10 5,-11 6 23-6,-35 2 10 5,-14 4-11-6,-12-4-22 3,-11-2-54 2,-11 0-131-2,11-12-218 2,26-5-191-9</inkml:trace>
    </iact:actionData>
  </iact:action>
  <iact:action type="add" startTime="82711">
    <iact:property name="dataType"/>
    <iact:actionData xml:id="d53">
      <inkml:trace xmlns:inkml="http://www.w3.org/2003/InkML" xml:id="stk53" contextRef="#ctx0" brushRef="#br0">30444 4935 1257 0,'0'0'495'9,"0"0"-441"1,0 0-19-8,0 0-35 9,0 0 4-6,0 0-4 6,0 0 10-8,204 0-10 5,-140 0-47 1,-7 0-84-2,3 0-133 2,-22 0-124-3,-19 0-321-5</inkml:trace>
    </iact:actionData>
  </iact:action>
  <iact:action type="add" startTime="82939">
    <iact:property name="dataType"/>
    <iact:actionData xml:id="d54">
      <inkml:trace xmlns:inkml="http://www.w3.org/2003/InkML" xml:id="stk54" contextRef="#ctx0" brushRef="#br0">30323 5240 1347 0,'0'0'356'5,"0"0"-336"1,0 0 27 4,0 0-19-4,0 0-25 4,211-8-3-6,-105-3-187 5,-8 0-170-1,-26-3-295-8</inkml:trace>
    </iact:actionData>
  </iact:action>
  <iact:action type="add" startTime="83163">
    <iact:property name="dataType"/>
    <iact:actionData xml:id="d55">
      <inkml:trace xmlns:inkml="http://www.w3.org/2003/InkML" xml:id="stk55" contextRef="#ctx0" brushRef="#br0">31535 4509 1595 0,'0'0'362'6,"0"0"-309"3,0 0-42-2,0 0-11 2,-15 141 36-5,-11-67-14 7,11 8-19-6,-8 7-3 1,-3-2-97 2,3 23-143 0,-4-20-280 2,12-17-156-10</inkml:trace>
    </iact:actionData>
  </iact:action>
  <iact:action type="add" startTime="83374">
    <iact:property name="dataType"/>
    <iact:actionData xml:id="d56">
      <inkml:trace xmlns:inkml="http://www.w3.org/2003/InkML" xml:id="stk56" contextRef="#ctx0" brushRef="#br0">31078 5457 1461 0,'0'0'354'4,"0"0"-251"4,0 0 20 2,0 0-67-4,0 0-46 2,0 0-10-2,231-83-16 4,-160 68-47-4,5 4-69 2,11 11-90-1,-12 0-161 0,-18 0-202-5</inkml:trace>
    </iact:actionData>
  </iact:action>
  <iact:action type="add" startTime="83590">
    <iact:property name="dataType"/>
    <iact:actionData xml:id="d57">
      <inkml:trace xmlns:inkml="http://www.w3.org/2003/InkML" xml:id="stk57" contextRef="#ctx0" brushRef="#br0">31282 5611 214 0,'0'0'1105'8,"0"0"-865"2,0 0-165-6,0 0-5 2,0 0-46 3,0 0-24-1,155-32 0 1,-106 32-9-4,-7 0-17 6,-1 2-11-6,-18 21 10 6,-15 2-4-7,-8 5 14 3,0 8 15 2,-23 8-4-2,-26 4 12 1,-8 7 6-2,-7-2-11 4,-12 0 52-4,20-6-4 2,7-6 17-2,18-13 3 2,13-11-24 0,10-9-17-2,8-1-28 3,0-3-13-2,26 4 13 2,12 4 14-2,30 2 5 2,4-2-19-4,41 3-98 6,-15-4-201-6,-26-7-488-5</inkml:trace>
    </iact:actionData>
  </iact:action>
  <iact:action type="add" startTime="84449">
    <iact:property name="dataType"/>
    <iact:actionData xml:id="d58">
      <inkml:trace xmlns:inkml="http://www.w3.org/2003/InkML" xml:id="stk58" contextRef="#ctx0" brushRef="#br0">32302 2594 1139 0,'0'0'287'3,"0"0"-110"7,0 0-5-4,0 0-55 2,0 0-88-2,0 0-29 5,0 0 0-6,23 118 53 2,3-35 23 1,23 46 6-1,8 54-9 2,15 68-23-3,11 39-19 3,-19 3-1-3,-7-13-19 6,-35-30 0-9,-10-2-10 8,-12 15 9-6,-49 10-2 5,-27 12 0-4,-11 9 4 0,-3-19-12 3,-1-22 0-2,12-41-19 1,11-59-61-2,-4-30-50 5,23-48-39-5,0-39-236-6</inkml:trace>
    </iact:actionData>
  </iact:action>
  <iact:action type="add" startTime="90460">
    <iact:property name="dataType"/>
    <iact:actionData xml:id="d59">
      <inkml:trace xmlns:inkml="http://www.w3.org/2003/InkML" xml:id="stk59" contextRef="#ctx0" brushRef="#br0">16661 8832 355 0,'0'0'232'6,"0"0"-103"4,0 0-53-3,0 0 50 0,0 0-25-1,0 0-39 3,0-40 45-2,0 34 47 0,0 2 1 2,0 3-9-2,0 1-27 2,0-4-28-4,0 4-15 5,0-3 5-5,0 3-18 5,0 0-25-5,7 0-19 2,8 0-19 2,12-3 1-2,-4 1 4 1,18 0-4-2,8-2 9 4,0 3 0-3,0-3-9-1,-11 4-1 1,4 0-56 1,7 0-80 0,-8 0-139-2,-18 0-359-5</inkml:trace>
    </iact:actionData>
  </iact:action>
  <iact:action type="add" startTime="90867">
    <iact:property name="dataType"/>
    <iact:actionData xml:id="d60">
      <inkml:trace xmlns:inkml="http://www.w3.org/2003/InkML" xml:id="stk60" contextRef="#ctx0" brushRef="#br0">16717 9148 967 0,'0'0'553'13,"0"0"-469"-13,0 0-47 6,0 0-37 5,0 0-16-6,0 0 16 3,0 0 27-2,204 0-21 5,-139 0-12-6,25-13-43 7,-18 1-271-9,-15 1-431-3</inkml:trace>
    </iact:actionData>
  </iact:action>
  <iact:action type="add" startTime="91601">
    <iact:property name="dataType"/>
    <iact:actionData xml:id="d61">
      <inkml:trace xmlns:inkml="http://www.w3.org/2003/InkML" xml:id="stk61" contextRef="#ctx0" brushRef="#br0">18697 8414 986 0,'0'0'514'7,"0"0"-357"-1,0 0 33 4,0 0-37-4,0 0-100 4,0 0-53-4,0 0-28 1,0 19 0 1,0 20 28-1,0 20 55 3,0 9-20-6,0 12-1 6,0 10-15-4,-12 1-11 0,5 3-8 2,7-7-8 0,0-10-82 2,0-14-60-4,0-23-80 4,0-21-142-4,0-19-282-5</inkml:trace>
    </iact:actionData>
  </iact:action>
  <iact:action type="add" startTime="91961">
    <iact:property name="dataType"/>
    <iact:actionData xml:id="d62">
      <inkml:trace xmlns:inkml="http://www.w3.org/2003/InkML" xml:id="stk62" contextRef="#ctx0" brushRef="#br0">18338 8413 134 0,'0'0'762'7,"0"0"-445"3,0 0-56-6,0 0-72 8,0 0-129-8,0 0-46 6,0 0-9-5,106-12 97 2,-35 12-4 2,12 2-13-2,16 2-34 0,-5-2-30 1,4 2-3 1,1 1-18-3,-16 3-52 2,-4 3-62-2,-11-4-60 3,4 7-123-2,-23-4-99 0,-27-2-18-7</inkml:trace>
    </iact:actionData>
  </iact:action>
  <iact:action type="add" startTime="92337">
    <iact:property name="dataType"/>
    <iact:actionData xml:id="d63">
      <inkml:trace xmlns:inkml="http://www.w3.org/2003/InkML" xml:id="stk63" contextRef="#ctx0" brushRef="#br0">18051 9308 861 0,'0'0'358'5,"0"0"-222"3,0 0-30 2,0 0-20-3,0 0 54 2,181-3-29-4,-109-5-6 4,26-4-34-3,-7 7-24 2,-4 0-19-1,3 5-26 1,-7 0-2 0,-18 0-65 0,-16 0-58 1,0 3-98-5,-19 3-259 8,-4-6-129-11</inkml:trace>
    </iact:actionData>
  </iact:action>
  <iact:action type="add" startTime="92667">
    <iact:property name="dataType"/>
    <iact:actionData xml:id="d64">
      <inkml:trace xmlns:inkml="http://www.w3.org/2003/InkML" xml:id="stk64" contextRef="#ctx0" brushRef="#br0">18833 8744 643 0,'0'0'238'12,"0"0"-34"-10,0 0-84 7,0 0-7-3,0 0-55 4,0 0-32-4,-185-38 23 1,143 38 8 2,-7 2-32-2,0 21-12 2,0 8-13-4,7 1 9 6,12 4-8-6,-4 0 0 1,19 2 1 2,15-3 6 0,0 4-8 1,7-6 7-4,43 0 34 5,6-9 10-4,16-6-13 4,3-8-13-6,-3-10-9 7,0 0-6-6,-12 0-9 2,-22-4 4 2,-4-16-4-4,-19-8 0 5,-15-8-1-3,0-8-29 3,0-5-42-6,-22-4-91 8,-20 2-135-8,-7-4-76 7,15 13 142-7,4 12-104-3</inkml:trace>
    </iact:actionData>
  </iact:action>
  <iact:action type="add" startTime="93199">
    <iact:property name="dataType"/>
    <iact:actionData xml:id="d65">
      <inkml:trace xmlns:inkml="http://www.w3.org/2003/InkML" xml:id="stk65" contextRef="#ctx0" brushRef="#br0">20015 7672 477 0,'0'0'342'11,"0"0"-121"-7,0 0-12 6,0 0-76-5,0 0-79 2,0 0-15 2,0 0 31-1,-132 126 52-1,75-56-7-1,8 12-4 4,-15 36-34-4,0 39-19 0,-1 44-14 2,-3 24-7 0,27 0-12 0,33-9-19 1,8-28 1-1,42-8-7-2,41-13-23 4,4-33-107-4,37-7-137 3,-37-37-335-4,-4-31-469-5</inkml:trace>
    </iact:actionData>
  </iact:action>
  <iact:action type="add" startTime="94281">
    <iact:property name="dataType"/>
    <iact:actionData xml:id="d66">
      <inkml:trace xmlns:inkml="http://www.w3.org/2003/InkML" xml:id="stk66" contextRef="#ctx0" brushRef="#br0">20468 7783 456 0,'0'0'185'8,"0"0"-71"0,0 0 14-3,0 0-34 5,0 0-56-3,0 0-2 1,0 0 41-2,0 0 33 4,0 0 10-5,0 0-11 6,0 0-8-7,0 0-10 3,0-5-26 2,12-3-31-2,-5-2-22 1,8-3-5-2,12-4-6 4,-5 2-1-4,20-3 0 2,-1 5 0-2,9-1-1 3,-5 5-1 0,4 1-6-4,0 5 7 5,-7 3 0-5,-8 0-13 5,-19 0-33-5,-8 0-17 6,-7 14-6-7,0 2 55 7,0 9 15-7,-15 5 12 3,-19 7 0 1,4 4-1 0,-19 5-10 0,0 2 6-2,0-2-7 4,15-2 0-4,3-8-1 6,13-11 1-9,10-12-7 8,8-7-9-7,0-4-6 3,0-2-4 1,15 0 26 0,27 0 14 1,7-6 40-4,7-9-13 6,20 1-24-6,-12-1-17 6,8 7-3-8,11 0-122 4,-26 5-192 3,-16 2-242-9</inkml:trace>
    </iact:actionData>
  </iact:action>
  <iact:action type="add" startTime="94875">
    <iact:property name="dataType"/>
    <iact:actionData xml:id="d67">
      <inkml:trace xmlns:inkml="http://www.w3.org/2003/InkML" xml:id="stk67" contextRef="#ctx0" brushRef="#br0">20495 8368 783 0,'0'0'265'6,"0"0"-206"2,0 0 106 0,177 0-55-1,-94-3-64 0,8-4-15 1,-4-2-21 0,-4 0-10 0,-4 4-54 0,-11 5-169-3,-38 0-157 7,-3 0-268-12</inkml:trace>
    </iact:actionData>
  </iact:action>
  <iact:action type="add" startTime="95123">
    <iact:property name="dataType"/>
    <iact:actionData xml:id="d68">
      <inkml:trace xmlns:inkml="http://www.w3.org/2003/InkML" xml:id="stk68" contextRef="#ctx0" brushRef="#br0">20952 8456 553 0,'0'0'211'8,"0"0"-109"-2,0 0 53 3,0 0-25-5,-49 162-73 7,41-112-41-6,8 1-8 6,-11 1-8-7,11 3-23 5,0-15-148-2,0-15-197-5</inkml:trace>
    </iact:actionData>
  </iact:action>
  <iact:action type="add" startTime="95325">
    <iact:property name="dataType"/>
    <iact:actionData xml:id="d69">
      <inkml:trace xmlns:inkml="http://www.w3.org/2003/InkML" xml:id="stk69" contextRef="#ctx0" brushRef="#br0">21269 8615 867 0,'0'0'346'8,"0"0"-175"-1,0 0-45-1,0 0-60 2,0 0-44 0,0 0-14-2,0 0 1 3,-174 141 3-2,167-105 2 3,7-3-6-5,0 2-8 5,19-8-3-5,11-3-10 5,19 0 1-5,8-14 12 2,-8-5 6 2,0-1-6-1,-8-4 0 0,-18 0-38-3,-12-9 22 5,-11-16 5-4,0-8-8 5,0-5-60-7,-34-10-50 4,-22-16-85-1,-1 8-189 0</inkml:trace>
    </iact:actionData>
  </iact:action>
  <iact:action type="add" startTime="95725">
    <iact:property name="dataType"/>
    <iact:actionData xml:id="d70">
      <inkml:trace xmlns:inkml="http://www.w3.org/2003/InkML" xml:id="stk70" contextRef="#ctx0" brushRef="#br0">21783 8294 77 0,'0'0'975'7,"0"0"-861"-3,0 0-39 8,0 0-22-8,162-3-35 6,-105 3-18-5,15 0-97 5,-16-3-219-4,-14-5-433-4</inkml:trace>
    </iact:actionData>
  </iact:action>
  <iact:action type="add" startTime="95941">
    <iact:property name="dataType"/>
    <iact:actionData xml:id="d71">
      <inkml:trace xmlns:inkml="http://www.w3.org/2003/InkML" xml:id="stk71" contextRef="#ctx0" brushRef="#br0">22565 7735 1126 0,'0'0'407'5,"0"0"-264"3,0 0-98 1,0 0-35-2,0 0 6 1,0 185-6-2,0-119-8 4,0 0-2-4,0-3-26 2,0 17-117-2,0-17-177 6,0-16-304-12</inkml:trace>
    </iact:actionData>
  </iact:action>
  <iact:action type="add" startTime="96219">
    <iact:property name="dataType"/>
    <iact:actionData xml:id="d72">
      <inkml:trace xmlns:inkml="http://www.w3.org/2003/InkML" xml:id="stk72" contextRef="#ctx0" brushRef="#br0">22376 8517 796 0,'0'0'246'6,"0"0"-152"1,0 0 46 4,162-29-83-6,-98 22-43 2,12-2-14 0,-4 1 0 1,-8 2-84 1,11 4-87-4,-26 2-102 5,-11 0-105-9</inkml:trace>
    </iact:actionData>
  </iact:action>
  <iact:action type="add" startTime="96452">
    <iact:property name="dataType"/>
    <iact:actionData xml:id="d73">
      <inkml:trace xmlns:inkml="http://www.w3.org/2003/InkML" xml:id="stk73" contextRef="#ctx0" brushRef="#br0">22742 8613 497 0,'0'0'377'7,"0"0"-276"-1,0 0-26 5,0 0-53-7,0 0 56 8,0 0-26-9,0 0 3 5,147 0 6 2,-124 0-29-4,-4 2-24 2,-4 7-8-2,-7 4-23 5,-8 6 23-6,0 4 10 0,0 1 12 4,-16 4-3-2,-18 3-19 1,-15-1 0-1,0-4 0 3,0-1 6-4,0-6 9 4,19-1 30-6,3-7 16 7,12-7 30-6,15 0-22 4,0-4-11-4,0 0-11 2,0 0-15 2,23 0-29-1,19 0 26 0,7 0 22-2,15 0-14 6,4 0-28-8,-12 0-9 7,-6 0-69-8,-20 0-124 4,-23 2-85 2,-7 7-284-2,0-4-190 1</inkml:trace>
    </iact:actionData>
  </iact:action>
  <iact:action type="add" startTime="97090">
    <iact:property name="dataType"/>
    <iact:actionData xml:id="d74">
      <inkml:trace xmlns:inkml="http://www.w3.org/2003/InkML" xml:id="stk74" contextRef="#ctx0" brushRef="#br0">20544 9033 544 0,'0'0'83'7,"0"0"-24"-2,0 0 40 4,0 0 6-2,0 0-18 2,0 0 2-1,0 0 46 0,41 0 33-3,-26 0 15 6,8 0-37-6,11 0 4 1,15 0-11 2,15-5-29 0,27-4-16 1,49 1 2-4,52 0-38 5,77-1 1-4,25 1-24 6,1 0-13-9,-27 3-10 9,-41 2-12-8,-46 3 0 5,-53 0 0-3,-45 0 0 1,-11 5-34 2,0 12-39-2,-4 2-52 2,4-2-74-4,-16-7-53 6,-14-7-255-6,-19-3-276-2</inkml:trace>
    </iact:actionData>
  </iact:action>
  <iact:action type="add" startTime="97683">
    <iact:property name="dataType"/>
    <iact:actionData xml:id="d75">
      <inkml:trace xmlns:inkml="http://www.w3.org/2003/InkML" xml:id="stk75" contextRef="#ctx0" brushRef="#br0">23222 9292 626 0,'0'0'339'5,"0"0"-168"5,0 0-71-3,0 0 10-1,0 0-16 1,0 0-24 3,0 0 10-4,-114-28 4 3,80 28-14-5,4 0-26 6,-19 0 6-4,-8 0 5 3,1 0-12-2,-12 0-24-1,4 0 28 3,-8 0 20-1,-4 0-7 0,12-5-5-3,-8-4-18 6,-11-1-25-5,4 0-3 2,-4 5-8-2,11 1-1 2,-3 0 1 0,3 2 0-1,15-2 11 3,-11 4 0-4,11-2 3 6,-7 2-13-11,8-4 10 10,-1 3-11-7,-7-5 0 6,7-2 8-3,8-3-3-1,0 3-4 3,0-1 5-2,7 3-1 2,8 0-6-4,4 6 0 6,4 0 0-5,-5 0 1-2,5 0-1 5,3 0 0-2,-3 0 1 3,3 0-1-5,4 0 6 4,-3 0-5-2,6 0 0 3,-2 0 5-6,2 0 9 6,9 0-2-4,-1 0-2 2,1 0-3-1,7 0-7-1,-12 0-2 4,5 0 1-3,-1 0 0 2,1 0 0-4,-1 0 0 5,1 0 1-5,7 0 0 6,-8 0 1-6,8 0 6 2,-11 0-7 2,11 0-1-3,-8 0-1 3,8 6-8-2,-7 4 2 3,7 3-5-5,-8 6 1 3,8 6 10-2,0 11-11 2,-7 10 12 0,7 15 6-2,0 8 1 3,0 7-6-2,0 10-1 3,-8 7 0-6,8 7 1 7,-11 0 4-6,11 0-4 7,0-7-1-9,0-7 0 4,0-18-1 1,0-13-7 0,0-22-23 0,0-14-20 0,11-19 0 0,-11 0 34-2,0-19 3 3,0-25-34-4,0-13-1 3,-11-13-59 0,-4-7-36-2,-8-5-14 3,-4 8 33-2,-3 7 48 2,4 18 43-5,3 14 21 9,4 18 13-9,4 14 8 8,8 3-8-10,-8 15-22 5,-4 17 20 3,11 10-8-3,-7 2 10 2,7 2-1-3,8 9-109 4,0-11-230-5,16-14-313-3</inkml:trace>
    </iact:actionData>
  </iact:action>
  <iact:action type="add" startTime="99363">
    <iact:property name="dataType"/>
    <iact:actionData xml:id="d76">
      <inkml:trace xmlns:inkml="http://www.w3.org/2003/InkML" xml:id="stk76" contextRef="#ctx0" brushRef="#br0">21480 9416 625 0,'0'0'177'6,"0"0"-57"4,0 0-39-4,0 0-66 2,0 0-15-2,0 0-25 4,0 0 25-4,0-6 2 1,0 6 26 0,0 0 72 1,0 0 44 1,0 0 8-4,0 0-8 5,0 0-25-3,0 0-26 1,0 0-40-2,0 0-53 6,0 0-3-8,-7 13-51 5,-12 20 54-3,-4 14 56 0,-18 22-5 3,-16 13-13-1,8 17-12 2,-15 2-13-5,15 2-5 5,0-16-7-5,15-17 0 6,19-26 1-7,7-26-2 7,8-18-17-7,23-17-30 3,45-46 47 2,11-24 0-2,27-23-3 2,15-11-54-3,-4-3-54 2,-12 11 9-2,-18 20 54 5,-19 27 47-7,-37 25 1 3,-13 30 7 2,-18 11 14-3,-11 19-15 3,-38 33 52-3,-8 22 35 5,-7 23-53-6,-15 13-13 7,-4 10 6-9,0 5-10 3,11-11-8 3,23-16-5 0,26-28-9-2,16-28-1-1,7-31-38 4,37-11-15-5,39-48 53 5,11-26 13-6,30-22-13 6,4-10-38-4,-8-3-50 0,-7 16 39 3,-23 17 43-1,-34 24 6 1,-11 24 0-4,-27 20 0 4,-11 8-1-3,0 18 1 6,-26 33 35-9,-16 17 63 4,4 14-51 2,-11 11-27-2,0 1 5 2,8-8-3-3,14-18-20 3,20-22-2-3,7-23-19 4,26-23-71-6,23-19 35 9,30-48 36-9,20-17-25 2,14-18 14 3,19-6-26-2,-11 7 8 2,-15 15 48-3,-8 22 3 4,-34 20 41-6,-22 23-9 7,-27 21-35-6,-15 0 0 1,0 42 48 2,-30 24 88 0,-19 24-44 1,-16 36-44-3,-3-4-17 4,4 2-9-3,15-15-6 2,34-37-1-6,7-11-15 10,8-34-19-8,23-27-31 3,34-8 39-2,26-55-1 1,23-26 10 2,7-20-52-2,8-15-56 2,-8 0 8-4,-3 12 67 6,-24 15 35-6,-10 29 73 1,-38 27 5 2,-12 29-78 0,-26 12 0 0,0 38 8-2,-7 24 121 3,-35 17-44-3,8 11-32 6,-4 9-33-9,12-2-12 9,11-7-8-8,15-13-80 5,0-24-282-3,7-34-898-5</inkml:trace>
    </iact:actionData>
  </iact:action>
  <iact:action type="add" startTime="104048">
    <iact:property name="dataType"/>
    <iact:actionData xml:id="d77">
      <inkml:trace xmlns:inkml="http://www.w3.org/2003/InkML" xml:id="stk77" contextRef="#ctx0" brushRef="#br0">23297 7381 831 0,'0'0'324'10,"0"0"-162"-5,0 0-8 1,0 0 6 3,0 0-60-2,0 0-37 1,0-31-13-2,0 31 30 4,0 0 31-3,0 0-24-1,0 0-44 2,8 0-43-1,7 0-12 2,8 17 12-4,11 14 15 5,7 11 41-4,23 15-12 3,1 20 5-3,25 41-7 7,16 55-16-10,7 64-9 8,-7 26-3-8,-30 1-13 5,-46-17 0 1,-23-31 1-2,-7-11 13 1,-22-12-5-2,-27-7 3 5,-23-12 2-6,15-29-13 1,-3-30 10 2,22-37-12 0,-11-18-31 0,7-5-107-1,-22-25-158 2,7-11-244-2,23-19-687-7</inkml:trace>
    </iact:actionData>
  </iact:action>
  <iact:action type="add" startTime="113606">
    <iact:property name="dataType"/>
    <iact:actionData xml:id="d78">
      <inkml:trace xmlns:inkml="http://www.w3.org/2003/InkML" xml:id="stk78" contextRef="#ctx0" brushRef="#br1">20306 7626 130 0,'0'0'333'5,"0"0"-223"3,0 0-29 2,0 0 8-4,0 0-44 2,0 0-6-1,0 0 17 2,0 3 35-3,0-3 15 1,0 0-19 0,0 0 2 1,0 0-19 1,0 0-34-4,0 2-24 4,0 4-12-2,0 7 1 4,0 7 63-8,11 5-19 8,-11 2 27-5,8 9-25 3,-1 4-1-2,1 10 0-2,-1 9 16 5,8 6-28-3,-3 7-2 1,3 5-20-2,-8-1-5 5,1-1-6-6,0-4 12 7,3 0-13-9,-4 7 9 4,-7 4-7 1,8 8 9 0,-8 9-3 0,0 9-1-3,0-4-7 5,0-3 1-3,0-10 1 2,-8-14-1-5,-10-10 5 8,10-12-4-7,0-9-1 0,1-2 0 5,7-3 0-3,-8 3-1 2,8 4 0-5,-19 4 0 7,19 5 0-6,-7 3 0 8,-1 2 0-11,1-3 0 5,7 0-1 2,-15-2 1-1,15-2 0 0,-8 0 0-2,-3-2 0 5,3-8 0-6,1-5 0 4,7-5 0-4,-8-7-1 4,8 2 2-3,0-3-1 0,-7 4 0 3,-1-4 0-1,8-3 0 2,-11 1 0-7,11-6 0 9,0-2 0-8,0-4-2 7,0-1 1-6,0 0-1 1,0-7-5 3,0 1-3-2,0-4-4 2,0-2-3-4,0 2-14 5,11-2 24-4,4 4 6 5,0 1 1-8,4 1 6 9,4-1-6-8,-1-1-1 2,5 0-5 4,14 2 6-4,-10-4 0 3,10-2 0-4,-7 0 1 6,8 0 4-6,-12 0-4 6,12 0-1-8,-1 0 0 6,-3 0 8-1,3-6 1-1,8 0-8 2,1 5 11-4,6-2-12 6,1-1 6-5,11-1 0 4,-4 3 4-6,0-3 15 7,8-1-9-6,4 0-4 5,-5-1-6-5,5-3 3 2,-4 0-8 2,-8 1 8-2,4 3-9 2,-4 1 0-4,-7 1 0 6,-8 0 1-6,0 2-1 0,0 2 0 4,0-4 0-1,0 4 0 1,-11-1 0-4,11 1 0 5,-7-4 0-4,-1 4 0 5,-11 0 0-8,12 0-8 8,-8 0 8-6,-4 0-1 2,12 0-6 1,-8 0 6-1,-4 4 0 2,12 3 1-2,-1 1 0 1,8 3 0-3,-7 0 0 6,14 1 1-5,-6-5-1-1,-1 5 0 5,-12-1-1-4,12-4 1 3,-15 0-2-3,0 0-5 4,-3-1 7-4,-5 0 0 4,4 1 0-6,-3-1 0 7,3-1-1-6,4 2 1 5,-8-2 0-5,5 1 0 2,-5-1 0 2,4 1 0-3,-3-4 0 5,-5 1-1-7,5 2 1 8,-4 0 0-9,3 4-6 3,-3 0-10 3,11-1 14-2,-12-1-4 3,-7-1 5-3,4 0 1 1,-4-6-3-3,0 3-7 7,4-3 2-7,-11 0 7 3,7 0-2-2,-7 0 2 1,10 0-11 2,-10 0 1-4,0 0 3 4,7 0-2-1,-8-6-2 1,5-7 0-4,3-4 12 8,-8-5 7-9,1-5-7 10,-1-4 7-13,5-5-6 4,-5-3 0 4,1 1 0-1,-8-6 1-1,7-3-2 0,-7-5-11 3,0-3 5-4,0-8-13 4,0 1 6-6,0-7 6 8,0-3-1-8,0 1 1 2,-15 2 7 3,-4 1 1-2,4 4 0 2,8 3-1-4,-8 4 2 6,-12 2 0-7,20-1-1 8,-9 5 0-9,-2-2-1 5,2-1 0 1,1-1 1-2,8 0-1 1,-12-1 1-2,11 7-1 5,-7-1 0-6,8 4 1 4,-12 2 8-4,11 3 3 3,-7-3-12 0,-11 2 0-2,11-2 1 2,0 0 30 0,-4 0-19 2,4 0-12-6,-1 0 0 7,9 1 1-6,-12 1 1 6,11 3-1-8,1 4 1 4,-8 0 7 2,7-5-1-1,-11 2 2 0,12-3-4-2,-1-3 2 4,1-5-6-4,-1 1 8 5,1-1 0-8,-5 3-4 9,5 3 0-8,-1 0 7 4,-7 6-4 0,15 0 4-2,-8 5-7 4,-3-1-4-4,4-1-1 4,-1 4 6-6,-7-3-6 7,7 1 1-6,-3-5 5 0,3 1-6 5,8 4 0-3,-7-1 0 1,7 3-1-2,-8 3 2 4,1 2-2-4,7 5 2 5,0 1-1-8,-8 3-1 6,8 2 3-3,0-1-2 2,-7 2 0 0,7 0-1-1,0-5 0 2,0 5-1-3,-12-4 0 5,12 4 1-7,0-1 0 8,0 6 0-8,0-1 5 2,0 4 23 2,-7 2 7-1,7 1-1 3,0-1-15-6,0-3-9 7,0 5-4-6,-8-5-5 6,8 2 1-7,-7 4 4 7,7-2 1-7,-8-1 19 4,1 0-11 0,-5 1-1-2,5-4 8 4,-8 3-12-3,-1-3-10 1,-10 4 1-2,-4 2 0 5,-19 0 0-6,0 0 8 1,0 0-8 2,-8 0 0 0,0 0 8 0,-11 0-9-2,12 2 1 5,-9 2 8-6,-6-2-9 6,-5 4 0-6,4-1 0 2,-3 1 10 0,11 0-1 0,-8-4-1 2,15 2 12-4,8-4-6 5,0 0 11-3,0 0-16 3,0 0 1-6,0 0-9 6,-1 0 0-5,1 0 0 7,-7 0 1-8,-1 0-1 3,0 0-1 3,8 0 1-4,-7 0-1 2,7 0 0-2,-1 1 1 5,9 5-1-6,-8-3 1 3,7-1-1-3,4 1 0 3,-3 1 0 2,-1 1 0-5,-7 3 0 4,19-3-1-2,-19 3 1 3,7 3-1-6,8-3 1 8,-7 2-1-8,18-1 1 8,-11 1 0-8,12 1 0 1,-12-3 0 5,18-2 1-3,-6-1-1 1,-5 1 1-2,5-4 0 5,-5 4 0-7,12-5-1 3,-4 5 0 0,4-2 0 2,8-3-1-1,-9 3 1-1,-2-4 0 2,10 0 0-4,0 0 0 5,-7 0-7-5,8 0-41 5,-12 0-48-4,-4 0-152 5,-3 0-806-9</inkml:trace>
    </iact:actionData>
  </iact:action>
  <iact:action type="add" startTime="141710">
    <iact:property name="dataType"/>
    <iact:actionData xml:id="d79">
      <inkml:trace xmlns:inkml="http://www.w3.org/2003/InkML" xml:id="stk79" contextRef="#ctx0" brushRef="#br1">22164 10937 1117 0,'0'0'547'7,"0"0"-373"3,0 0 76-3,0 0-93 2,0 0-106-4,0 0-51 5,0 0-19-4,0 84 19-1,0-30 47 5,0 9-12-3,0 9-19 1,0-3-10-3,0-7-6 5,0-6-34-4,0-10-110 5,23-13-142-8,3-11-114 5,-3-19-326-7</inkml:trace>
    </iact:actionData>
  </iact:action>
  <iact:action type="add" startTime="142094">
    <iact:property name="dataType"/>
    <iact:actionData xml:id="d80">
      <inkml:trace xmlns:inkml="http://www.w3.org/2003/InkML" xml:id="stk80" contextRef="#ctx0" brushRef="#br1">22466 11021 1145 0,'0'0'505'7,"0"0"-407"2,0 0 43-4,0 0-83 6,0 0-2-5,0 0-14-1,23 195-10 4,-23-127 1-2,8 3-20 2,-8 1-6-4,7-7-7 5,4-10-80-4,-11-12-182 5,0-19-372-8,0-18-352-2</inkml:trace>
    </iact:actionData>
  </iact:action>
  <iact:action type="add" startTime="143078">
    <iact:property name="dataType"/>
    <iact:actionData xml:id="d81">
      <inkml:trace xmlns:inkml="http://www.w3.org/2003/InkML" xml:id="stk81" contextRef="#ctx0" brushRef="#br1">21926 12823 909 0,'0'0'526'6,"0"0"-340"5,0 0 60-6,0 0-68 4,0 0-63-5,0 0-24 6,0 0-3-4,12 0 8 2,-12 0-23 0,7 0-28-2,1 0-25 4,7 0-20-3,19 0 12 1,7 0 1-2,5 0-13 5,14 0-101-6,4-11-131 0,-7 3-288 4,-8 0-350-9</inkml:trace>
    </iact:actionData>
  </iact:action>
  <iact:action type="add" startTime="143874">
    <iact:property name="dataType"/>
    <iact:actionData xml:id="d82">
      <inkml:trace xmlns:inkml="http://www.w3.org/2003/InkML" xml:id="stk82" contextRef="#ctx0" brushRef="#br1">22976 12237 434 0,'0'0'909'6,"0"0"-663"1,0 0-103 5,0 0-110-8,0 0-12 3,0 0-21 0,0 0 112 3,0 193 7-4,0-105-13 2,0 2-31-2,-7-1-38 4,-1-7-21-3,8-11-16-2,0-8-28 5,0 2-158-4,0-20-205 4,15-11-504-10</inkml:trace>
    </iact:actionData>
  </iact:action>
  <iact:action type="add" startTime="144129">
    <iact:property name="dataType"/>
    <iact:actionData xml:id="d83">
      <inkml:trace xmlns:inkml="http://www.w3.org/2003/InkML" xml:id="stk83" contextRef="#ctx0" brushRef="#br1">23418 13071 1719 0,'0'0'578'7,"0"0"-473"2,0 0-10-4,0 0-95 4,0 0-58-3,0 0-232 4,0 0-315-6,42-86-451-3</inkml:trace>
    </iact:actionData>
  </iact:action>
  <iact:action type="add" startTime="144335">
    <iact:property name="dataType"/>
    <iact:actionData xml:id="d84">
      <inkml:trace xmlns:inkml="http://www.w3.org/2003/InkML" xml:id="stk84" contextRef="#ctx0" brushRef="#br1">24068 12441 1382 0,'0'0'315'3,"0"0"-160"7,0 0-50-5,0 0-56 4,-170-47-43-3,121 47-5 3,-15 6 5-2,14 21-4 4,1 9 16-8,8 5-2 8,26 4-14-7,-12-1 5 6,27-7-7-4,0 0 0 1,0-11-18 2,12-1-8-2,18-8 4 3,4-4 22-6,15-1 0 7,0-1 13-6,8 0 31 0,-8 3-7 4,7 5-9-1,-6 0-12 1,-9 6-10-4,-3 2-6 5,-12 0 1-4,-3 9 0 4,-15 0 6-6,-8 6 8 7,0 3 0-6,0 5 1 5,-31-2-6-6,-3-5 1 4,-7-9-11 1,-8-9-4-2,11-14 4 3,11-10 9-6,-3-1 3 7,11-12-12-6,12-25-19 0,7-15-5 5,0-16 15-3,15-14 8 1,19-8 1-2,7 0 1 3,1 3-1-2,7 13 0 3,-11 12-21-6,3 18-62 7,-7 12-75-6,15 7-109 3,-11 8-268 0,-4 4-358-8</inkml:trace>
    </iact:actionData>
  </iact:action>
  <iact:action type="add" startTime="146696">
    <iact:property name="dataType"/>
    <iact:actionData xml:id="d85">
      <inkml:trace xmlns:inkml="http://www.w3.org/2003/InkML" xml:id="stk85" contextRef="#ctx0" brushRef="#br1">24672 12556 98 0,'0'0'68'7,"0"0"-68"3,0 0-82-10</inkml:trace>
    </iact:actionData>
  </iact:action>
  <iact:action type="add" startTime="146779">
    <iact:property name="dataType"/>
    <iact:actionData xml:id="d86">
      <inkml:trace xmlns:inkml="http://www.w3.org/2003/InkML" xml:id="stk86" contextRef="#ctx0" brushRef="#br1">24672 12556 140 0,'0'25'185'17,"0"-25"-77"-17,0 0-4 6,0 0 7 2,0 0 23-3,0 0 18 6,0 0 14-6,0-2 31 1,0-2-10 2,0-1-34 0,0-1-47 1,0-2-27-3,0 1-4 3,0 1-3-2,0 0-19 2,-7 0-29-4,-1 4-14 4,-18-3-10-2,11 1-12 3,-19 4 12-5,11 0 8 2,-19 9-8 2,8 18 0-2,4 3-1 1,-4 9-6-2,11-3 6 6,5 0-8-8,10-6-14 3,8-3-10 0,0-5 3 0,0-5 11 3,15-4 0-5,12-7 4 4,3-3 15-2,11-3 1 4,-7 0-1-8,8-19-16 8,-12-9-33-6,-3-2-3 3,-5-5-21 0,5-1 22-3,-20 6 37 5,1 1 14-3,-8 14 15 2,0 3 39-4,0 10 17 5,0 2-25-5,0 0-46 7,0 15-40-9,0 20 40 4,0 14 41 2,0 8 13-2,0 9 4 3,0 6 5-6,0-2-34 7,0-3-20-5,-8-6-7 3,8-10-2-5,0-9-25 8,0-9-69-8,0-12-86 2,0-4-108 4,0-11-257-4,0-6-168-4</inkml:trace>
    </iact:actionData>
  </iact:action>
  <iact:action type="add" startTime="148791">
    <iact:property name="dataType"/>
    <iact:actionData xml:id="d87">
      <inkml:trace xmlns:inkml="http://www.w3.org/2003/InkML" xml:id="stk87" contextRef="#ctx0" brushRef="#br1">25069 12556 789 0,'0'0'372'6,"0"0"-129"4,0 0 4-3,0 0-64-2,0 0-56 4,0 0-27-2,0 0 1 3,0 0-2-5,0 0-20 4,0 0-35-3,0 0-26 5,0 0-18-6,11 0-1 1,-3 0-16 2,14 0 12 0,12-2 5-1,8-7 0 0,-4 1-8 3,3-3-34-3,1 0-17 1,-20 0 3-3,-3 6 22 5,-4-1 19-4,-15 6 9 0,0 0 6 3,0 0 0-2,0 0-7 2,0 0-27-1,0 11-14 0,0 11 48-3,-15 14 20 5,-11 13 33-4,3 7-4 0,-11 4-9 3,4 3-8-2,4-3-12 3,3 1-13-6,4-6-7 7,4-5 0-5,7-6-10 4,8-9-45-6,0-4-57 7,0-10-77-6,0-2-36 6,8-7-133-7,-1-10-329-4</inkml:trace>
    </iact:actionData>
  </iact:action>
  <iact:action type="add" startTime="149248">
    <iact:property name="dataType"/>
    <iact:actionData xml:id="d88">
      <inkml:trace xmlns:inkml="http://www.w3.org/2003/InkML" xml:id="stk88" contextRef="#ctx0" brushRef="#br1">24940 12923 887 0,'0'0'866'10,"0"0"-733"-4,0 0-49 3,0 0 61-4,0 0-26 2,212 1-97 2,-140-1-22-1,3 0-115-1,-11 0-206-1,-30-11-726-5</inkml:trace>
    </iact:actionData>
  </iact:action>
  <iact:action type="add" startTime="191435">
    <iact:property name="dataType"/>
    <iact:actionData xml:id="d89">
      <inkml:trace xmlns:inkml="http://www.w3.org/2003/InkML" xml:id="stk89" contextRef="#ctx0" brushRef="#br1">2330 16047 165 0,'0'0'402'7,"0"0"-276"-2,0 0-79 6,0 0 56-6,0 0 15 4,0 0-19-2,0-20-10-1,0 20 29 3,0 0 34-1,0-2 2 0,0 2-14-2,0 0-2 4,0 0-13-5,0 0-33 1,0 0-18 3,0 0-12-2,0 0 3 2,0 0-31-3,0 2-21 3,-11 15 8-3,-4 7 8 4,-8 13 0-6,-11 8-16 6,0 9-12-4,4-5 0 4,3-8-1-4,5-3-35 1,3-16-50 2,11-10-45-2,1-7-9 1,-1-5 1-2,8 0 30 4,0-19-249-4,0-17-48 0,0 4-95 2</inkml:trace>
    </iact:actionData>
  </iact:action>
  <iact:action type="add" startTime="191862">
    <iact:property name="dataType"/>
    <iact:actionData xml:id="d90">
      <inkml:trace xmlns:inkml="http://www.w3.org/2003/InkML" xml:id="stk90" contextRef="#ctx0" brushRef="#br1">2126 16033 373 0,'0'0'165'7,"0"0"-24"2,0 0 66-3,0 0 31 3,0 0-21-3,0 0-45 2,0 0-6-2,0-2 9 4,0-2-14-3,0 4-44-2,0 0-43 4,0 0-24-2,0 0-29 2,0 0-16-4,0 6-5 5,8 13 0-4,7 11 23 6,11 6 1-10,5 8-5 6,3 3-1 1,-4-3-12-2,4 0-6 2,-8-3 0-3,-3-13-55 4,-8-1-53-4,4-8-58 3,-12-8-76-5,-7-3-135 5,0-2-219-2,0-1-172-4</inkml:trace>
    </iact:actionData>
  </iact:action>
  <iact:action type="add" startTime="192530">
    <iact:property name="dataType"/>
    <iact:actionData xml:id="d91">
      <inkml:trace xmlns:inkml="http://www.w3.org/2003/InkML" xml:id="stk91" contextRef="#ctx0" brushRef="#br1">2115 15771 396 0,'0'0'197'8,"0"0"-18"-1,0 0 37 0,0 0-55 2,0 0-54-2,0 0-23 0,0 0 36-1,0 0 39 5,0 0 10-5,0 0-2-1,0 0-13 4,0 0-8-2,0 0-16 2,0 0-20-3,0 0-12 4,0 0-29-4,0 0-23 3,0 0-18-3,0 0-7 1,0 0-1 0,0 0-4 1,0 0-3 0,0 0-4-2,0 0 2 3,0 0-4-2,0 0 5 3,0 0-1-6,0 0-4 7,0 0-6-5,0 0 0 4,0 0-1-6,0 0 0 3,0 0 0 1,0 4-2-1,11-2 2 2,4 3 12-3,8 7 19 5,11-6-10-7,0-1 3 3,-11-3-12 1,11-2-4 0,-12 0-1 0,5 0-1-2,-12 0-6 3,-8 0 0-3,1 0-84 5,-8 0-108-6,0 4-169 5,0-4-516-8</inkml:trace>
    </iact:actionData>
  </iact:action>
  <iact:action type="add" startTime="195533">
    <iact:property name="dataType"/>
    <iact:actionData xml:id="d92">
      <inkml:trace xmlns:inkml="http://www.w3.org/2003/InkML" xml:id="stk92" contextRef="#ctx0" brushRef="#br1">3282 15800 403 0,'0'0'237'7,"0"0"-42"-1,0 0-18 2,0 0-36 0,0 0-28-2,0 0-8 4,0 0 22-4,0-61 2 4,0 55-8-5,0 4-33 5,0-2-19-4,0 4 5 3,-8 0-23-4,-3 0-32 3,-4 0-13 1,0 0-5-3,-12 0 19 1,5 4-12 0,-5 11-7 3,-10 8 11-4,3 2-10 1,-15 0 5 0,7 11-1 1,4-1-6 0,-3 4 1-2,7-1 6 3,11 3-1 0,-3-2 9 0,10 0-6-5,9-1-4 7,7-6-5-6,0-2-1 6,0 4 0-8,0-1-5 5,23-8-5 1,18 4 11-2,1-4 5 2,14 5 1-4,16-10 9 6,4 3 0-6,-5-3-14 4,-14 3-1-4,0-10-55 3,-8 5-63 0,-15 1-31-2,7-8-53 3,-18 3-107-3,-15-9-257-4</inkml:trace>
    </iact:actionData>
  </iact:action>
  <iact:action type="add" startTime="196088">
    <iact:property name="dataType"/>
    <iact:actionData xml:id="d93">
      <inkml:trace xmlns:inkml="http://www.w3.org/2003/InkML" xml:id="stk93" contextRef="#ctx0" brushRef="#br1">2753 16137 747 0,'0'0'277'7,"0"0"-222"1,0 0 87 0,0 0 59-3,178 0-93 6,-106-2-68-6,3 2-15 6,4-4-16-8,-3-1-9 6,-4 3-15-2,3-4-163 1,-18 6-170 1,-19-11-418-9</inkml:trace>
    </iact:actionData>
  </iact:action>
  <iact:action type="add" startTime="196532">
    <iact:property name="dataType"/>
    <iact:actionData xml:id="d94">
      <inkml:trace xmlns:inkml="http://www.w3.org/2003/InkML" xml:id="stk94" contextRef="#ctx0" brushRef="#br1">4015 15329 355 0,'0'0'726'8,"0"0"-532"-2,0 0-70 0,0 0 29 3,0 0-64-2,0 0-59 1,0 0-22-1,-76 41 5 2,46-16 44-3,-4 6 0 0,4 5-5 3,-4 2-9-2,0 1-17 1,4-4-8-2,11 0-13 4,4-10-5-3,7 0-2 2,8-8-21-4,0-4-2 4,15 1-13-3,19-3 8 4,8-3 14-5,-4 1-4 2,11-3 20 3,0 3-1-4,-8 3-13 2,1-1-26-2,-20 6-2 5,-3 2 7-6,-11 2 12 2,-1 4 6 2,-7 4 17-2,0-5 10 1,-7 6 8-2,-20 3-8 3,-3 0-3-2,4-2 1 3,3-6-8-6,4-5 0 7,12-3 0-6,7-9-13 4,0-4-82-3,0-4-126 1,19 0 121 1,3 0 25 0,12 0 17 0,-11 0 38-3,3 0 13 8,-11 0 5-10,-7 7 2 3,-8 12 81 3,0 12 61-2,0 11 38 2,-15 13-33-3,-12 5-55 4,5 8-27-4,-12-5-19 4,11 3 9-4,-3-4-30 5,18-16-16-8,1-5-9 11,7-5-1-12,0-6-6 3,0-2-5 5,0-7 5-3,15 2-6 2,11-2-1-4,-3 2-3 6,11-12-30-5,38-11-58 5,-16 0-89-9,-7 0-328-1</inkml:trace>
    </iact:actionData>
  </iact:action>
  <iact:action type="add" startTime="198227">
    <iact:property name="dataType"/>
    <iact:actionData xml:id="d95">
      <inkml:trace xmlns:inkml="http://www.w3.org/2003/InkML" xml:id="stk95" contextRef="#ctx0" brushRef="#br1">4566 15302 1218 0,'0'0'322'7,"0"0"-151"3,0 0-43-5,0 0-46 5,0 0-69-4,0 0-7 3,0 0 25-4,0 112 30 2,12-64-21 2,-12 1-15-1,7 0-12 0,8-4-12-2,-7-5-1 4,7-3-53-5,4-2-130 1,-12-13-207 2,1-11-364-7</inkml:trace>
    </iact:actionData>
  </iact:action>
  <iact:action type="add" startTime="199181">
    <iact:property name="dataType"/>
    <iact:actionData xml:id="d96">
      <inkml:trace xmlns:inkml="http://www.w3.org/2003/InkML" xml:id="stk96" contextRef="#ctx0" brushRef="#br1">4649 15708 130 0,'0'0'229'9,"0"0"-122"-3,0 0-19 1,0 0-13 1,0 0-23 0,0 0 0 0,0 0 36-2,0 0 10 5,0 0-12-7,0 0 0 2,0 0-2 2,0 0-1 0,0 0-8 0,0 0-14-2,0 0-16 3,0 0-6-1,0 0 5 1,0 0-3-4,0 6-24 4,0-1-2-3,8 2 33 4,-1 4-13-4,12-4-15 0,-4 1 5 4,8-4-3-4,11-2 8 3,0-2 0-3,4 0-8 3,-4 0-15-2,0-12 6 3,-4-7-10-7,-11-8 10 5,-4-5 3 0,-7-10-13 0,-8-2-3 1,0-6-1-4,-8 7 0 5,-26-1-1-4,-15 12-4 6,0 3-18-9,0 13 12 9,11 13 12-8,-4 3 9 2,16 0-9 2,3 25-1 0,-3-1-7 1,18 1 0-4,8-2-87 5,0-9-169-5,0-7-312 8,0-7-72-13</inkml:trace>
    </iact:actionData>
  </iact:action>
  <iact:action type="add" startTime="199791">
    <iact:property name="dataType"/>
    <iact:actionData xml:id="d97">
      <inkml:trace xmlns:inkml="http://www.w3.org/2003/InkML" xml:id="stk97" contextRef="#ctx0" brushRef="#br1">4578 16204 371 0,'0'0'969'5,"0"0"-854"3,0 0-70 0,0 0 94-2,162-23 0 3,-98 10-66-2,8-1-44 2,4 2-20-3,-20 1-7 4,-7 6-2-5,-11 3-67 2,-4 2-104 1,-19 0-166-1,4 0-347-6</inkml:trace>
    </iact:actionData>
  </iact:action>
  <iact:action type="add" startTime="200091">
    <iact:property name="dataType"/>
    <iact:actionData xml:id="d98">
      <inkml:trace xmlns:inkml="http://www.w3.org/2003/InkML" xml:id="stk98" contextRef="#ctx0" brushRef="#br1">4876 16387 811 0,'0'0'541'6,"0"0"-463"1,0 0-65 2,0 0-6-4,0 0 63 4,0 0-16-2,0 155-6 3,0-106 14-5,0 3-27 7,0-5-35-8,0-1-4 1,0-10-130 5,19-11-149-3,-4-17-329-5</inkml:trace>
    </iact:actionData>
  </iact:action>
  <iact:action type="add" startTime="200300">
    <iact:property name="dataType"/>
    <iact:actionData xml:id="d99">
      <inkml:trace xmlns:inkml="http://www.w3.org/2003/InkML" xml:id="stk99" contextRef="#ctx0" brushRef="#br1">5163 16448 1300 0,'0'0'298'9,"0"0"-153"-3,0 0-31 3,0 0-71-4,0 0-37 2,0 0-6 2,-106 154 0-2,106-94 8 1,0 4-7-2,0-6 1 5,15-7-2-6,19-9-13 1,-3-17 13 2,3-14-1 1,7-11-6-1,-11 0 7-2,4-17 7 3,-11-25 25-3,-4-13-10 4,-19-8-22-6,0-5-30 6,0 2-13-2,-27-1-7 3,-3 16-75-9,-11 15-108 5,7 11-19 3,4 14-467-10</inkml:trace>
    </iact:actionData>
  </iact:action>
  <iact:action type="add" startTime="200750">
    <iact:property name="dataType"/>
    <iact:actionData xml:id="d100">
      <inkml:trace xmlns:inkml="http://www.w3.org/2003/InkML" xml:id="stk100" contextRef="#ctx0" brushRef="#br1">5903 16093 1064 0,'0'0'543'9,"0"0"-476"-4,0 0-24 5,0 0 63-4,0 0-50 0,-64 160-44 3,53-138-12-2,-4-3-56 2,0-6-144-3,0-13-435-5</inkml:trace>
    </iact:actionData>
  </iact:action>
  <iact:action type="add" startTime="201034">
    <iact:property name="dataType"/>
    <iact:actionData xml:id="d101">
      <inkml:trace xmlns:inkml="http://www.w3.org/2003/InkML" xml:id="stk101" contextRef="#ctx0" brushRef="#br1">6410 15250 1407 0,'0'0'387'10,"0"0"-286"-3,0 0-79 1,0 0 59-3,0 182-22 5,-12-107-38-4,12 11-14 0,0-3-7 3,0-1-31-2,-7 25-176 3,7-22-197-6,0-16-313-3</inkml:trace>
    </iact:actionData>
  </iact:action>
  <iact:action type="add" startTime="201245">
    <iact:property name="dataType"/>
    <iact:actionData xml:id="d102">
      <inkml:trace xmlns:inkml="http://www.w3.org/2003/InkML" xml:id="stk102" contextRef="#ctx0" brushRef="#br1">6198 16099 1415 0,'0'0'390'2,"0"0"-284"3,0 0-70 5,0 0-9-4,0 0-27 2,178-58-12-2,-107 50-82 6,-3 2-62-8,4 6-156 3,-15 0-273 0,-16 4-205-6</inkml:trace>
    </iact:actionData>
  </iact:action>
  <iact:action type="add" startTime="201457">
    <iact:property name="dataType"/>
    <iact:actionData xml:id="d103">
      <inkml:trace xmlns:inkml="http://www.w3.org/2003/InkML" xml:id="stk103" contextRef="#ctx0" brushRef="#br1">6523 16417 1405 0,'0'0'251'7,"0"0"-197"-1,0 0 12 3,0 0-11-4,-8 180-49 5,8-129-6-4,0 2-77 5,0-1-116-7,0-8-364 9,0-20-452-13</inkml:trace>
    </iact:actionData>
  </iact:action>
  <iact:action type="add" startTime="201635">
    <iact:property name="dataType"/>
    <iact:actionData xml:id="d104">
      <inkml:trace xmlns:inkml="http://www.w3.org/2003/InkML" xml:id="stk104" contextRef="#ctx0" brushRef="#br1">6806 16480 1654 0,'0'0'374'9,"0"0"-231"-2,0 0-66 2,0 0-52-4,0 0-25 4,0 0-9-3,-72 193 7 2,65-130-7 0,7-8-1-1,0-7-3 1,15-10-9-1,19-13-12 3,4-14-3-6,3-9 13 7,1-2 15-6,-8 0 9 6,-4-21 12-7,-15-13 1 3,4-5-13 2,-19-10-30-2,0-12-26 1,0 7-32-2,-34-10-51 5,-30-14-53-5,0 13-110 4,14 16-459-10</inkml:trace>
    </iact:actionData>
  </iact:action>
  <iact:action type="add" startTime="202011">
    <iact:property name="dataType"/>
    <iact:actionData xml:id="d105">
      <inkml:trace xmlns:inkml="http://www.w3.org/2003/InkML" xml:id="stk105" contextRef="#ctx0" brushRef="#br1">7376 16038 1746 0,'0'0'318'7,"0"0"-221"3,0 0-84-6,0 0-13 7,0 0 0-6,0 0-93 6,-41 201-128-7,26-137-259 3,0-21-390-6</inkml:trace>
    </iact:actionData>
  </iact:action>
  <iact:action type="add" startTime="202275">
    <iact:property name="dataType"/>
    <iact:actionData xml:id="d106">
      <inkml:trace xmlns:inkml="http://www.w3.org/2003/InkML" xml:id="stk106" contextRef="#ctx0" brushRef="#br1">7905 15239 671 0,'0'0'657'5,"0"0"-493"4,0 0-55-2,0 0-70 2,0 0-38-2,0 0 4-1,0 0 9 4,125-22 5-4,-87 16 7 3,3 1 8-4,1 0-18 5,-8 5-16-4,-12 0-8 0,-6 0-24 2,-16 19-15 0,0 8 15 1,0 11 32-4,-23 6 32 5,-26 9-1-4,0 2-2 4,0 0-4-4,7-3 0 4,1-8 20-5,25-11-5 3,1-9-7-1,8-10-11 0,7-9-22 2,0-1-17-3,7-4 17 4,16 0 4-5,11 0 21 7,8 0 4-8,-5 0-29 1,31 0-95 5,-19 0-227-3,-18 0-349-4</inkml:trace>
    </iact:actionData>
  </iact:action>
  <iact:action type="add" startTime="202920">
    <iact:property name="dataType"/>
    <iact:actionData xml:id="d107">
      <inkml:trace xmlns:inkml="http://www.w3.org/2003/InkML" xml:id="stk107" contextRef="#ctx0" brushRef="#br1">7826 16174 1655 0,'0'0'376'6,"0"0"-245"2,0 0-54 2,0 0-33-6,0 0-13 6,0 0-15-4,212-67-14 6,-141 48-1-9,-7 5-1 4,-7 8-17 2,4 1-115-1,-16 5-93-1,-19 5-74-1,-11 13-183 5,-7 3-360-11</inkml:trace>
    </iact:actionData>
  </iact:action>
  <iact:action type="add" startTime="203185">
    <iact:property name="dataType"/>
    <iact:actionData xml:id="d108">
      <inkml:trace xmlns:inkml="http://www.w3.org/2003/InkML" xml:id="stk108" contextRef="#ctx0" brushRef="#br1">8038 16528 1137 0,'0'0'481'9,"0"0"-399"-5,0 0 16 3,0 0-22 0,0 0-76 1,0 0 33 0,0 0 27-2,37 153 8 5,-37-92-22-5,0 7-21 3,0-1-25-4,0-6-10 6,0-13-149-6,0-14-155 1,0-13-396 4,0-15-203-10</inkml:trace>
    </iact:actionData>
  </iact:action>
  <iact:action type="add" startTime="203417">
    <iact:property name="dataType"/>
    <iact:actionData xml:id="d109">
      <inkml:trace xmlns:inkml="http://www.w3.org/2003/InkML" xml:id="stk109" contextRef="#ctx0" brushRef="#br1">8510 16657 1185 0,'0'0'650'8,"0"0"-442"-2,0 0-58-1,0 0-62 4,0 0-66-2,0 0-22 2,0 0-11-3,-133 134 11 4,118-73 7-5,8-6-7 7,7-5 0-10,0-12-12 6,30-8-3 0,4-8-6 0,8-14-10 0,7-8 11-2,0 0-2 4,-19-24 22-4,4-17-6 3,-19-11-34-4,-7-9-28 5,-8-6-37-4,-8-1 10 1,-22-3 32 1,-46-7-104-1,12 20-448 3,15 21-184-10</inkml:trace>
    </iact:actionData>
  </iact:action>
  <iact:action type="add" startTime="203829">
    <iact:property name="dataType"/>
    <iact:actionData xml:id="d110">
      <inkml:trace xmlns:inkml="http://www.w3.org/2003/InkML" xml:id="stk110" contextRef="#ctx0" brushRef="#br1">9193 16074 1607 0,'0'0'500'6,"0"0"-404"3,0 0-96-3,0 0-6 4,0 0 5-6,0 0-71 6,-41 163-138-4,18-122-141 6,4-12-547-12</inkml:trace>
    </iact:actionData>
  </iact:action>
  <iact:action type="add" startTime="204211">
    <iact:property name="dataType"/>
    <iact:actionData xml:id="d111">
      <inkml:trace xmlns:inkml="http://www.w3.org/2003/InkML" xml:id="stk111" contextRef="#ctx0" brushRef="#br1">9665 15113 1305 0,'0'0'359'7,"0"0"-248"2,0 0-48-4,0 0-19 5,0 0-31-4,0 0-12 4,186-36 1-6,-145 32-2 4,-7 3-1 0,-11 1-8 0,-4 0 2 0,-12 0 5-2,1 0 2 3,-8 7 0-2,0 10 6 2,0 2 25-4,-27 6 6 4,-3 0 4-2,4 0-12 0,-5-4-10 1,5-1-12-1,11-10-6 3,0-1 5-5,15-4-6 5,0-2-1-5,0-1-14 6,0 2-12-8,0 1-31 5,15 6 35 1,8 3 23-2,11 7 2 1,-8 2-2 0,-3 4-7 1,-8 3-5-3,-8-3-18 2,-7 3 30-2,0-5 8 5,0 0-8-6,-22-2-13 1,-20-4-72 3,-30-5-85-2,16-6-166 3,-1-5-348-10</inkml:trace>
    </iact:actionData>
  </iact:action>
  <iact:action type="add" startTime="204658">
    <iact:property name="dataType"/>
    <iact:actionData xml:id="d112">
      <inkml:trace xmlns:inkml="http://www.w3.org/2003/InkML" xml:id="stk112" contextRef="#ctx0" brushRef="#br1">9435 15989 780 0,'0'0'837'3,"0"0"-693"5,0 0-109 0,0 0 46 0,0 0 52 0,230-55-79-3,-139 39-38 6,-12 2-16-5,-3 14-30-1,-12 0-81 4,-15 8-109-2,-11 19-163 3,-19-2-380-10</inkml:trace>
    </iact:actionData>
  </iact:action>
  <iact:action type="add" startTime="204882">
    <iact:property name="dataType"/>
    <iact:actionData xml:id="d113">
      <inkml:trace xmlns:inkml="http://www.w3.org/2003/InkML" xml:id="stk113" contextRef="#ctx0" brushRef="#br1">9900 16382 948 0,'0'0'896'5,"0"0"-728"4,0 0-126-5,0 0-41 6,0 0 52-4,-31 178-27 5,24-105-17-7,-4 0-7 5,-5 1-2-2,16-2-51 2,0 3-177-3,0-20-333 1,0-23-157-6</inkml:trace>
    </iact:actionData>
  </iact:action>
  <iact:action type="add" startTime="205078">
    <iact:property name="dataType"/>
    <iact:actionData xml:id="d114">
      <inkml:trace xmlns:inkml="http://www.w3.org/2003/InkML" xml:id="stk114" contextRef="#ctx0" brushRef="#br1">10285 16701 347 0,'0'0'1295'4,"0"0"-931"2,0 0-155 2,0 0-70 1,0 0-38-2,0 0-70-1,0 0-31 3,-42 49-10-2,27-8 3 2,4-3-1-4,11-2-8 6,0-7 0-6,0-8-5 5,26-9-12-5,-3-7 7 2,19-5 9 2,-8 0 8-2,-4-14 8 1,-4-10 1-2,-18-10-2 4,-8-5-21-4,0-10-40 2,-23-3-38-2,-52-35-70 3,10 12-164-1,1 7-451-7</inkml:trace>
    </iact:actionData>
  </iact:action>
  <iact:action type="add" startTime="205766">
    <iact:property name="dataType"/>
    <iact:actionData xml:id="d115">
      <inkml:trace xmlns:inkml="http://www.w3.org/2003/InkML" xml:id="stk115" contextRef="#ctx0" brushRef="#br1">11082 15836 1355 0,'0'0'385'8,"0"0"-222"-1,0 0-124-2,0 0 56 4,0 0-43-2,-27 139-52 2,20-106-59-4,-8-3-139 5,15-5-322-4,0-17-283-5</inkml:trace>
    </iact:actionData>
  </iact:action>
  <iact:action type="add" startTime="205965">
    <iact:property name="dataType"/>
    <iact:actionData xml:id="d116">
      <inkml:trace xmlns:inkml="http://www.w3.org/2003/InkML" xml:id="stk116" contextRef="#ctx0" brushRef="#br1">11513 16005 1320 0,'0'0'731'2,"0"0"-561"10,0 0-118-9,0 0-52 9,0 0-79-8,0 0-320 2,0 0-407-1</inkml:trace>
    </iact:actionData>
  </iact:action>
  <iact:action type="add" startTime="206120">
    <iact:property name="dataType"/>
    <iact:actionData xml:id="d117">
      <inkml:trace xmlns:inkml="http://www.w3.org/2003/InkML" xml:id="stk117" contextRef="#ctx0" brushRef="#br1">12321 16150 1575 0,'0'0'755'6,"0"0"-592"0,0 0-163 4,0 0-15-4,0 0-253 0,0 0-1020-3</inkml:trace>
    </iact:actionData>
  </iact:action>
  <iact:action type="add" startTime="206264">
    <iact:property name="dataType"/>
    <iact:actionData xml:id="d118">
      <inkml:trace xmlns:inkml="http://www.w3.org/2003/InkML" xml:id="stk118" contextRef="#ctx0" brushRef="#br1">13091 16324 1840 0,'0'0'498'6,"0"0"-498"4,0 0-74-8,0 0-593-1</inkml:trace>
    </iact:actionData>
  </iact:action>
  <iact:action type="add" startTime="208521">
    <iact:property name="dataType"/>
    <iact:actionData xml:id="d119">
      <inkml:trace xmlns:inkml="http://www.w3.org/2003/InkML" xml:id="stk119" contextRef="#ctx0" brushRef="#br1">14984 15348 993 0,'0'0'535'8,"0"0"-481"-3,0 0-35 4,0 0 38-2,0 0 5 3,7 184-27-5,1-136-29 5,-1-13-6-4,1-7-65 1,7-26-145 0,4-2-321 0,-11-5-278-6</inkml:trace>
    </iact:actionData>
  </iact:action>
  <iact:action type="add" startTime="208730">
    <iact:property name="dataType"/>
    <iact:actionData xml:id="d120">
      <inkml:trace xmlns:inkml="http://www.w3.org/2003/InkML" xml:id="stk120" contextRef="#ctx0" brushRef="#br1">15550 15140 1423 0,'0'0'393'1,"0"0"-233"7,0 0-63-1,0 0-37-1,0 0-45 3,0 0-15-2,0 0-6 2,-143 80 6-4,131-34 0 7,12 9 16-8,12 2-15 2,18-2 8 2,19 1 0 1,8-13-9-1,11-6-17-3,-4-13-21 5,-15-8 18-4,-11-16-3 5,-4 0-2-5,-27-16 23 3,12-19-6-4,-19-16-46 4,0-9-37-2,-26 1-38-2,-38-10-46 5,7 16-201-4,0 18-248-4</inkml:trace>
    </iact:actionData>
  </iact:action>
  <iact:action type="add" startTime="209219">
    <iact:property name="dataType"/>
    <iact:actionData xml:id="d121">
      <inkml:trace xmlns:inkml="http://www.w3.org/2003/InkML" xml:id="stk121" contextRef="#ctx0" brushRef="#br1">15161 16063 935 0,'0'0'391'8,"0"0"-208"-3,0 0-29 7,0 0-20-8,0 0-65 7,0 0-44-7,0 0 22 3,0-36 49 1,0 34 1 0,0 2-10 0,0 0-8-2,0 0-2 4,0 0-3-4,0 0-12 2,0-3-17-2,8-6-20 4,26-4-8-4,22-4 33 2,16-8-11-1,19 1-29 0,0 0-8 2,14 2-2-1,-6-1 1-1,-5 2-1-1,-11 2-6 5,-11-1-32-5,-16 3-49-1,-14 10-85 4,-8 3-88-2,-26 4-263 2,-8 0-232-9</inkml:trace>
    </iact:actionData>
  </iact:action>
  <iact:action type="add" startTime="209813">
    <iact:property name="dataType"/>
    <iact:actionData xml:id="d122">
      <inkml:trace xmlns:inkml="http://www.w3.org/2003/InkML" xml:id="stk122" contextRef="#ctx0" brushRef="#br1">15494 16368 1185 0,'0'0'541'6,"0"0"-351"2,0 0-23 0,0 0-61 1,0 0-106-5,0 0-1 7,0 0-18-6,0 74 19 5,0-18 47-4,0 10-19 0,0 3-28 3,0-1-25-1,0-3-75-1,26-15-157-1,4-14-112 5,19-28-260-11</inkml:trace>
    </iact:actionData>
  </iact:action>
  <iact:action type="add" startTime="210015">
    <iact:property name="dataType"/>
    <iact:actionData xml:id="d123">
      <inkml:trace xmlns:inkml="http://www.w3.org/2003/InkML" xml:id="stk123" contextRef="#ctx0" brushRef="#br1">16064 16450 1124 0,'0'0'535'21,"0"0"-308"-20,0 0-37-1,0 0-56 9,0 0-91-3,0 0-42 2,0 0-1-2,-147 55 1 4,132-6 5-4,7 5 0 1,8-5 2 1,0-5-8 0,15-9-6-1,19-10-4-1,8-8-3 4,14-9 2-4,-7-8 11 4,1 0 0-6,-13-8 0 7,-10-17-6-6,-5-2-30 6,-22-9-34-8,0-8 11 5,0-11-13 1,-37-6 15-2,-39-27-72 4,19 12-231-6,1 9-315-4</inkml:trace>
    </iact:actionData>
  </iact:action>
  <iact:action type="add" startTime="210646">
    <iact:property name="dataType"/>
    <iact:actionData xml:id="d124">
      <inkml:trace xmlns:inkml="http://www.w3.org/2003/InkML" xml:id="stk124" contextRef="#ctx0" brushRef="#br1">16642 15043 1232 0,'0'0'361'7,"0"0"-241"2,0 0-37-5,0 0-29 6,0 0-54-4,0 0 0 5,0 0 8-8,83 0 62 5,-41 5-33 1,-5 5-6-2,5 4-18 1,-1 2-6-1,-7 5 2 2,-11 8-1-3,-8 0 1 3,-3 10 1-4,-12 2 4 5,0 3 3-3,0 5-2 1,-34-1 0-2,-8 1-3 2,-7-5-2 1,0 0-1-2,7-3-2 1,4-6 2-2,4-2-8 5,12-8 0-6,3-2-1 2,19-5-1-1,0 1-8 2,0 1 8 2,0 4-10-5,7 1 4 5,20 0 6-4,7-1-10 4,-11 4 10-6,11 2 1 8,-4 4-2-8,-4-1-5 5,-11 2 1-3,-7 6-1 1,-1-5 5 1,-7 2 1 0,0-1 1 1,-7 0 7-4,-23 6-6 7,-4-5 5-9,0 6-5 4,-4-1 1 1,-4 4-1 0,16-6 0 0,3-10 0-2,16-5 0 4,-1-2-1-4,8-5-1 4,0-1-5-6,0 5-5 6,23 2 10-5,11 2 0 6,4 14-5-7,11 6 5 4,7 10 0 1,5 4-5-3,-16 5 5 3,-11-3-1-3,-7 3-5 4,-27-3 7-3,0 3 16-2,-34 1 5 3,-23-7-9-1,0-2-11 2,-18-9-1-3,-31-8-102 3,19-17-197-2,4-18-862-6</inkml:trace>
    </iact:actionData>
  </iact:action>
  <iact:action type="add" startTime="254577">
    <iact:property name="dataType"/>
    <iact:actionData xml:id="d125">
      <inkml:trace xmlns:inkml="http://www.w3.org/2003/InkML" xml:id="stk125" contextRef="#ctx0" brushRef="#br1">23433 3897 401 0,'0'0'90'6,"0"0"-83"4,0 0-6-5,0 0 25 6,0 0 2-7,0 0-8 3,8 80 7 1,-8-56 37 0,0 6 28 0,0 0-7-2,0 4-11 4,0 1-5-4,0 3-6 2,0 10 2-2,7 1 14 4,5 13 20-4,-12 16-2 0,7 15-20 5,1 34-9-6,-1 32-27 6,8 33-12-8,4-13 3 8,-4-35 4-6,12-2 17 8,-4-2-15-10,-1 17-21 4,5 0-2 2,-20-39-5-3,8-39 11 4,-3-5-8-6,-5 6 0 7,1 12 10-6,-1 7 4 6,1-1-8-8,-1 0-6 7,1 1-10-4,11 1 7 2,-12-5 9 0,1-4-11-1,7-5-1 2,4-10-7-3,-11-4 1 4,7-9 1-6,0-4-1 7,4-4 0-6,-4-4 0 1,-8-2-1 3,12 4 2-2,-4 0 5 3,-7-2 2-6,-1 4-8 7,12 2 0-6,-11 2 0 7,-1-5 0-10,1-1 5 12,0-1-6-12,7-4-1 6,-4-9 0 0,4 1 1-2,0-5 0 3,-7-5-1-2,11 1-1 2,-4-4 1-4,0 1 0 6,4-3 1-6,-4-6 0 1,0 1 1 3,4-4-1-2,-12-6 0 2,1 1 0-4,7-3-9 5,4-2 3-3,-4-1 5 3,0 1 1-6,12 0 0 5,-5-4 7-2,12 2 2 1,15-4 1-2,0 0 23 1,23 0-9 3,0 0-8-3,19 0-1 2,7 0-8-4,0-6 1 6,0 2-7-6,0 2 0 0,-11 2 0 4,12 0 0-1,-9 0 6 1,1 0-5-4,-4 0 4 5,3-2-5-5,1-2-1 6,-4-3 2-5,4 1-1 4,-1 2 0-7,-10 0 0 5,10 1 5 1,-18 1-6-3,11-2 0 3,-11 2 1-2,3-4 0 3,-3 4 0-6,4-4-1 6,-5 1 1-4,1-7 2 5,11-1-2-7,0-4-1 3,-3-2 6 2,-5 5-6-2,-3 1 0 1,-8 4 0-3,0 3-1 6,-3 2 1-5,-16-5 0 2,-3 1 0-3,-1 0 0 5,-7-6 2-3,-3-2-2-1,10-2 1 3,-7 3-1-2,-4-2-1 3,-3 0-4-6,-5 4 4 8,5 1 2-8,-12 1-2 7,0 1 1-7,-7 1-1 2,10-2 0 4,-10 1 1-3,7-2 1 2,-7 1-1-4,3 0 0 4,4 3 1-2,-15 1-1 2,8-2 1-5,-1-2 1 4,1-3 16 1,-8-3 10-3,0-5 6 3,7-7-11-2,-7-5-8 4,0-6 1-9,0-8-10 10,0-3 0-7,0-4-5 6,0-3 0-7,0-3 0 2,0 0 0 3,0-4 1-1,0-2-1 1,0-4 1-4,0 0-1 5,0 0-1-4,-7-7 3 4,-8-2-3-6,7 1 0 5,-7-6 0-2,-4-1 1 0,4 2 0 2,0 0-1-3,-4 11 0 4,4 1 6-4,0 9 3 3,7 0 6-4,-11 0 3 6,12-1-8-6,-8-5-8 1,-4-4 4 3,11-7-6-2,1 0 2 2,-8-2-1-4,0-1 5 5,3 4-6-4,5 4 0 5,-1 9 7-8,1 6-6 4,-1 7 5 2,0 4 0-2,-3-1 1 1,11-2-6-1,-7-3 7 2,7-2-8-3,0-6 0 5,0-3-1-7,0-1-5 4,0 2 6 0,0 2 0-3,0 2 0 4,0 0 1-1,0 6 6 2,0 0 9-7,0 1-2 9,-16-1-8-7,9-3-5 5,-1-2 6-6,-3 2-6 5,-4-6 0-2,0 1 0 0,0-2 0 2,-4-7-1-3,4 1 0 3,-12-2 0-3,12 10 0 4,8 3 0-6,-9 7 1 8,-2 8 0-7,2-3 1 0,1 7-1 5,-4-3 0-3,-3 6 1 2,7-1-2-4,-4 3 1 5,-4 4-1-5,16 1-1 8,-12 6 1-9,11 0-1 1,-7 5-1 4,15-3-7-2,-8 7 2 1,8 0 5-1,-7-2-7 3,7 7 0-5,0-3 8 6,0 3 0-8,-11-2-8 9,11-1-1-8,0-3 4 8,-8 4 6-9,8-1 0 4,0-2 0 3,0 2 0-4,-8 1 0 2,1-4 0-1,7 1 0 3,-8-1 0-4,8-2 1 1,-7 1-1 0,-1 5 1 0,8 2-1 3,-11 4 1-6,11-1 8 6,-8 2 1-4,8-2 4 3,-7-3-8-4,-1 1-5 8,1 1 11-9,-1-1-3 4,-3-1 3-2,3 3 1 2,1 1 1 0,-8-3 2 0,7 2 0 0,1 3-8-2,-12-3 1 5,11 0 0-7,1-1-2 2,-1 1 4 3,-11 0-1-2,-4-1-1 2,-3 4-9-3,3-3 9 4,-11 2-1-4,-3-2 8 3,3 3-7-5,-8-1 3 8,0 1-6-8,5-1-5 8,-12 1 5-9,7 2-4 4,-7 3 4 2,7 0 0-2,-7 0-6 2,-7 0-1-3,-1 3-1 5,-7 8 1-7,0 0 0 4,7 0 1-2,-4-6 0 2,5 1 1 1,7-4 5-2,-8-2 0 2,0 0-5-3,8 0 5 4,0 0-6-5,0 0 1 5,4 0-1-5,3 0-1 5,-7 0 1-4,0 0 0 0,7 0 1 2,-14 0-1-1,-8 0 0 3,-4 0 1-6,3 0-1 8,1 0 1-8,0 0 1 8,7 0-1-10,-11 0 0 6,12 0 0 1,-1 0-1-1,0 0 0 0,1 0 0-2,-1 0-1 3,8 0 1-3,0 0-1 3,0 0 0-4,0 0-11 7,7 0 12-7,-3 0 0 1,-4 0 0 3,-1-5 1-3,9-1-1 3,-1 4 0-3,1 2-1 5,3 0 0-7,4 0 0 9,-7 0-5-11,10 0 0 5,-10 0-9 2,7 0-4-2,0 0 8 3,4 5 2-5,3 3-1 5,4 0 9-4,-3-2-7 3,3 0 7-5,1-1-1 8,-5 2-9-7,5-2 2 0,-5 0 0 4,4 0 0-2,-3-2-3 4,3 3 6-7,16-4 5 7,-12 2 0-6,19-4 0 5,-8 1 1-6,8-1-1 3,0 0 0 2,0 0-5-2,0 0 5 3,0 0-1-6,0 0 2 6,0 0 0-3,0 0 0 3,0 0 3-7,0 0-3 8,-7 4 0-6,7-2-3 3,-8-2-4-1,8 0-2 0,0 2 8 2,-7-2-5-1,7 0 5 0,0 4-7-3,0-2-7 7,0 8-10-8,0 3-5 2,0 8 20 3,-12 7 10-1,12 4 0 1,-7 5 0-4,7 0 0 5,-8 11-1-4,8 4 0 4,-7 9 0-6,-1 4 1 5,8 7 1-3,-7 3 0 4,-12-1-1-4,19-1 1 1,-8-1 0 2,1-1 0-2,-1 1-1 2,1-1 0-5,7 3 1 8,-8-1-1-7,8-5 1 0,0-3 6 4,0-1-7-2,0 0 1 3,8-5 1-5,-8 1-1 5,7-4 0-5,-7-6 1 7,0-4 4-9,0-7-5 9,0-6-1-8,0-8-2 4,-7-6-69-1,-12-19-139-1,-4-4-176 4,0-25-1225-10</inkml:trace>
    </iact:actionData>
  </iact:action>
  <iact:action type="add" startTime="269735">
    <iact:property name="dataType"/>
    <iact:actionData xml:id="d126">
      <inkml:trace xmlns:inkml="http://www.w3.org/2003/InkML" xml:id="stk126" contextRef="#ctx0" brushRef="#br1">23849 3971 13 0,'0'0'178'8,"0"0"-115"-3,0 0-18 6,0 0-28-5,0 0 0 3,-8-34-15-4,8 32 5 2,0-2 3 2,0 4 36-1,0 0 18 0,-7 0-8-2,7 0-4 4,0 0 20-5,0 0-10 3,0 0-5-1,0 0-4 0,0-2 9 1,0 2 16-1,0-2 7 1,0-2 8 0,0 3-12 1,0 1-14-5,0 0 11 7,0 0-11-6,0 0-8 5,0 0-5-3,0 0-3-2,-8 0-2 4,8 0 15-2,0 0 5 2,0 0-6-4,0 0 0 6,0 0-9-6,0 0-8 2,0 0-12 0,0-4 0 1,0 4-7 1,0-2 7-2,0 2 2 0,0-4-3 0,0-1 4 2,0 1 1-2,8-7-13 2,7-7-5-4,11-1-7 5,-3 0-12-4,11-6 0 0,-4 0 7 4,12-2 10-4,-1-6 5 3,8-8 4-3,0-3-8 6,0-3 1-8,-11 1-12 6,4-2-6-7,-1 10 7 6,-7 2-2-2,-3 6-6 1,3 3 7 0,-4-4 1-1,4-1-9 2,7-6 1-2,1-1 1 2,-12-2 5-4,12-1 0 7,-1 7-7-8,-18 4-28 2,-4 12-80 2,-19 10-142 0,-27 4-296 2,-3 3-864-10</inkml:trace>
    </iact:actionData>
  </iact:action>
  <iact:action type="add" startTime="271057">
    <iact:property name="dataType"/>
    <iact:actionData xml:id="d127">
      <inkml:trace xmlns:inkml="http://www.w3.org/2003/InkML" xml:id="stk127" contextRef="#ctx0" brushRef="#br1">24672 3421 168 0,'0'0'510'6,"0"0"-386"1,0 0-17 2,0 0 14-2,0 0-40 1,0 0-43-2,0 0-1 4,0 0 68-3,0 0 21 0,0 0-13-1,0 0-10 4,0 0-2-4,0 0-16 0,0 0-33 3,0 0-15-2,0 0-13 2,0 0-18-4,8-3-5 5,7 1 6-4,11-4-7 5,-3 3-10-7,11 1 0 3,-4 2 9 3,-3 0 0-4,7 0 0 2,-19 0 1-1,7 0-1 2,-10 0-5-3,-5 2-11 2,-7 4-7-2,0-3 4 3,0 5 1-1,0 0 5-2,0 5 14 2,-26 6 14-1,-16 6-2 2,5 4 3-4,-5 3-7 5,0-2-7-4,8 3 0 5,4-5 0-7,15-7 0 3,-4-3 1 3,12-10-2-4,7-5 0 3,0-3-1-4,0 0 1 5,0 0 1-4,0 0 1 3,0 0-2-4,0 0-2 6,0 0-11-6,0 0 3 3,0 1 1 0,7 6 9-2,1-2 0 4,11 6 1-3,-12 0-1 1,1 3 1-2,-1 2 0 4,1 3 1-4,-1 3-1-1,-7 0-1 4,0 1-1-1,0 2 1 1,0-4 1-4,0 2 6 6,-15-5 8-6,0-1 39 5,-19-3 33-6,4-3-29 7,-12-5-21-7,1-6-15 5,-1 0-12-3,12 0-10 2,-4 0-23 1,0 0-85-3,19-6-153 4,-8-5-517-10</inkml:trace>
    </iact:actionData>
  </iact:action>
  <iact:action type="add" startTime="274675">
    <iact:property name="dataType"/>
    <iact:actionData xml:id="d128">
      <inkml:trace xmlns:inkml="http://www.w3.org/2003/InkML" xml:id="stk128" contextRef="#ctx0" brushRef="#br1">22716 4122 644 0,'0'0'296'7,"0"0"-167"0,0 0 2 0,0 0-41 1,0 0-48 0,0 0-17-2,0 0 5 4,-15 21 43-4,-1-1 23 4,-10 4 10-6,3 10 2 8,-3 6-19-8,3 15-17 6,-11 15 9-4,12 12-17 0,-12 14-17 3,3 9-17-1,-3 2-19 2,-7-3-9-6,18-10-1 6,4-14 1-5,12-20-2 7,-1-16-17-9,8-11-73 6,0-19-52-3,0-9-157 2,0-5-390-7</inkml:trace>
    </iact:actionData>
  </iact:action>
  <iact:action type="add" startTime="275313">
    <iact:property name="dataType"/>
    <iact:actionData xml:id="d129">
      <inkml:trace xmlns:inkml="http://www.w3.org/2003/InkML" xml:id="stk129" contextRef="#ctx0" brushRef="#br1">22221 4234 641 0,'0'0'235'7,"0"0"-103"3,0 0 14-6,0 0-44 6,0 0-52-4,0 0-30 4,0 0-4-5,0 22 0 4,0-2 90-2,15 13 38 2,4 13 3-3,3 12-36 0,5 19-13 3,3 35 8-2,19 48-25 2,23 47-18-3,4 6-2 5,-12-31-13-6,-15-50-19 0,-8-53-18 4,1-12-9-2,-4 2-1 2,11-3 5-4,-8-6-6 6,1-17-27-6,-8-37-129 6,-19-6-158-7,-15-11-464-4</inkml:trace>
    </iact:actionData>
  </iact:action>
  <iact:action type="add" startTime="277371">
    <iact:property name="dataType"/>
    <iact:actionData xml:id="d130">
      <inkml:trace xmlns:inkml="http://www.w3.org/2003/InkML" xml:id="stk130" contextRef="#ctx0" brushRef="#br1">22497 3294 32 0,'0'0'91'6,"0"0"-39"2,0 0-9 1,0 0-43-3,0 0-9 3,0 0-2-4,0 0 11 6,0-6 14-5,0 5 38-1,0 1 4 4,0-4-2-1,0 2-11 0,0-4 6-3,0 0-6 6,0 1 4-6,0-3-26 6,0 2 10-8,0 1 31 5,0-1 31 1,0 4 1-2,0-2 13 0,-8 4 41 0,8 0-5 4,0 0-49-6,0 0-13 4,0 0-4-4,-8 0-17 5,8 0-12-4,0 0 4 0,0 0-6 3,0 0-14-1,0 0-2 0,0 0-12-3,-7 0-6 5,-1 0-11-4,-3 12-1 5,-4 5 34-6,0 2-11 2,-12 6 1 1,-3 2-7-1,-4 1-2 2,4-1-6-3,-4 1-9 3,0-1 2-3,11-6-1 3,-3-1 12-3,11-4-12 4,0-2-1-5,-4-5 1 5,19-1-1-3,-8-2 1-1,1 0-1 2,7-1 0-1,0-3 1 2,-8 2 0-3,8-3 0 4,0-1 0-5,0 3 1 2,0-3 5 1,0 0-6-1,0 0 5 1,0 0-5-2,0 4 0 4,0-3-2-4,8 10 2 5,18 3 30-8,4 5-1 11,12 7 10-11,7-2 9 8,15 4-10-6,0-1-19 1,4 4-7 4,-3-1-12-4,-9 6-1 3,1 3-3-4,-16 20-75 6,1-6-112-6,-34-16-314-3</inkml:trace>
    </iact:actionData>
  </iact:action>
  <iact:action type="add" startTime="340030">
    <iact:property name="dataType"/>
    <iact:actionData xml:id="d131">
      <inkml:trace xmlns:inkml="http://www.w3.org/2003/InkML" xml:id="stk131" contextRef="#ctx0" brushRef="#br1">17269 8621 892 0,'0'0'341'7,"0"0"-161"1,0 0-91-2,0 0 28 3,0 0-55-2,0 0-14 3,-15-20 55-6,0 20-12 7,-12 0 35-5,5 0-89 3,-12 4-8-3,-8 20-10 0,4 15 8 3,-22 12 4-1,15 11 1-1,-16 6 4 0,4 3-15 2,1 1-8-1,7-3-6 3,11-9-7-9,4-10-55 5,-8-16-100 2,20-14-134-2,-5-20-292 3</inkml:trace>
    </iact:actionData>
  </iact:action>
  <iact:action type="add" startTime="340428">
    <iact:property name="dataType"/>
    <iact:actionData xml:id="d132">
      <inkml:trace xmlns:inkml="http://www.w3.org/2003/InkML" xml:id="stk132" contextRef="#ctx0" brushRef="#br1">16816 8349 975 0,'0'0'359'7,"0"0"-233"3,0 0-43-6,0 0-57 7,0 0 19-6,0 0 66 6,56 153-16-8,-33-75 23 5,11 10-17 1,-4 11-15-2,19 5-17 1,-7 3-44-2,-1-3-13 4,1-7-6-4,-4-12-6 3,-4-14-62-4,0-19-107 5,-12-18-141-4,-7-26-406-5</inkml:trace>
    </iact:actionData>
  </iact:action>
  <iact:action type="add" startTime="341074">
    <iact:property name="dataType"/>
    <iact:actionData xml:id="d133">
      <inkml:trace xmlns:inkml="http://www.w3.org/2003/InkML" xml:id="stk133" contextRef="#ctx0" brushRef="#br1">15365 8577 201 0,'0'0'337'7,"0"0"-107"-1,0 0-11 3,0 0-38-2,0 0-40 2,0 0-34-2,0 0-20 1,0 0-13-1,0 0 2 2,0 0 27-3,0 0 4 3,0 0 18-3,0 0-23 2,0-3-21-1,0 3-19-1,0-3-13 3,0 1-5-1,8-4-11 1,-1-5-12-5,8-3-21 7,12-5 0-5,-12-3-11 5,19 2-21-8,-11 1 5 4,3 4-19 2,4 4-2-2,-3 5 8 1,-12 0 7-2,11 6 1 4,-18 0-18-3,15 0 6 0,-5 2-1 0,5 19 12 1,-8 0 13-1,4 7 20-1,-4-1 0 4,0 0 15-4,4-2-6 3,4-8-9-3,-8-6 1 4,4-5-1-5,3-6 0 6,5 0 12-7,11-6-12 3,-4-19-50 2,22-18-82-2,-22 0-204 2,-3 6-400-9</inkml:trace>
    </iact:actionData>
  </iact:action>
  <iact:action type="add" startTime="341849">
    <iact:property name="dataType"/>
    <iact:actionData xml:id="d134">
      <inkml:trace xmlns:inkml="http://www.w3.org/2003/InkML" xml:id="stk134" contextRef="#ctx0" brushRef="#br1">15218 9148 421 0,'0'0'203'4,"0"0"-37"5,0 0 47-2,0 0-48 2,0 0-42-4,0 0 16 5,0 0 24-4,7 0-6 4,-7 0-15-5,0 0 7 4,0-2-22-3,0-9-49 2,8-1-56-1,3-4-22 1,4 2 0 0,1-3-15-1,-1 2-7 2,4 1-3-4,11-3 10 8,-4 0 0-9,4 4 3 1,4-1-8 4,-7 9 1-2,-4-1-18 2,-1 6-10-4,5 0 18 5,-12 0 8-4,11 0 14 5,-11 0-3-6,12 6-14 1,-12 7 4 2,8 4 5 0,-5 0 11 0,5 2 4-2,4-3 10 4,-12 1-1-4,15-4-2 4,4-5-6-6,7-2 1 7,1-6-2-6,22-11-57 6,-7-17-189-6,-8-10-384-5</inkml:trace>
    </iact:actionData>
  </iact:action>
  <iact:action type="add" startTime="349380">
    <iact:property name="dataType"/>
    <iact:actionData xml:id="d135">
      <inkml:trace xmlns:inkml="http://www.w3.org/2003/InkML" xml:id="stk135" contextRef="#ctx0" brushRef="#br1">21114 7749 652 0,'0'0'373'6,"0"0"-188"4,0 0 1-5,0 0-27 4,0 0-68-3,0 0-16 4,-57-8 7-5,50 2-4 5,-4 5 5-6,11-3-1 4,-8 4-29 1,0 0-15-2,1 0-16 1,-20 0-11-2,12 0-10 5,-7 11 0-6,-20 8 13 4,1 11 6-4,-1 13 2 3,-7 8 8 0,-8 12-17-2,8 6 2 4,0 3-9-3,11-2-6 2,4-3 0-4,12-12-10 5,3-11-76-5,11-14-81 7,-7-21-94-9,15-9-242 4,0 0-200-6</inkml:trace>
    </iact:actionData>
  </iact:action>
  <iact:action type="add" startTime="349874">
    <iact:property name="dataType"/>
    <iact:actionData xml:id="d136">
      <inkml:trace xmlns:inkml="http://www.w3.org/2003/InkML" xml:id="stk136" contextRef="#ctx0" brushRef="#br1">20672 7672 816 0,'0'0'393'8,"0"0"-146"1,0 0-3-3,0 0-77 0,0 0-81 2,0 0-30 0,0 0 7 2,0 3-15-5,0 6-11 4,0 10-22-3,0 13-8 5,19 18 110-8,-4 13-39 5,8 15-42 0,3 6-21 0,-3 4-8 0,3 4-7-1,-3-5-10 3,3-5-58-4,-3-9-102 3,4-24-120-4,-5-19-264 6,-3-30-406-9</inkml:trace>
    </iact:actionData>
  </iact:action>
  <iact:action type="add" startTime="351728">
    <iact:property name="dataType"/>
    <iact:actionData xml:id="d137">
      <inkml:trace xmlns:inkml="http://www.w3.org/2003/InkML" xml:id="stk137" contextRef="#ctx0" brushRef="#br1">21356 7538 178 0,'0'0'106'8,"0"0"-19"1,0 0 8-3,0 0-17 4,0 0 0-5,0 0 11 4,0 0 1-3,0 0 1 5,0 0 16-8,0 0-9 5,0 0-21 1,0 0-2-2,0 0-7 1,0 0-16-2,0 0-12 4,0 0 5-4,0 0 10 2,0 0 9-2,0 0-2 3,0 0 11-1,0 0-6-3,0 0-8 4,0 0-11-2,0 0-14 3,0 0-12-6,0 0-2 6,0 0-3-4,0 0 3 5,0 0-2-7,0 0-3 3,0 0-3 1,0 0-12 0,0-3 0-1,0 1-20 0,0 2-10 4,11-4 8-6,4 4 0 3,-7 0 22-2,18 0 13 3,-3 0 1-2,0 0-6-1,3 0-7 3,-3 4-1-1,-4 4-15 1,-4 3-7-4,0-3-3 4,-15 0 0-3,11 1 1 4,-11 1 1-5,0 4-6 2,0 0 14 2,-19 6 15-2,-3-2 16 1,-12 1 3-2,-8 1-13 5,12-1 4-6,-4 0-8 3,0-6-2-2,4 4 1 3,3-5 5-1,5-5-5-3,14-1 6 6,0-2-6-6,8-3 5 5,0-1 10-4,0 0-8 3,0 0-8-3,0 0-28 4,8 0 8-4,15 0 15-1,3 12 5 4,12-1 8-2,-4 9 6 2,7-1-2-3,-10 5-3 4,10 3-9-4,-14 1 0 5,-12-1 0-8,-8-5-1 5,-7 0 0-1,0-5-5 1,0 3 5 0,-7-5 1-2,-27 2 14 4,-4-4 23-4,-19-2-9 4,-3-3-12-6,3-4-7 8,1-2-9-8,25-2-6 2,-3 0-62 4,19-6-189-4,-4-9-673-3</inkml:trace>
    </iact:actionData>
  </iact:action>
  <iact:action type="add" startTime="385845">
    <iact:property name="dataType"/>
    <iact:actionData xml:id="d138">
      <inkml:trace xmlns:inkml="http://www.w3.org/2003/InkML" xml:id="stk138" contextRef="#ctx0" brushRef="#br1">17994 11446 214 0,'0'0'952'6,"0"0"-714"4,0 0-135-5,0 0-4 5,0 0-35-6,0 0-15 5,0 0 61-2,64 85 23 5,-15-44 8-7,1 14-44 0,6 12-4 5,12 9-20-4,4 14-2 3,26 35 3-3,31 42-29 4,44 39-9-3,12 20 7-3,4-1 11 5,-4-11-7-1,4-8 10 1,0 9 1-5,4-3 0 7,3 0-14-6,1-6-20 7,-12 2 12-9,-12 2-11 8,-3-8-12-7,-15-6-4 4,-7-13-7 1,-5-9 5-4,-11-8 1 6,-34-38-2-5,-18-24 1 3,-24-32-5-5,-14-14-1 8,15-1 0-8,-1 4-1 3,-7-4-80 2,1-21-85-3,-16-39-148 3,-19-38-356-2,-15-30-409-5</inkml:trace>
    </iact:actionData>
  </iact:action>
  <iact:action type="add" startTime="386709">
    <iact:property name="dataType"/>
    <iact:actionData xml:id="d139">
      <inkml:trace xmlns:inkml="http://www.w3.org/2003/InkML" xml:id="stk139" contextRef="#ctx0" brushRef="#br1">22425 15201 620 0,'0'0'342'5,"0"0"-40"6,0 0-35-6,0 0 3 1,0 0-49 2,0 0-71 0,0 0-45 1,0-58-42-4,7 91-46 6,1 13 51-6,7 26 19 6,4 12-41-8,-12 15-22 6,9 4-9-2,-9-15-15 1,12-12-87 0,4-19-151-2,3-21-276 6,-11-29-152-12</inkml:trace>
    </iact:actionData>
  </iact:action>
  <iact:action type="add" startTime="386986">
    <iact:property name="dataType"/>
    <iact:actionData xml:id="d140">
      <inkml:trace xmlns:inkml="http://www.w3.org/2003/InkML" xml:id="stk140" contextRef="#ctx0" brushRef="#br1">22368 15167 1175 0,'0'0'356'9,"0"0"-185"-4,0 0-98 4,0 0-60-4,0 0-13 5,212-132 0-4,-114 107-6 0,0 9 5 3,-11 11-6-2,-19 5 0 3,-11 0-14-6,-27 27 10 6,-23 9 11-4,-7 10 24 4,0 7 26-6,-30 2-6 4,-19-3-13 0,-15 0-9 0,-4-16-3 0,-4-4-19 0,8-13-12 4,15-3-67-8,22-16-99 7,12 0-155-8,15-6-333-3</inkml:trace>
    </iact:actionData>
  </iact:action>
  <iact:action type="add" startTime="387294">
    <iact:property name="dataType"/>
    <iact:actionData xml:id="d141">
      <inkml:trace xmlns:inkml="http://www.w3.org/2003/InkML" xml:id="stk141" contextRef="#ctx0" brushRef="#br1">23093 15285 1305 0,'0'0'527'1,"0"0"-357"-1,0 0-29 6,0 0-103 3,0 0-38-5,0 0-7 6,0 0-1-4,219 0 7 4,-147 6-23-5,11 13-88 2,8 9-82 2,-19-7-185-2,-23-2-429-6</inkml:trace>
    </iact:actionData>
  </iact:action>
  <iact:action type="add" startTime="387557">
    <iact:property name="dataType"/>
    <iact:actionData xml:id="d142">
      <inkml:trace xmlns:inkml="http://www.w3.org/2003/InkML" xml:id="stk142" contextRef="#ctx0" brushRef="#br1">23932 15170 1024 0,'0'0'361'6,"0"0"-190"1,0 0-43 2,0 0-79-2,0 0-6 1,0 0 80-2,0 0-11 4,23 176-35-4,-16-127-5 2,12 1-24-2,4-8-34 4,-8-13-14-4,11-6-15 0,-3-16 14 4,3-7 1-4,5-2 32 3,-5-31 17-4,8-10-22 6,-4-11-27-6,4 5-75 7,-11-1-58-10,18 12-87 7,8 8-158 0,-7 14-206-2,-4 7-123-3</inkml:trace>
    </iact:actionData>
  </iact:action>
  <iact:action type="add" startTime="387850">
    <iact:property name="dataType"/>
    <iact:actionData xml:id="d143">
      <inkml:trace xmlns:inkml="http://www.w3.org/2003/InkML" xml:id="stk143" contextRef="#ctx0" brushRef="#br1">24778 15285 1129 0,'0'0'491'1,"0"0"-298"-1,0 0-28 8,0 0-56-4,0 0-47 3,-162-25-45 2,120 25-16-2,-7 25 21 1,15 9-8-2,-4 6-7 3,12 8 11-2,11-3-12 2,7 3-6-4,8-12-7 4,0-3-8-2,15-6-4-1,8-8-30 3,18-8-1-2,1-8-3 2,15-3 8-4,-8-3 20 6,-8-24-36-6,8-9 3 6,-7-5 1-7,-19-4-4 3,-8 7 22 1,-15 8 39 0,0 9 8 0,0 6 67-2,0 12 40 4,0 3 9-3,0 0-73 1,-8 20-50-3,1 16-1 5,-1 14 13-3,0 6-5 0,1 5-1 1,7-1-5-1,0-6-2 1,0-17-109-1,15-37-121 1,8 0-161-2,3-22-279-5</inkml:trace>
    </iact:actionData>
  </iact:action>
  <iact:action type="add" startTime="388268">
    <iact:property name="dataType"/>
    <iact:actionData xml:id="d144">
      <inkml:trace xmlns:inkml="http://www.w3.org/2003/InkML" xml:id="stk144" contextRef="#ctx0" brushRef="#br1">25137 14735 1211 0,'0'0'574'1,"0"0"-397"-1,0 0-71 0,0 0-40 9,0 152 14-3,-8-61-18 3,8 15-19-4,0 11-21 6,0 1-22-6,0 25-51 1,15-31-193 3,8-27-488-9</inkml:trace>
    </iact:actionData>
  </iact:action>
  <iact:action type="add" startTime="388939">
    <iact:property name="dataType"/>
    <iact:actionData xml:id="d145">
      <inkml:trace xmlns:inkml="http://www.w3.org/2003/InkML" xml:id="stk145" contextRef="#ctx0" brushRef="#br1">26089 15233 117 0,'0'0'927'5,"0"0"-718"3,0 0-63 0,0 0 27-1,0 0-41 2,0 0-28-3,0 0 10 5,7 3 25-8,-7-3-18 5,0 0-22 1,0 0-28-2,8 0-18 1,-8-5-17-2,19-9-17 4,-4-6-11-4,7 1-8 3,5-2-25-4,-4-2-6 6,-5 7-20-5,5 5-2-1,-8 2 1 4,-3 7 14-2,-5 2 4 2,1 0-1-4,-8 0-4 5,7 0-24-4,-7 6 45 5,15 13 18-8,-7 0 27 6,3-1-1-1,4 6-9-1,0-5-4 1,12-3-6-2,3 0-6 4,4-2 5-4,8-6 5 3,-1-5-11-4,-3-3-6 6,-4 0-54-6,0 0-94 1,-19-17-129 4,-7 7-333-10</inkml:trace>
    </iact:actionData>
  </iact:action>
  <iact:action type="add" startTime="389478">
    <iact:property name="dataType"/>
    <iact:actionData xml:id="d146">
      <inkml:trace xmlns:inkml="http://www.w3.org/2003/InkML" xml:id="stk146" contextRef="#ctx0" brushRef="#br1">26111 15707 735 0,'0'0'487'6,"0"0"-303"5,0 0-65-6,0 0-91 5,0 0-21-6,0 0 11 6,0 0 9-3,99-98 23 1,-65 79-8-1,0 9-20-1,3-4-15 3,-3 11-7-2,-11 3 0 1,3 0-18-2,-3 25 18 5,-4 5 81-5,-12 0-33-1,9 0-19 3,-9-1-11 0,12-9-18 0,4-1-6-2,3-3-15 3,4-9 15-2,12-5-10 3,30-2-48-6,-16-13-77 8,1-14-398-11</inkml:trace>
    </iact:actionData>
  </iact:action>
  <iact:action type="add" startTime="390101">
    <iact:property name="dataType"/>
    <iact:actionData xml:id="d147">
      <inkml:trace xmlns:inkml="http://www.w3.org/2003/InkML" xml:id="stk147" contextRef="#ctx0" brushRef="#br1">27879 14972 751 0,'0'0'521'9,"0"0"-286"-3,0 0-15 2,0 0-23-2,0 0-58 4,0 0-50-4,0 0-33 0,-204-30-24 3,132 60-11-2,1 19-6 2,-5 14 17-4,19 10-17 6,8 6-15-6,27 0 0 6,22-2-7-7,0-11-17 3,56-13-15 2,24-20 7-2,18-19 4 1,8-14 28-2,14-19 10 4,-3-25 1-4,-18-6-10 3,-28-11-1-4,-14 4-15 8,-34-6-38-9,-4 0-55 2,-19 0-44 3,-19-2-16-3,-27 20-114 4,12 11-461-9</inkml:trace>
    </iact:actionData>
  </iact:action>
  <iact:action type="add" startTime="390471">
    <iact:property name="dataType"/>
    <iact:actionData xml:id="d148">
      <inkml:trace xmlns:inkml="http://www.w3.org/2003/InkML" xml:id="stk148" contextRef="#ctx0" brushRef="#br1">28321 15643 1395 0,'0'0'528'5,"0"0"-370"3,0 0-65 1,0 0-93-4,0 0-63 6,0 0-156-6,0 0-147 1,72-148-576-5</inkml:trace>
    </iact:actionData>
  </iact:action>
  <iact:action type="add" startTime="390681">
    <iact:property name="dataType"/>
    <iact:actionData xml:id="d149">
      <inkml:trace xmlns:inkml="http://www.w3.org/2003/InkML" xml:id="stk149" contextRef="#ctx0" brushRef="#br1">28978 15107 325 0,'0'0'965'6,"0"0"-637"3,0 0-110-5,0 0-69 6,0 0-64-4,0 0-51 4,-162 16-13-5,113 23 1 5,-16 13 35-4,9 9-1 3,-1 4-4-3,23 2-12 1,11-4-22 2,16-1-18-2,7-6-7 2,15-10-22-4,34-7-26 6,8-15-8-6,15-14-8 0,3-10 31 4,-11-10 18-2,1-28 22 2,-9-12 2-3,-22-15-2 3,-11-3-28-2,-4-13-99 4,-19 5 13-7,0-21-85 6,-27 26-158-4,5 10-305-6</inkml:trace>
    </iact:actionData>
  </iact:action>
  <iact:action type="add" startTime="391064">
    <iact:property name="dataType"/>
    <iact:actionData xml:id="d150">
      <inkml:trace xmlns:inkml="http://www.w3.org/2003/InkML" xml:id="stk150" contextRef="#ctx0" brushRef="#br1">29394 15077 453 0,'0'0'384'4,"0"0"-273"6,0 0 42-3,0 0-73 2,0 0-37-5,155 0 24 7,-114 0 21-6,-18 0-23 5,3 13 2-5,-11 0 22 2,-7 5-5 2,-8 4-3-1,0 5 8-1,-15 12-20-1,-27 10-27 4,-14 12-11-3,-1 4 27-1,-7 3 29 1,15-1 3 6,-1-6-31-9,24-17-19 1,11-9-32 5,15-18-8-4,0-4-30 4,26-10-10-5,12-3 33 6,38 0 6-7,-5 0-5 8,28 0-79-9,14 0-116 4,-7 0-41 3,41 0-78-4,-34 0-226 5,-14-3-146-11</inkml:trace>
    </iact:actionData>
  </iact:action>
  <iact:action type="add" startTime="391426">
    <iact:property name="dataType"/>
    <iact:actionData xml:id="d151">
      <inkml:trace xmlns:inkml="http://www.w3.org/2003/InkML" xml:id="stk151" contextRef="#ctx0" brushRef="#br1">30640 15113 1393 0,'0'0'395'5,"0"0"-128"0,0 0-134 5,0 0-92-3,0 0-33 1,-189-17-8-3,118 19 1 5,-13 15 12-4,13 2-12 6,6 0 22-9,16 4 2 4,15-7-10 2,19-6-14-2,8 2-1 1,7-4-29-2,0 1-8 3,30 1 12-2,19 4 25 2,8 3 25-4,11 2-13 5,3 5 0-4,-6 4-11 0,-9 6-1 3,-7 2 0-2,-15 2-13 3,-19 3 13-5,-7 3 27 5,-8 2-9-4,-8 1 1 4,-33-3 1-6,-16-3-20 5,1-11-6-2,-1-5 5 0,0-13 0 2,8-11 1-3,19-1 5 3,4 0-5-2,18-13-10 2,8-17-42-4,0-9 0 5,8-13 7-5,33-11 15 1,8-11 11 3,15-9-12-2,8-2-7 2,19 6-101-3,15-3-104 5,-23 18-244-6,-19 23-119-5</inkml:trace>
    </iact:actionData>
  </iact:action>
  <iact:action type="add" startTime="391920">
    <iact:property name="dataType"/>
    <iact:actionData xml:id="d152">
      <inkml:trace xmlns:inkml="http://www.w3.org/2003/InkML" xml:id="stk152" contextRef="#ctx0" brushRef="#br1">31365 15178 1113 0,'0'0'390'4,"0"0"-168"4,0 0-64 3,0 0-45-6,0 0-38 1,0 0-22 2,0 0 16 0,-204-76 6 0,155 76-19-1,0 19-13 3,8 11-17-5,3-3-12 5,11 4-14-6,12-1 0 6,8 0-8-4,7 3-7 3,0-2 0-2,0 1-4-1,30-5 2 3,12 2 11-2,-1-13-7 1,8-8-11-2,8-8-11 4,-16 0-45-3,8-24-2-1,-11-27-35 1,-11 0-126 1,-12-4 106 1,-8 5 70-4,1 18 67 4,-8 12 60-2,0 11 79 3,0 9-36-6,0 0-78 7,0 31-13-6,0 16 22 4,0 13-2-3,0 19 24 1,0 13-8 3,19 6-25-3,3 1-23 3,12 13-42-6,-11-20-173 8,-15-35-625-12</inkml:trace>
    </iact:actionData>
  </iact:action>
  <iact:action type="add" startTime="395515">
    <iact:property name="dataType"/>
    <iact:actionData xml:id="d153">
      <inkml:trace xmlns:inkml="http://www.w3.org/2003/InkML" xml:id="stk153" contextRef="#ctx0" brushRef="#br1">22466 16467 418 0,'0'0'585'6,"0"0"-323"4,0 0-66-5,0 0-38 4,0 0-53-4,0 0-46 5,0 0-2-4,0-7 19 4,0 20-45-6,0 19-31 6,8 21 97-4,-1 16 16 2,9 15-64-1,2-4-27 0,-2 6-13 2,6-17-9-2,-3-9-83 2,4-19-105-2,-8-11-56 3,11-30-92-6,-18 0-216 2,-1-22-96 0</inkml:trace>
    </iact:actionData>
  </iact:action>
  <iact:action type="add" startTime="395855">
    <iact:property name="dataType"/>
    <iact:actionData xml:id="d154">
      <inkml:trace xmlns:inkml="http://www.w3.org/2003/InkML" xml:id="stk154" contextRef="#ctx0" brushRef="#br1">22489 16528 563 0,'0'0'277'3,"0"0"-42"5,0 0-7 4,0 0-107-8,0 0-98 4,0 0-14-2,0 0-9 2,91-55 34 0,-42 42 14-2,7 1-7 4,-6 6-6-3,-1 6-13 2,-12 0-21-5,-3 0-1 7,-19 25-19-6,4 7 19 5,-19 16 3-5,0 2 80 2,-19 10-32 2,-3-6-40-1,-20-4-11 0,12-12-24-2,-11-13-28 5,7-25-53-6,11 0-132 6,4-8-363-11</inkml:trace>
    </iact:actionData>
  </iact:action>
  <iact:action type="add" startTime="396169">
    <iact:property name="dataType"/>
    <iact:actionData xml:id="d155">
      <inkml:trace xmlns:inkml="http://www.w3.org/2003/InkML" xml:id="stk155" contextRef="#ctx0" brushRef="#br1">23263 16621 709 0,'0'0'683'7,"0"0"-598"-1,0 0-25 5,0 0-40-7,0 0-1 4,170-13-10-1,-94 7-9 1,-4 6-10-1,18 0-114 0,-18 0-190 4,-15 0-325-11</inkml:trace>
    </iact:actionData>
  </iact:action>
  <iact:action type="add" startTime="396364">
    <iact:property name="dataType"/>
    <iact:actionData xml:id="d156">
      <inkml:trace xmlns:inkml="http://www.w3.org/2003/InkML" xml:id="stk156" contextRef="#ctx0" brushRef="#br1">24087 16613 682 0,'0'0'794'2,"0"0"-623"-2,0 0-11 0,0 0-52 4,0 0-81 4,0 0-20-2,0 0 62 3,64 115 16-1,-41-63-22-1,3 3-8-1,-3 0-24 5,3-5-18-6,-3-8-8 1,-4-18-5 3,-4-13-20-2,0-11-11 3,11 0-8-6,-3-22 39 7,3-16 0-6,12-12-37 7,-4-5-119-10,8 8-46 7,7 8-105-2,0 15-235 1,-19 5 35-6</inkml:trace>
    </iact:actionData>
  </iact:action>
  <iact:action type="add" startTime="396632">
    <iact:property name="dataType"/>
    <iact:actionData xml:id="d157">
      <inkml:trace xmlns:inkml="http://www.w3.org/2003/InkML" xml:id="stk157" contextRef="#ctx0" brushRef="#br1">25080 16731 322 0,'0'0'301'1,"0"0"79"-1,0 0-22 10,0 0-110-5,0 0-108 2,0 0-99 1,0 0-7-1,-125 11-12 2,76-6 10-4,19 3 3 5,-11 9 38-4,-1-3-36 5,19 5-17-8,-3 5-20 8,11 7-11-6,15 3 0 3,0-1-8 0,0-3-15-2,0-1-2 3,23-9-36-2,11-6 15 1,0-6 10-2,3 0 31 5,5-8 16-6,-8 0 9 1,7 0-9 2,-10-22 0 0,3-2-23 0,-12-4-31-2,-3-2 2 4,-11 5-3-4,-8 1 46 4,0 13 9-6,0-1 54 4,0 12 35 1,0 0-8-2,0 0-28 2,0 0-25-4,0 17-8 4,0 8-2-2,0 5-8 2,0 8 6-4,0 6-6 6,0 2-10-6,0-7-47 3,0 2-34-1,15-11-133 0,11-5-127 2,-11-19-421-8</inkml:trace>
    </iact:actionData>
  </iact:action>
  <iact:action type="add" startTime="397112">
    <iact:property name="dataType"/>
    <iact:actionData xml:id="d158">
      <inkml:trace xmlns:inkml="http://www.w3.org/2003/InkML" xml:id="stk158" contextRef="#ctx0" brushRef="#br1">25454 16346 1356 0,'0'0'376'2,"0"0"-217"4,0 0-97 3,0 0-33-2,-19 152-1 1,12-67-18-2,-8 13 9 3,7 1-13-2,0 0-6 2,8-11-28-4,0-11-119 5,16-17-146-4,6-18-297 0,5-23-263-5</inkml:trace>
    </iact:actionData>
  </iact:action>
  <iact:action type="add" startTime="397841">
    <iact:property name="dataType"/>
    <iact:actionData xml:id="d159">
      <inkml:trace xmlns:inkml="http://www.w3.org/2003/InkML" xml:id="stk159" contextRef="#ctx0" brushRef="#br1">26323 16860 838 0,'0'0'412'7,"0"0"-135"3,0 0-41-4,0 0-94 0,0 0-66 2,0 0-22 0,0 0 18 2,0 0-6-6,0-6 1 6,0-1 1-4,0-11-48 4,0-2-20-5,19-5-1 4,3 0-11-3,5 2-19 2,-5 4-15 1,5 3-11-3,-4 10-13 3,-8 6 11-3,4 0 13 4,-4 0 12-6,0 0 21 7,4 11 12-6,3 0 0 1,-7 0 1 3,12 3 0-2,7-3 6 2,-11 2-6-4,11-1 0 5,3 7-14-3,5-6-37 2,7 5-12-3,-7-5-42 2,-1 4-5-2,8-3 26 3,-11-9 4-2,-4-5-30-1,0 0-74 4,-19-5-166-10</inkml:trace>
    </iact:actionData>
  </iact:action>
  <iact:action type="add" startTime="398480">
    <iact:property name="dataType"/>
    <iact:actionData xml:id="d160">
      <inkml:trace xmlns:inkml="http://www.w3.org/2003/InkML" xml:id="stk160" contextRef="#ctx0" brushRef="#br1">26293 17429 13 0,'0'0'615'6,"0"0"-383"3,0 0-34-2,0 0-17 1,0 0-33-2,0 0-52 4,0 0-19-4,7-33 6 2,1 8-24-2,18-5-15 2,-3 0-15 0,11 0-4 0,-4 0-16 0,4 11-8-2,0 1-1 4,-11 11-1-4,3 3-5 3,-3 4-7-4,-1 0-10 5,-3 4-18-4,-11 15 13 0,7 0 28 3,-7 6 69-2,10 5-8 2,-10-5-13-4,7 0-26 5,0-1-17-4,4-8-4 4,4-1-2-6,-4-5 2 5,11-10 13-2,4 0 7 1,-4 0 14-1,31 0-11 0,-16-6-24 3,15-23-89-4,-22 9-179 4,-4-4-525-10</inkml:trace>
    </iact:actionData>
  </iact:action>
  <iact:action type="add" startTime="403435">
    <iact:property name="dataType"/>
    <iact:actionData xml:id="d161">
      <inkml:trace xmlns:inkml="http://www.w3.org/2003/InkML" xml:id="stk161" contextRef="#ctx0" brushRef="#br1">27992 16927 71 0,'0'0'43'7,"0"0"32"1,0 0 6 1,0 0-52-4,0 0-12 6,0 0-1-5,-7-33 3-1,7 23-9 4,0 3-10-2,0 2 0 2,0 5-15-4,0 0-5 5,0 0-32-4,-8 0-109 5,8 11 84-8,-7 8 57 5</inkml:trace>
    </iact:actionData>
  </iact:action>
  <iact:action type="add" startTime="403684">
    <iact:property name="dataType"/>
    <iact:actionData xml:id="d162">
      <inkml:trace xmlns:inkml="http://www.w3.org/2003/InkML" xml:id="stk162" contextRef="#ctx0" brushRef="#br1">27992 16927 55 0,'-71'117'343'1,"71"-117"-154"-1,0 0-54 28,0 0-39-27,0 0-51-1,0 0-6 0,0 0 29 6,0 0 22 2,0 0-12-2,0 0-29 5,0 0-7-6,0 0 14 4,0 0 5-4,0 0-4 6,0 0 8-6,0 0 5 1,0 0-5 4,0 0-8-4,0 0 6 3,0 0-3-2,0 0-16 2,0 0-1-4,0 0 12 6,0 0-10-6,0 0 12 1,0 0-6 2,0 0-3 0,0 0-10 1,0 0-3-4,0 0-1 5,0 0-1-4,0 0-1 3,0 0 5-4,0 0 9 5,0 0-9-4,0 0-11 4,0 0-7-6,0 0-9 4,0 0-1 1,0 0-8-2,0 0 7 1,0 0-7-2,0 0 22 5,0 0-8-6,0-3 6 3,0 3-8-2,0 0 5 2,0 0-6 0,0 0 5-2,0 0 2 4,0 0-10-4,0 0-8 4,0 0 5-6,0 0-5 7,0 0-1-6,0 0 0 5,0 0 6-4,0 0-6 0,0 0 6 3,0 0-6-2,0 0 8 1,0 0 2-2,0 0 8 5,0 0-5-6,0 0-2 1,0 0-11 2,0 0 7 0,0 0-5 1,0 0 7-4,0 0 3 5,0 0 6-4,0 0 5 4,0 0 3-6,0 0 1 7,0 0 3-6,0 0 1 5,0 0-6-5,0 0-16 2,0 0-1 3,0 0-8-3,0 0 1 2,0 0 0-5,0 0-1 7,0 0 0-6,0 0 9 7,0 0 0-10,0 0 9 6,0 0 8 1,0 0-2-2,0 0-4 1,0 0-9-2,0 0-2 4,0 0-9-3,0 0 0 1,0 0 0-3,0 0 0 4,0 0 1-2,0 0-1-1,0 0 0 3,0 0 0-2,0 0 0 3,0 0-1-5,0 0 0 5,0 0-10-5,0 3-8 6,0 19 0-7,0 16 19 3,0 17 0 2,0 18 2-2,-8 11 7 2,8 15 0-4,0 5 2 6,0-4-3-5,0-4-7 2,8-14 0-2,7-11-1 6,4-21 0-8,-12-14-53 2,8-11-91 4,-7-25-66-5,-1 0-3 4,12-67-52-3,-4-7-297 6,-7 0-840-12</inkml:trace>
    </iact:actionData>
  </iact:action>
  <iact:action type="add" startTime="404921">
    <iact:property name="dataType"/>
    <iact:actionData xml:id="d163">
      <inkml:trace xmlns:inkml="http://www.w3.org/2003/InkML" xml:id="stk163" contextRef="#ctx0" brushRef="#br1">27694 18029 401 0,'0'0'257'7,"0"0"-98"1,0 0 71 1,0 0-26-4,0 0-61 5,0 0-11-3,0 0 31 2,0 0-25-5,0 0-23 5,0 0-8-2,0 0-26 2,0 0-52-2,-11-12-15 0,11-1-6 1,-15-5-8-1,15-2-9 2,-8-5-23-4,8-4-18 6,0 3 6-6,0 1 4 1,0 2 21 2,0 10 18 0,0 1-1 1,0 1 2-4,0 11 0 5,0 0-10-3,0 0-15 2,0 0-18-5,0 17 17 6,0 8 26-4,0-1 0 2,-8 1 6-1,1-7-6 0,7 1 2 2,0-14-2-2,0-5-53 2,0 0-140-4,15-17-177 6,8-13-233-10</inkml:trace>
    </iact:actionData>
  </iact:action>
  <iact:action type="add" startTime="409110">
    <iact:property name="dataType"/>
    <iact:actionData xml:id="d164">
      <inkml:trace xmlns:inkml="http://www.w3.org/2003/InkML" xml:id="stk164" contextRef="#ctx0" brushRef="#br1">28506 17123 82 0,'0'0'198'8,"0"0"-49"2,0 0-5-6,0 0-20 7,0 0-27-6,0 0-3 6,0 0-3-7,0 0 0 3,0 0 11 2,0 0 6-2,0 0 15 1,0 0-29-2,0 0-9 3,0 0 3-2,0 0 6 2,0 0-20-4,0 0-5 4,-8 0-19-1,-7 10 3-3,-4 11-8 4,-11 7-32-2,-4 11-3 3,4 4 1-6,-11 9 5 8,14 3-3-8,4 8-4 9,-3-2 4-11,26 0-12 5,0 2 0 2,0 3 0-1,26-6 5 0,16-5-5-2,7-3 10 3,-4-11-2-2,23-10 2 1,-3-13-10-3,-16 0 12 7,0-16-11-7,-8-2-1 0,-10 0 0 5,-5-13 0-3,-3-18 11 2,3-13-12-5,-11-5-9 8,0-12-6-8,-7 1-11 9,3-7-2-11,-11 5 10 6,0-6 1 1,0 1 3-3,-19-2-5 4,-3 4-12-5,-5 10-20 5,12 5 6-4,-8 14 5 4,5 6-27-6,-5 16-95 6,-4 3-116-4,12 9-405-6</inkml:trace>
    </iact:actionData>
  </iact:action>
  <iact:action type="add" startTime="409877">
    <iact:property name="dataType"/>
    <iact:actionData xml:id="d165">
      <inkml:trace xmlns:inkml="http://www.w3.org/2003/InkML" xml:id="stk165" contextRef="#ctx0" brushRef="#br1">29231 17121 861 0,'0'0'402'7,"0"0"-134"2,0 0-84-3,0 0-113 4,0 0-71-5,0 0 0 1,0 0-7 3,49-6 1-2,-15 6 6 2,15-5 0-4,-3 5 1 5,14 0 0-3,-14 0-1 2,3 5 1-4,-8 7-1 6,-7 7 0-7,-19-7 0 4,-7 7-5 1,-8-6 5-4,0 6 28 5,-15 5 24-4,-19 7-6 4,-15 5-15-6,-8-5-2 8,0-2-19-6,8-4 8 8,11-11 27-14,4-4-14 6,27-4-24 3,-1-6-7-1,8 0 0-1,0 0-22-1,0 6-27 5,8-1-22-5,15 9 71 1,18 5 0 0,8 6 13 2,8 3 8-2,-8 4 7-1,8 5-2 4,-16-1 6-4,-11-4 8 3,-3-1-14-4,-12-1 2 7,-15-11-3-8,0 6-5 8,-15-1 8-10,-34 0 17 5,-8 1-12 3,-18-8-33-3,-5-12-3 1,-3-5-117-2,26-22-72 5,20-11-285-11</inkml:trace>
    </iact:actionData>
  </iact:action>
  <iact:action type="add" startTime="462637">
    <iact:property name="dataType"/>
    <iact:actionData xml:id="d166">
      <inkml:trace xmlns:inkml="http://www.w3.org/2003/InkML" xml:id="stk166" contextRef="#ctx0" brushRef="#br2">29224 11099 1352 0,'0'0'360'6,"0"0"-225"1,0 0 35 2,0 0-88-2,0 0-46 1,-27 153 69-2,12-69-18 3,0 15 2-2,-11 12-17-1,10-2-28 4,1-2-32-4,8-11-12 3,7-10-17-3,0-16-124 4,0-25-140-5,0-23-279 7,0-22-584-12</inkml:trace>
    </iact:actionData>
  </iact:action>
  <iact:action type="add" startTime="463020">
    <iact:property name="dataType"/>
    <iact:actionData xml:id="d167">
      <inkml:trace xmlns:inkml="http://www.w3.org/2003/InkML" xml:id="stk167" contextRef="#ctx0" brushRef="#br2">28525 11223 689 0,'0'0'892'7,"0"0"-696"0,0 0-36 1,0 0-18-2,170-41 5 5,-8 8 1-6,57 0-39 1,-7 9-56 3,-50 16-17-2,-48 8-27 2,-39 0-9-3,5 0-62 3,3 0-85-2,0 13-119 2,-38 17-88-5,-19 1-213 6,-18-4-400-9</inkml:trace>
    </iact:actionData>
  </iact:action>
  <iact:action type="add" startTime="463456">
    <iact:property name="dataType"/>
    <iact:actionData xml:id="d168">
      <inkml:trace xmlns:inkml="http://www.w3.org/2003/InkML" xml:id="stk168" contextRef="#ctx0" brushRef="#br2">28400 12408 1272 0,'0'0'321'4,"0"0"-246"4,0 0 174 2,0 0 12-4,253 3-85 4,-139-3-36-6,25 0-51 7,-10 0-49-6,-5 0-27 5,-10 0-13-5,-24 0-40 2,-18 0-119 2,-15-3-92-1,-23 0-280 0,-19-8-429-8</inkml:trace>
    </iact:actionData>
  </iact:action>
  <iact:action type="add" startTime="463793">
    <iact:property name="dataType"/>
    <iact:actionData xml:id="d169">
      <inkml:trace xmlns:inkml="http://www.w3.org/2003/InkML" xml:id="stk169" contextRef="#ctx0" brushRef="#br2">29450 11468 738 0,'0'0'292'6,"0"0"-75"6,0 0 2-9,0 0-44 7,0 0-57-6,0 0-48 4,-185-22-10 1,136 28 18-2,-19 21-10 1,12 9-16-2,-9 7-23 4,9 9 2-4,7 2 0 2,7 3-25-2,19-2-6 2,16 2 0 0,7-1-11-2,15-5 10 4,26-6 1-2,16-16 26 3,15-6-12-8,3-17-6 9,-3-6-2-8,-8 0 5 9,-15-30-5-10,1-18 13 3,-24-12-19 4,-3-12-8-5,-23-13-26 4,0-5-1-5,-23-2-8 7,-26 8-60-5,0 12-49 6,-15 20 0-10,14 22-103 6,16 18-579-2</inkml:trace>
    </iact:actionData>
  </iact:action>
  <iact:action type="add" startTime="464544">
    <iact:property name="dataType"/>
    <iact:actionData xml:id="d170">
      <inkml:trace xmlns:inkml="http://www.w3.org/2003/InkML" xml:id="stk170" contextRef="#ctx0" brushRef="#br2">30810 9976 396 0,'0'0'727'7,"0"0"-422"2,0 0-73-5,0 0 22 6,0 0-100-4,0 0-44 3,0 0-9-3,0-63-14 1,0 63-13 2,0 2-19-2,-23 34-28 1,-18 27 25-1,-23 52 39 3,-35 67-9-5,-21 81-17 3,-13 55-15-1,28 21-22 0,22 14-12 2,45-12-4-3,30 2-5 4,8-7-7-4,30-27-1 3,27-31 0-4,11-33-8 6,11-40-17-7,-7-47-42 8,-11-49-70-7,25-17-68 1,-29-41-100 4,0-14-290-10</inkml:trace>
    </iact:actionData>
  </iact:action>
  <iact:action type="add" startTime="468957">
    <iact:property name="dataType"/>
    <iact:actionData xml:id="d171">
      <inkml:trace xmlns:inkml="http://www.w3.org/2003/InkML" xml:id="stk171" contextRef="#ctx0" brushRef="#br2">30655 10704 318 0,'0'0'124'8,"0"0"-72"1,0 0-5-3,0 0-6 0,0 0 0 3,0 0 29-2,0 0 54 2,0 0 13-3,0 0-34 3,0 0-37-3,0 0-28 5,0 0-18-8,0 0-1 5,0 0 14 0,0 0 61 0,0 0 34 0,0 0-10-2,0 0-13 4,0 0-35-4,0 0-32 2,0-3-22-1,0-5-15 3,8 0 0-5,3-3 0 1,-3 3 0 3,7-3-1-2,-8 3-1 2,12 2 0-4,-4 1-5 5,-7 5-1-4,7 0-2 4,4 0 0-4,-12 0 0 0,9 0 9 2,-9 0-1 0,12 0 0 1,-11 5-6-4,-1 3-9 5,-7 0-15-4,0 9 4 4,0 4 17-6,-26 7 10 6,3 5 7-4,-19 5-5 4,1-2 5-6,11 1-7 4,-4-5 1 2,11-1 0-4,-3-4-1 4,18-5 0-5,-7-3-2 6,15-5 1-7,0-3-7 3,0-5 2 0,0-1 0 1,0 1 6 1,23-4 3-4,3 0 13 6,4-2 1-6,12 0-17 6,7 0-49-8,-15 0-161 11,-4 0-349-14</inkml:trace>
    </iact:actionData>
  </iact:action>
  <iact:action type="add" startTime="469564">
    <iact:property name="dataType"/>
    <iact:actionData xml:id="d172">
      <inkml:trace xmlns:inkml="http://www.w3.org/2003/InkML" xml:id="stk172" contextRef="#ctx0" brushRef="#br2">30973 11089 1423 0,'0'0'344'10,"0"0"-236"-4,0 0 11 3,0 0-119-3,0 0-69 1,0 0-309 2,0 0-348-8</inkml:trace>
    </iact:actionData>
  </iact:action>
  <iact:action type="add" startTime="469763">
    <iact:property name="dataType"/>
    <iact:actionData xml:id="d173">
      <inkml:trace xmlns:inkml="http://www.w3.org/2003/InkML" xml:id="stk173" contextRef="#ctx0" brushRef="#br2">31275 10781 992 0,'0'0'542'5,"0"0"-439"4,0 0 66-4,0 0-40 5,0 0-78-4,0 0-49 4,0 0-2-6,-15 49 51 4,-12-24 4 0,4 0-7 0,8-2-6 0,-3-3-23-1,2-2-11 3,9-2-8-5,7-2 0 6,0-3 0-8,0-1-12 7,0 2-13-3,0-4 1-2,15-3 5 4,11 1 7-2,-11-4 12 3,8 2 1-6,4-2 1 7,-5 4-1-6,-3-3 0 6,-4 1 0-7,-7 0 0 3,-1-2-1 2,-7 4-1-2,0 2-17 2,0 6 5-4,0 5 13 6,0 6 0-5,-7 2 6 3,-8 1-6-4,-4-3-6 6,4-6-36-6,0-3-42 1,7-5-42 3,0-6-74-3,-10-5-95 4,10 0-112-6,0-5-401-2</inkml:trace>
    </iact:actionData>
  </iact:action>
  <iact:action type="add" startTime="470249">
    <iact:property name="dataType"/>
    <iact:actionData xml:id="d174">
      <inkml:trace xmlns:inkml="http://www.w3.org/2003/InkML" xml:id="stk174" contextRef="#ctx0" brushRef="#br2">31275 10748 918 0,'0'0'203'10,"0"0"-61"-5,0 0 88 1,0 0-81 2,162-11-56 0,-113 9-55 0,8-4-25-2,-16 3-13 4,-7 3-35-4,-18 0-217 5,-9 0-640-11</inkml:trace>
    </iact:actionData>
  </iact:action>
  <iact:action type="add" startTime="471039">
    <iact:property name="dataType"/>
    <iact:actionData xml:id="d175">
      <inkml:trace xmlns:inkml="http://www.w3.org/2003/InkML" xml:id="stk175" contextRef="#ctx0" brushRef="#br2">30606 11353 514 0,'0'0'491'5,"0"0"-288"3,0 0 50 0,0 0-34-2,0 0-111 4,0 0-56-4,0 0 5 2,42 0 43-2,-1 0 35 2,23 0-14 0,12 0-23 0,11 0-12 0,11 0-42-2,0 0-23 3,0 0-14-2,-7-8-7 2,-27 2-19-3,-15 3-57 3,-18 3-51-3,-5 0-68 0,-26 0-101 3,0 0-363-1,0 0-343-8</inkml:trace>
    </iact:actionData>
  </iact:action>
  <iact:action type="add" startTime="471444">
    <iact:property name="dataType"/>
    <iact:actionData xml:id="d176">
      <inkml:trace xmlns:inkml="http://www.w3.org/2003/InkML" xml:id="stk176" contextRef="#ctx0" brushRef="#br2">30859 11621 1237 0,'0'0'306'8,"0"0"-172"2,0 0 14-8,0 0-106 9,0 0-33-6,0 0-3 1,0 0-5 3,-56 166 0-1,40-125-1 1,-2 1-27-4,18 9-153 5,0-9-195-4,0-17-411-6</inkml:trace>
    </iact:actionData>
  </iact:action>
  <iact:action type="add" startTime="471706">
    <iact:property name="dataType"/>
    <iact:actionData xml:id="d177">
      <inkml:trace xmlns:inkml="http://www.w3.org/2003/InkML" xml:id="stk177" contextRef="#ctx0" brushRef="#br2">31233 11713 365 0,'0'0'202'7,"0"0"-101"0,0 0 75 1,0 0 25-2,0 0-42 4,0 0 22-4,0 0 20 4,0-3-25-5,0 3-25 4,0 0-6-3,0 0-21 3,0 0-31-3,0 0-30 1,0 0-29 2,0 0-16-2,-15 0-17 1,-8 13 5-2,-11 12-5 4,0 9 6-3,4 1-7-1,4 4-1 2,3 1-1-1,16 4-6 2,7-2 7-2,0-6-8 3,0-6-1-5,37-5-2 5,5-9-7-7,15-8 2 10,-1-8 16-9,1 0 0 5,-8-13-10-2,-8-18-1-1,1-8-3 2,-27-6-12 0,4-9-8 1,-19-3-17-4,0 0 12 6,-11 2-4-7,-12 8-88 2,-26 13-27 3,15 19-5-2,4 6-355 1</inkml:trace>
    </iact:actionData>
  </iact:action>
  <iact:action type="add" startTime="473117">
    <iact:property name="dataType"/>
    <iact:actionData xml:id="d178">
      <inkml:trace xmlns:inkml="http://www.w3.org/2003/InkML" xml:id="stk178" contextRef="#ctx0" brushRef="#br2">32106 11336 643 0,'0'0'391'10,"0"0"-229"-5,0 0 66 3,0 0-42-2,0 0-80 3,0 0-33-2,0 0 38-1,0 0 33 4,0 0 4-4,0 0-23 4,15 0-31-6,11 0-52 7,16 0 0-6,7 0-10 7,8 0-18-10,7 0-14 6,-15 0-32 2,8 0-135-4,-16 0-148 2,-18 0-362-7</inkml:trace>
    </iact:actionData>
  </iact:action>
  <iact:action type="add" startTime="473585">
    <iact:property name="dataType"/>
    <iact:actionData xml:id="d179">
      <inkml:trace xmlns:inkml="http://www.w3.org/2003/InkML" xml:id="stk179" contextRef="#ctx0" brushRef="#br2">33042 10786 753 0,'0'0'707'8,"0"0"-547"-4,0 0 44 3,0 0-29 1,0 0-95 0,0 0-64 0,0 0 36-2,16 69 75 4,-16-21-27-4,0 1-12 3,0 5-30-4,0 1-40 5,0-3-9-4,0-3-9 0,0-7-35 3,0-5-107-2,0-7-123 2,0-11-211-4,7-14-395-4</inkml:trace>
    </iact:actionData>
  </iact:action>
  <iact:action type="add" startTime="473952">
    <iact:property name="dataType"/>
    <iact:actionData xml:id="d180">
      <inkml:trace xmlns:inkml="http://www.w3.org/2003/InkML" xml:id="stk180" contextRef="#ctx0" brushRef="#br2">32767 11572 684 0,'0'0'681'8,"0"0"-495"-4,0 0 31 6,0 0-53-4,0 0-104 6,0 0-47-9,0 0-5 4,143-19-7 2,-75 13 7-2,-4 1-8 1,1 3-15-2,-1 2-63 4,-4 0-51-4,-3 0-114 1,-19 0-108 0,-19 6-270-5</inkml:trace>
    </iact:actionData>
  </iact:action>
  <iact:action type="add" startTime="474228">
    <iact:property name="dataType"/>
    <iact:actionData xml:id="d181">
      <inkml:trace xmlns:inkml="http://www.w3.org/2003/InkML" xml:id="stk181" contextRef="#ctx0" brushRef="#br2">32872 11847 973 0,'0'0'293'3,"0"0"-160"0,0 0 65 8,0 0-108-5,0 0-49 3,0 0 4-5,0 0-10 7,136 0 9-5,-102 4-29 5,-18 1-8-8,2-1-7 4,-10 6-1 2,-8 0-12-2,0 5 13 2,-19 5 2-3,-11 9-1 5,-12-3 8-6,-7 9-8 0,0-8 0 4,8 0 5-2,10-2-5 2,5-6 18-4,18-5 12 6,1-6-13-6,7-2-8 5,0-1-10-6,0 3 1 6,22 3 49-3,12 3 27 5,23-1-18-9,0-1-26 4,-1-1-20 2,1-1-13-2,-8 0-101 2,-30 5-97-5,-11-4-315 9,-8 1-335-12</inkml:trace>
    </iact:actionData>
  </iact:action>
  <iact:action type="add" startTime="475302">
    <iact:property name="dataType"/>
    <iact:actionData xml:id="d182">
      <inkml:trace xmlns:inkml="http://www.w3.org/2003/InkML" xml:id="stk182" contextRef="#ctx0" brushRef="#br2">30886 12402 985 0,'0'0'386'6,"0"0"-185"2,0 0 53 2,0 0-48-6,0 0-112 7,0 0-14-6,0 0 62 4,260-28-24-3,-90 28 12 1,49 15 2 2,34 13-54-1,-7-1-27 1,-19-3-13-5,-57-7-30 7,-31-3-1-6,-48-3-5 6,-19-3-2-7,-1 0-20 3,13 3-35 2,-13 2-91-2,-22-1-83 1,-15-4-138-2,-18 1-385 6,-16-9-548-12</inkml:trace>
    </iact:actionData>
  </iact:action>
  <iact:action type="add" startTime="475723">
    <iact:property name="dataType"/>
    <iact:actionData xml:id="d183">
      <inkml:trace xmlns:inkml="http://www.w3.org/2003/InkML" xml:id="stk183" contextRef="#ctx0" brushRef="#br2">33269 12899 700 0,'0'0'321'5,"0"0"-131"3,0 0 81 1,0 0-14-2,0 0-102 1,0 0-33-2,0 0-44 5,-98 4-8-6,26-9 25 2,-19-4-36 0,-22 0-13 1,-15-2-6 0,-12 1-1-1,0-5-7 1,4 2-18-1,-4 3-1 3,20 1 3-6,-5 6-7 6,19 3 2-4,19 0 4 4,-3 0 2-4,7 3-2 2,11 14-9 1,8-2-5-3,14 2 1 3,9 6 5-4,7 1-7 5,11 11 0-4,8 9-6 5,4 10 5-8,11 6 1 4,0 5 0 2,0 4 0-2,11-1 1 1,12 5 5-1,-8-3-5 3,11 5 5-4,-3-1-6 4,3 1 0-6,-10-6 1 6,-1-12-1-5,4-8 1 1,-12-16-1 3,-7-11-2-1,0-14-13 1,0-8 10-5,0 0 5 6,-7-27 0-4,-20-17-77 6,-3-11 18-9,-12-6-9 6,8 2 0-2,4 6 34 0,4 9 27 1,3 14 7-1,4 10 2 3,19 15 12-5,-7 5-14 4,7 0-11-4,-8 11-16 8,0 20 18-9,8 9 9 1,-7 1 0 4,7 2 0-2,0-8-47 3,0-7-120-5,23-21-94 6,11-3-247-7,7-4-189-1</inkml:trace>
    </iact:actionData>
  </iact:action>
  <iact:action type="add" startTime="476586">
    <iact:property name="dataType"/>
    <iact:actionData xml:id="d184">
      <inkml:trace xmlns:inkml="http://www.w3.org/2003/InkML" xml:id="stk184" contextRef="#ctx0" brushRef="#br2">31958 13027 552 0,'0'0'968'6,"0"0"-701"2,0 0-64 2,0 0-64-6,0 0-94 6,0 0-19-4,0 0-7 5,-49 147-10-5,42-105-9-1,-1-6-13 4,8-5-80-2,0-12-125 2,0-6-307-4,15-13-440-2</inkml:trace>
    </iact:actionData>
  </iact:action>
  <iact:action type="add" startTime="476817">
    <iact:property name="dataType"/>
    <iact:actionData xml:id="d185">
      <inkml:trace xmlns:inkml="http://www.w3.org/2003/InkML" xml:id="stk185" contextRef="#ctx0" brushRef="#br2">32619 13037 975 0,'0'0'695'3,"0"0"-578"7,0 0 47-7,-170 137-4 8,87-64-78-7,0 7-46 9,4 2-24-11,-4-3-12 5,19-10-9 3,22-12-96-4,19-24-146 4,16-14-376-5,7-15-298-3</inkml:trace>
    </iact:actionData>
  </iact:action>
  <iact:action type="add" startTime="477029">
    <iact:property name="dataType"/>
    <iact:actionData xml:id="d186">
      <inkml:trace xmlns:inkml="http://www.w3.org/2003/InkML" xml:id="stk186" contextRef="#ctx0" brushRef="#br2">32634 13347 1407 0,'0'0'406'7,"0"0"-285"1,0 0 67-2,0 0-57 3,0 0-71-2,0 0-32 1,0 0 19-2,-128 166-5 3,109-136-7-2,4-8-3-1,15-3-19 3,0-6-13-2,0-1 0 2,0-4-13-4,23-3 11 6,26-5 2-5,11 0-11 4,4 0-62-7,8-10-91 5,26-18-123 0,-26 6-255 0,-23-2-468-5</inkml:trace>
    </iact:actionData>
  </iact:action>
  <iact:action type="add" startTime="477310">
    <iact:property name="dataType"/>
    <iact:actionData xml:id="d187">
      <inkml:trace xmlns:inkml="http://www.w3.org/2003/InkML" xml:id="stk187" contextRef="#ctx0" brushRef="#br2">33107 13307 1487 0,'0'0'330'21,"0"0"-160"-21,0 0 12 0,0 0-93 5,0 0-58 5,-121 151-21-6,87-96-9 7,4 2-1-6,3-1-4 5,20-6-92-6,7 5-129 4,7-17-279 0,20-14-261-6</inkml:trace>
    </iact:actionData>
  </iact:action>
  <iact:action type="add" startTime="477527">
    <iact:property name="dataType"/>
    <iact:actionData xml:id="d188">
      <inkml:trace xmlns:inkml="http://www.w3.org/2003/InkML" xml:id="stk188" contextRef="#ctx0" brushRef="#br2">33367 13491 1553 0,'0'0'294'1,"0"0"-84"-1,0 0-53 3,0 0-101 4,0 0-37 1,-177 121-10 1,150-71 3-2,5 2-5-1,14-6-6 3,8-7-1-2,0-12-6 1,15-8-6-2,8-11-15 4,11-8-7-4,0 0 9 0,-4-10 4 2,4-26-11 0,-11-11-36 0,3-13-64-2,-18-12-2 4,-1-8-56-3,-7-24-202 5,0 17-224-10,0 13-13-1</inkml:trace>
    </iact:actionData>
  </iact:action>
  <iact:action type="add" startTime="478198">
    <iact:property name="dataType"/>
    <iact:actionData xml:id="d189">
      <inkml:trace xmlns:inkml="http://www.w3.org/2003/InkML" xml:id="stk189" contextRef="#ctx0" brushRef="#br2">33296 10251 909 0,'0'0'267'8,"0"0"-210"-1,0 0 101 2,0 0 70-2,7 154-72-1,16-96-20 3,3 6 4-2,-3 11-17 3,3 8-36-6,-11 16-31 6,12 33 0-4,-12 41-11 5,8 44-5-7,3 17-13 4,-3-9-15 0,11-20-2 0,-12-17-9 1,5-2 0-4,-12-4-1 5,-15-5 1-4,0-13 0 3,-42-4 0-3,-14 4 8 5,-16 2-3-7,-11-2-5 2,11-21-1 4,15-33-22-4,16-31-32 3,18-15-36-5,4-4-123 9,12-11-375-10,7-24-902-2</inkml:trace>
    </iact:actionData>
  </iact:action>
  <iact:action type="add" startTime="495117">
    <iact:property name="dataType"/>
    <iact:actionData xml:id="d190">
      <inkml:trace xmlns:inkml="http://www.w3.org/2003/InkML" xml:id="stk190" contextRef="#ctx0" brushRef="#br2">30429 8758 573 0,'0'0'785'6,"0"0"-554"0,0 0-12 2,0 0-28 1,0 0-61-4,0 0-67 4,0 0-42-2,0 11 7 2,0 25 53-2,-15 10 60 2,-4 13-53-4,4 4-22 6,-1 5-32-6,-2-2-19 1,18-6-15 3,-8-6-3-2,8-15-112 4,0-14-113-8,34-25-155 8,-11-5-212-6,11-31-539-4</inkml:trace>
    </iact:actionData>
  </iact:action>
  <iact:action type="add" startTime="495446">
    <iact:property name="dataType"/>
    <iact:actionData xml:id="d191">
      <inkml:trace xmlns:inkml="http://www.w3.org/2003/InkML" xml:id="stk191" contextRef="#ctx0" brushRef="#br2">30753 8782 121 0,'0'0'1253'7,"0"0"-969"1,0 0-165-1,0 0-31 2,0 0 102-3,-22 172-53 4,3-101-46-6,4 3-10 6,7-2-45-4,1-3-23 0,7-12-13 3,-8-8-34-2,8-29-145 3,0-15-327-6,-11-5-843-3</inkml:trace>
    </iact:actionData>
  </iact:action>
  <iact:action type="add" startTime="496872">
    <iact:property name="dataType"/>
    <iact:actionData xml:id="d192">
      <inkml:trace xmlns:inkml="http://www.w3.org/2003/InkML" xml:id="stk192" contextRef="#ctx0" brushRef="#br2">30013 7615 838 0,'0'0'344'7,"0"0"-102"1,0 0-48 1,0 0-8-4,0 0-104 5,0 0 14-4,0-151 5 2,0 135 7-2,0-2-25 4,0 5-29-4,-15 1-5 0,-4 5 2 3,-11 1-23-2,-12 6-1 2,-7 0-14-4,-15 12-11 6,0 18-1-6,-19 14-1 7,19 7-1-9,-4 7 0 5,30 5 0 1,11 6-8 5,12 2-3-13,15 4 1 6,15-1-1 2,42 0-6-3,11-3 18 2,11-12 0-2,12-10 0 5,0-19-11-6,-12-15 2 6,4-15-11-7,-26 0-1 3,-8-40 5 1,-19-11 2 0,-4-22-27 1,-26-9-11-4,0-8-57 5,-7-7-16-4,-35 4-43 1,-7 13-34-1,15 20 71 2,-4 35-46 0,20 17-199-2,10 8-394-5</inkml:trace>
    </iact:actionData>
  </iact:action>
  <iact:action type="add" startTime="497541">
    <iact:property name="dataType"/>
    <iact:actionData xml:id="d193">
      <inkml:trace xmlns:inkml="http://www.w3.org/2003/InkML" xml:id="stk193" contextRef="#ctx0" brushRef="#br2">30568 8260 134 0,'0'0'1210'6,"0"0"-920"3,0 0-87-2,0 0-19-1,0 0-91 2,0 0-47 0,0 0 14 1,0-8 26-4,0-11-50 6,0-2-35-6,0-4 8 5,0 0-9-6,0 6 0 4,0 4-1 0,0 8-19 0,0 7-17 0,0 0-73-2,0 0-81 4,0 17-77-4,-11 7 83 3,3 6-88-4,8-2-74 7,0-11-550-12</inkml:trace>
    </iact:actionData>
  </iact:action>
  <iact:action type="add" startTime="497862">
    <iact:property name="dataType"/>
    <iact:actionData xml:id="d194">
      <inkml:trace xmlns:inkml="http://www.w3.org/2003/InkML" xml:id="stk194" contextRef="#ctx0" brushRef="#br2">31071 7790 1011 0,'0'0'365'1,"0"0"-42"6,0 0-61 2,0 0-49-3,0 0-77 3,0 0-56-4,0 0-49 5,-98-26-31-4,60 60-6 6,-4 20 5-10,1 9-7 6,7 11 1 1,11 10 7-2,8 1 0 2,4 1 0-4,11-15-11 7,11-10-1-8,19-19 11 6,12-13-9-6,-1-14-2 7,8-15 11-6,0 0 1 1,-11-19 16 3,11-27-16-2,-15-13-12 3,0-15-78-4,-26-12-33 4,-8-2-20-6,0-2 6 7,-27 10-179-6,-10 12-92 2,10 24-4 0,5 19-315-4</inkml:trace>
    </iact:actionData>
  </iact:action>
  <iact:action type="add" startTime="498328">
    <iact:property name="dataType"/>
    <iact:actionData xml:id="d195">
      <inkml:trace xmlns:inkml="http://www.w3.org/2003/InkML" xml:id="stk195" contextRef="#ctx0" brushRef="#br2">31501 7903 339 0,'0'0'935'7,"0"0"-718"3,0 0-16-4,0 0-37 2,0 0-84-1,0 0-44 2,0 0 14-3,0 0 34 1,0 0 2 0,0 0 8 1,0 4-17 1,0 6-31-4,-7 7-25 5,-8 4 12-4,0 10 3 5,-4 4-4-8,-4-2-12 7,8-4-12-4,15-5-7 2,-11-10-1 0,11-3-11-2,0-5-9 3,11-1 4-2,12-2 16 2,11 2 11-4,3-3 1 5,12 7-3-4,-7 5-1 6,0 2-8-10,-1 6-8 6,-18 5 7 3,3 1-8-6,-18 2 8 4,-1 0 1-3,-7 0 5 4,0 1 15-4,0-3 12 3,-22 1-8-4,-12 0-4 5,0-3-5-4,-4-3-7 0,-4-10-8 3,1-1-31-2,-1-12-44 2,20 0-89-4,-12-28-92 6,18-11-234-7,9 0-482-2</inkml:trace>
    </iact:actionData>
  </iact:action>
  <iact:action type="add" startTime="498826">
    <iact:property name="dataType"/>
    <iact:actionData xml:id="d196">
      <inkml:trace xmlns:inkml="http://www.w3.org/2003/InkML" xml:id="stk196" contextRef="#ctx0" brushRef="#br2">31471 7857 565 0,'0'0'840'5,"0"0"-752"5,0 0 39-4,0 0 4 0,0 0-43 2,212 0-31 0,-148 0-26 0,-7 0-17-2,-1 0-13 5,-14 6-1-5,-1 9-23 1,1-1-184-1,-27-3-471-5</inkml:trace>
    </iact:actionData>
  </iact:action>
  <iact:action type="add" startTime="501491">
    <iact:property name="dataType"/>
    <iact:actionData xml:id="d197">
      <inkml:trace xmlns:inkml="http://www.w3.org/2003/InkML" xml:id="stk197" contextRef="#ctx0" brushRef="#br2">32495 7917 201 0,'0'0'752'7,"0"0"-476"-2,0 0-18 4,0 0-29-2,0 0-91 1,0 0-39-2,0 0 10 4,0-6 33-4,0 6-6 5,-8 0-25-8,1 0-29 6,-16 4-14-2,-11 15-28 1,-8 11-23 0,-14 15-11-2,7 10 0 3,-16 9-6-2,16 10-1 1,0 9 0 0,19 0-1 6,4-4 1-13,10 1-13 4,16-11 7 4,0-6-8-2,8-14 9 3,15-10-6-6,18-12-36 7,1-13 1-5,7-10 17 5,-8-4 9-8,-3-10 2 8,4-22 1-6,-16-10-16 2,-11-7-6 1,-15 0-7-1,0-4 8 3,-7 3 2-4,-35 7 15 3,1 11 21-4,-16 9-10 5,15 15 10-4,5 8-6-1,3 0-5 4,19 6-123-2,-4 19-104 3,19-5-246-5,0-3-306-4</inkml:trace>
    </iact:actionData>
  </iact:action>
  <iact:action type="add" startTime="502017">
    <iact:property name="dataType"/>
    <iact:actionData xml:id="d198">
      <inkml:trace xmlns:inkml="http://www.w3.org/2003/InkML" xml:id="stk198" contextRef="#ctx0" brushRef="#br2">32903 8206 1071 0,'0'0'242'5,"0"0"22"2,0 0-39 1,0 0-108 0,0 0-36-2,0 0-14 3,0 0-16-2,-65-148 38 2,43 138-24-4,3 3-45 5,-4 5-2-4,-3 2-18 5,3 0 0-7,-3 7-6 3,3 18 0 2,8 7 0-1,-4 8 0-1,11 4-3-1,1 0-4 4,7 0-5-4,0-9 3 6,15-5 15-9,11-7 0 4,5-8 1 2,3-5-1-4,0-10 6 5,-4 0-6-3,11 0-1 3,1-25-22-6,-12-9-19 6,4-7-59-4,-7-3 26 6,-12 1 49-9,-15 4 26 4,7 11 0 1,-7 13 66-1,0 9 13 1,0 6-20-2,0 0-35 5,-7 25-23-5,-8 15-1-1,3 19 40 4,-10 9 46-2,7 5 12 2,-4 11-9-2,4-2-50 2,-1-2-16-3,-2-4-14 3,10-9-9-2,8-12 0 2,0-15-119-4,0-11-143 8,0-21-429-13</inkml:trace>
    </iact:actionData>
  </iact:action>
</iact:actions>
</file>

<file path=ppt/ink/inkAction5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deg"/>
          <inkml:channel name="T" type="integer" max="2.14748E9" units="dev"/>
        </inkml:traceFormat>
        <inkml:channelProperties>
          <inkml:channelProperty channel="X" name="resolution" value="2155.72363" units="1/cm"/>
          <inkml:channelProperty channel="Y" name="resolution" value="3449.15796" units="1/cm"/>
          <inkml:channelProperty channel="F" name="resolution" value="11.375" units="1/deg"/>
          <inkml:channelProperty channel="T" name="resolution" value="1" units="1/dev"/>
        </inkml:channelProperties>
      </inkml:inkSource>
      <inkml:timestamp xml:id="ts0" timeString="2020-09-16T00:47:43.023"/>
    </inkml:context>
    <inkml:brush xml:id="br0">
      <inkml:brushProperty name="width" value="0.05292" units="cm"/>
      <inkml:brushProperty name="height" value="0.05292" units="cm"/>
      <inkml:brushProperty name="color" value="#00B0F0"/>
    </inkml:brush>
    <inkml:brush xml:id="br1">
      <inkml:brushProperty name="width" value="0.05292" units="cm"/>
      <inkml:brushProperty name="height" value="0.05292" units="cm"/>
      <inkml:brushProperty name="color" value="#FF0000"/>
    </inkml:brush>
    <inkml:brush xml:id="br2">
      <inkml:brushProperty name="width" value="0.05292" units="cm"/>
      <inkml:brushProperty name="height" value="0.05292" units="cm"/>
      <inkml:brushProperty name="color" value="#00B050"/>
    </inkml:brush>
  </inkml:definitions>
  <iact:action type="add" startTime="35155">
    <iact:property name="dataType"/>
    <iact:actionData xml:id="d0">
      <inkml:trace xmlns:inkml="http://www.w3.org/2003/InkML" xml:id="stk0" contextRef="#ctx0" brushRef="#br0">3324 8338 54 0,'0'0'259'7,"0"0"-96"1,0-14-57-2,0 9-10 4,0-1 10-6,0 3 29 6,0 0 3-3,0 1-8 2,0-1-1-3,0 0-2 0,0 0-15 3,0 1 11-2,0-1-1 1,0 3-27-1,0 0-27 3,0 0-68-4,0 0-2 0,0 14-30 2,0 13 31 2,0 15 1-5,15 10 55 2,0 9-10 2,-8 2-5-1,1 5-6 1,3-2-16-3,-3-6-11 4,-1-8-4-6,-7-7-2 7,8-12-1-6,-1-8-24 1,-7-9-63 3,0-11-62-2,8-5-32 1,-8-5-24-2,0-23-47 5,0-3-627-11</inkml:trace>
    </iact:actionData>
  </iact:action>
  <iact:action type="add" startTime="35613">
    <iact:property name="dataType"/>
    <iact:actionData xml:id="d1">
      <inkml:trace xmlns:inkml="http://www.w3.org/2003/InkML" xml:id="stk1" contextRef="#ctx0" brushRef="#br0">3558 8212 867 0,'0'0'288'5,"0"0"-129"3,0 0-69 2,0 0-64-3,0 0-15 1,0 0 68-2,0 0 3 3,72 195 1-3,-54-133-22 0,5 5-13 3,-15 2-18-2,18 2-16 2,-11 3-5-4,-7-2-6 5,11-3-3-4,-12-10-57 5,1-6-58-7,-8-15-77 3,0-12-133 3,0-17-213-4,-8-9-56-2</inkml:trace>
    </iact:actionData>
  </iact:action>
  <iact:action type="add" startTime="35898">
    <iact:property name="dataType"/>
    <iact:actionData xml:id="d2">
      <inkml:trace xmlns:inkml="http://www.w3.org/2003/InkML" xml:id="stk2" contextRef="#ctx0" brushRef="#br0">3460 8747 887 0,'0'0'304'6,"0"0"-120"2,0 0-96 1,0 0-83-3,0 0-5 2,0 0 0 0,0 0 0 1,124-16 7-5,-78 16-7 6,3 0-3-4,26 0-146 3,-26 0-148-2,-7 6-218-7</inkml:trace>
    </iact:actionData>
  </iact:action>
  <iact:action type="add" startTime="36471">
    <iact:property name="dataType"/>
    <iact:actionData xml:id="d3">
      <inkml:trace xmlns:inkml="http://www.w3.org/2003/InkML" xml:id="stk3" contextRef="#ctx0" brushRef="#br0">4113 8881 375 0,'0'0'180'4,"0"0"-59"6,0 0 11-5,0 0 22 6,0 0 2-7,0 0-2 3,0 0 33 2,0 0-36-2,0 0-68 2,-19 0-11-3,19 0-30 3,-7 0-10-2,-1 0-21 1,0 12-10-3,1-1 0 6,-1 5-1-6,-3 3-2 2,11 1-5 2,0 2-5-2,0 0-14 1,11 3 12-2,12-4-3 4,11-2-10-4,-11-7-26 4,11-4 12-6,-12-4 25 3,-3-4 5 2,-4 0 11-2,-7 0 0 1,-8 0 10-2,0-12 18 4,0-7-3-4,0-5-12 2,-8-5-13-2,-18 2-34 3,3 2-49-1,-3 4-17-2,11 4-44 3,7 0-21-2,1 3-167 2,7 7-316-9</inkml:trace>
    </iact:actionData>
  </iact:action>
  <iact:action type="add" startTime="37019">
    <iact:property name="dataType"/>
    <iact:actionData xml:id="d4">
      <inkml:trace xmlns:inkml="http://www.w3.org/2003/InkML" xml:id="stk4" contextRef="#ctx0" brushRef="#br0">4536 8586 1134 0,'0'0'577'4,"0"0"-455"6,0 0-56-4,0 0-66 1,0 0-17 1,0 0-162-2,0 0-177 4,0 4-353-10</inkml:trace>
    </iact:actionData>
  </iact:action>
  <iact:action type="add" startTime="37199">
    <iact:property name="dataType"/>
    <iact:actionData xml:id="d5">
      <inkml:trace xmlns:inkml="http://www.w3.org/2003/InkML" xml:id="stk5" contextRef="#ctx0" brushRef="#br0">4529 8986 1275 0,'0'0'371'6,"0"0"-242"1,0 0-129 1,0 0-32-1,0 0-204 1,0 0-476-2,0 0 137-6</inkml:trace>
    </iact:actionData>
  </iact:action>
  <iact:action type="add" startTime="37759">
    <iact:property name="dataType"/>
    <iact:actionData xml:id="d6">
      <inkml:trace xmlns:inkml="http://www.w3.org/2003/InkML" xml:id="stk6" contextRef="#ctx0" brushRef="#br0">5341 8856 1277 0,'0'0'261'10,"0"0"-153"-4,0 0-72 4,0 0-21-6,0 0 12 6,0 152-5-5,0-86-7 3,0 6-9 0,0-1-6-1,0-3-34 2,0 5-119-2,15-21-214 2,-4-21-292-9</inkml:trace>
    </iact:actionData>
  </iact:action>
  <iact:action type="add" startTime="37985">
    <iact:property name="dataType"/>
    <iact:actionData xml:id="d7">
      <inkml:trace xmlns:inkml="http://www.w3.org/2003/InkML" xml:id="stk7" contextRef="#ctx0" brushRef="#br0">5382 8964 886 0,'0'0'258'8,"0"0"-174"0,0 0-55-2,0 0 8 4,0 0-10-5,0 0-11 1,0 0-1 4,79-104 14-4,-45 85-3 3,8 0-16-4,-8 4-4 5,4 8-6-4,-4 7-7 5,0 0-6-8,-12 0-4 5,-6 18-18 1,-16 7 5-2,0 3 30 1,0 5 70-2,-8 2-9 4,-22-1-19-4,-4-2-20 3,-8-7-11-4,1-6-11 9,-16-19-40-11,15 0-103 3,12-2-390-4</inkml:trace>
    </iact:actionData>
  </iact:action>
  <iact:action type="add" startTime="38459">
    <iact:property name="dataType"/>
    <iact:actionData xml:id="d8">
      <inkml:trace xmlns:inkml="http://www.w3.org/2003/InkML" xml:id="stk8" contextRef="#ctx0" brushRef="#br0">6326 8582 910 0,'0'0'495'9,"0"0"-395"-4,0 0-13 4,0 0-20-4,0 0-41 2,0 0-26 3,0 0 1-3,0 19 37 1,0-13 35-2,0 0 21 5,-7 2-13-7,-8 3-23 3,-4 8-24 1,4 9-20 0,-19 5-8 0,4 5 2-2,-4 4 3 3,-8 2 10-2,12-4 19 2,-4-5 4-4,19-7 0 8,-4-8-15-10,11-9-10 7,1-6-18-5,7-5-1 2,0 0 0 1,0 0 0 0,0 0 0-1,26 6 0 0,-3 5 3 4,26 5 54-6,0 4-25 6,8 1-3-8,7 2-15 5,-15-2-7 0,0 4-7 0,-7-6-37 1,-12 4-58-4,-4-2-78 5,-3-6-145-3,-23-7-438-7</inkml:trace>
    </iact:actionData>
  </iact:action>
  <iact:action type="add" startTime="39013">
    <iact:property name="dataType"/>
    <iact:actionData xml:id="d9">
      <inkml:trace xmlns:inkml="http://www.w3.org/2003/InkML" xml:id="stk9" contextRef="#ctx0" brushRef="#br0">6969 8368 1367 0,'0'0'338'7,"0"0"-192"1,0 0-129 1,0 0-15-3,0 0 60 3,0 0 13-3,49 168-15 2,-42-103-15-1,12 2-18 2,-11-4-27-3,7 0-18 1,0 9-152 2,4-18-157-3,-12-15-368-5</inkml:trace>
    </iact:actionData>
  </iact:action>
  <iact:action type="add" startTime="39254">
    <iact:property name="dataType"/>
    <iact:actionData xml:id="d10">
      <inkml:trace xmlns:inkml="http://www.w3.org/2003/InkML" xml:id="stk10" contextRef="#ctx0" brushRef="#br0">6848 8994 1194 0,'0'0'504'8,"0"0"-414"0,0 0-34-2,0 0-56 3,0 0 16-4,0 0 35 6,189-46-23-6,-125 27-9 1,0 1-19 2,0 8-15 0,-7 0-91 1,-8 6-107-4,-8 2-105 5,-7 2-198-4,-26 0-186-4</inkml:trace>
    </iact:actionData>
  </iact:action>
  <iact:action type="add" startTime="39481">
    <iact:property name="dataType"/>
    <iact:actionData xml:id="d11">
      <inkml:trace xmlns:inkml="http://www.w3.org/2003/InkML" xml:id="stk11" contextRef="#ctx0" brushRef="#br0">7207 9154 345 0,'0'0'776'7,"0"0"-518"-1,0 0-78 3,0 0-103-4,0 0-54 6,0 0 2-7,0 0-9 5,90-33 0-2,-60 30-3 2,-3 3-11-3,-5 0-2 1,-6 0-1 2,2 17 0-2,-10 4 1 2,-8 4 0-4,0 5 11 7,0 3 13-8,-26 1-7 1,-5 1-2 3,-3 1 27 0,4-8-2 2,4-4 7-3,3-9 8 1,12-5-15-2,11-5-27 4,0-5-13-4,0 4 0 2,0-4-20-2,0 2 7 2,34 7 13 0,0 1 30-3,15 5-18 5,7-2-12-3,1 2-136 3,-8 1-209-6,-19-11-678-3</inkml:trace>
    </iact:actionData>
  </iact:action>
  <iact:action type="add" startTime="43263">
    <iact:property name="dataType"/>
    <iact:actionData xml:id="d12">
      <inkml:trace xmlns:inkml="http://www.w3.org/2003/InkML" xml:id="stk12" contextRef="#ctx0" brushRef="#br0">11815 4135 897 0,'0'0'327'7,"0"0"-189"-1,0 0-32 4,0 0 6-4,0 0-28 4,0 0-45-6,0 0-4 7,0-5 52-6,0 2 34 5,0 3-8-5,0 0-10 2,-8 0-13 3,8 0-40-4,0 0-50 3,0 12-19-4,0 17 4 6,-7 20 15-6,7 20 59 1,0 15-10 2,0 9-6 1,0 5 2 0,0 6-29-4,0-1-5 4,0-7-10-2,7-10-1 2,8-18-75-3,0-17-71 3,4-20-71-4,-4-31-96 5,0 0-196-3,-3-21-210-6</inkml:trace>
    </iact:actionData>
  </iact:action>
  <iact:action type="add" startTime="44360">
    <iact:property name="dataType"/>
    <iact:actionData xml:id="d13">
      <inkml:trace xmlns:inkml="http://www.w3.org/2003/InkML" xml:id="stk13" contextRef="#ctx0" brushRef="#br0">11830 4133 93 0,'0'0'95'6,"0"0"-9"1,0 0 18 2,0 0 6-2,0 0-41 1,0 0-14 0,0 0-6-2,0 0 3 3,0 0 7-3,0 0 25 4,0 0 13-5,0 0-5 5,0 0 8-4,0 0 4 4,0 0 5-5,0 0-3 1,0-3-18 3,0-3-13-2,0 1-20 1,0-3 6-2,0-4-23 6,0-1-13-7,0-7-23 4,0-5-2-4,0 1 2 2,19-7 0 1,-4 5 4-2,7-3-6 3,5 5 0-1,-4-1-10 1,18 6 9-4,-7 4-1 5,-4 0-23-4,4 10-26 5,-11 5 15-8,11 0 5 5,-11 2-7 0,11 17-1 0,-8 10 10 0,-11 4 10-2,0-1-7 4,4 4-3-4,-11-3 16 2,-8 3 13-2,0-4 16 3,0 2 36-2,-27-1 3-1,-14-1-5 3,3 1-11-2,-19-4 2 2,-3-9-13-4,3-3-18 7,1-11-10-8,6-6-45 8,20 0-50-10,4-8-132 6,11-9-355-7</inkml:trace>
    </iact:actionData>
  </iact:action>
  <iact:action type="add" startTime="45597">
    <iact:property name="dataType"/>
    <iact:actionData xml:id="d14">
      <inkml:trace xmlns:inkml="http://www.w3.org/2003/InkML" xml:id="stk14" contextRef="#ctx0" brushRef="#br0">12929 3481 182 0,'0'0'404'8,"0"0"-193"-1,0 0-41 2,0 0-30-4,0 0-37 5,0 0-36-4,0 0 14 4,0 0 28-6,0 0-6 7,0 0-16-5,0 0-11 4,0 0-10-5,0 3-12 2,0-3-13 2,0 3 0-2,0 3-10 0,-8 4 3-1,1 12 3 5,-16 16 22-6,-18 27 0 2,-8 33 22 0,-8 44 9 2,-11 46-8 0,23 23-23-4,11 6-27 5,34-2 14-4,0-12-20 4,41-7-12-6,8-39-14 8,8-38 0-8,-8-36-1 4,0-17-57-1,23 3-64 0,41-2-75 1,-15-13-132 0,-26-26-497-6</inkml:trace>
    </iact:actionData>
  </iact:action>
  <iact:action type="add" startTime="47257">
    <iact:property name="dataType"/>
    <iact:actionData xml:id="d15">
      <inkml:trace xmlns:inkml="http://www.w3.org/2003/InkML" xml:id="stk15" contextRef="#ctx0" brushRef="#br0">14723 3868 143 0,'0'0'287'10,"0"0"-144"-5,0 0-39 1,0 0-13 3,0 0-10-1,0 0-15 0,0 0 22-2,0 0 31 4,0 0-5-5,0 0-10 6,0 0-15-7,0 0-5 3,0 0 14 1,0 0-4 0,0 0-10 0,0 0-13-1,0 0-3 2,0 0-8-3,0 0-12 3,0 0-4-4,0 0-4 5,0 0-2-3,0 0-4-2,0 0 4 3,0 0 8 0,0 0 0 2,0 0 1-5,0 0 10 4,0 0-1-3,0 0-2 4,0 0-5-5,0 0-5 3,0 0 3-1,-11 0-4 1,3 0-22 0,1 0-9-2,-1 0-3 4,1 0-3-3,-12 0-5 2,4-5 7-5,-8 0-7 6,-4-4 0-3,-3 2 1-2,-11-2-2 5,-1 4 0-3,1 0 0 1,-1 1 6-3,-3 4-6 5,3 0 0-3,1 0-1 3,-1 0 1-6,-7 0-1 3,7 0 1 2,5 0 0-2,-12 0 0 1,-1 4 0-2,1 3 0 4,0-4 0-3,0 0 0 3,8-3 8-5,-1 0 2 8,4 0 7-9,4 0-11 0,0-3 4 5,19-5-2-2,-7 2-2 2,14 0-5-2,8 2-1 1,-11 4 1-3,11 0-1 6,0 0 0-6,0 0-12 3,0 0-14-2,0 0-2 2,0 0-20 2,34 4 8-5,0 13 30 5,22 2 10-3,8 4 1 2,20 2 12-5,-5-4-7 7,12 7 2-6,-5-1-7 4,-2 6 1-3,-1 2-2 1,-19 4-12 2,0-3-5-2,-22 0-7 2,-8-6-5-4,-12-3 0 6,-14-7 14-6,-1-1 3 1,-7-2 4 1,-7 2 8 2,-23 4 17-1,-20 4-2-2,-18 5 1 4,-3 4-9-4,-20 3-1 4,12 8-6-6,-12 4 0 7,8 7-1-6,-4 1 1 8,19-8-1-10,11-4 1 3,20-8-1 3,3-12 0-2,26-8-8 2,8-7-5-4,0-7-12 5,0 0-8-4,15 0 9 1,27 1 25 0,22-6 26 0,27 0 38 2,22 0-11-3,8-8-26 3,11-4-12-2,-11 7-15 3,-15 5-40-6,-23 0-78 7,-19 17-96-7,-30 15-90 8,-11-1-316-8,-16-12-495-3</inkml:trace>
    </iact:actionData>
  </iact:action>
  <iact:action type="add" startTime="48519">
    <iact:property name="dataType"/>
    <iact:actionData xml:id="d16">
      <inkml:trace xmlns:inkml="http://www.w3.org/2003/InkML" xml:id="stk16" contextRef="#ctx0" brushRef="#br0">15830 3911 159 0,'0'0'1170'5,"0"0"-856"7,0 0-110-8,0 0-28 7,0 0-72-7,0 0-72 3,0 0-2 1,-98 153 39 0,49-82 8 0,-16 15-23-2,-10 13-23 4,3 10-10-4,-11 8-10 2,11 2-2-2,8-8-9 4,7-15-45-4,16-22-51 1,14-26-44 2,12-48-35-3,15 0-48 4,0-37-262-10</inkml:trace>
    </iact:actionData>
  </iact:action>
  <iact:action type="add" startTime="48799">
    <iact:property name="dataType"/>
    <iact:actionData xml:id="d17">
      <inkml:trace xmlns:inkml="http://www.w3.org/2003/InkML" xml:id="stk17" contextRef="#ctx0" brushRef="#br0">15203 3885 985 0,'0'0'514'3,"0"0"-280"6,0 0-41 0,0 0-76-3,0 0-117 3,0 0 12-4,0 0-12 6,7 141 103-5,16-62-9-1,-4 18-20 3,11 10-19 0,-3 11-21 1,-5 2-19-4,12 4-4 5,-11-5-11-4,3-13-60 4,-3-14-41-3,11-21-79 2,8-19-84-3,-12-21-129 5,-4-18-261-11</inkml:trace>
    </iact:actionData>
  </iact:action>
  <iact:action type="add" startTime="49090">
    <iact:property name="dataType"/>
    <iact:actionData xml:id="d18">
      <inkml:trace xmlns:inkml="http://www.w3.org/2003/InkML" xml:id="stk18" contextRef="#ctx0" brushRef="#br0">15894 4915 1348 0,'0'0'496'7,"0"0"-345"0,0 0-8 0,0 0-50 2,0 0-65-3,0 0-28 3,0 0 1-3,0 44 28 4,0-15 57-5,0 3-32 6,0 4-29-7,0-3-12 3,0-5-2 3,0-9-11-4,8-8-1 2,-1-8-23-2,12-3-32 4,-4 0 1-3,19-3-43 0,11-46-105-1,-3 1-299 2,-16-3-701-6</inkml:trace>
    </iact:actionData>
  </iact:action>
  <iact:action type="add" startTime="49353">
    <iact:property name="dataType"/>
    <iact:actionData xml:id="d19">
      <inkml:trace xmlns:inkml="http://www.w3.org/2003/InkML" xml:id="stk19" contextRef="#ctx0" brushRef="#br0">15951 4531 1640 0,'0'0'476'8,"0"0"-445"2,0 0-31-7,0 0-349 8,0 0-642-11</inkml:trace>
    </iact:actionData>
  </iact:action>
  <iact:action type="add" startTime="52363">
    <iact:property name="dataType"/>
    <iact:actionData xml:id="d20">
      <inkml:trace xmlns:inkml="http://www.w3.org/2003/InkML" xml:id="stk20" contextRef="#ctx0" brushRef="#br0">17443 4070 439 0,'0'0'254'6,"0"0"-131"2,0 0-25 1,0 0 25-3,0 0-51 3,0 0-44-3,0 0-14 4,0 0 53-4,0 0 33-1,0 0 17 4,0 0-11-1,0 0-8 0,0 0-17-2,0 0-28 3,0 0-22-3,0 0 4 5,0 0 4-7,0 0 1 3,0 0 2 2,0 0-6-2,0 0-7 1,0 0-7-2,0 0-2 4,-12 5 2-3,-3 9 3 3,-7 5 8-7,-5 3-7 7,-3 6-1-4,-12 1 3 6,1 1 0-9,7-5-11 5,4-2 11 1,3-6 3-3,12-7-18 2,0 1-11-1,4-5-1 3,3 0 7-4,8-6-7 0,0 1 9 2,0-1 1-1,0 0-2 2,0 0-8-4,0 0-1 4,0 0 0-2,0 0-7 2,0 4-8-4,0 2-10 6,8 2 23-4,18 3-1 3,-3 2 3-5,18 0 11 1,1 2 5 3,7-5-1-2,0-1-3 1,-7-4-5-2,-12 1-7 6,-4-3-64-8,-3-1-36 2,-8 1-80 2,-15 6-92-1,0-4-206 2,0 1-249-8</inkml:trace>
    </iact:actionData>
  </iact:action>
  <iact:action type="add" startTime="53017">
    <iact:property name="dataType"/>
    <iact:actionData xml:id="d21">
      <inkml:trace xmlns:inkml="http://www.w3.org/2003/InkML" xml:id="stk21" contextRef="#ctx0" brushRef="#br0">17133 4803 476 0,'0'0'805'6,"0"0"-640"2,0 0-71-1,0 0 23 0,0 0 32 2,0 0-21-2,0 0-42 2,177 6 0-5,-135-3-33 7,7-1-32-6,-7 4-21 6,-5-1-20-8,5 7-131 5,-16-4-182 1,-10-2-524-9</inkml:trace>
    </iact:actionData>
  </iact:action>
  <iact:action type="add" startTime="55509">
    <iact:property name="dataType"/>
    <iact:actionData xml:id="d22">
      <inkml:trace xmlns:inkml="http://www.w3.org/2003/InkML" xml:id="stk22" contextRef="#ctx0" brushRef="#br0">17530 10674 753 0,'0'0'338'8,"0"0"-219"-3,0 0 0 8,0 0 17-9,0 0-56 2,0 0-30 3,0 0 24-2,-8-12 37 2,0 7-19-5,1-3 0 8,7 0 5-7,-8 3-13 5,-11-1-8-7,12 1-33 5,-8 2 0 1,7-1-15-2,-18 3-4 1,3 1-3-2,-11 0-20 4,4 0 0-4,-19 0 1 3,0 13-1-3,0 6 5 2,0 6 0 0,-1 2-5-3,1 1 5 4,15 2-6-1,-3 0-2 1,3 0 2-5,-8 0 0 7,19 1-1-3,-3 0-5 1,11 1 5-5,7 1 0 2,8 3-10 3,0 2 1-1,0 4 10 0,0-1 0-2,8-6 0 4,14-1-6-4,-3-7-4 3,-4-3 9-4,8 2 0 7,4-4-4-8,7-1 5 4,-4 4 1-1,11 0 0 0,1 0 11 2,7-4-11-2,0 4 0 4,8-5 8-8,-1 1-8 8,1-2 0-6,0 1 5 0,-1-3-5 5,9-6-1-4,-9-1-2 3,1-1 2-3,3-7-1 4,-3-2 1-4,0 0 1 4,-8 0 1-6,-12-17-1 6,5-7 8-4,-8-9 6 3,8-11-2-2,-20-5-4-1,12-6-9 3,-19-3 0-2,-15-3 0 3,0 2 6-6,-7-5-6 8,-35-4 1-8,-14-6 8 2,-16 0-9 2,-11 1 2 0,11 8 6 1,-4 15-8-4,20 12-11 5,7 13 5-4,7 9-43 5,-15 2-118-8,8 5-191 10,0-1-426-13</inkml:trace>
    </iact:actionData>
  </iact:action>
  <iact:action type="add" startTime="64953">
    <iact:property name="dataType"/>
    <iact:actionData xml:id="d23">
      <inkml:trace xmlns:inkml="http://www.w3.org/2003/InkML" xml:id="stk23" contextRef="#ctx0" brushRef="#br0">18345 4034 150 0,'0'0'398'8,"0"0"-167"1,0 0-36-4,0 0-15 5,0 0-18-5,0 0-17 6,0 0-11-7,-7 0-2 3,7 0-31 2,0 0-38-2,0 0-25 2,0 0-21-4,0-3-16 5,7-2 4-4,16 0-2 3,4-1 2-3,-12 0-5 3,11 3-1-2,-3-2 1-1,-1 5 1 2,5 0-1 0,-4 0 0 1,3 0-13-5,-11 0 4 7,4 3-2-6,4 5 10 6,-16 2 1-8,8 2-18 5,-3-1 8 1,-5 5-11-2,-7 3 7 1,0 4 14-1,0 4 11 3,0 6 6-4,-26 2-9 1,11 4 11-1,-1 0-2 4,-10 1 0-2,11 2-4-3,-11-4-7 4,3 4-5-2,-4 2 8 2,5-3-3-4,-1-3-6 6,-3 2 0-6,3-2 0 6,-3-2 2-8,-5-4-1 5,5-1 14 0,3-4-15 0,4-2 6 0,-3-3 0-2,7-6 4 4,-4 1-9-4,11-4 0 3,1-5 1-4,-1 2-1 6,8-9 0-7,0-1 5 5,0 3-5-3,0-3 5 2,0 0 9 1,0 0-5-2,0 0 5 1,0 0-3-3,0 0-4 6,0 0-5-5,0 0-3-1,0 0-10 4,15 0 10-1,12 0 35 1,10 0 16-4,5 0-16 5,7 0-7-4,8 0-12 4,-8 0-7-6,0-3-7 7,0 3-2-6,0 0 2 3,-7 0 9-1,-12 0-5-1,-4 0-6 4,-11 0 0-4,0 0 0 5,-7 0 0-7,3 0 0 8,-11 0-1-9,0 0-30 3,0 3-39 3,0-3-67-2,0 0-123 2,-19 0-477-8</inkml:trace>
    </iact:actionData>
  </iact:action>
  <iact:action type="add" startTime="66951">
    <iact:property name="dataType"/>
    <iact:actionData xml:id="d24">
      <inkml:trace xmlns:inkml="http://www.w3.org/2003/InkML" xml:id="stk24" contextRef="#ctx0" brushRef="#br0">19762 3688 113 0,'0'0'703'6,"0"0"-441"3,0 0-74-2,0 0-20 2,0 0-60-3,0 0-69 1,0 0-29 1,0 0 8 0,0 0 28-1,0 0 23-1,0 0-8 6,0 0-13-8,0 0-11 3,0 0-2 0,0 0 0 1,0 0 1 1,0 0 2-3,0 0 11 3,0 0-2-2,0 0-13 2,0 0-10-4,0 0-4 5,0 0-2-5,0 13-6 5,0 15 3-5,7 16 60 2,-7 16 5 3,8 25-12-4,-8 45 28 4,0 49-9-4,0 54 6 6,0 22-23-8,0-11-16 6,0-29-19-6,0-64-17 4,0-40-6 1,0-37-12-4,0-19 0 5,0-9 0-4,0-4-11 4,0-10-57-6,8-24-73 8,3-8-36-9,12-63-66 9,3-11-89-7,-3-8-845-5</inkml:trace>
    </iact:actionData>
  </iact:action>
  <iact:action type="add" startTime="67552">
    <iact:property name="dataType"/>
    <iact:actionData xml:id="d25">
      <inkml:trace xmlns:inkml="http://www.w3.org/2003/InkML" xml:id="stk25" contextRef="#ctx0" brushRef="#br0">20347 4578 1156 0,'0'0'381'7,"0"0"-263"0,0 0-61 0,0 0 32 3,0 0 9-5,8 162-34 2,-8-93 12 1,7 5 1-1,-7 0-21 3,0-2-36-6,0-7-11 7,12-12-9-6,-5-12-69 6,1-13-116-7,15-28-113 3,-5 0-361 1,-2-25-268-7</inkml:trace>
    </iact:actionData>
  </iact:action>
  <iact:action type="add" startTime="67831">
    <iact:property name="dataType"/>
    <iact:actionData xml:id="d26">
      <inkml:trace xmlns:inkml="http://www.w3.org/2003/InkML" xml:id="stk26" contextRef="#ctx0" brushRef="#br0">20355 4556 988 0,'0'0'305'6,"0"0"-135"-1,0 0-15 5,0 0-47-4,0 0-73 4,0 0-35-6,0 0-1 11,68-108-6-14,-38 95 7 7,12 2 0 0,-8 6 0-1,-4 2 17 2,11 3 18-3,-18 0-2 3,4 5-33-4,-12 15-26 6,-15 2 26-6,0 3 1 1,0 4 13 3,-8 1 3-2,-15 1 7 2,-18-1-8-4,-1-7-16 5,1-8-82-4,-8-15-140 5,18 0-270-7,5 0-244-4</inkml:trace>
    </iact:actionData>
  </iact:action>
  <iact:action type="add" startTime="68168">
    <iact:property name="dataType"/>
    <iact:actionData xml:id="d27">
      <inkml:trace xmlns:inkml="http://www.w3.org/2003/InkML" xml:id="stk27" contextRef="#ctx0" brushRef="#br0">21039 4484 1039 0,'0'0'404'6,"0"0"-283"1,0 0-3 2,0 0-23-2,0 0-67 0,173-32-20 0,-124 24-7 2,8-1-1-2,-8 7-49 3,0 2-69-6,-19 0-112 7,-3 5-144-6,-20 9-258-5</inkml:trace>
    </iact:actionData>
  </iact:action>
  <iact:action type="add" startTime="68371">
    <iact:property name="dataType"/>
    <iact:actionData xml:id="d28">
      <inkml:trace xmlns:inkml="http://www.w3.org/2003/InkML" xml:id="stk28" contextRef="#ctx0" brushRef="#br0">21095 4757 421 0,'0'0'643'5,"0"0"-572"5,0 0-37-6,0 0-17 7,182-38-17-6,-118 14-224 7,0 5-274-12</inkml:trace>
    </iact:actionData>
  </iact:action>
  <iact:action type="add" startTime="68559">
    <iact:property name="dataType"/>
    <iact:actionData xml:id="d29">
      <inkml:trace xmlns:inkml="http://www.w3.org/2003/InkML" xml:id="stk29" contextRef="#ctx0" brushRef="#br0">22032 4103 358 0,'0'0'1273'8,"0"0"-933"-3,0 0-123 1,0 0-125 3,0 0-92-1,0 0-50 0,0 0 22-2,0 113 28 3,0-53 5-2,-8 5-5 1,8 4-28-3,-7-3-107 3,-1 16-130 0,8-15-230-1,0-21-172-7</inkml:trace>
    </iact:actionData>
  </iact:action>
  <iact:action type="add" startTime="68790">
    <iact:property name="dataType"/>
    <iact:actionData xml:id="d30">
      <inkml:trace xmlns:inkml="http://www.w3.org/2003/InkML" xml:id="stk30" contextRef="#ctx0" brushRef="#br0">21847 4768 690 0,'0'0'857'8,"0"0"-709"-2,0 0-63 2,0 0-31 0,0 0-54-2,0 0-16 4,204-97-54-4,-140 82-6 3,-7 5-3-3,-8 9-143 4,0 1-72-4,-15 0-100-1,-11 1-272-4</inkml:trace>
    </iact:actionData>
  </iact:action>
  <iact:action type="add" startTime="69009">
    <iact:property name="dataType"/>
    <iact:actionData xml:id="d31">
      <inkml:trace xmlns:inkml="http://www.w3.org/2003/InkML" xml:id="stk31" contextRef="#ctx0" brushRef="#br0">21960 4982 869 0,'0'0'581'12,"0"0"-507"-11,0 0-16 5,0 0 24 3,0 0-47-2,0 0-21 2,163-23-13-4,-122 23-1 7,-7 0-7-8,-19 0-11 9,0 0-17-11,-7 4-11 6,-8 13 24 0,0 4 22 0,-15 7 7-1,-8 5 25 0,-11 3 0 3,-7-1 6-5,18-7 15 4,-3-3 5-3,10-10-5 5,9 0-24-6,7-6-7 0,0-5-18 3,0 2 4 0,23-1-5 2,10 0 7-4,17-1 2 3,6-2-12-3,24-2-87 6,-5 0-213-7,-26 0-572-5</inkml:trace>
    </iact:actionData>
  </iact:action>
  <iact:action type="add" startTime="71523">
    <iact:property name="dataType"/>
    <iact:actionData xml:id="d32">
      <inkml:trace xmlns:inkml="http://www.w3.org/2003/InkML" xml:id="stk32" contextRef="#ctx0" brushRef="#br0">22455 3574 266 0,'0'0'184'5,"0"0"-52"5,0 0-5-3,0 0-16 2,0 0-33-5,0 0-2 6,0 0 27-3,0 0-31 3,0 0-46-6,0 0-10 3,0-1 38 1,0 1 8 0,0 0 21 0,0 0 4-1,0 0-13 2,0 0-11-2,0 0-1 1,0 0-5-3,0 0 6 6,0 0-12-6,0 0-3 5,0 0 4-5,0 0-5 3,0 0 9 0,0 0-4-1,0 0 0 1,0 0-8-2,0 0-7 4,0 0-5-3,0 0-1-2,0 0-3 3,0 0-11 0,0 0 9 1,0 0 0-4,0 0 6 6,0 0-5-6,0 0-3 5,0 0-6-6,0-4-2 6,11 4-6-3,-11 0-2 3,0 0-8-6,8 0 0 3,7 0 2 3,11 5 39-3,5 15-14 0,10 8-5-1,16 10 5 5,0 14 0-5,7 14 4 1,4 14-8 2,-4 10-2-4,0 12 4 4,0 2 3-3,-15 9-5 3,8 28 5-2,-15 32 4 3,-16 39-7-6,-26 9-7 7,0-6 3-6,-34-20-8 6,-15-27 4-6,0-27-10 1,7-32 4 2,12-32-10 0,11-22 8 1,4-8-9-4,0-16-41 7,15-37-137-9,0-38-151 9,0-30-439-10</inkml:trace>
    </iact:actionData>
  </iact:action>
  <iact:action type="add" startTime="80509">
    <iact:property name="dataType"/>
    <iact:actionData xml:id="d33">
      <inkml:trace xmlns:inkml="http://www.w3.org/2003/InkML" xml:id="stk33" contextRef="#ctx0" brushRef="#br0">15078 3418 780 0,'0'0'261'10,"0"0"-100"-4,0 0-37 2,0 0-19-3,0 0-27 4,0 0-43-1,0-24 3-2,-7 16 48 3,7 2-6-2,-8 0-4 2,8 1 3-5,-7-1 5 7,-1 4-17-5,0-7-16 4,-3 0-18-6,-4-1-14 3,0-4-7 2,7-2-5-1,-18 0 2 0,3-2 6-3,-3 3 19 5,11-2-12-3,-19 4-15 3,11-2-6-7,-3 5-1 5,-5-1-5 0,-3-1 5 0,4 6 0 0,-11 1-2-1,-9 5-8 2,-6 0 10-3,-1 0-2 3,-11 17 1-4,11 4 0 5,-7 0-1-4,8 0 2 0,-1-4 1 4,15 0 0-3,1-8 6 3,18 3-7-6,-3-4 0 7,3 3-2-6,-3 1 1 6,3 4-8-8,0 6 9 6,-3 3 0-2,-8 7-2 1,4 6 2 0,-4 4-1-2,3 7-5 5,-3 3 6-7,0 7-1 6,4 4 1-5,-4 0 0 6,12 3 0-6,-12-1 0 1,11-3-1 3,-3-6 0-2,10 0 1 2,-10-4-2-4,18-3 2 7,-7 5-6-8,8 3 6 7,7 0-3-9,-8 6-3 7,8 6 6 0,0 3 0-3,0-1-1 2,0 1 0-1,15-3 1 3,8-6-2-4,3-6 2 3,-3-2-1-4,11-2-5 6,8-4 6-6,-5 0 2 1,20 1 5 3,3-1 1-2,-3 0 0 2,7 5-7-2,1-5 0 1,-1-3 0-2,11-3 0 5,-3 0 0-6,11-5 0 2,-4-5 8 0,-3-1 3 1,11 3 3 1,-4-4 7-4,8 2-7 4,-12 1-9-2,12-3 3 4,-8 1-9-8,-4-1 0 9,4-2 1-8,-4-4 1 8,5-5-2-9,-13-4 2 4,5-3 3 1,3-4 6 0,-3-7 2 1,-4 2 8-4,-8-4-6 6,-8 0-9-6,1-9 8 1,0-18 16 2,11-12 13 0,-12-13-16 0,1-8-14-2,0-3-4 5,-8-7-7-6,0 7 5 5,0 6-6-6,-19 5 5 7,-3 4-5-6,-5 4 0 7,-3-1 5-10,-4-5 4 6,-7-9-2 1,-1-9-7-2,1-9-1 2,-8-9 2-5,0-1-1 8,0 1-1-7,0 4-1 2,-15 6-8 0,-8 3 9 0,-3 3 1 3,-16 1-1-5,12-3 6 4,-12-1 0-2,1-5 8 3,-8-4-13-6,0-3 0 6,-8-4-1-4,0 1-1 6,1 3-5-8,-9 14 6 2,1 8 1 3,-11 14 9-2,3 7-4 2,-11 10-6-4,-8 7 0 6,-3 2 0-7,-12 7-5 8,0 2 5-8,0-2 0 2,8 2-24 3,23 3-24-2,11 3-48 2,22 5-101-3,19 1-124 3,4 2-343-1,12-6-484-8</inkml:trace>
    </iact:actionData>
  </iact:action>
  <iact:action type="add" startTime="82513">
    <iact:property name="dataType"/>
    <iact:actionData xml:id="d34">
      <inkml:trace xmlns:inkml="http://www.w3.org/2003/InkML" xml:id="stk34" contextRef="#ctx0" brushRef="#br0">20389 5848 652 0,'0'0'319'7,"0"0"-177"1,0 0 36 2,0 0-20-3,0 0-56 0,0 0-41 0,0 0-3 3,7 0 43-5,-7 0 16 2,0 0 0 1,0 0-24 0,0 0-37 0,0 0-34-2,0 16-22 3,0 9 1-3,-7 10 2 4,-1 9 19-5,8 1-6 5,-7-5-7-4,7-6 2 4,0-10-11-6,0-13-8 4,0-6-16 1,15-5-20-3,8 0 32 3,18-26 12-3,16-12 3 4,11-12 9-4,-4 3-12 3,0 3-31-4,-15 14-10 3,-7 13-6 0,-20 14 6-2,-6 3 0 3,-5 0-52-3,-4 27 42 5,1 7 51-7,0 7 19 7,-8 2 6-6,7 3-5 6,1-6-8-7,3-4 1 3,-3-5-4 2,7-10-5-2,0-7-4 2,11-6-25-4,4-5 25 5,4-3 8-4,16 0 9 1,-1-11 1 0,0-11-11 2,7-3-7-2,1 3-1-1,-15 6-13 3,-1 5-3-2,-18 9 4 2,-8 2-1-4,4 0-11 6,-12 2-25-6,1 16 28 7,-1 2 22-8,1 5 10 2,0-3 4 3,3 0-2-2,-4-3-2 1,1 0-8-2,7-5-2 4,4-3-13-4,-4-6-6 5,19-1 19-8,-4-4 41 5,12 0-5 0,-1 0-17 0,16-4-12 0,-8-3-7-2,8 1-10 4,-8 0-11-4,0 6 8 6,0 0-18-9,0 0-18 10,-11 0 9-10,4 0 7 3,-8 12 5 3,7 3 3-2,-11 8-5 2,12 0 6-3,7 1 24 4,0-3-10-5,30-9-73 9,-11-5-178-13,-3-7-479-1</inkml:trace>
    </iact:actionData>
  </iact:action>
  <iact:action type="add" startTime="84375">
    <iact:property name="dataType"/>
    <iact:actionData xml:id="d35">
      <inkml:trace xmlns:inkml="http://www.w3.org/2003/InkML" xml:id="stk35" contextRef="#ctx0" brushRef="#br0">15290 7423 980 0,'0'0'343'11,"0"0"-159"-6,0 0-34 5,0 0 6-7,0 0-55 5,0 0-57 0,0 0-16 0,0-42-28 2,0 61 9-6,0 17 16 6,0 17 72-4,-15 10 0 5,-1 14-35-7,1 3-37 5,-4 1-11-3,12 0-13 2,-1-10-1 0,1-8-60-1,7-8-74 3,0-13-157-4,7-16-82 3,1-16-332-7</inkml:trace>
    </iact:actionData>
  </iact:action>
  <iact:action type="add" startTime="84721">
    <iact:property name="dataType"/>
    <iact:actionData xml:id="d36">
      <inkml:trace xmlns:inkml="http://www.w3.org/2003/InkML" xml:id="stk36" contextRef="#ctx0" brushRef="#br0">15244 7244 692 0,'0'0'347'7,"0"0"-117"4,0 0-18-7,0 0-4 5,0 0-81-2,0 0-64 3,0 0-35-6,0-85-22 4,31 71-6-1,18-2-2 2,0-2 1-2,15 11-5-1,0 2-2 3,4 5 0-2,-4 0-6 1,-7 11-24-1,-15 14 27 3,-12 4-35-4,-11 7 24-1,-12 0 22 3,-7 4 16 0,-15 5 11 1,-26 1 2-2,-16 2-1 4,-7-3-15-5,-4-6-4 4,4-11-9-5,7-14-56 6,8-14-142-9,26-28-395 6,4-11-326 0</inkml:trace>
    </iact:actionData>
  </iact:action>
  <iact:action type="add" startTime="85121">
    <iact:property name="dataType"/>
    <iact:actionData xml:id="d37">
      <inkml:trace xmlns:inkml="http://www.w3.org/2003/InkML" xml:id="stk37" contextRef="#ctx0" brushRef="#br0">16649 6494 1265 0,'0'0'483'5,"0"0"-331"5,0 0-60-5,0 0-64 5,0 0-20-4,0 0 19 3,-71 157 57-5,22-62 40 4,-1 38 8 2,-14 43-26-4,8 41-33 2,7 14-4-2,33-10-39 4,16-25-21-1,16-52-9 1,25-38-9-7,8-29 2 10,8-17-34-11,30 1-95 3,45-1-82 5,38-5-82-3,-15-19-199 3,-34-17-752-9</inkml:trace>
    </iact:actionData>
  </iact:action>
  <iact:action type="add" startTime="86771">
    <iact:property name="dataType"/>
    <iact:actionData xml:id="d38">
      <inkml:trace xmlns:inkml="http://www.w3.org/2003/InkML" xml:id="stk38" contextRef="#ctx0" brushRef="#br0">17382 6988 601 0,'0'0'306'7,"0"0"-148"2,0 0-24-4,0 0-2 4,0 0-37-2,0 0-11 2,0 0 32-3,0 0 24 3,0 0-17-3,0 0-34 3,0 13-80-3,0 18 13 1,0 22 15 3,0 16 94-4,0 18-55 4,0 12-37-6,0 3-2 10,0 2-24-11,0-5-13 2,0-14-7 5,0-17-73-3,0-23-85 2,12-23-86-4,3-24-72 5,0-34-221-4,-8-13-99-5</inkml:trace>
    </iact:actionData>
  </iact:action>
  <iact:action type="add" startTime="87161">
    <iact:property name="dataType"/>
    <iact:actionData xml:id="d39">
      <inkml:trace xmlns:inkml="http://www.w3.org/2003/InkML" xml:id="stk39" contextRef="#ctx0" brushRef="#br0">17416 6996 823 0,'0'0'390'8,"0"0"-180"-1,0 0-27 1,0 0-30-2,0 0-61 5,0 0-48-6,0 0-26 1,15-52-10 3,12 44-7-2,22 5 0 2,0 3 18-3,8 0 3 3,14 0-8-2,-6 17 17 2,3 7-29-5,-12 7 5 6,-26 0-8-3,4 1 1 0,-26 0-2 2,-8 3 2-4,0 0 15 5,-42 3 11-2,-14 1 5 2,-1-4-10-7,-22-5-3 8,11-11-4-6,4-7 1 6,15-7 9-8,18-5-7 4,12 0-3 2,12 0-14-2,7 0-34 1,0 0-31-1,34 0-18 3,7 6 74-4,16 7 9 2,7 6 15-2,1 6-4 3,-1 6 8-2,-4 11-10-1,-22 1 1 3,-4 1 0-2,-19 2 6 2,-7-2-4-4,-8-6-2 6,-8 2 7-6,-34-7 11 6,5-7-5-8,-31-3-6 5,-4-10-17 1,0-13-55-2,4 0-65 1,19-18-109-2,19-32-100 4,22 6-310-4,8 1-70-6</inkml:trace>
    </iact:actionData>
  </iact:action>
  <iact:action type="add" startTime="87740">
    <iact:property name="dataType"/>
    <iact:actionData xml:id="d40">
      <inkml:trace xmlns:inkml="http://www.w3.org/2003/InkML" xml:id="stk40" contextRef="#ctx0" brushRef="#br0">18531 7045 1255 0,'0'0'345'8,"0"0"-130"-2,0 0-39 1,0 0-93 2,0 0-83-2,0 0-44 2,0 0 44-3,0 80 87 3,0-19 37-3,0 13-27 4,-8 3-8-4,0 5-41-1,-7 3-35 5,8 4-12-4,-5-7-1 3,5-8-58-3,-8-14-77 3,15-21-123-2,-8-39-122 5,8-2-265-10,-7-36-130-2</inkml:trace>
    </iact:actionData>
  </iact:action>
  <iact:action type="add" startTime="88025">
    <iact:property name="dataType"/>
    <iact:actionData xml:id="d41">
      <inkml:trace xmlns:inkml="http://www.w3.org/2003/InkML" xml:id="stk41" contextRef="#ctx0" brushRef="#br0">18289 7110 925 0,'0'0'615'11,"0"0"-461"-9,0 0-38 6,0 0-73 1,0 0 22-2,185-29 33 1,-94 28-28-2,-1 1-27 4,-11 0-27-4,-3 0-16 3,-12 7-37-3,-15 12-115 3,-15 10-76-2,-26 14-118-2,-8-8-144 4,0 1 120-9</inkml:trace>
    </iact:actionData>
  </iact:action>
  <iact:action type="add" startTime="88275">
    <iact:property name="dataType"/>
    <iact:actionData xml:id="d42">
      <inkml:trace xmlns:inkml="http://www.w3.org/2003/InkML" xml:id="stk42" contextRef="#ctx0" brushRef="#br0">18141 7942 208 0,'0'0'1011'6,"0"0"-775"2,0 0-121-2,0 0 26 2,0 0 83-1,163 0-70 1,-80 0-79-1,4 0-28 4,4 0-29-6,-8 0-18 0,-4 0-6 4,-15 3-102-2,-3-1-120 2,-16 4-330-3,-11-6-270-5</inkml:trace>
    </iact:actionData>
  </iact:action>
  <iact:action type="add" startTime="88516">
    <iact:property name="dataType"/>
    <iact:actionData xml:id="d43">
      <inkml:trace xmlns:inkml="http://www.w3.org/2003/InkML" xml:id="stk43" contextRef="#ctx0" brushRef="#br0">19207 8115 1023 0,'0'0'355'5,"0"0"-270"3,0 0-21 1,0 0 18-5,0 0-18 6,0 0-3-5,0 0 31 5,49 4 53-4,-49-16 16 3,7-18-31-3,12-18-79 1,-4-15-32 1,0-13-19 0,-3-12-19 1,-5-5-30-4,-7 5-18 7,0 10 27-8,0 20 33 2,0 26 7 2,0 19 29-1,0 13-20 1,0 0-9-2,8 15-53 4,7 22 53-3,11 9 28 3,5 6-12-6,3 8 3 7,7 6 11-6,-3 1-4 7,11-2-15-8,0-2 1 2,0-10 23 3,-7-12-17-2,-1-11-17 2,1-7 8-4,-19-16-9 6,3-7 6-6,-3-11 27 7,-1-38 5-10,5-20-30 5,-12-15-8 3,4-4-63-3,-4-1-58 2,-15 10-73-4,7-4 0 6,-7 23-339-6,0 12-198-3</inkml:trace>
    </iact:actionData>
  </iact:action>
  <iact:action type="add" startTime="89413">
    <iact:property name="dataType"/>
    <iact:actionData xml:id="d44">
      <inkml:trace xmlns:inkml="http://www.w3.org/2003/InkML" xml:id="stk44" contextRef="#ctx0" brushRef="#br0">20910 6988 690 0,'0'0'409'7,"0"0"-171"1,0 0-10 2,0 0-17-6,0 0-62 6,0 0-36-4,0 0-1 4,0-25-16-6,0 25-49 6,-7 8-26-3,-12 21-15 1,-4 11 23 0,-11 24 20-2,-4 12 9 3,-3 20-16-3,7 13 10 4,4 25-20-4,18 33-8 4,12-12-12-5,0-18-12 0,12-17-4 4,33-26-11-1,15 5-64 0,20 7-62-2,10-11-65 4,39 1-76-4,-24-25-242 5,-14-18-532-11</inkml:trace>
    </iact:actionData>
  </iact:action>
  <iact:action type="add" startTime="91095">
    <iact:property name="dataType"/>
    <iact:actionData xml:id="d45">
      <inkml:trace xmlns:inkml="http://www.w3.org/2003/InkML" xml:id="stk45" contextRef="#ctx0" brushRef="#br0">21462 7280 423 0,'0'0'320'8,"0"0"-129"-1,0 0 11 2,0 0-12-4,0 0-55 6,0 0-19-6,0 0 33 6,0 0-9-7,0 0 13 3,0 0-18 2,0 0-29-2,0 0-25 1,0 0-32-1,0 8-43 2,0 11-6-3,0 14 1 2,-8 13 42-2,0 21 22 4,-7 9 0-3,0 10-20-1,4 8-23 3,-4-1-14-2,7-3-3 3,-7-4-5-6,15-10-30 7,-11-15-57-6,11-18-77 6,0-9-118-8,11-34-108 5,12 0-137 1,3-5-165-8</inkml:trace>
    </iact:actionData>
  </iact:action>
  <iact:action type="add" startTime="91599">
    <iact:property name="dataType"/>
    <iact:actionData xml:id="d46">
      <inkml:trace xmlns:inkml="http://www.w3.org/2003/InkML" xml:id="stk46" contextRef="#ctx0" brushRef="#br0">22002 7511 682 0,'0'0'590'8,"0"0"-373"-3,0 0-1 4,0 0-28-2,0 0-61 3,0 0-53-5,0 0 25 4,0-39-5-2,-8 39-20 2,-11 0-19-5,-3 0-21 5,-5 0-28-1,-11 27 0 0,-3 15-3-1,-8 7 3 0,7 9-5 2,20 9 0-3,-5 1-1 3,27 1-1-2,0-4-5 3,0-2-6-5,34-10 0 0,15-13-3 4,8-15 15-1,15-16 5 1,3-9 8-4,-3-12-3 5,0-19-10-4,-12-14-1 4,-22-8-32-6,-4-6 5 8,-19-7-6-8,-15-11-7 4,0-1-16-1,-15 4-28 0,-19 8-78 2,4 17 44-2,3 26-26 2,12 16-70-4,0 7-447-3</inkml:trace>
    </iact:actionData>
  </iact:action>
  <iact:action type="add" startTime="92059">
    <iact:property name="dataType"/>
    <iact:actionData xml:id="d47">
      <inkml:trace xmlns:inkml="http://www.w3.org/2003/InkML" xml:id="stk47" contextRef="#ctx0" brushRef="#br0">22757 8052 1068 0,'0'0'608'3,"0"0"-515"7,0 0 59-4,0 0 6 3,-106 181-82-2,57-112-53 1,12-3-11-1,-5-8-12 2,8-12-42-3,19-23-115 1,7-16-139 1,8-7-347-6</inkml:trace>
    </iact:actionData>
  </iact:action>
  <iact:action type="add" startTime="92291">
    <iact:property name="dataType"/>
    <iact:actionData xml:id="d48">
      <inkml:trace xmlns:inkml="http://www.w3.org/2003/InkML" xml:id="stk48" contextRef="#ctx0" brushRef="#br0">23343 7350 1302 0,'0'0'598'6,"0"0"-427"3,0 0 12-4,0 0-90 3,0 0-93 0,0 0-47 2,0 0 45-6,0 86 2 6,0-30 49-5,-8 10-15 5,1 2-17-5,-1 3-17 1,0-4-14 4,8-4-152-3,0 8-154 0,-7-19-189 0,-1-16-189-7</inkml:trace>
    </iact:actionData>
  </iact:action>
  <iact:action type="add" startTime="92554">
    <iact:property name="dataType"/>
    <iact:actionData xml:id="d49">
      <inkml:trace xmlns:inkml="http://www.w3.org/2003/InkML" xml:id="stk49" contextRef="#ctx0" brushRef="#br0">23052 8170 393 0,'0'0'1089'3,"0"0"-871"8,0 0-50-5,0 0-95 5,0 0-46-8,170-86-14 4,-95 66-9 2,-10 0-4-2,-9 9-20 2,1 5-62-2,-8 6-57 2,0 0-68-4,-19 0-340 6,-11 2-205-11</inkml:trace>
    </iact:actionData>
  </iact:action>
  <iact:action type="add" startTime="92778">
    <iact:property name="dataType"/>
    <iact:actionData xml:id="d50">
      <inkml:trace xmlns:inkml="http://www.w3.org/2003/InkML" xml:id="stk50" contextRef="#ctx0" brushRef="#br0">23297 8354 948 0,'0'0'545'8,"0"0"-393"-1,0 0 26 0,0 0-83-1,0 0-88 3,0 0 3-2,0 0 17-1,114-8 5 3,-84 5-17-2,11 3-15 3,-14 0 0-6,-5 0-10 6,5 11 10-4,-20 5-1 5,-7 4-6-8,0 3 7 5,-18 3 9 2,-13 3 13-4,-18 3 5 2,-7-1-9-2,7 1 15 5,-1-5 12-6,9-2 4 4,26-8-3-5,-4-4-18 7,19-4-22-5,0-7-6 0,0 1-24 3,26 2 24-2,16 1 18 3,15 0 9-6,14-1-27 7,5-2-39-6,11-3-163 7,-19 0-166-7,-23 0-692-4</inkml:trace>
    </iact:actionData>
  </iact:action>
  <iact:action type="add" startTime="95576">
    <iact:property name="dataType"/>
    <iact:actionData xml:id="d51">
      <inkml:trace xmlns:inkml="http://www.w3.org/2003/InkML" xml:id="stk51" contextRef="#ctx0" brushRef="#br0">23807 6931 591 0,'0'0'406'8,"0"0"-127"-1,0 0-54 4,0 0-39-7,0 0-72 4,0 0-73-1,0 0-29 5,42-14 30-9,-8 39 99 4,-4 10-44 2,19 14-9-1,0 20-21 0,8 20 5-3,18 39 16 6,-3 52-15-6,11 44-36 2,-19 13-21 1,-22-43-14 0,-19-56 7 1,-16-60-8-4,1-23-1 5,3-1-27-4,-11 1-46 4,0 4-43-6,-19-19-119 7,-19-12-122-6,-11-20-291-4</inkml:trace>
    </iact:actionData>
  </iact:action>
  <iact:action type="add" startTime="96110">
    <iact:property name="dataType"/>
    <iact:actionData xml:id="d52">
      <inkml:trace xmlns:inkml="http://www.w3.org/2003/InkML" xml:id="stk52" contextRef="#ctx0" brushRef="#br0">25609 7192 1235 0,'0'0'539'9,"0"0"-435"-5,0 0 5 7,0 0-57-5,0 0-12 4,0 0-22-6,0 0-4 3,-174 170 20 2,136-128 36-2,-11-6-20 1,15-7-9-2,12-9 4 4,14-6-14-3,-3-6-28-1,11-6-3 1,0 4-15 1,19 2-13 1,11-2 28-4,19 2 16 5,15-6 8-3,19-2 4 2,0 0-27-4,-3 0-1 6,3 0-80-7,-19 0-78 6,-7 3-102-4,-16 5-236 0,-26-2-265-5</inkml:trace>
    </iact:actionData>
  </iact:action>
  <iact:action type="add" startTime="96458">
    <iact:property name="dataType"/>
    <iact:actionData xml:id="d53">
      <inkml:trace xmlns:inkml="http://www.w3.org/2003/InkML" xml:id="stk53" contextRef="#ctx0" brushRef="#br0">25103 8016 428 0,'0'0'1085'7,"0"0"-932"2,0 0-35-5,0 0 95 5,196 0-64-4,-98 0-87 6,8 0-43-6,0 0-19 7,15 0-113-10,-15 5-154 8,-31 1-475-3</inkml:trace>
    </iact:actionData>
  </iact:action>
  <iact:action type="add" startTime="99023">
    <iact:property name="dataType"/>
    <iact:actionData xml:id="d54">
      <inkml:trace xmlns:inkml="http://www.w3.org/2003/InkML" xml:id="stk54" contextRef="#ctx0" brushRef="#br0">26617 7099 388 0,'0'0'318'7,"0"0"-103"1,0 0 23-1,0 0-35 1,0 0-63-1,0 0-14 2,0 0 11-2,-7 0 1 1,7 0 4-3,0 0-19 6,0 0-36-5,0 0-33-1,0 0-29 4,7-4-12-2,20 0 2 2,18-2 0-3,16 1 10 3,3-1-10-2,0 2-9 3,0 4-6-7,-7 0 0 5,-8 0 0 1,-23 11-12-2,-3 7-22 1,-15 1-9-2,-8 8 7 5,0 8 36-5,-23 10 5 4,-26 6 10-7,0 4 10 5,-15 6-13 1,-1-4-5-1,5-2-7-1,15-5 2-1,11-6 22 5,7-5 1-5,27-4-9 3,0-4-16-4,12-10-5 5,25-4 5-4,20-5 16 0,26-7 30 2,8-5 0-1,22 0-46 3,0 0-10-5,-7 0-106 4,7 0-125-2,-22 0-286 4,-27 0-418-11</inkml:trace>
    </iact:actionData>
  </iact:action>
  <iact:action type="add" startTime="99608">
    <iact:property name="dataType"/>
    <iact:actionData xml:id="d55">
      <inkml:trace xmlns:inkml="http://www.w3.org/2003/InkML" xml:id="stk55" contextRef="#ctx0" brushRef="#br0">27864 6532 1137 0,'0'0'509'10,"0"0"-340"-5,0 0 16 1,0 0-104 3,0 0-67-2,0 0 90 2,170 90 3-3,-95-24-24 3,5 22 1-3,3 39 7 4,-4 40-43-3,-15 45-19 0,-37 19-8-1,-27-10-7 4,-34-24-4-3,-4-49 0 0,-11-35-5 1,7-39-5-1,8-16-61 3,-7-12-58-6,-23-26-122 7,7-7-234-6,8-13-587-4</inkml:trace>
    </iact:actionData>
  </iact:action>
  <iact:action type="add" startTime="134090">
    <iact:property name="dataType"/>
    <iact:actionData xml:id="d56">
      <inkml:trace xmlns:inkml="http://www.w3.org/2003/InkML" xml:id="stk56" contextRef="#ctx0" brushRef="#br0">26349 9209 827 0,'0'0'673'6,"0"0"-478"4,0 0 20-5,0 0 27 4,0 0-93-3,0 0-63 3,0 0-3-3,0-4 5 5,0 4-15-8,0 0-8 7,0 0-2-3,0 0 0 0,0 0-9 0,0 0-8 0,0 0-7 2,0 0-11-2,0 0-13 1,0 0-8-1,0 0-7 3,0 0-1-5,0 0 0 1,15 0-5 3,12 0 6-2,3 0 0 2,4 0 19-4,8 0-8 6,-1 0-10-5,-3 0-1 3,-4 4-66-4,0 2-143 2,-11-4-145 1,-8 2-324 0,-8-4-629-6</inkml:trace>
    </iact:actionData>
  </iact:action>
  <iact:action type="add" startTime="134572">
    <iact:property name="dataType"/>
    <iact:actionData xml:id="d57">
      <inkml:trace xmlns:inkml="http://www.w3.org/2003/InkML" xml:id="stk57" contextRef="#ctx0" brushRef="#br0">26334 9578 720 0,'0'0'1001'7,"0"0"-777"2,0 0-6-5,0 0-28 6,0 0-106-4,0 0-51 1,0 0 54-1,136 43-27 3,-94-26-26-1,7-1-22-2,0 1-12 3,-15-6 0-2,4-9-126 3,-19-2-233-6,-19 0-545-4</inkml:trace>
    </iact:actionData>
  </iact:action>
  <iact:action type="add" startTime="135418">
    <iact:property name="dataType"/>
    <iact:actionData xml:id="d58">
      <inkml:trace xmlns:inkml="http://www.w3.org/2003/InkML" xml:id="stk58" contextRef="#ctx0" brushRef="#br0">28385 9171 221 0,'0'0'984'7,"0"0"-702"3,0 0-20-6,0 0-5 7,0 0-70-6,0 0-63 5,0 0 5-4,0-50 9 1,0 36-8 2,-15 0-23-3,-4 1-20 2,-3 1-26-2,-12 7-32 6,-8 5-11-7,-15 0-13 0,-14 13-5 3,-13 27-1 0,-2 15-1 1,2 14-5-4,20 4 6 6,15 7-7-5,8 6 1 5,33-1-7-9,8-1 2 10,8-4-6-7,41-6-1 4,22-16-13-2,20-19 10-1,15-19 6 3,0-20 7-2,-8-6-8 2,0-36-10-4,-26-19 8 6,3-15-6-6,-18-20-43 1,-15-12-13 3,-27-5-18-2,-15-1 10 2,0 12-23-4,-27 13-69 6,-3 26-12-7,-12 31-16 8,8 18-162-9,12 14-453-3</inkml:trace>
    </iact:actionData>
  </iact:action>
  <iact:action type="add" startTime="136132">
    <iact:property name="dataType"/>
    <iact:actionData xml:id="d59">
      <inkml:trace xmlns:inkml="http://www.w3.org/2003/InkML" xml:id="stk59" contextRef="#ctx0" brushRef="#br0">28718 10407 892 0,'0'0'941'5,"0"0"-740"3,0 0-23 2,0 0 47-4,0 0-113 2,0 0-77-1,0 0-23 2,41-85-11-2,-26 46 0 1,-7 4 0-3,3 7 0 5,-3 9 0-3,-1 12 1-1,-7 3-2 3,0 4-7-3,0 0-10 4,0 0-17-3,0 0 4 1,0 17 2-3,-15 8 28 7,-4 11 37-8,4 2-6 2,-8 6-9 4,5-6-11-4,2-7-11 3,16-6 0-3,0-13-95 5,0-4-138-6,34-13-105 6,-3-22-205-8,18-15-378-2</inkml:trace>
    </iact:actionData>
  </iact:action>
  <iact:action type="add" startTime="136477">
    <iact:property name="dataType"/>
    <iact:actionData xml:id="d60">
      <inkml:trace xmlns:inkml="http://www.w3.org/2003/InkML" xml:id="stk60" contextRef="#ctx0" brushRef="#br0">29809 9570 1744 0,'0'0'504'9,"0"0"-362"-4,0 0-9 5,0 0 18-5,0 0-92 5,0 0-44-5,0 0 2 3,-34-31 32 0,-4 42-3-1,-30 22-25 2,-11 13 3-2,-19 17 25 1,0 17 5-3,-1 12-21 6,13 12-15-6,18 3-11 1,11 2-7 5,27-5-1-5,18-10-6 2,12-12-8-2,19-15 6 4,38-12 8-4,22-19 1 4,12-15 1-6,15-17-1 5,15-4 0-2,3-36-5 2,-10-17-1-3,-16-16 0 1,-8-7-18 3,-33-10-6-4,-19-2 10 3,-19-2 5-4,-19 1 2 7,0 5-1-8,-27 3-23 8,-11 13 4-9,-11 13 11 4,8 14-21 2,-1 8-48-2,1 17-70 2,11 7-72-4,-20 9-124 5,9 9-325-4,7 10-238-5</inkml:trace>
    </iact:actionData>
  </iact:action>
  <iact:action type="add" startTime="137820">
    <iact:property name="dataType"/>
    <iact:actionData xml:id="d61">
      <inkml:trace xmlns:inkml="http://www.w3.org/2003/InkML" xml:id="stk61" contextRef="#ctx0" brushRef="#br0">30323 9643 55 0,'0'0'206'7,"0"0"-53"3,0 0-11-3,0 0 18 1,0 0 55-2,0 0 21 3,0 0 13-2,7 0-31-2,-7 0-30 3,0 0-15 0,0 0-28 1,0 0-31-3,0 0-37 3,0 0-33-3,0 5-18 4,0 18-25-5,-7 9 22 4,-8 12 31-2,-4 6-20 2,4-3-4-3,7-7-16 0,1-9-8 5,-1-12-6-5,8-10 0 2,0-6-10-2,0-3 9 4,8 0 0-4,14 0 1 0,12 0 12 2,8 0-11-1,-4 0-1 3,11 0-11-5,0 2-3 4,0 14-2-2,0 10-2 4,0 4 8-8,-15 0 9 8,4 9 0-7,-12-1 1 6,-18 5 10-4,-1 5 2 1,-7 2 11 2,0-1 0-2,-15 3 4 2,-19-6 2-4,-7-7 3 6,-16-9-9-6,0-8-8 6,8-10 1-7,-7-11-16 2,7-1-3 3,11 0-66-1,4-19-79 1,7-33-143-4,20 3-328 5,-1 0-684-9</inkml:trace>
    </iact:actionData>
  </iact:action>
  <iact:action type="add" startTime="138466">
    <iact:property name="dataType"/>
    <iact:actionData xml:id="d62">
      <inkml:trace xmlns:inkml="http://www.w3.org/2003/InkML" xml:id="stk62" contextRef="#ctx0" brushRef="#br0">30414 9616 778 0,'0'0'507'8,"0"0"-366"1,0 0 68-4,0 0-31 2,0 0-65 2,0 0 18-2,0 0 20 1,37-22-9-2,-10 22-9 5,3 0 0-6,11 0-25 3,27 0-35-2,4 0-11 3,8 0-16-1,10 0-24-3,1 0-11 5,-12 0-11-4,4 0-14 4,-26 3-51-6,-8 5-61 7,-34 3-122-5,-4 2-266 5,-11-8-492-11</inkml:trace>
    </iact:actionData>
  </iact:action>
  <iact:action type="add" startTime="141959">
    <iact:property name="dataType"/>
    <iact:actionData xml:id="d63">
      <inkml:trace xmlns:inkml="http://www.w3.org/2003/InkML" xml:id="stk63" contextRef="#ctx0" brushRef="#br0">31422 9805 1213 0,'0'0'568'7,"0"0"-414"0,0 0 103 0,0 0-57 1,0 0-83-1,0 0-58 1,0 0-14-1,0-3-5 2,0 3-11-2,0 0-12 3,0 12-16-6,-8 9 0 6,-10 9 39-5,2 7 9 1,1-1-23 3,0-4-17-2,4-7-3 3,3-8-6-6,8-9-1 7,0-6-14-6,0-2-3 6,0 0-1-7,19 0 12 3,11 0 7 2,20 0 7-2,6 0-7 1,8 0-78-1,-3 0-66 2,-4 0-85-2,14 0-122 1,-22-8-287-2,-15-14-349-6</inkml:trace>
    </iact:actionData>
  </iact:action>
  <iact:action type="add" startTime="142305">
    <iact:property name="dataType"/>
    <iact:actionData xml:id="d64">
      <inkml:trace xmlns:inkml="http://www.w3.org/2003/InkML" xml:id="stk64" contextRef="#ctx0" brushRef="#br0">31853 9616 1311 0,'0'0'320'7,"0"0"-235"3,0 0 134-7,-8 154 10 8,1-80-104-7,-20 11-64 7,4 3-22-6,-3 2-19 1,11-2-9 2,-8-10-11 0,16-9-83 1,7-21-111-4,7-31-152 4,16-17-345-2,11 0-378-6</inkml:trace>
    </iact:actionData>
  </iact:action>
  <iact:action type="add" startTime="142537">
    <iact:property name="dataType"/>
    <iact:actionData xml:id="d65">
      <inkml:trace xmlns:inkml="http://www.w3.org/2003/InkML" xml:id="stk65" contextRef="#ctx0" brushRef="#br0">32276 9791 1313 0,'0'0'485'7,"0"0"-277"0,0 0 20-1,0 0-44 5,0 0-113-6,0 0-71 1,0 0-21 3,0-25-28-2,26 25-6 2,-3 4 52-3,11 10 3 3,15 2 1-3,0-2 7 4,8-1 1-5,7-1-2 4,-15-7 0-3,0-3-7 4,-7-2-13-5,-20 0 12 3,-14 0 1 1,-1 4 0-2,-7-2 15 1,0 4 22-2,0 1-4 4,0 11-33-4,0 8 0-1,-15 19 52 3,0 10-2 0,-11 13-18 1,3 14-10-2,-3 7-10 3,-5 1-6-4,5 4-6 5,3-8-18-7,-3-10-107 5,11-15-112-4,15-15-69 3,0-16-236 0,0-18-217-8</inkml:trace>
    </iact:actionData>
  </iact:action>
  <iact:action type="add" startTime="142927">
    <iact:property name="dataType"/>
    <iact:actionData xml:id="d66">
      <inkml:trace xmlns:inkml="http://www.w3.org/2003/InkML" xml:id="stk66" contextRef="#ctx0" brushRef="#br0">32189 10190 1564 0,'0'0'277'9,"0"0"-241"-3,0 0 200 2,0 0-26-3,234 78-115 5,-143-65-64-4,7-2-31 1,15-8-111 1,-15-3-185-1,-33 0-341-6</inkml:trace>
    </iact:actionData>
  </iact:action>
  <iact:action type="add" startTime="243691">
    <iact:property name="dataType"/>
    <iact:actionData xml:id="d67">
      <inkml:trace xmlns:inkml="http://www.w3.org/2003/InkML" xml:id="stk67" contextRef="#ctx0" brushRef="#br0">17318 11870 147 0,'0'0'358'10,"0"0"-205"-5,0 0-48 1,0 0 12 2,0 0-52 0,0 0-20 1,0-6 72-4,0 2 56 5,0 2-14-4,0 0-56 4,0 2-21-6,8-4-14 6,-8 4 5-4,0 0-7 2,0 0 3-1,0 0 6 0,0 0 8 2,0 0-15-2,0 0-11 1,0 0-16-2,0 0-10 5,0 0 9-6,0-1 12 1,0-5-1 3,-16-2-31-2,9-1 11 1,-20-2-11-2,5 3-11 3,-1-6 1-2,-11 3-8 3,0 0 7-5,-7 0-7 4,3 0 4-3,4 0-5 3,-8 0 5-3,12 3-6 1,-11 2 0 3,7 4-8-4,3 2 7 4,-10 0-6-6,-1 0 5 7,1 19 1-6,3 6-11 6,-11 5 11-7,15 5 0 3,-8 3-7 3,1 4 8-4,10 2 0 2,-3 4-1-1,4 1 1 4,4-3 0-7,-8 4 0 5,19-3 2-4,0-4-1 3,15 4-1 1,0 2 0-4,0 4 1 4,0 5 11-1,15-1-10 1,19 6 11-5,-4 0-1 8,19-4 1-7,8-2 1 6,18-2 6-8,-11-1-3 4,27 0-1 2,0-5 2-1,-4-5 10 1,11 0-5-4,0-8-8 5,-7-4-9-5,-4-7-5 4,3-8 7-3,1-12-2 2,0-5 3-1,-12 0 0 0,4-19 0 2,-11-17 0-3,-1-7 8 4,-10-12-8-6,-16-12 1 8,-11-10 2-8,-19-10-6 8,-3-7 3-8,-12-8 4 3,0 6-7 2,-27 5 2-2,-7 18-2 1,-4 8 33-2,-11 16 8 5,-7 11-23-7,-12 5-16 6,-19 8-2-6,-4 1-6 4,1 1-6 1,3 4-26-4,4-1-80 5,-31-6-137-4,31 3-288 5,11-3-660-10</inkml:trace>
    </iact:actionData>
  </iact:action>
  <iact:action type="add" startTime="255089">
    <iact:property name="dataType"/>
    <iact:actionData xml:id="d68">
      <inkml:trace xmlns:inkml="http://www.w3.org/2003/InkML" xml:id="stk68" contextRef="#ctx0" brushRef="#br1">18542 3435 544 0,'0'0'337'7,"0"0"-63"1,0 0-9-2,0 0-70 4,0 0-22-4,0 0-40 3,0 0-16-4,-42-25-12 6,23 25-33-6,-11 0-5 1,-19 0 23 2,-8 0-22 0,-26 22-35 2,4 16-14-6,-34 20-1 7,7 21-11-6,-26 24-1 6,18 15 0-7,9 14-6 5,14 22 0-3,19 24 1 2,53 31-1 1,19 10 0-3,76-12-1 4,15-47 1-5,45-34 2 5,33-33-1-6,20-32 0 9,23-15 0-10,-50-31-1 8,-37-15 1-6,-38 0 1 1,-12-15-1 3,-3-18 0-2,0-16 8 3,-4-14 3-6,-30-19 0 7,-12-35-2-6,-26-45-1 3,-41-65-9-2,-39-40-7 5,-10-11-45-5,-1 25-46-1,34 70-22 5,23 53 59-4,19 45 23 4,15 25-70-6,0-14-94 7,8 12-113-6,-1 13-466-3</inkml:trace>
    </iact:actionData>
  </iact:action>
  <iact:action type="add" startTime="256442">
    <iact:property name="dataType"/>
    <iact:actionData xml:id="d69">
      <inkml:trace xmlns:inkml="http://www.w3.org/2003/InkML" xml:id="stk69" contextRef="#ctx0" brushRef="#br1">27139 6535 375 0,'0'0'812'4,"0"0"-540"5,0 0-23-2,0 0-70 1,-204-59-24-2,140 59-52 4,-12 0-28-4,-18 25-17 4,-12 20 13-6,-26 18 3 6,3 16 6-4,-3 21 14 6,-15 29-18-10,18 34-21 6,16-13-25 1,37-13-21-1,46 4-9 1,30-1-6-5,57 39 6 8,64 7 7-8,56-29 2 4,39-44-1-2,-16-47 1 3,4-25-1-1,-42-18-7-2,-22-14-1 3,-42-9-18-3,-26 0-1 5,18-4 7-7,1-26 10 6,-4-20 2-4,-11-22 0 4,-12-47 6-5,-8-50 0 1,-22-68-6 3,-34-37-15-2,-15-7-18 2,-53 34-38-4,-3 74-97 7,6 58-47-8,24 57 35 8,-50 11 6-9,19 14-309 4,4 5-675-1</inkml:trace>
    </iact:actionData>
  </iact:action>
  <iact:action type="add" startTime="270275">
    <iact:property name="dataType"/>
    <iact:actionData xml:id="d70">
      <inkml:trace xmlns:inkml="http://www.w3.org/2003/InkML" xml:id="stk70" contextRef="#ctx0" brushRef="#br1">19698 12095 439 0,'0'0'185'7,"0"0"-103"0,0 0-4 1,0 0-33-1,0 0-36 0,0 0-7 1,0 0 38-1,7 0 46 3,-7 0-4-4,0 0 8 4,0 0 8-5,0 0-4 4,0 0-7-3,0 0-13 0,0 0-10 3,0 0-5-2,0 0-1 2,0 0 12-3,0 0 13 3,0 0 6-2,0 0 1 2,0-3-11-5,0-2-31 5,0 2-21-2,0-3-5 1,0 4 16 0,0 2 1-1,0 0 2 2,0 0 2-3,0-3 0 3,0 3-3-3,-7 0-4 3,-1-4-15-3,-11 4-15 0,-3 0-6 3,-12 0 0-2,-8 18-10 2,-7 12-5-4,0 11 14 5,3 11-3-4,-3 8 4 5,8 9 9-7,-1 5-8 8,27 4-1-7,-11 1 0 2,26-5-1 0,0-5-6 0,7-8-8 3,35-6 2-4,22-9 12 3,12-2 1-4,22-10 7 6,8-13 8-6,14-10-3 0,-14-11-6 6,0 0 3-5,-15-2-9 3,-20-23-3-4,-3-9-9 6,-30-6 12-6,-4-15 7 7,-26-17 5-10,-1-18-6 7,-7-15-6-2,-15-16-12 0,-26-1-32 2,-1 10-8-3,-15 16-15 3,8 22-2-2,11 25-2 3,-3 24-98-6,-1 25-143 6,1 0-413-5,11 19-29-3</inkml:trace>
    </iact:actionData>
  </iact:action>
  <iact:action type="add" startTime="271034">
    <iact:property name="dataType"/>
    <iact:actionData xml:id="d71">
      <inkml:trace xmlns:inkml="http://www.w3.org/2003/InkML" xml:id="stk71" contextRef="#ctx0" brushRef="#br1">20691 13277 1497 0,'0'0'665'6,"0"0"-548"0,0 0 72 3,0 0-28-2,0 0-128 2,0 0-33-3,0 0-72 3,0-111-45-2,0 87-119 2,0 4-131-5,0 4-333-3</inkml:trace>
    </iact:actionData>
  </iact:action>
  <iact:action type="add" startTime="272348">
    <iact:property name="dataType"/>
    <iact:actionData xml:id="d72">
      <inkml:trace xmlns:inkml="http://www.w3.org/2003/InkML" xml:id="stk72" contextRef="#ctx0" brushRef="#br1">21511 12144 365 0,'0'0'238'6,"0"0"-85"0,0 0 75 4,0 0-8-3,0 0-27 1,0 0-38-2,0 0-10 4,11 0-5-4,-11 0 5 4,0 0-9-6,0 0-13 3,0 0-21 2,0 0-18-1,0 2-30-1,0 4-28-1,-19 3-5 4,-11 12-1-3,-12 10 18 0,-22 15-14 0,-11 14-2 0,3 13 4 2,8 9 1-2,-4 3-10 2,11 0-9-3,27-6-7 4,3-4-1-6,27-6 0 6,0-6-12-4,42-2 4 5,30-6 8-8,11-9 10 5,30-7 7 0,0-17-8 0,20-14 1 1,-20-8-4-4,-7 0 0 5,-27-25-6-4,-11-8-2 3,-19-13 2-4,-19-13 14 4,-11-15-2-2,-19-10-12-1,0-13-8 3,-41-4-34-3,-8-2-18 4,-1 13-2-6,1 15 23 8,0 20-1-7,15 20-40 7,19 14-33-8,0 14-54 1,15 7-131 4,0 18-500-1,0 8 156-6</inkml:trace>
    </iact:actionData>
  </iact:action>
  <iact:action type="add" startTime="273149">
    <iact:property name="dataType"/>
    <iact:actionData xml:id="d73">
      <inkml:trace xmlns:inkml="http://www.w3.org/2003/InkML" xml:id="stk73" contextRef="#ctx0" brushRef="#br1">22587 12018 1079 0,'0'0'541'8,"0"0"-402"1,0 0 44-3,0 0-18 0,0 0-98 2,0 0-66 0,0 0 8 2,8 82 108-4,-8-11 24 3,0 21-20-3,0 14-13 4,0 13-17-5,-8 1-45 2,1-6-28 0,-1-11-11 1,1-12-6 1,7-14-1-3,0-18-70 4,0-19-72-5,0-17-88 7,22-23-149-9,1-14-242 10,3-22-269-13</inkml:trace>
    </iact:actionData>
  </iact:action>
  <iact:action type="add" startTime="273534">
    <iact:property name="dataType"/>
    <iact:actionData xml:id="d74">
      <inkml:trace xmlns:inkml="http://www.w3.org/2003/InkML" xml:id="stk74" contextRef="#ctx0" brushRef="#br1">23539 12213 212 0,'0'0'1094'6,"0"0"-766"0,0 0-98 3,0 0-9-2,0 0-43 2,0 0-73-3,0 0-20 2,-15-6-2 0,-12 24-17 1,-10 12-38-4,-5 14 0 4,-7 7 15-2,0 12-4 2,15 6-10-5,4 3-18 4,3-1-3 1,20 3-8-2,7 1 0 3,0-7-2-4,26-5-17 6,23-8-9-8,8-17-4 9,15-13 12-13,-1-15-1 7,13-10 12 2,-20-16 8-1,11-23-5 0,-18-16 6-2,-8-12-1 4,-19-15-17-4,-11-12-4 4,-19-7 4-6,0-4-6 6,-19 4-17-4,-22 12-10 0,3 18 11 3,-4 19-13-2,1 13-49 2,-8 12-101-4,7 8-119 6,12 7-454-10</inkml:trace>
    </iact:actionData>
  </iact:action>
  <iact:action type="add" startTime="274231">
    <iact:property name="dataType"/>
    <iact:actionData xml:id="d75">
      <inkml:trace xmlns:inkml="http://www.w3.org/2003/InkML" xml:id="stk75" contextRef="#ctx0" brushRef="#br1">24053 12152 510 0,'0'0'366'8,"0"0"-111"-1,0 0 24 1,0 0-50-2,0 0-81 3,0 0-55-2,0 0 8 3,15 3 6-6,4 0-11 8,11 5 16-8,4 1-33 2,15 2-17 3,8-3-7-2,-1-1-25 2,1-1-14-3,7-3-5 3,4-3-1-3,-11 0-9 5,-8 0 1-8,-19 0-1 6,4 0 0-1,-19 0 0 0,-15 0 1-2,8 0 5 1,-8 0 26 2,0 0 24-1,0 3-10-1,0 13-26-1,-15 14-21 5,-8 21 14-6,-18 20 30 1,7 14 31 4,-8 8-11-3,12 3-31 2,-4 1-19-5,11-5-7 7,4-8-7-5,4-14-12 4,8-11-60-6,7-13-93 7,0-15-54-6,0-15-80 3,7-16-90-1,1 0-207-1,-1-8-71-4</inkml:trace>
    </iact:actionData>
  </iact:action>
  <iact:action type="add" startTime="274661">
    <iact:property name="dataType"/>
    <iact:actionData xml:id="d76">
      <inkml:trace xmlns:inkml="http://www.w3.org/2003/InkML" xml:id="stk76" contextRef="#ctx0" brushRef="#br1">24151 12760 798 0,'0'0'794'8,"0"0"-572"-2,0 0-52 1,0 0-22-1,0 0-26 3,0 0 49-2,211 0-54-1,-131 0-62 3,10-6-55-1,16 6-42 1,-23 0-196-4,-26 0-465-5</inkml:trace>
    </iact:actionData>
  </iact:action>
  <iact:action type="add" startTime="279495">
    <iact:property name="dataType"/>
    <iact:actionData xml:id="d77">
      <inkml:trace xmlns:inkml="http://www.w3.org/2003/InkML" xml:id="stk77" contextRef="#ctx0" brushRef="#br1">27864 10867 434 0,'0'0'224'6,"0"0"-90"2,0 0 53 1,0 0-5-2,0 0-34-1,0 0-21 2,0 0 7 0,0 0-10-1,0 0-15-1,0 0-34 4,0 0-9-4,0 0-6 4,0 0-22-6,0 0-13 7,0 0-8-6,0 0-11 6,0 0-6-8,0 0 0 5,23 7 3 1,3 5 71-2,16-1-12 1,7 3-13-1,-4-3-2 2,23-2-13-2,4 3 6 0,18-3-1-1,9-4-7 2,6 5-1 1,9 2-4-3,-1 1-4 5,0 1 5-6,1 5-10 5,3-2 0-6,-12 2 1 8,1-5-4-8,-8 0-2 7,-11-4-4-7,4-1-3 3,0-1 5 1,-4-2 15-1,3-1 3 2,-7 1-13-4,-11-4-2 6,-8 5-4-5,-7-2 0 2,-8 0 2-2,-7-3-1 1,7 4-1 2,-15-4 5-1,3 2 2 0,5-2 4-2,-8 2 8 5,-11-4-5-5,3 0-6 3,-3 0 6-4,-16 0-1 7,5 0-8-7,-5 2-2-2,1-2 1 7,-1 3-8-3,1-1-6 1,7 4 9-2,11 0 3 5,-3 1 1-6,11 1 4 6,8 2-7-8,-1-3 10 5,8 1-4 0,-3 3-1-1,14-1-4 3,4-1-5-5,0 2 4 5,8 1-1-4,4 5-8 2,-4-2 0-3,11 3 0 6,7 1 0-6,5 2 0 2,10 4 0 1,13 3-1 0,2-1 1 1,9 1-1-4,3-3 0 5,-4-1 0-4,5 0 6 4,-12-3-4-7,3-6-1 7,-18 3 8-3,0-7-3 0,-19-4-5 1,-12-1 0-1,-18-4 0 3,-8-2 0-4,-26 4-1 3,-16-4-34-4,-7 0-64 5,0 0-84-4,-64 7-142-1,0 2-287 6,-8-6-587-11</inkml:trace>
    </iact:actionData>
  </iact:action>
  <iact:action type="add" startTime="285275">
    <iact:property name="dataType"/>
    <iact:actionData xml:id="d78">
      <inkml:trace xmlns:inkml="http://www.w3.org/2003/InkML" xml:id="stk78" contextRef="#ctx0" brushRef="#br1">19607 13639 173 0,'0'0'127'10,"0"0"-49"-6,0 0-22 2,0 0-15 3,0 0-24-2,0 0-5 2,0 0-2-4,-8 0 19 5,1 0 21-4,7 0 8 5,0 0-8-7,0 0 10 4,0 0 2 0,0 0 8-1,0 0-3 0,0 0-12 0,0 0 16 2,0 0 15-1,0 0-15-1,0 0 13-1,0 0 14 5,0 0-10-5,0 0-9-1,0 0-5 4,0 0-11-2,0 0-5 3,0 0-10-6,0 0-2 6,0 0 5-3,0 0 5 3,0 0-10-7,0 0-9 8,0 0-3-5,0 0 6 1,0 0-2 2,0 0-8-3,0 0-7 4,0 0-4-4,0 0-5 2,0 0-4-3,0 0 2 6,0 0-3-6,0 0 3 5,0 0-1-5,0 0 3 2,0 0 1 1,0 0 1 1,0 0-1-2,0 0-6 0,0 0 5 2,0 0-2-2,0 0 0 1,0 0-4-1,0 0-2 2,0 0-5-3,0 0 6 0,0 0-7 3,0 0-1-2,0 0-1 2,0 0 1-5,0 0-9 7,0 0 9-6,0 0-7 5,0 0 1-5,0 0-1 2,0 0-6 2,0 0-3-1,15 0 17 0,8 0 6-3,11 0 14 6,0 0-3-5,3 0-4 1,13 0 12-1,10 0-7 2,-3 0 3 1,7 0 4-3,8 0-5 3,3-2-6-3,-3 2-5 4,11 0-7-6,-4 0-1 7,4 0 8-4,-3 14-8 3,10-1 11-7,-6 0 6 4,10-3 18 2,12-2 0-1,11-7 1 0,4-1-10-1,41 0-8 3,27 0-1-5,-19 0-3 2,-15 0-3 0,7-1 1 1,1-3-11-1,56 4 8 0,34 0-1 3,-27 0-1-4,-10 0 4 3,-31 16-2-4,-4 2-1 8,4-4 9-10,-38-3-8 9,-26-6 8-9,-22-2-3 4,-16-3 0 2,4 0 0-2,11 0-4 2,-8 0-10-4,-18 0 8 6,-23 0-9-6,-15-7 2 6,-19 6-2-8,-15-3-27 4,0 2-42 2,0-1-59-2,-15-13-75 2,-19 2-415-3,-4-6-635-5</inkml:trace>
    </iact:actionData>
  </iact:action>
  <iact:action type="add" startTime="292880">
    <iact:property name="dataType"/>
    <iact:actionData xml:id="d79">
      <inkml:trace xmlns:inkml="http://www.w3.org/2003/InkML" xml:id="stk79" contextRef="#ctx0" brushRef="#br2">18213 15775 438 0,'0'0'200'7,"0"0"-80"-1,0 0-4 4,0 0-7-4,0 0-39 3,0 0-5-4,12-6 33 6,-12 6 14-6,0-6-3 5,0 6-3-4,0 0-16 0,0 0-1 4,0 0-6-4,0 0-5 2,0 0 4-2,0 0 5 4,0 0-9-4,0 0-11 3,0 0-10-3,0 0 0 1,0 0-14 2,0-1-6-4,0-3 0 5,0-2-5-4,0-2-3 4,0-5-20-6,0-4-2 7,-12-2-7-6,5-3 0 5,-8 0 0-4,7 5 1 0,-11-8-1 3,12 4 0-1,-9-1 0 1,1 0 0-4,-4 0 0 5,4 0 1-5,0 3-1 6,-4-4 0-7,4 4 0 4,0 1 0 0,-4-2 0-2,4 3 0 4,-8-2-1-4,5 0 0 4,2 0 1-4,-18 2 0 4,19 1-2-6,-7-1 1 8,3 4-6-7,-4-1 7 0,8 5-1 4,-4 1-11-2,-3 6-3 2,3-7-7-5,-4 7 10 8,0 2-6-7,4-3 7 5,4 3 4-6,0 0 7 4,-4 0 0 0,4 0 0-1,8 0 1 2,-8 0-1-3,-4 0-1 4,4 0-5-4,7 0 5 2,-11 0-7-2,4 8 2 5,0 0 6-6,-12 3 0 1,20 0 0 2,-8 0 0 0,7 0-1 1,8 0-8-5,-19 3 8 8,19-1-11-7,-7 1 11 7,-1-5 0-9,8-1 0 4,0-2-7 0,0 0 7 1,0 1 0 0,0-2-5-1,0 3-1 2,0 4-2-2,0-1 2 4,0 2 1-9,0-1 6 10,0-1-1-8,0-1 0 3,0 1-1 1,8 1 1 0,-1-5 0 0,-7 5 1-3,19-1-1 7,-19-4 0-8,8 2 0 9,-1-3-1-11,1-1 2 6,-1 4 0 0,12-4-1-1,-11 0-1 1,7 4 2-1,-7-6-1 2,10 5 1-2,-2-3 1 1,-1 4 0-2,11-7 0 5,-11 4-1-6,0-1 1 5,4 1 1-4,4 0-1 0,-16-2 0 3,12 0 0-2,-4-2-1 2,1 1 1-4,-9-3-1 5,12 0 1-4,-11 0-1-1,14 0 1 4,-3 0 7-2,-4-3-7 2,8-7 0-3,11-2 5 4,-12-1-6-4,12 2 1 4,-7 0-1-6,-12-1 1 8,8 5-1-8,3 0 0 5,-11 2 2-3,12-3-2 1,-12 3 0 2,7-2 0-2,-3 0 0 2,12-4 0-4,-5-2 1 6,4-5 0-6,12-1 0 0,-8 1-1 4,15-8 1-2,-11 4-1 2,3 3 1-3,-7 3 0 4,-4 5-1-4,4 3-1 4,-18 8-36-6,2 0-80 6,-10 0-84-4,0 16-61 5,-8-3-358-11</inkml:trace>
    </iact:actionData>
  </iact:action>
  <iact:action type="add" startTime="294854">
    <iact:property name="dataType"/>
    <iact:actionData xml:id="d80">
      <inkml:trace xmlns:inkml="http://www.w3.org/2003/InkML" xml:id="stk80" contextRef="#ctx0" brushRef="#br2">18840 15462 590 0,'0'0'160'7,"0"0"-9"3,0 0 54-6,0 0-50 6,0 0-60-4,0 0 16 6,0 0 22-9,0 0 9 6,0 0-18-3,0 0-4 2,0 0-20 0,0 0-13-2,0 0-9 3,0 0-16-1,0 0-4-1,0 0-9-1,0 0 1 5,0 0-8-6,0 0-6 1,0 0-4 3,0 0 8-2,0 0-4 2,0 0 9-4,0 0-12 6,0 0-3-5,0 0-10 3,0 0-15-5,0 0-5 4,27-11-8 0,14-1 7 0,8 1-2-1,-3 4-3 1,22-1 6 1,-19 2-1-2,0 2 1 2,-19 4 0-4,-3 0-1 5,-12 0-23-4,0 0-71 4,-15 0-66-6,0 0-49 3,-8 0-60 2,-22 4-92-2,-4 2-226-6</inkml:trace>
    </iact:actionData>
  </iact:action>
  <iact:action type="add" startTime="295501">
    <iact:property name="dataType"/>
    <iact:actionData xml:id="d81">
      <inkml:trace xmlns:inkml="http://www.w3.org/2003/InkML" xml:id="stk81" contextRef="#ctx0" brushRef="#br2">18897 15800 963 0,'0'0'515'6,"0"0"-385"1,0 0 49 0,0 0-28 1,0 0-78 1,0 0-28-4,0 0 22 5,83-18 46-3,-41 5-20 2,7 0-26-5,7 1-21 8,9-1-25-8,-9 4-15 5,1 4-6-2,-1 5-26-1,-6 0-128 3,-16 0-179-2,-12-3-584-6</inkml:trace>
    </iact:actionData>
  </iact:action>
  <iact:action type="add" startTime="297799">
    <iact:property name="dataType"/>
    <iact:actionData xml:id="d82">
      <inkml:trace xmlns:inkml="http://www.w3.org/2003/InkML" xml:id="stk82" contextRef="#ctx0" brushRef="#br2">20684 15170 370 0,'0'0'579'5,"0"0"-338"2,0 0-28 2,0 0-44-2,0 0-10 2,0 0-69-4,0 0-36 6,-125-93 24-6,83 88-12 2,-7 5-34 0,11 0-23 1,-11 11 10 0,0 21 0-2,0 11-12 4,8 13-5-4,-1 7-2 4,19 3 0-6,16 4-1 6,7-6-7-3,0-2 8 4,41-8-6-8,16-7 6 4,15-11 1 3,18-12 9-4,9-10-2 3,-12-11-1-4,3-3 2 7,-18 0-7-8,-4-14-2 7,-19-11-6-7,-19-5 0 3,-3-5 5 2,-20-7-5-2,-7-7-9 1,0-3-28-2,-7-4-30 4,-20 7-17-4,-3 7-60 5,4 7-19-8,3 13-66 9,4 8-327-12</inkml:trace>
    </iact:actionData>
  </iact:action>
  <iact:action type="add" startTime="298278">
    <iact:property name="dataType"/>
    <iact:actionData xml:id="d83">
      <inkml:trace xmlns:inkml="http://www.w3.org/2003/InkML" xml:id="stk83" contextRef="#ctx0" brushRef="#br2">21341 15904 1423 0,'0'0'537'8,"0"0"-455"-2,0 0-54 3,0 0-28-3,0 0-34 4,0 0-141-5,0 0-126 3,75-135-451-4</inkml:trace>
    </iact:actionData>
  </iact:action>
  <iact:action type="add" startTime="298476">
    <iact:property name="dataType"/>
    <iact:actionData xml:id="d84">
      <inkml:trace xmlns:inkml="http://www.w3.org/2003/InkML" xml:id="stk84" contextRef="#ctx0" brushRef="#br2">21968 15365 1480 0,'0'0'336'8,"0"0"-148"-4,0 0-50 3,0 0-38 2,0 0-66-4,0 0-34 5,0 0 0-4,-178-36-6 6,129 75 5-9,-8 14 1 7,8 9 12-4,8 10 8 2,7-1-6-1,19 0-7 0,15 1-7 2,0-16-2-2,34-7 1 2,15-13-9-4,15-12 10 6,15-19 1-6,4-5 1 1,8-5-1 2,-12-25 5-1,-14-9-6 2,-16 0-8-3,-15-1-6 4,-19-7 0-5,-15-3-4 6,0-5-13-8,-30 1-50 9,-12-1-68-7,-7 11-70 5,0 10-76-5,7 15-54 2,27 12-326-5</inkml:trace>
    </iact:actionData>
  </iact:action>
  <iact:action type="add" startTime="298866">
    <iact:property name="dataType"/>
    <iact:actionData xml:id="d85">
      <inkml:trace xmlns:inkml="http://www.w3.org/2003/InkML" xml:id="stk85" contextRef="#ctx0" brushRef="#br2">22595 15340 1073 0,'0'0'604'4,"0"0"-458"4,0 0 45 2,0 0-53-5,0 0-94 3,0 0-44-2,0 0 1 4,-49 82-1-3,34-53 0 2,-1-4 0-3,16-6-4 0,0-3-8 2,0-2 2 0,0-3 1 0,16-1 4-2,18 2 5 4,3-4 7-4,5 0 8 2,15 3-13-1,-1 0 5 1,1 2-1 0,-8 4-6-2,-8 2 2 3,-7 4 7-2,-18 1 0 2,-1 11 1-4,-8 7 5 5,-7 14 10-3,0-1 3 3,-22 2-10-7,-12 0-11 5,-16-10-5 1,1-8-2-2,-7-18-48 1,-1-17-57-2,-15-27-97 5,16-21-175-6,-1-11-662-4</inkml:trace>
    </iact:actionData>
  </iact:action>
  <iact:action type="add" startTime="299270">
    <iact:property name="dataType"/>
    <iact:actionData xml:id="d86">
      <inkml:trace xmlns:inkml="http://www.w3.org/2003/InkML" xml:id="stk86" contextRef="#ctx0" brushRef="#br2">22587 15327 1113 0,'0'0'334'5,"0"0"-129"5,0 0-40-3,0 0-81 0,0 0-56-1,204-72-5 4,-140 69-8-4,1 3-9 0,-9 0-6 4,-7 3-14-4,8 30-117 4,-15 0-160-6,-8-2-413-3</inkml:trace>
    </iact:actionData>
  </iact:action>
  <iact:action type="add" startTime="299938">
    <iact:property name="dataType"/>
    <iact:actionData xml:id="d87">
      <inkml:trace xmlns:inkml="http://www.w3.org/2003/InkML" xml:id="stk87" contextRef="#ctx0" brushRef="#br2">21431 15948 195 0,'0'0'330'5,"0"0"-194"6,0 0-21-5,0 0 10 4,0 0-10-6,0 0-24 6,0 0 29-4,-15 0 4 3,4 0-16-4,11 0-7 2,-8-3-1 2,8 0-5-1,-7 0-37 0,7 1-27-3,-8-1 7 5,8 3-11-4,0-5-14 0,0-9-13 2,0 3-9 0,0-5-7 0,0-4 3-1,15 3 5 2,-7 2 0-2,3 4-1 2,4 3-9-5,-15 4 11 6,0 4-6-4,0 0-3 4,0 0-2-5,0 0-7 2,8 0 2 2,-8 0 14-2,0 4 8 1,0 5-5-2,0 6-1 4,0-1-12-4,0 2-2 1,0 3 21 0,-8-5 11 1,-7 0 7 1,4-3-8-3,-4-3 9 3,0-6-6-3,7-2 6 4,-3 0-11-6,-4 0-7 7,15-2 4-5,-8-12-5 4,8 1 0-6,0 2 0 3,0-3-6 2,0 3-1-1,0 2-2 0,0 0 7-3,0 4-9 6,0 3-1-6,0 2 3 6,0 0-2-7,0 0-4 4,0 0-2-1,0 0-1 1,0 0 8-1,0 0 8 1,8 7-22 0,-8 5-138-1,0 0-216 3,0-12-497-10</inkml:trace>
    </iact:actionData>
  </iact:action>
  <iact:action type="add" startTime="368478">
    <iact:property name="dataType"/>
    <iact:actionData xml:id="d88">
      <inkml:trace xmlns:inkml="http://www.w3.org/2003/InkML" xml:id="stk88" contextRef="#ctx0" brushRef="#br2">19735 11364 643 0,'0'0'264'6,"0"0"-188"2,0 0-42 1,0 0 39-2,0 0-7 3,0 0-36-7,-22-6-23 5,22 6-5 1,0-3 6-2,-8 1 8 1,8-4 15-2,-7 0 37 4,-12 1 14-4,4-3-10 2,0 2-6-2,-4 0-26 5,-4 1-20-6,0 3 12 1,-3-4-1 3,3 0-12-2,-3-1-12 2,3 1-6-4,-11-2 5 5,0-1-5-4,4 3 0 4,-4 1-1-5,-8 5-1 2,12 0 0 2,-19 0-5-2,0 9 5 1,-8 16 0-2,1 7-1 3,-12 7 0-2,3 2 1 2,9 3-5-4,-1 0 6 9,8 0-1-11,7 0 0 2,5 3 0 4,3-3 0-1,0 0 0 1,11 5-6-4,-11 3-1 5,19 6 8-5,-11 5 0 6,3 7-1-8,-4 6-1 6,5 4 2-2,7 3-1 1,-4-4 1 1,4-2 0-3,0-9 0 3,7-5 0-2,-3-8 2 2,11-4-2-3,0-8 1 6,0 0 0-8,0 0 0 2,0 0 5 3,0 4-4-2,19 5 6 1,-4 0 0-3,0 4-7 8,11-1 9-9,-18-4-4 7,14 1-5-9,-3-2 0 6,4-6 2 0,-4-3 7 0,4-4-3 1,3-5-1-4,4-1 15 5,4-1 4-4,-4 0-8 4,4 3 5-6,8 3 13 7,7-1-4-6,8 4-8 5,-1 0 8-5,16-1 23 2,4-2-4 2,-5-1-15-2,13-5 3 2,-13-2-13-4,12-1-17 5,-18 1-7-4,6-1 8 0,-3-1-8 2,4 0-1-1,-8-3 1 2,12 2-1-3,-4-6 0 3,11-1 10-2,4 1 18 3,18 1 14-6,1-3-2 7,7 0-11-6,12-4-5 4,-12-2-6-2,1 0-3-1,-16-2-4 3,0-1-9-3,0 0-1 4,-11-3 8-6,11 3-1 8,1 1-2-7,-9-4 0 1,8 0-5 2,-7 1 1-1,4-6 4 2,3 0 0-3,15 0 6 4,4 0 0-4,-4-3-2 5,1-2-8-8,7 2-2 8,-16 0 1-6,13 3 0 5,-13 0 0-6,-10-2 0 4,3-4 5 1,0-2-6-2,-7-3 6 1,-1-2-6-2,-10-4 1 5,10 0-1-6,1-3 1 1,-12 5 0 1,4-2-1 1,-3 5 0 2,3 1 1-3,-4 2-1 1,-3 3 0-3,-4-3 2 6,3 3-1-6,-3-2-1 5,0 1 1-5,-4-5-1 4,3-5 0-2,-6-4 0-1,10-10 2 3,-11-1-2-2,8-4 2 2,-4-2-2-4,-4-1-2 6,-7 1-11-6,-8-2 1 7,0 2 2-9,0-6-4 3,-11 0 2 3,4-5 3-2,-1 0 2 2,8-3 6-4,-15 2-5 6,4 1-5-5,4 0 5 3,-16 1 5-3,4-4 0 3,4 0 1-3,-11-3 0 0,11-2 1 4,-11 2-1-5,3 1 1 5,4 5-1-5,-11 0 1 7,-4 2-1-8,0-2 0 8,4-1 0-11,-11 0 1 7,-1 4 0 1,1-3-1-2,-8 2 1 1,0 1-1-1,0-4 17 3,0 1 6-5,-23-5-11 4,-3 3-10-4,-4 1 4 6,-4 1-5-6,0 8 10 2,-16 2 18 1,-6 4-9 0,-16 1-6 2,-19 0-4-7,-7-2 2 9,4-1-4-7,-23 0 2 6,3-2-9-7,9 3 1 2,-16-3-1 3,7 1 5-1,-10 0-5 0,3 2 0-3,0 6 0 6,-4 1-1-5,12 4 8 4,7 4 7-6,0 3-2 6,16-6 6-5,-8 0-2 3,11-3-7 0,-4-4-9-1,8 1 0 1,-4-3 1 0,-4 1-1 1,-7 3-1-4,-7 3 0 7,-16 1 0-9,-12 2 0 3,5 4 0 4,7 0 0-3,-3 0 1 1,25 0 1-2,20 5 7 4,3 5-3-4,5 4-6 4,6 5 0-7,-10 0-1 7,-4 0-5-4,-12 8 6 3,-7 9-1-2,-8 2 0 0,-7 3-5 2,7 0-11-2,0 0-11 2,8 6 1-4,15 1-7 6,11 5-52-6,-26 12-110 0,34-10-154 3,-1-9-527-5</inkml:trace>
    </iact:actionData>
  </iact:action>
</iact:action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9264E6-DFF4-4AC9-A457-92E95ACAED9F}" type="datetimeFigureOut">
              <a:rPr lang="en-US" smtClean="0"/>
              <a:t>9/15/2020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1B25A4-442C-4EEB-B5AF-4C732303C0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70331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1B25A4-442C-4EEB-B5AF-4C732303C00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25379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When the sum is 2, then p-value = 0.029.</a:t>
            </a:r>
          </a:p>
          <a:p>
            <a:r>
              <a:rPr lang="en-US" dirty="0"/>
              <a:t>When the sum is 1, then p-value = 0.006.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1B25A4-442C-4EEB-B5AF-4C732303C00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58904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When the sum is 2, then p-value = 0.057.</a:t>
            </a:r>
          </a:p>
          <a:p>
            <a:r>
              <a:rPr lang="en-US" dirty="0"/>
              <a:t>When the sum is 1, then p-value = 0.013.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1B25A4-442C-4EEB-B5AF-4C732303C00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91438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When the sum is 2, then p-value = 0.055.</a:t>
            </a:r>
          </a:p>
          <a:p>
            <a:r>
              <a:rPr lang="en-US" dirty="0"/>
              <a:t>When the sum is 1, then p-value = 0.011.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1B25A4-442C-4EEB-B5AF-4C732303C00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3908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3427C-11A6-4FC5-874F-2FCEBEB46D30}" type="datetimeFigureOut">
              <a:rPr lang="en-US" smtClean="0"/>
              <a:t>9/15/2020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93607-4719-44EE-BF3D-4C985BD43C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25807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3427C-11A6-4FC5-874F-2FCEBEB46D30}" type="datetimeFigureOut">
              <a:rPr lang="en-US" smtClean="0"/>
              <a:t>9/15/2020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93607-4719-44EE-BF3D-4C985BD43C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12870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3427C-11A6-4FC5-874F-2FCEBEB46D30}" type="datetimeFigureOut">
              <a:rPr lang="en-US" smtClean="0"/>
              <a:t>9/15/2020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93607-4719-44EE-BF3D-4C985BD43C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68956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3427C-11A6-4FC5-874F-2FCEBEB46D30}" type="datetimeFigureOut">
              <a:rPr lang="en-US" smtClean="0"/>
              <a:t>9/15/2020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93607-4719-44EE-BF3D-4C985BD43C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50499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3427C-11A6-4FC5-874F-2FCEBEB46D30}" type="datetimeFigureOut">
              <a:rPr lang="en-US" smtClean="0"/>
              <a:t>9/15/2020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93607-4719-44EE-BF3D-4C985BD43C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0527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3427C-11A6-4FC5-874F-2FCEBEB46D30}" type="datetimeFigureOut">
              <a:rPr lang="en-US" smtClean="0"/>
              <a:t>9/15/2020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93607-4719-44EE-BF3D-4C985BD43C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69596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3427C-11A6-4FC5-874F-2FCEBEB46D30}" type="datetimeFigureOut">
              <a:rPr lang="en-US" smtClean="0"/>
              <a:t>9/15/2020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93607-4719-44EE-BF3D-4C985BD43C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93684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3427C-11A6-4FC5-874F-2FCEBEB46D30}" type="datetimeFigureOut">
              <a:rPr lang="en-US" smtClean="0"/>
              <a:t>9/15/2020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93607-4719-44EE-BF3D-4C985BD43C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75548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3427C-11A6-4FC5-874F-2FCEBEB46D30}" type="datetimeFigureOut">
              <a:rPr lang="en-US" smtClean="0"/>
              <a:t>9/15/2020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93607-4719-44EE-BF3D-4C985BD43C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20345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3427C-11A6-4FC5-874F-2FCEBEB46D30}" type="datetimeFigureOut">
              <a:rPr lang="en-US" smtClean="0"/>
              <a:t>9/15/2020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93607-4719-44EE-BF3D-4C985BD43C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04567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3427C-11A6-4FC5-874F-2FCEBEB46D30}" type="datetimeFigureOut">
              <a:rPr lang="en-US" smtClean="0"/>
              <a:t>9/15/2020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93607-4719-44EE-BF3D-4C985BD43C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16144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E3427C-11A6-4FC5-874F-2FCEBEB46D30}" type="datetimeFigureOut">
              <a:rPr lang="en-US" smtClean="0"/>
              <a:t>9/15/2020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593607-4719-44EE-BF3D-4C985BD43C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11593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microsoft.com/office/2011/relationships/inkAction" Target="../ink/inkAction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3.png"/><Relationship Id="rId5" Type="http://schemas.microsoft.com/office/2011/relationships/inkAction" Target="../ink/inkAction2.xml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microsoft.com/office/2011/relationships/inkAction" Target="../ink/inkAction3.xml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microsoft.com/office/2011/relationships/inkAction" Target="../ink/inkAction4.xml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microsoft.com/office/2011/relationships/inkAction" Target="../ink/inkAction5.xml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P-value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X</a:t>
            </a:r>
            <a:r>
              <a:rPr lang="en-US" baseline="-25000" dirty="0"/>
              <a:t>i</a:t>
            </a:r>
            <a:r>
              <a:rPr lang="en-US" dirty="0"/>
              <a:t> ~ </a:t>
            </a:r>
            <a:r>
              <a:rPr lang="en-US" dirty="0" err="1"/>
              <a:t>i.i.d</a:t>
            </a:r>
            <a:r>
              <a:rPr lang="en-US" dirty="0"/>
              <a:t>. N(μ, 2)</a:t>
            </a:r>
          </a:p>
          <a:p>
            <a:r>
              <a:rPr lang="en-US" dirty="0"/>
              <a:t>N = 15</a:t>
            </a:r>
          </a:p>
          <a:p>
            <a:r>
              <a:rPr lang="en-US" dirty="0">
                <a:solidFill>
                  <a:srgbClr val="FF0000"/>
                </a:solidFill>
              </a:rPr>
              <a:t>H</a:t>
            </a:r>
            <a:r>
              <a:rPr lang="en-US" baseline="-25000" dirty="0">
                <a:solidFill>
                  <a:srgbClr val="FF0000"/>
                </a:solidFill>
              </a:rPr>
              <a:t>0</a:t>
            </a:r>
            <a:r>
              <a:rPr lang="en-US" dirty="0">
                <a:solidFill>
                  <a:srgbClr val="FF0000"/>
                </a:solidFill>
              </a:rPr>
              <a:t>: μ = 8</a:t>
            </a:r>
          </a:p>
          <a:p>
            <a:r>
              <a:rPr lang="en-US" dirty="0">
                <a:solidFill>
                  <a:srgbClr val="FF0000"/>
                </a:solidFill>
              </a:rPr>
              <a:t>H</a:t>
            </a:r>
            <a:r>
              <a:rPr lang="en-US" baseline="-25000" dirty="0">
                <a:solidFill>
                  <a:srgbClr val="FF0000"/>
                </a:solidFill>
              </a:rPr>
              <a:t>1</a:t>
            </a:r>
            <a:r>
              <a:rPr lang="en-US" dirty="0">
                <a:solidFill>
                  <a:srgbClr val="FF0000"/>
                </a:solidFill>
              </a:rPr>
              <a:t>: μ &gt; 8</a:t>
            </a:r>
          </a:p>
          <a:p>
            <a:r>
              <a:rPr lang="en-US" dirty="0"/>
              <a:t>Outcome of sample mean = 10</a:t>
            </a:r>
          </a:p>
          <a:p>
            <a:r>
              <a:rPr lang="en-US" dirty="0"/>
              <a:t>If the null hypothesis is true, what is the probability that you would get an outcome of 10 or larger (again) if you were to repeat the experiment? </a:t>
            </a:r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4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969DB2A9-89D2-4543-B6C7-B316D3160BF4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4111920" y="232200"/>
              <a:ext cx="7944120" cy="4129200"/>
            </p14:xfrm>
          </p:contentPart>
        </mc:Choice>
        <mc:Fallback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969DB2A9-89D2-4543-B6C7-B316D3160BF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102560" y="222840"/>
                <a:ext cx="7962840" cy="4147920"/>
              </a:xfrm>
              <a:prstGeom prst="rect">
                <a:avLst/>
              </a:prstGeom>
            </p:spPr>
          </p:pic>
        </mc:Fallback>
      </mc:AlternateContent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E73014E3-CD3E-4D3A-9DEF-A17E281FDC1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93847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6454"/>
    </mc:Choice>
    <mc:Fallback>
      <p:transition spd="slow" advTm="1464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P-value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Definition 1: The p-value is the </a:t>
            </a:r>
            <a:r>
              <a:rPr lang="en-US" dirty="0">
                <a:solidFill>
                  <a:srgbClr val="FF0000"/>
                </a:solidFill>
              </a:rPr>
              <a:t>maximum</a:t>
            </a:r>
            <a:r>
              <a:rPr lang="en-US" dirty="0"/>
              <a:t> probability of observing something as extreme or more extreme than the observed outcome, assuming that the null hypothesis is true.</a:t>
            </a:r>
          </a:p>
          <a:p>
            <a:r>
              <a:rPr lang="en-US" dirty="0"/>
              <a:t>[Equivalent] Definition 2: The p-value of a test is the smallest α at which the null hypothesis can be rejected.</a:t>
            </a:r>
          </a:p>
          <a:p>
            <a:pPr lvl="1"/>
            <a:r>
              <a:rPr lang="en-US" dirty="0"/>
              <a:t>Report the p-value and people can decide for themselves if you have presented enough evidence to reject the null.</a:t>
            </a:r>
          </a:p>
          <a:p>
            <a:endParaRPr lang="en-US" dirty="0"/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5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E134A87C-B8C9-47B3-866F-2FB2A0EFACE7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093320" y="2172240"/>
              <a:ext cx="6011640" cy="411732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E134A87C-B8C9-47B3-866F-2FB2A0EFACE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083960" y="2162880"/>
                <a:ext cx="6030360" cy="4136040"/>
              </a:xfrm>
              <a:prstGeom prst="rect">
                <a:avLst/>
              </a:prstGeom>
            </p:spPr>
          </p:pic>
        </mc:Fallback>
      </mc:AlternateContent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4B359F74-EA89-44E5-8626-893251E860C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91799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45386"/>
    </mc:Choice>
    <mc:Fallback>
      <p:transition spd="slow" advTm="3453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18EA30-C0D7-4979-A436-47189D8B8A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An approximate test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7306A6-F628-4CE0-8360-42E692CBB2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Sample size = 10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Compute an approximate p-value for a 1-sided alternative (p &lt; ½)</a:t>
            </a:r>
          </a:p>
          <a:p>
            <a:pPr lvl="1"/>
            <a:r>
              <a:rPr lang="en-US" dirty="0"/>
              <a:t>When the sum of observed values is 2  </a:t>
            </a:r>
          </a:p>
          <a:p>
            <a:pPr lvl="1"/>
            <a:r>
              <a:rPr lang="en-US" dirty="0"/>
              <a:t>When the sum of observed values is 1</a:t>
            </a:r>
          </a:p>
          <a:p>
            <a:r>
              <a:rPr lang="en-US" dirty="0"/>
              <a:t>Is this approximation good enough?</a:t>
            </a:r>
          </a:p>
          <a:p>
            <a:pPr lvl="2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A374AA7-AE64-4395-B589-38F6E961A9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3004" y="2260231"/>
            <a:ext cx="4248697" cy="972067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6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ADB7EA31-D67B-4294-A19A-9AE59D5D9A49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087560" y="211320"/>
              <a:ext cx="10194840" cy="448776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ADB7EA31-D67B-4294-A19A-9AE59D5D9A4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078200" y="201960"/>
                <a:ext cx="10213560" cy="4506480"/>
              </a:xfrm>
              <a:prstGeom prst="rect">
                <a:avLst/>
              </a:prstGeom>
            </p:spPr>
          </p:pic>
        </mc:Fallback>
      </mc:AlternateContent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BE900D79-87B5-4AE9-BBFB-E850576F5F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73236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88139"/>
    </mc:Choice>
    <mc:Fallback>
      <p:transition spd="slow" advTm="4881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18EA30-C0D7-4979-A436-47189D8B8A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An approximate test with a continuity correction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7306A6-F628-4CE0-8360-42E692CBB2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Sample size = 10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Compute an approximate p-value for a 1-sided alternative (p &lt; ½)</a:t>
            </a:r>
          </a:p>
          <a:p>
            <a:pPr lvl="1"/>
            <a:r>
              <a:rPr lang="en-US" dirty="0"/>
              <a:t>When the sum of observed values is 2  </a:t>
            </a:r>
          </a:p>
          <a:p>
            <a:pPr lvl="1"/>
            <a:r>
              <a:rPr lang="en-US" dirty="0"/>
              <a:t>When the sum of observed values is 1</a:t>
            </a:r>
          </a:p>
          <a:p>
            <a:r>
              <a:rPr lang="en-US" dirty="0"/>
              <a:t>Is this approximation good enough?</a:t>
            </a:r>
          </a:p>
          <a:p>
            <a:pPr lvl="2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A374AA7-AE64-4395-B589-38F6E961A9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3004" y="2260231"/>
            <a:ext cx="4248697" cy="972067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6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F0EF833A-1C1B-4421-B40E-9031E03A66A0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753120" y="933840"/>
              <a:ext cx="11353320" cy="5556960"/>
            </p14:xfrm>
          </p:contentPart>
        </mc:Choice>
        <mc:Fallback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F0EF833A-1C1B-4421-B40E-9031E03A66A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43760" y="924480"/>
                <a:ext cx="11372040" cy="557568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2191A712-1FE6-42D4-B004-5020A6AD7F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1812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75425"/>
    </mc:Choice>
    <mc:Fallback>
      <p:transition spd="slow" advTm="5754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18EA30-C0D7-4979-A436-47189D8B8A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An exact/conservative test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7306A6-F628-4CE0-8360-42E692CBB2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Sample size = 10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Compute the p-value for a 1-sided alternative (p &lt; ½)</a:t>
            </a:r>
          </a:p>
          <a:p>
            <a:pPr lvl="1"/>
            <a:r>
              <a:rPr lang="en-US" dirty="0"/>
              <a:t>When the sum of observed values is 2  </a:t>
            </a:r>
          </a:p>
          <a:p>
            <a:pPr lvl="1"/>
            <a:r>
              <a:rPr lang="en-US" dirty="0"/>
              <a:t>When the sum of observed values is 1</a:t>
            </a:r>
          </a:p>
          <a:p>
            <a:r>
              <a:rPr lang="en-US" dirty="0"/>
              <a:t>Why is this called exact?</a:t>
            </a:r>
          </a:p>
          <a:p>
            <a:r>
              <a:rPr lang="en-US" dirty="0"/>
              <a:t>Why is this called conservative?  </a:t>
            </a:r>
          </a:p>
          <a:p>
            <a:pPr lvl="2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A374AA7-AE64-4395-B589-38F6E961A9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3004" y="2260231"/>
            <a:ext cx="4248697" cy="972067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6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9087CA13-BA1B-42DB-8ECC-41B8C9AED892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196640" y="1139400"/>
              <a:ext cx="10707120" cy="4658760"/>
            </p14:xfrm>
          </p:contentPart>
        </mc:Choice>
        <mc:Fallback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9087CA13-BA1B-42DB-8ECC-41B8C9AED89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187280" y="1130040"/>
                <a:ext cx="10725840" cy="467748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298988AE-E88F-4410-9071-5FABB0205C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4020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14180"/>
    </mc:Choice>
    <mc:Fallback>
      <p:transition spd="slow" advTm="4141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1316</TotalTime>
  <Words>353</Words>
  <Application>Microsoft Office PowerPoint</Application>
  <PresentationFormat>Widescreen</PresentationFormat>
  <Paragraphs>46</Paragraphs>
  <Slides>5</Slides>
  <Notes>4</Notes>
  <HiddenSlides>0</HiddenSlides>
  <MMClips>5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9" baseType="lpstr">
      <vt:lpstr>Arial</vt:lpstr>
      <vt:lpstr>Calibri</vt:lpstr>
      <vt:lpstr>Calibri Light</vt:lpstr>
      <vt:lpstr>Office Theme</vt:lpstr>
      <vt:lpstr>Example: P-value</vt:lpstr>
      <vt:lpstr>P-value</vt:lpstr>
      <vt:lpstr>Example: An approximate test</vt:lpstr>
      <vt:lpstr>Example: An approximate test with a continuity correction</vt:lpstr>
      <vt:lpstr>Example: An exact/conservative test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Chapter 12</dc:title>
  <dc:creator>Ron Reeder</dc:creator>
  <cp:lastModifiedBy>Ron Reeder</cp:lastModifiedBy>
  <cp:revision>108</cp:revision>
  <dcterms:created xsi:type="dcterms:W3CDTF">2017-09-07T22:50:29Z</dcterms:created>
  <dcterms:modified xsi:type="dcterms:W3CDTF">2020-09-16T01:40:43Z</dcterms:modified>
</cp:coreProperties>
</file>