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notesSlides/notesSlide1.xml" ContentType="application/vnd.openxmlformats-officedocument.presentationml.notesSlide+xml"/>
  <Override PartName="/ppt/ink/inkAction3.xml" ContentType="application/vnd.ms-office.inkAction+xml"/>
  <Override PartName="/ppt/ink/inkAction4.xml" ContentType="application/vnd.ms-office.inkAction+xml"/>
  <Override PartName="/ppt/notesSlides/notesSlide2.xml" ContentType="application/vnd.openxmlformats-officedocument.presentationml.notesSlide+xml"/>
  <Override PartName="/ppt/ink/inkAction5.xml" ContentType="application/vnd.ms-office.inkAction+xml"/>
  <Override PartName="/ppt/ink/inkAction6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73" r:id="rId3"/>
    <p:sldId id="274" r:id="rId4"/>
    <p:sldId id="281" r:id="rId5"/>
    <p:sldId id="275" r:id="rId6"/>
    <p:sldId id="276" r:id="rId7"/>
    <p:sldId id="278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410" autoAdjust="0"/>
  </p:normalViewPr>
  <p:slideViewPr>
    <p:cSldViewPr snapToGrid="0">
      <p:cViewPr varScale="1">
        <p:scale>
          <a:sx n="60" d="100"/>
          <a:sy n="60" d="100"/>
        </p:scale>
        <p:origin x="10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5T02:38:19.52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472">
    <iact:property name="dataType"/>
    <iact:actionData xml:id="d0">
      <inkml:trace xmlns:inkml="http://www.w3.org/2003/InkML" xml:id="stk0" contextRef="#ctx0" brushRef="#br0">3219 7858 573 0,'0'0'225'8,"0"0"-65"0,0 0 23-2,0 0-33 2,0 0-44 0,0 0-62 0,0 0-31-2,0 0 27 4,0 0 56-4,0 0 19 4,0 0-23-6,0 0-17 4,0 0-11 0,0 0-6 0,0 0-9-2,0 0-6 2,0 0 2 1,0 0 14-2,0 0-2 1,0 0 0-2,-10 0 13 2,-4 0 1 0,-7-7-47-1,-10-1-23 0,-7-2 8 1,-7 0-7 0,0 0 4-2,0 3-5 4,-7-1 5-4,-7 5 11 4,7 3-8-6,-7 0-8 4,-10 0 5 0,3 3-4 0,1 12-1-2,-4 5-1 4,3 8 0 7,-3 4-1-17,10 8 0 16,-7 11-8-16,4 5 7 17,3 7-5-16,7 5 5-1,7 2-5 16,0 1 0-16,7-6 1 16,17-4 4-15,0-7-8 15,11 2-4-16,3-5 1 17,7 1-5-16,0-1 9-1,17 2 3 16,4 3 5-15,0-4 1 14,10-2-1-15,0-2-5 17,4-8-4-17,3-2-2 16,7-3 3-15,0-4 0 15,14 1 8-15,3 0 1 15,4-3 1-15,17 1 8-1,-11-4-8 16,18-1 1-16,0-5 5 16,0-2 2-15,0-4 6 16,0-1-9-16,-3 0-5-1,-4-4 1 15,7 5-1-14,-14-2-1 15,4 0 6-16,3-1-6 16,0-4 1-16,7-2-1 17,-4-3 0-17,22-2 2 17,-11 0 17-16,13 0-7-1,-6 0-7 15,10 0-4-15,-3 0-1 17,-7-2 1-17,0-3 0 16,10 3-1-15,-17 2 0 15,0-3 0-15,-7 3 1-1,-4-5 0 16,4-3-1-15,0-2 1 14,0-4 5-14,14-4 0 16,0-5-4-17,3 1-1 16,-3-1 0-16,-7 0 1 16,7 1-1-15,-7-4 0 0,0-2 0 14,-1-4 0-14,1-4 0 15,-14-4 0-15,-3-5 6 14,3-5-5-14,-7 2-1 15,-3 0 0-15,-14 2 1-1,-14 3-1 16,0 3-1-15,-14 3-17 14,0-1 17-14,-17-3 0 15,0 1 10-15,3-6-8 15,-10 5-2-15,7-3-1 1,-7 4-11 12,-7 5-18-13,7 0-5 14,-7 2 15-14,0-5-2 15,0 1 1-15,0-7 20 15,-7 2 0-16,-14 1 0 17,-3 3 1-17,3 3 0 16,-10 5 0-15,3 0 0-1,-17 2 0 15,-10 6 1-14,3 0 5 15,-14 1-6-15,0 5-2 15,-10 4 2-15,0 5 18 15,-4-2 12-15,-10 7 0-1,0 0-8 15,0-3-4-14,-6 0-1 15,-8-6 10-16,7 1-3 17,0 0-14-17,-7 3-9 16,7 2 5-15,-7 5-5 15,7 0 1-16,-10 0-2 0,3 15 1 17,0 0 22-17,1-2 5 16,6-3 24-15,0-2 12 15,7-3-9-15,0 2-10 14,7-5-21-8,3 3-12-7,4-5 0 3,-7 0 4 4,10 0-7 10,-10 0 2-16,0 0-1 15,4 0-9-16,-4 0 8 16,6 0 3-15,5 0-10 15,13 4 4-15,-3 7 9-1,10 2-15 16,7 3 0-16,0-5-1 16,17 2 0-15,4 1 0 15,3-10 0-15,-3 1-7 15,10-5-2-15,-7 0-49-1,-3 0-59 16,-14 0-83-15,10 0-128 14,-10 0-498-14</inkml:trace>
    </iact:actionData>
  </iact:action>
  <iact:action type="add" startTime="38027">
    <iact:property name="dataType"/>
    <iact:actionData xml:id="d1">
      <inkml:trace xmlns:inkml="http://www.w3.org/2003/InkML" xml:id="stk1" contextRef="#ctx0" brushRef="#br1">12730 11092 454 0,'0'0'381'7,"0"0"-229"-2,0 0-48 6,0 0 36-5,0 0-2 3,0 0-26-3,0 0-3 2,-7 2 31-1,-24 3 57 1,-21 6-112-1,-38 22-53 0,-66 30 20 3,-69 34 2-4,-34 25 1 0,-18 3 10 2,17-10 10 2,28-12-18 3,25-6-3-12,47-22-36 15,50-20-9-15,44-16-7 15,21-15-2-15,0 3-15 4,7 0-80 9,0-5-113-12,17-9-263 10,4-8-217-12,10-5-150 0</inkml:trace>
    </iact:actionData>
  </iact:action>
  <iact:action type="add" startTime="38708">
    <iact:property name="dataType"/>
    <iact:actionData xml:id="d2">
      <inkml:trace xmlns:inkml="http://www.w3.org/2003/InkML" xml:id="stk2" contextRef="#ctx0" brushRef="#br1">10418 10706 550 0,'0'0'622'9,"0"0"-445"-2,0 0-47 2,0 0-22-4,0 0-59 3,0 0 11-1,149 58 98 2,-21 1-17-3,66 31 10 2,65 40 10 0,32 19-55 0,-14 0-24-2,-45-10-39 2,-56-19-21 2,-34-22-21-4,-28-19-1 0,-48-21-1 4,-7-13-31-3,-7 5-90 10,-7-4-104-16,0-9-147 15,-35-30-717-16</inkml:trace>
    </iact:actionData>
  </iact:action>
  <iact:action type="add" startTime="40022">
    <iact:property name="dataType"/>
    <iact:actionData xml:id="d3">
      <inkml:trace xmlns:inkml="http://www.w3.org/2003/InkML" xml:id="stk3" contextRef="#ctx0" brushRef="#br1">15149 10481 605 0,'0'0'378'9,"0"0"-119"-2,0 0-42 1,0 0-6-3,0 0-47 4,0 0-25-1,0 0-25 0,-10-47 6 0,-11 50-14-2,7 20-21 4,-24 15-32-4,-14 17-10 0,0 13-3 2,0 11-12 0,-3-1-11 0,13-3-16-2,4-7-1 5,7-8 0-5,17-15-73 2,1-12-72 9,2-14-78-17,11-10-65 17,0-9-99-16,0-11-278-1,0-11-124 1</inkml:trace>
    </iact:actionData>
  </iact:action>
  <iact:action type="add" startTime="40414">
    <iact:property name="dataType"/>
    <iact:actionData xml:id="d4">
      <inkml:trace xmlns:inkml="http://www.w3.org/2003/InkML" xml:id="stk4" contextRef="#ctx0" brushRef="#br1">14751 10448 838 0,'0'0'263'6,"0"0"-5"2,0 0-56 0,0 0-55 0,0 0-36-1,0 0-9-1,0 0 6 4,0-11-33-3,0 22-54-1,17 16-21 2,-10 14 59-1,14 11 0 2,17 11-12-2,-7 7-3 0,4 7-21 1,3-5-12 1,0 1-9-4,-7-5-2 6,-10-10-70 6,3-10-52-17,-10-16-125 16,-14-27-93-16,0-5-292 17,0-7 88-16</inkml:trace>
    </iact:actionData>
  </iact:action>
  <iact:action type="add" startTime="40818">
    <iact:property name="dataType"/>
    <iact:actionData xml:id="d5">
      <inkml:trace xmlns:inkml="http://www.w3.org/2003/InkML" xml:id="stk5" contextRef="#ctx0" brushRef="#br1">14751 10205 922 0,'0'0'486'8,"0"0"-266"0,0 0-28-2,0 0-39 4,0 0-128-4,0 0-15 3,0 0 23-4,121-37 36 3,-55 26-42 0,3 5-21 0,4-3-6 0,-4 9-90-2,-10 0-160 5,-14 3-302-6,-10 9-520-4</inkml:trace>
    </iact:actionData>
  </iact:action>
  <iact:action type="add" startTime="41172">
    <iact:property name="dataType"/>
    <iact:actionData xml:id="d6">
      <inkml:trace xmlns:inkml="http://www.w3.org/2003/InkML" xml:id="stk6" contextRef="#ctx0" brushRef="#br1">15125 10916 134 0,'0'0'895'6,"0"0"-629"3,0 0-67-2,0 0-35 1,0 0-60-2,0 0-21 5,0 0-26-6,128-51-44 5,-93 39-5-6,10 5-8 4,-7 1-18 0,14 6-73 0,-14 0-184-1,-7 0-444-6</inkml:trace>
    </iact:actionData>
  </iact:action>
  <iact:action type="add" startTime="44122">
    <iact:property name="dataType"/>
    <iact:actionData xml:id="d7">
      <inkml:trace xmlns:inkml="http://www.w3.org/2003/InkML" xml:id="stk7" contextRef="#ctx0" brushRef="#br1">15976 10666 548 0,'0'0'244'10,"0"0"-83"-5,0 0-21 2,0 0-37 1,0 0-35 0,0 0-23-1,0 0 39 0,-38-73 17 4,31 68-24-6,-7 0 5 1,-10 0-3 2,3 5-24 0,-17 0-17 0,7 0-22 0,-7 8-10-1,4 12 1 0,-11 3-1 4,13 2 0-6,1-1-5 2,11-1 0 0,13-8-1 0,0-2 0 2,7-8-11-3,0-5-6 2,0 0-15 0,7 0-2 1,13 6 34-4,18-5 7 5,7 8 14-5,7 0-10 6,7 5 1-8,-7 3-3 6,3 6-9 0,-20 4 1 4,10 6-1-12,-21-1-1 16,4 3 0-16,-11-2-12 14,-10-5 13-15,-7 0 11 17,0-3 0-17,0-3 0 16,-14 1 4-15,-24 0-8-1,0-2-6 16,-14-7-1-15,7-6 1 14,0-8 0-14,7 0 5 15,17 0-6-15,-3-18-6 15,24-7-9-16,0-8-13 17,0-9-8-16,24-4 27-1,15-4 9 15,-5 2-19-14,4 4-48 15,0 8-98-16,0-1-93 16,-10 13-96-15,-4 3-316-1</inkml:trace>
    </iact:actionData>
  </iact:action>
  <iact:action type="add" startTime="45001">
    <iact:property name="dataType"/>
    <iact:actionData xml:id="d8">
      <inkml:trace xmlns:inkml="http://www.w3.org/2003/InkML" xml:id="stk8" contextRef="#ctx0" brushRef="#br1">14737 11515 866 0,'0'0'350'7,"0"0"-57"2,0 0-104-4,0 0-100 3,0 0-52 0,0 0 58-1,0 0 59 0,208-68-31 1,-73 43-28 0,59-8-2 0,69-7-22-1,21-1-29 0,-11-2-24 3,-48 8-11-4,-69 7-7 0,-35 14 0 1,-49 5-87 2,-20 9-132 0,-7 4-154-4,-13 8-498-4</inkml:trace>
    </iact:actionData>
  </iact:action>
  <iact:action type="add" startTime="47644">
    <iact:property name="dataType"/>
    <iact:actionData xml:id="d9">
      <inkml:trace xmlns:inkml="http://www.w3.org/2003/InkML" xml:id="stk9" contextRef="#ctx0" brushRef="#br1">16236 11470 130 0,'0'0'205'6,"0"0"-106"2,0 0-35 1,0 0-11-2,0 0-1-1,0 0 10 3,0 0-8-2,7-2 6 1,-7-2 30-2,0 4 21 2,0 0 29 0,0 0-1 0,0 0 2-2,0 0-39 4,0 0-9-4,0 0-16 3,0 0 2-4,-7 0-14 3,0 0 14 0,-14 0-29 0,-3 0 0-2,-4 0-9 2,-10 0-15 1,-7 7 4-3,0-2 1 1,-14 4 17 2,-3-4-12-3,3 0 5 3,-7-1-14-3,-3 1-13 2,10 1 16 0,8-1 3 0,6 2 8-3,13 1-2 6,5 0-26-3,13 2-13 5,-3-1-8-13,10 5 2 17,-7-2-4-17,14 3-5 16,0 2-3-15,0 6 6 15,7 4 3-15,24 9 9 15,-3 9 2-15,17 5 7-1,0 6 1 15,0 5 4-14,-1 4-6 15,-5 4-7-16,-5 0 8 17,-3 0-8-17,0-7 5 17,-10-9-5-16,-7-8 0-1,-4-13 0 16,4-10-1-16,-14-9 1 16,7-8-1-15,-7-4 6 5,0-1 12 4,0 0 7-7,0 0 3 6,0 0-4-2,-21-14-24 3,-10-7-16-6,-7-7-2 13,-14-4 2-17,0-9-41 16,-13-4 19-15,2 5-5 15,11 5 19-16,7 10 14 17,11 9 4-16,10 11 4-1,-4 5-10 17,18 0-5-16,-4 9-8 13,7 18 7-13,0 10 2 15,7 7-5-16,0 1 8 16,0 3 4-15,21-3 1 15,10-7-31-16,-4-6-126 0,12-11-60 18,-1-9-156-18,-7-12-345 0</inkml:trace>
    </iact:actionData>
  </iact:action>
  <iact:action type="add" startTime="48613">
    <iact:property name="dataType"/>
    <iact:actionData xml:id="d10">
      <inkml:trace xmlns:inkml="http://www.w3.org/2003/InkML" xml:id="stk10" contextRef="#ctx0" brushRef="#br1">15834 11588 725 0,'0'0'352'6,"0"0"-181"1,0 0-62 1,0 0-79 0,0 0-30 1,0 0 22-5,0 0 22 7,59-8 17-4,-35 8-21 0,11 0-22-1,-4 0-9 2,-10 0-9 0,3 8-17 0,-3 4 2-1,-11 1 8 0,-3-1 7 3,-7 1 7-4,0 2 19-1,-7 5 39 4,-17 3 10-1,3 4-27 0,-10-1 13-2,10 2 6 2,-10-5-17 0,17-4-19 0,-10-1-7-1,17-3-14 8,7-7-10-15,0-3 0 17,0-1-10-16,0-4 9 15,0 0 1-16,7 0 8 4,17 0 4 5,-3 0 14-4,3 0-4 10,4-4-22-14,3-6-64 14,7-3-119-14,-10 3-205 15,-14 0-488-16</inkml:trace>
    </iact:actionData>
  </iact:action>
  <iact:action type="add" startTime="49079">
    <iact:property name="dataType"/>
    <iact:actionData xml:id="d11">
      <inkml:trace xmlns:inkml="http://www.w3.org/2003/InkML" xml:id="stk11" contextRef="#ctx0" brushRef="#br1">16423 11651 1207 0,'0'0'258'5,"0"0"-114"3,0 0 28 1,-90 168-28-2,62-97-35 1,-3-1-53-2,0 1-29 2,3-5-27 0,11-11-2-2,3-10-96 2,0-17-101 0,14-11-170-1,0-14-336-5</inkml:trace>
    </iact:actionData>
  </iact:action>
  <iact:action type="add" startTime="49282">
    <iact:property name="dataType"/>
    <iact:actionData xml:id="d12">
      <inkml:trace xmlns:inkml="http://www.w3.org/2003/InkML" xml:id="stk12" contextRef="#ctx0" brushRef="#br1">16520 11852 902 0,'0'0'708'6,"0"0"-580"0,0 0-59 2,0 0-19 0,0 0-12 0,0 0-10-2,-28 146 5 3,18-119 14-2,10-5-22 3,0-7-25-6,0-6 0 3,0-6-25 1,0-3-8 0,17 0 9-1,4-5 24 1,3-12 30 1,11-6-8-2,3 0-22 0,0 2-16 0,0 9 15 2,-18 5-8-2,5 4-3-1,-18 3-10 2,-7 0-11 0,0 0-7 0,0 15 40 0,0 10 3 0,-7 6 31-2,-11 6-12 4,-9 4-22-3,2-1-85-2,-9-5-99 3,3-10-128 0,0-14-331-8</inkml:trace>
    </iact:actionData>
  </iact:action>
  <iact:action type="add" startTime="49635">
    <iact:property name="dataType"/>
    <iact:actionData xml:id="d13">
      <inkml:trace xmlns:inkml="http://www.w3.org/2003/InkML" xml:id="stk13" contextRef="#ctx0" brushRef="#br1">16499 11732 446 0,'0'0'669'6,"0"0"-491"5,0 0-7-7,156-76-67 2,-91 56-64 5,25 2-27 5,14 0-13-15,-14 3-57 15,-21 3-236-16</inkml:trace>
    </iact:actionData>
  </iact:action>
  <iact:action type="add" startTime="50646">
    <iact:property name="dataType"/>
    <iact:actionData xml:id="d14">
      <inkml:trace xmlns:inkml="http://www.w3.org/2003/InkML" xml:id="stk14" contextRef="#ctx0" brushRef="#br1">16385 12025 25 0,'0'0'603'8,"0"0"-346"-1,0 0-29-1,0 0-35 2,0 0-15 1,0 0-21-1,0 0-23 0,10 0-18-3,-10 4-27 6,0 3-26-6,7 5-25 1,0 11 49 2,7 8 88 0,0 6-63 0,3 9-30-1,4-3-31 2,-14-1-32-2,10-3-13 3,-3-10-6-7,-7-12-96 6,0-17-156-1,-7-10-333 0,0-20-748-8</inkml:trace>
    </iact:actionData>
  </iact:action>
  <iact:action type="add" startTime="83480">
    <iact:property name="dataType"/>
    <iact:actionData xml:id="d15">
      <inkml:trace xmlns:inkml="http://www.w3.org/2003/InkML" xml:id="stk15" contextRef="#ctx0" brushRef="#br1">585 13889 669 0,'0'0'299'5,"0"0"-89"3,0 0-41 0,-17-32-15-2,10 24-43 4,7 3-25-5,0 3 10 2,0 2-2 0,-7 0-6 2,7 0-33-2,0 4-54-1,-7 19 10 4,-10 17-4-4,10 19 25 4,0 11-10-5,-7 5 5 3,7 4-15-1,7-9-6 4,0-9-6-3,0-14 8-4,0-19-8 9,0-12-52 4,0-14 30-17,0-2 22 0,-7-8 30 16,-10-21-30-15,3-17-76 15,0-13 19-16,4-4 11 16,10-4 5-15,0 1 6 15,0 3-35-15,0 6 19 0,10 4 13 14,4 5 0-15,0 10 10 17,3 8 10-17,-10 7 12 16,7 8 5-15,-7 5-1 15,7 3-11-15,3 2-3 15,-3 1-6-16,0 4-4 0,3 0 13 16,-3 0-4-15,-7 9-4 15,0 8 1-16,-7 3 7 18,0 8 13-18,0 5 20 15,-21 8-1-14,-3 0-9 15,3 4-4-15,-10-6 1-1,10-10-6 16,7-6 5-16,4-10-6 16,3-8 11-15,7-2 1 15,0-1-12-16,0 3-7 2,0 6 7 7,0 1 1-3,0 3 1 4,17 5 5-4,-3-2-1 11,14 4 2-16,-4 1 3 15,14 0 13-16,-3 2 0 16,3 2-8-15,-7 5-9 0,7-3-6 15,-17 1-1-16,10 1-18 16,-10 4-58-13,-4-7-194 11,-3-8-262-14</inkml:trace>
    </iact:actionData>
  </iact:action>
  <iact:action type="add" startTime="84205">
    <iact:property name="dataType"/>
    <iact:actionData xml:id="d16">
      <inkml:trace xmlns:inkml="http://www.w3.org/2003/InkML" xml:id="stk16" contextRef="#ctx0" brushRef="#br1">949 14338 182 0,'0'0'666'8,"0"0"-490"0,0 0-58-3,0 0-75 4,0 0-43-1,0 0 103 0,0 0-6 0,83-5 3 0,-62-4-42-2,3 3-24 4,3-1-24-4,-2-2-4 0,-5 2-5 2,5 1-1 0,-11 0-16 0,-8 1-42-2,1-6 5 3,-7 1 53-2,0-3 0 2,0-4-3-4,-20-1-24 3,-1 1 11 0,-17 1 6-1,0 6 10-1,0 3 10 3,10 7 31-1,-3 0 23-1,10 0-22 2,4 12-3-3,10 9-23 3,0 3 6-2,0 7-10-1,7 0 4 2,0 2-9 0,0-1 3 0,14-2-4-2,17 0-6 4,-3-5 1-4,3 1-1 4,7-4-13-6,-4-4-58 3,5-6-84 2,12-4-53-1,-12-3-288-3,-1-5-253-3</inkml:trace>
    </iact:actionData>
  </iact:action>
  <iact:action type="add" startTime="84657">
    <iact:property name="dataType"/>
    <iact:actionData xml:id="d17">
      <inkml:trace xmlns:inkml="http://www.w3.org/2003/InkML" xml:id="stk17" contextRef="#ctx0" brushRef="#br1">1388 14706 1228 0,'0'0'195'6,"0"0"-194"2,0 0 33 0,0 0 53-2,0 0-37 2,149-34-31 0,-111 20 7 0,-7-1-10 0,-10-8-15-2,-4 2-2 4,-10-19-21-4,0 5-151 5,-7 0-231-11</inkml:trace>
    </iact:actionData>
  </iact:action>
  <iact:action type="add" startTime="84853">
    <iact:property name="dataType"/>
    <iact:actionData xml:id="d18">
      <inkml:trace xmlns:inkml="http://www.w3.org/2003/InkML" xml:id="stk18" contextRef="#ctx0" brushRef="#br1">1419 14164 1252 0,'0'0'268'7,"0"0"-196"8,0 0-72-15,0 0-6 8,0 0-71-2,0 0-73 4,0 0-42-6,97-96-115 5,-65 96-84-9</inkml:trace>
    </iact:actionData>
  </iact:action>
  <iact:action type="add" startTime="84994">
    <iact:property name="dataType"/>
    <iact:actionData xml:id="d19">
      <inkml:trace xmlns:inkml="http://www.w3.org/2003/InkML" xml:id="stk19" contextRef="#ctx0" brushRef="#br1">1748 14224 753 0,'0'0'214'7,"0"0"-123"1,0 0-7 0,0 0 32-3,0 0 0 6,0 0-51-6,0 0-7 4,142 0-19-4,-104-4-15 3,-3-5-23 0,10 5-1 0,-14-4-22 0,0 3-98-2,-10 0-60 4,-7 0-70-4,-14 0 50 0,0-3 183 2,-14 3 0 0,-17 1 17 1,-14-1 108-3,3 2 15 2,-3 3 8 0,0 0 14 1,14 0 3-4,0 0-52 4,10 5-6-2,14 7-46 3,0 9-43-6,7 2-1 4,0 1 0 0,0 4-1 0,21-6 0 0,10 1 0-2,7-7-8 4,4-1-23-4,13-6-90 4,32-5-123-6,-11-4-140 4,-17 0-139-8</inkml:trace>
    </iact:actionData>
  </iact:action>
  <iact:action type="add" startTime="85378">
    <iact:property name="dataType"/>
    <iact:actionData xml:id="d20">
      <inkml:trace xmlns:inkml="http://www.w3.org/2003/InkML" xml:id="stk20" contextRef="#ctx0" brushRef="#br1">2427 14187 1273 0,'0'0'312'9,"0"0"-116"-4,0 0-10 4,0 0-75-3,0 0-71 4,0 0-24-6,0 0-7 4,-156 10 0 1,149-3-8-2,-3 4-1 0,10 3-15 0,0 1-7 2,0 6 1-2,31 2-30 10,0-5-22-16,14-6-17 15,7-6-34-15,0-6-3 0,6 0-49 13,19-22-57 3,-19-6-129-16,-13-3-46-1</inkml:trace>
    </iact:actionData>
  </iact:action>
  <iact:action type="add" startTime="85640">
    <iact:property name="dataType"/>
    <iact:actionData xml:id="d21">
      <inkml:trace xmlns:inkml="http://www.w3.org/2003/InkML" xml:id="stk21" contextRef="#ctx0" brushRef="#br1">2793 13739 1007 0,'0'0'486'12,"0"0"-334"-9,0 0-75 3,0 0-39 2,0 0 1 0,0 168-12 0,0-93-11 0,0 9-5-1,0-1-2 0,0-3-9 3,7-9-62-4,-7-6-178 0,0-19-159 1,0-24-200-6</inkml:trace>
    </iact:actionData>
  </iact:action>
  <iact:action type="add" startTime="85828">
    <iact:property name="dataType"/>
    <iact:actionData xml:id="d22">
      <inkml:trace xmlns:inkml="http://www.w3.org/2003/InkML" xml:id="stk22" contextRef="#ctx0" brushRef="#br1">2503 14162 1245 0,'0'0'277'9,"0"0"-237"-4,0 0-24 3,0 0-16-2,176-33 0 5,-62 15-70-5,-24 3-207 0,-17 3-382-5</inkml:trace>
    </iact:actionData>
  </iact:action>
  <iact:action type="add" startTime="86608">
    <iact:property name="dataType"/>
    <iact:actionData xml:id="d23">
      <inkml:trace xmlns:inkml="http://www.w3.org/2003/InkML" xml:id="stk23" contextRef="#ctx0" brushRef="#br1">3524 13909 823 0,'0'0'832'9,"0"0"-648"-3,0 0-61 3,0 0-69-4,0 0-54 3,0 0 0 0,0 0 78 0,38 177-15 1,-24-106-26-4,-7 1-16 4,6-6-21-2,5-9-33 3,-4-11-134-6,17-20-91 3,-11-17-228 2,5-9-89-8</inkml:trace>
    </iact:actionData>
  </iact:action>
  <iact:action type="add" startTime="86814">
    <iact:property name="dataType"/>
    <iact:actionData xml:id="d24">
      <inkml:trace xmlns:inkml="http://www.w3.org/2003/InkML" xml:id="stk24" contextRef="#ctx0" brushRef="#br1">3880 13900 165 0,'0'0'1095'7,"0"0"-804"-3,0 0-91 5,0 0-118-3,0 0-82 4,0 0 10-5,0 0 0 2,0 166 42 2,0-86-7-1,0 3-16-2,0-1-29 2,11-10-36 0,-11 4-133 0,0-21-177 0,0-20-288-8</inkml:trace>
    </iact:actionData>
  </iact:action>
  <iact:action type="add" startTime="87014">
    <iact:property name="dataType"/>
    <iact:actionData xml:id="d25">
      <inkml:trace xmlns:inkml="http://www.w3.org/2003/InkML" xml:id="stk25" contextRef="#ctx0" brushRef="#br1">3555 14232 849 0,'0'0'263'7,"0"0"-250"1,0 0-3-3,0 0 0 3,138 0-10 1,-75 2-100-2,-5 3-40 1,26 3-25-1,-26-4-48 4</inkml:trace>
    </iact:actionData>
  </iact:action>
  <iact:action type="add" startTime="87183">
    <iact:property name="dataType"/>
    <iact:actionData xml:id="d26">
      <inkml:trace xmlns:inkml="http://www.w3.org/2003/InkML" xml:id="stk26" contextRef="#ctx0" brushRef="#br1">4181 14328 857 0,'0'0'486'5,"0"0"-399"1,0 0-50 3,0 0-21-3,0 0-15 3,0 0 0-4,-31 128 6 6,31-105-7-2,7-1 0 8,17-4-9-16,-3-13-11-1,10-2-6 16,4-3 0-15,-11 0 17 15,7-13 9-16,-17-7 6 16,-14-3-6-15,0-2-51 15,0-5-88-16,-24 2-22 17,-35-4-21-17,14 6 12 0,-7 7-192 1</inkml:trace>
    </iact:actionData>
  </iact:action>
  <iact:action type="add" startTime="87524">
    <iact:property name="dataType"/>
    <iact:actionData xml:id="d27">
      <inkml:trace xmlns:inkml="http://www.w3.org/2003/InkML" xml:id="stk27" contextRef="#ctx0" brushRef="#br1">5178 14438 952 0,'0'0'877'10,"0"0"-716"-6,0 0-148 5,0 0-13-3,0 0-29 2,0 0 28 0,0 0 0 0,10 103-43-1,-10-68-117 0,0-7-226 3,-17-12-445-10</inkml:trace>
    </iact:actionData>
  </iact:action>
  <iact:action type="add" startTime="87715">
    <iact:property name="dataType"/>
    <iact:actionData xml:id="d28">
      <inkml:trace xmlns:inkml="http://www.w3.org/2003/InkML" xml:id="stk28" contextRef="#ctx0" brushRef="#br1">5126 13976 719 0,'0'0'547'6,"0"0"-518"1,0 0-29 0,0 0-225 0,0 0-319-7</inkml:trace>
    </iact:actionData>
  </iact:action>
  <iact:action type="add" startTime="87869">
    <iact:property name="dataType"/>
    <iact:actionData xml:id="d29">
      <inkml:trace xmlns:inkml="http://www.w3.org/2003/InkML" xml:id="stk29" contextRef="#ctx0" brushRef="#br1">5798 13690 447 0,'0'0'662'8,"0"0"-526"1,0 0-82-4,0 0 10 4,0 0-35-2,0 0-16 3,0 0 26-6,-111-34 35 4,80 34 10 0,3 0-25 0,-3 0-20-2,10 0-7 2,-3 1 15 0,10 9-12 0,7 3 3-1,0 5-10 0,-3 5 22 2,10 7-6-2,0 13-14 0,0 5 4-1,0 10 0 5,0 10-15 5,17 7 4-16,-3 8-12 16,10 2 0-15,-10 4-3 15,0-3-8-15,3-4-6-1,4-4-69 16,-14-7-91-15,7-7-114 14,-14-20-415-14,0-18-181-1</inkml:trace>
    </iact:actionData>
  </iact:action>
  <iact:action type="add" startTime="88217">
    <iact:property name="dataType"/>
    <iact:actionData xml:id="d30">
      <inkml:trace xmlns:inkml="http://www.w3.org/2003/InkML" xml:id="stk30" contextRef="#ctx0" brushRef="#br1">5389 14426 1177 0,'0'0'264'6,"0"0"-206"0,0 0 28 1,142-28-61 2,-24 13-25-1,-14 2-236-2,-14 0-394-6</inkml:trace>
    </iact:actionData>
  </iact:action>
  <iact:action type="add" startTime="89131">
    <iact:property name="dataType"/>
    <iact:actionData xml:id="d31">
      <inkml:trace xmlns:inkml="http://www.w3.org/2003/InkML" xml:id="stk31" contextRef="#ctx0" brushRef="#br1">7127 14124 146 0,'0'0'813'8,"0"0"-512"-2,0 0-84 2,0 0-55 0,0 0-35 0,0 0-38-2,0 0 25 3,0 0 3-2,0 7-43 4,-7 13-40-8,-14 10-9 5,4 5 2 0,-4 0-27 0,-3-2-27-2,10-1-53 3,-10-7-21-2,10-5-34 1,-7-11-109 0,-3-6-283-2,3-3-308-5</inkml:trace>
    </iact:actionData>
  </iact:action>
  <iact:action type="add" startTime="89372">
    <iact:property name="dataType"/>
    <iact:actionData xml:id="d32">
      <inkml:trace xmlns:inkml="http://www.w3.org/2003/InkML" xml:id="stk32" contextRef="#ctx0" brushRef="#br1">6895 14189 162 0,'0'0'876'13,"0"0"-600"-12,0 0-107 6,0 0-92 1,0 0-66-1,0 0 0 2,0 0 34-3,52 3 51 5,-21 14-33 1,0 1-5-12,4 2-24 16,3 0-20-15,-7 1-14 15,-10-3-41-16,3-1-121 17,-10-7-143-16,-14-8-353-1</inkml:trace>
    </iact:actionData>
  </iact:action>
  <iact:action type="add" startTime="89628">
    <iact:property name="dataType"/>
    <iact:actionData xml:id="d33">
      <inkml:trace xmlns:inkml="http://www.w3.org/2003/InkML" xml:id="stk33" contextRef="#ctx0" brushRef="#br1">6881 13902 631 0,'0'0'191'5,"0"0"56"2,0 0-140 4,163 0-59-5,-108 5-48 0,11 6-38 1,-14-5-198 2,-14 2-271-8</inkml:trace>
    </iact:actionData>
  </iact:action>
  <iact:action type="add" startTime="89839">
    <iact:property name="dataType"/>
    <iact:actionData xml:id="d34">
      <inkml:trace xmlns:inkml="http://www.w3.org/2003/InkML" xml:id="stk34" contextRef="#ctx0" brushRef="#br1">7448 14279 1068 0,'0'0'284'5,"0"0"-220"4,0 0-63-3,0 0 60 3,0 0-21-4,0 0-24 6,156 0-16-6,-111-7-6 4,21 2-97 6,-11 0-145-13,-13 0-305-2</inkml:trace>
    </iact:actionData>
  </iact:action>
  <iact:action type="add" startTime="90121">
    <iact:property name="dataType"/>
    <iact:actionData xml:id="d35">
      <inkml:trace xmlns:inkml="http://www.w3.org/2003/InkML" xml:id="stk35" contextRef="#ctx0" brushRef="#br1">8352 13959 523 0,'0'0'250'8,"0"0"-61"0,0 0-33 0,0 0-37-2,0 0 3 2,0 0 1 1,0 0-12-2,-97-7 17 2,52 7-17-4,7 0-44 5,-14 0-34-4,7 6-4 0,0 12-12 2,7 2-12 0,10 3-5 0,4-2-1-2,10-2-6 4,7-2-1-4,7-2-8 4,0-3-12-6,0 1-3 4,14 0 9 0,17-1 8 0,4 4 14-2,10-4 0 2,7 6 25 1,0-1-3-2,10 6-11 3,-17-1-10 6,-11 3 1-16,5 3-1 17,-15 3 5-16,-10-3-5-1,-7-3-1 16,-7 0 2-16,0 0-2 16,-21-5 0-16,-17 0-19 16,-7-5-9-15,0-5 7 12,0-7 15-10,7-3 6 15,17 0 1-18,-3 0-1 0,17-15-9 16,7-10-42-16,0-11-5 17,0-6 56-17,31-9 21 16,7-10 8-15,7-4-17 14,-4 0-12-14,15-1-13 16,-22 9-14-17,-2 9-56 0,-12 7-163 17,-20 16-135-17,0 13-168 0</inkml:trace>
    </iact:actionData>
  </iact:action>
  <iact:action type="add" startTime="90762">
    <iact:property name="dataType"/>
    <iact:actionData xml:id="d36">
      <inkml:trace xmlns:inkml="http://www.w3.org/2003/InkML" xml:id="stk36" contextRef="#ctx0" brushRef="#br1">6874 14928 201 0,'0'0'1228'5,"0"0"-963"3,0 0-211 1,0 0-18-4,0 0 105 4,225-57 7-2,-121 27-38 1,38-10-23-2,34-5-35 2,-17 5-34 0,-10 5-17 0,-24 12-1-1,-28 9-114 0,17 13-144 3,-17-5-118-3,-31 6-516-7</inkml:trace>
    </iact:actionData>
  </iact:action>
  <iact:action type="add" startTime="91077">
    <iact:property name="dataType"/>
    <iact:actionData xml:id="d37">
      <inkml:trace xmlns:inkml="http://www.w3.org/2003/InkML" xml:id="stk37" contextRef="#ctx0" brushRef="#br1">8553 14917 697 0,'0'0'668'7,"0"0"-489"0,0 0-21 1,0 0-20-2,-194 28-56 2,118-16-18 0,-4 4 33-2,-27 1-12 3,3-6-2-2,-7 1-36 1,0-2 11-2,21-2 19 4,7-2-29-4,7-1-30 6,24 3-13-10,7 5-5 6,18-5 0 0,2 7-2 0,11 3-8-1,8 9-2 0,-1 8-1 2,7 11 1-2,0 7 11 0,0 4 1 2,13 9-1 2,19 1 1 5,2 6-2-15,4 6 2-1,14-1 0 16,-7 3 1-15,0-4 0 15,0-5-1-16,-7-10 0 16,-10-16-1-15,-4-19-6 15,-17-4 6-16,0-19-5 17,-7-4 6-16,0 0 18-1,0-17-11 16,-21-15-7-15,-17-19-35 14,-14-5 14-14,-7 1-10 15,-10 2-30-16,3 8 0 17,8 12 39-16,20 10 22-1,6 14 7 16,25 9 12-15,-6 0-12 14,13 0-7-14,0 7-19 14,0 18 6-14,0 11 2 15,0-1 3-16,0 2 6 16,13-4-39-15,1-10-146 16,24-18-113-17,-6-5-296 0,-5-5-180 1</inkml:trace>
    </iact:actionData>
  </iact:action>
  <iact:action type="add" startTime="91691">
    <iact:property name="dataType"/>
    <iact:actionData xml:id="d38">
      <inkml:trace xmlns:inkml="http://www.w3.org/2003/InkML" xml:id="stk38" contextRef="#ctx0" brushRef="#br1">7687 15312 763 0,'0'0'516'10,"0"0"-358"-6,0 0-68 3,0 0-35 2,0 0-36-1,0 0-7-1,0 0 43 0,142-86-3 2,-114 74-31-2,10 2-20 1,-7 2-1-2,-3 8-8 3,-11 0-33-2,-3 0-3-1,-14 16 34 2,0 8 10 0,0 6 51 0,-14 7-18-2,-17 3-6 3,-7 2 11-2,10-2-2 5,-3-4 4 3,17-6-1-14,-3-7-14 14,10-9-23-14,0-3 4 16,7-5-6-17,0-6-11 0,0 0-11 16,14 0-16-15,17 0 14 15,7-9 23-16,14-5-34 16,24-15-140-15,-10 7-174 15,-14 2-312-15</inkml:trace>
    </iact:actionData>
  </iact:action>
  <iact:action type="add" startTime="92053">
    <iact:property name="dataType"/>
    <iact:actionData xml:id="d39">
      <inkml:trace xmlns:inkml="http://www.w3.org/2003/InkML" xml:id="stk39" contextRef="#ctx0" brushRef="#br1">8386 15202 929 0,'0'0'412'6,"0"0"-222"3,0 0-44-4,0 0-92 5,0 0-6-4,0 0 16 3,-34 176 9-5,10-103-20 5,-4 4-31-2,4-5-22 2,-8-4-38-2,12-5-129 0,-1-26-311 4,11-20-241-11</inkml:trace>
    </iact:actionData>
  </iact:action>
  <iact:action type="add" startTime="92264">
    <iact:property name="dataType"/>
    <iact:actionData xml:id="d40">
      <inkml:trace xmlns:inkml="http://www.w3.org/2003/InkML" xml:id="stk40" contextRef="#ctx0" brushRef="#br1">8463 15383 629 0,'0'0'716'4,"0"0"-583"5,0 0-57-2,0 139-11 0,0-82-38 2,0-1-3-2,-7-1-12-2,7-7-5 4,0-6-7-1,0-16-122 0,0-24-193-2,20-2-240 4,-13-2-64-10</inkml:trace>
    </iact:actionData>
  </iact:action>
  <iact:action type="add" startTime="92450">
    <iact:property name="dataType"/>
    <iact:actionData xml:id="d41">
      <inkml:trace xmlns:inkml="http://www.w3.org/2003/InkML" xml:id="stk41" contextRef="#ctx0" brushRef="#br1">8694 15486 1026 0,'0'0'608'9,"0"0"-526"1,0 0-33-8,0 0-20 6,0 0-23 0,0 0-4 0,0 0 18-1,38 121 1 0,-17-110-13 2,17-4-2 8,-10-2-6-17,3 0 0 16,0 0-1-16,-3 0 0 17,-11 3 0-16,-10-3-10-1,0-4-11 15,-7 4-15-14,0 3 12 5,-7 2 11 4,-7 6-87-4,-17-2-20 4,0 14-118 7,3-5-140-16,4-6 11-1</inkml:trace>
    </iact:actionData>
  </iact:action>
  <iact:action type="add" startTime="92997">
    <iact:property name="dataType"/>
    <iact:actionData xml:id="d42">
      <inkml:trace xmlns:inkml="http://www.w3.org/2003/InkML" xml:id="stk42" contextRef="#ctx0" brushRef="#br1">8687 15514 1145 0,'0'0'385'8,"0"0"-133"-1,0 0-35 0,0 0-99 1,0 0-22 0,0 0-25 0,0 0-46 0,125-53-16-2,-94 38-9 4,14-6-96-4,-7 6-210 0,-10-5-582-6</inkml:trace>
    </iact:actionData>
  </iact:action>
  <iact:action type="add" startTime="95446">
    <iact:property name="dataType"/>
    <iact:actionData xml:id="d43">
      <inkml:trace xmlns:inkml="http://www.w3.org/2003/InkML" xml:id="stk43" contextRef="#ctx0" brushRef="#br1">9200 14215 72 0,'0'0'338'7,"0"0"-83"-1,0 0-18 2,0 0-19 0,0 0-41 1,0 0-29-4,0 0-19 4,0 0 7-2,0 0-15 0,0 0-2 1,0 0-5-1,0 0-29 0,0 0-10 2,0 0-36-2,17 0-38 0,11 0 11 3,10 0 16-4,7 0-13 0,0 0-1 2,7 5-12 0,-7 7-1 1,0 0-1-4,-7 4 0 3,-17-2-13 0,3 1 0 1,-17-2 4-4,0 1-3 5,-7-6 5-4,0 11 7 1,0 1 41 1,-21 13 3-1,-10 7-11 0,0 8-11 3,-14 8-7-2,10-2-3 9,-3 0-12-17,7-9 0 16,10-13-36-15,14-11-72 0,-3-14-90 15,10-7-125-16,17-17-285 9,4-8-155-9</inkml:trace>
    </iact:actionData>
  </iact:action>
  <iact:action type="add" startTime="96076">
    <iact:property name="dataType"/>
    <iact:actionData xml:id="d44">
      <inkml:trace xmlns:inkml="http://www.w3.org/2003/InkML" xml:id="stk44" contextRef="#ctx0" brushRef="#br1">10051 14247 309 0,'0'0'696'8,"0"0"-424"-1,0 0-79-1,0 0-29 2,0 0-37-1,0 0-49 2,0 0-11-3,-28 18-26 1,4 0 16 2,-7 5 18-1,3 4-18-1,-3 5-23 2,4-1-1-3,-5 1 1 3,19-6-6-2,6-4-12-1,-4-4 5 2,11-4-9 0,0 0-12 0,0-7 2-2,24 0 9 3,15-2 25-2,12-2 26 3,1-3-11-6,21 0-23 4,3 0-28-1,-3-22-163 2,-11 1-401-3,-34-1-845-5</inkml:trace>
    </iact:actionData>
  </iact:action>
  <iact:action type="add" startTime="105378">
    <iact:property name="dataType"/>
    <iact:actionData xml:id="d45">
      <inkml:trace xmlns:inkml="http://www.w3.org/2003/InkML" xml:id="stk45" contextRef="#ctx0" brushRef="#br1">16797 13446 1283 0,'0'0'388'6,"0"0"-297"3,0 0-31-1,0 0 44-2,0 0-49 4,0 0-19-4,13 0 1 2,-6 0 49-2,4 0 19 2,3 0 16 0,17-7-22 0,-4 0-30-2,18-4 10 2,14 0 1 1,17 0-19-2,7-5-12-1,14 3-4 2,14-4-13-1,31 0 2 2,28-6-4-3,-4 1 1 3,-24 4 7 0,-14 5-17 8,-25 4 5-17,15 0 0 17,17 7 4-17,0 2-9 16,0 0-6-15,-10 12-14-1,-4 11 6 16,-10 3-1-16,-8-3-5 17,1-1-1-17,-14-3 2 16,0-3-2-15,0-6 1 2,-14-2 5 10,4-6-5-11,-11-2 8 13,-3 0-8-15,-14 0 1 17,0 0 7-17,-14 0-9 16,0 0 1-15,-10 0-1 15,3 0 0-15,-17 0 0 14,3 0 9-14,-17 0 3-1,7 0 12 16,-7 0 6-15,0 0-1 5,0 0-7 0,0 0-4 3,0 0-18-2,0 0-8 3,-14 0-71-6,-31 0-135 4,0 0-347 8,-7 0-415-14</inkml:trace>
    </iact:actionData>
  </iact:action>
  <iact:action type="add" startTime="112300">
    <iact:property name="dataType"/>
    <iact:actionData xml:id="d46">
      <inkml:trace xmlns:inkml="http://www.w3.org/2003/InkML" xml:id="stk46" contextRef="#ctx0" brushRef="#br1">11446 4093 173 0,'0'0'325'7,"0"0"-156"3,0 0-45-4,0 0-26-1,0 0-33 4,0 0-19-1,0-48 8 0,0 46-1-2,0 2 18 3,0 0 32-2,0 0 20 3,0 0-4-4,0 0 14 1,0 0-25 0,0 0-37 1,0 15-30 0,0 18-17-2,0 23 110 1,-7 13-31 2,7 12-41 1,0 8-9 6,0-2-33-16,0-3-13 17,0-12-7-16,7-9-37-1,0-12-76 16,3-15-124-16,-3-34-129 17,-7-2-327-17</inkml:trace>
    </iact:actionData>
  </iact:action>
  <iact:action type="add" startTime="112804">
    <iact:property name="dataType"/>
    <iact:actionData xml:id="d47">
      <inkml:trace xmlns:inkml="http://www.w3.org/2003/InkML" xml:id="stk47" contextRef="#ctx0" brushRef="#br1">11446 4091 591 0,'0'0'289'6,"0"0"-45"1,0 0-18 0,0 0-78 3,0 0-72-3,0 0-31-1,0 0-4 1,-35-78 5 1,35 72 5 1,0 2-11-1,7-4-27-2,21-2-11 2,10-3 8 0,21-1 5 0,3 4-6 0,-3 2-9-2,0 8 0 4,-14 0 0-4,-14 2-12-1,-3 16-1 4,-11 2 2-1,-17 0-3 0,0 3-19-3,0-1 11 5,-31 7 22-4,-14 0 32 5,-7 5-32-7,-7-1-22 3,7-1-86 3,-10-2-68 4,27-10-70-14,4-10-298 0</inkml:trace>
    </iact:actionData>
  </iact:action>
  <iact:action type="add" startTime="114177">
    <iact:property name="dataType"/>
    <iact:actionData xml:id="d48">
      <inkml:trace xmlns:inkml="http://www.w3.org/2003/InkML" xml:id="stk48" contextRef="#ctx0" brushRef="#br1">12335 4021 365 0,'0'0'349'8,"0"0"-152"-2,0 0-30 7,0 0 27-11,0 0-47 9,0 0-60-6,0 0 2 1,0 4-15 3,0 5-29-1,-13 5-3-2,-12 6-11 2,-6 8-16 0,3 7 10 0,-3 5-12 0,4 1-7-2,-5 2-5 2,8-8-1 1,3-7 3-3,8-9-2 1,6-8 0 1,7-6 7 0,0-5-7 0,0 0 13 0,0 0 5-2,0-21-19 4,7-4-14-4,6-7 1 0,8-1-29 2,10-2-14 0,1 3 30 0,-5 0-11-2,4 3-1 2,-10-1 5 0,3 2-15 1,-10 2 19-4,-7 7 13 3,4 1 16 0,-5 8 0-1,-6 4 7-1,0 4 9 3,0 2 7-2,0 0-18 1,0 0-5 0,0 0-16-2,0 0-24 5,0 18 29-6,0 2 2 1,-17 7 9 3,10 1 47-2,0 0-20 1,0 0-12-2,7-5-4 4,0-6 1-4,0-2-11 4,0-5 0-5,0-5 1 4,14-2 4-2,4-3 4 0,9 0 9-1,4-3 3 2,7-16-6 0,-3-4-1 0,3-3-14 1,-7-2-1-4,-3 0-17 6,-11 3-4-6,-3 3 10 1,-7 4 11 2,-7 6 0 0,0 4 9 0,0 6 9-2,0 2 15 3,0 0-24-2,0 0-9 3,0 2-32-6,0 16 32 5,-7 4 1-1,-7 9 25-1,4-1 5 1,3 3-3-2,7-4-18 2,0 2-10 0,0-3 0 1,7-6-10-4,10 1 10 6,11-5 0-6,-4-5-80 6,14-11-80-8,-10-2-232 5,-4 0-557-7</inkml:trace>
    </iact:actionData>
  </iact:action>
  <iact:action type="add" startTime="115153">
    <iact:property name="dataType"/>
    <iact:actionData xml:id="d49">
      <inkml:trace xmlns:inkml="http://www.w3.org/2003/InkML" xml:id="stk49" contextRef="#ctx0" brushRef="#br1">12103 3846 386 0,'0'0'383'7,"0"0"-115"1,0 0-36-2,0 0-39 9,0 0-87-12,0 0-87 2,0 0 0 3,-45 67 46-1,25-25-17 1,-5 8-1-1,-2 6-12 0,3 4 9 1,10 3-13 0,7 0-21 1,-4 0-9-1,11-6-1-3,0-3-27 5,18-8-33-3,20-11-77-1,3-10-63 4,42-20-3 6,0-5-43-15,-10 0-82-1</inkml:trace>
    </iact:actionData>
  </iact:action>
  <iact:action type="add" startTime="115589">
    <iact:property name="dataType"/>
    <iact:actionData xml:id="d50">
      <inkml:trace xmlns:inkml="http://www.w3.org/2003/InkML" xml:id="stk50" contextRef="#ctx0" brushRef="#br1">12744 3715 847 0,'0'0'238'6,"0"0"-135"2,0 0-44 0,0 0 137 0,0 0-1-2,0 0-23 3,187 117-24-2,-135-72-56 4,-1 13-13-7,-12 10-40 2,-1 15-14 3,-25 8-13-1,-6 7 2-2,-7 3-14 2,0-9-16 0,-34 7-87-1,3-26-158 4,-14-28-340-11</inkml:trace>
    </iact:actionData>
  </iact:action>
  <iact:action type="add" startTime="118210">
    <iact:property name="dataType"/>
    <iact:actionData xml:id="d51">
      <inkml:trace xmlns:inkml="http://www.w3.org/2003/InkML" xml:id="stk51" contextRef="#ctx0" brushRef="#br1">13550 4210 1192 0,'0'0'341'7,"0"0"-145"0,0 0-23 1,0 0-9-1,0 0-83 2,0 0-58-4,0 0-12 3,0-3 1 0,7 3-12 0,10 0-17-1,11 0 17 0,10 0 0 2,0 5 6-2,7 3-6-2,-7-4-99 4,7 4-160-1,-24 0-221 0,-7-6-393-7</inkml:trace>
    </iact:actionData>
  </iact:action>
  <iact:action type="add" startTime="118498">
    <iact:property name="dataType"/>
    <iact:actionData xml:id="d52">
      <inkml:trace xmlns:inkml="http://www.w3.org/2003/InkML" xml:id="stk52" contextRef="#ctx0" brushRef="#br1">13498 4549 920 0,'0'0'592'4,"0"0"-517"6,0 0-67-3,0 0 5-3,0 0-3 6,201-22-10-3,-125 14-17 2,7 2-132 1,-17 5-244 6,-14 1-636-16</inkml:trace>
    </iact:actionData>
  </iact:action>
  <iact:action type="add" startTime="118751">
    <iact:property name="dataType"/>
    <iact:actionData xml:id="d53">
      <inkml:trace xmlns:inkml="http://www.w3.org/2003/InkML" xml:id="stk53" contextRef="#ctx0" brushRef="#br1">14575 3834 590 0,'0'0'977'6,"0"0"-802"3,0 0-127-4,0 0-7 3,-11 159 4 0,4-68-8 0,0 14-9-2,0 8 1 2,-6 3-4 0,2-2-13 0,4-11-12-1,0-9-22 0,7-2-107 2,0-27-131-2,0-24-410-6</inkml:trace>
    </iact:actionData>
  </iact:action>
  <iact:action type="add" startTime="119030">
    <iact:property name="dataType"/>
    <iact:actionData xml:id="d54">
      <inkml:trace xmlns:inkml="http://www.w3.org/2003/InkML" xml:id="stk54" contextRef="#ctx0" brushRef="#br1">14370 3792 1187 0,'0'0'370'5,"0"0"-242"1,0 0-106 3,0 0-21-2,142-50 6 3,-72 39-6-4,9 6 7 0,4 2 1 3,-7 3 19-3,-10 0-9 3,0 0-18-3,-11 8 5 2,-20 11-6 0,-18 9-5 1,-10 5 5-5,-7 7 16 5,-24 11 33-1,-21 7 19-1,-21 5-15 1,-10 0-53-1,-11-6-16 9,-27-13-108-16,10-16-201 17,32-23-622-17</inkml:trace>
    </iact:actionData>
  </iact:action>
  <iact:action type="add" startTime="119928">
    <iact:property name="dataType"/>
    <iact:actionData xml:id="d55">
      <inkml:trace xmlns:inkml="http://www.w3.org/2003/InkML" xml:id="stk55" contextRef="#ctx0" brushRef="#br1">15686 3507 958 0,'0'0'403'8,"0"0"-244"-2,0 0-10 3,0 0-28-3,0 0-33 4,0 0-27-4,0 0 11 3,-18 55 6-4,-2-7 35 3,-5 20-20 0,-9 41-26-1,3 52 3 2,10 57-33-3,-3 25-21 3,24-5-2 0,0-31-12 8,13-66-2-16,19-41-17 14,6-33-69-14,14-23-68 15,58 2-51-15,-13-9-121-1,-7-16-349 0</inkml:trace>
    </iact:actionData>
  </iact:action>
  <iact:action type="add" startTime="122307">
    <iact:property name="dataType"/>
    <iact:actionData xml:id="d56">
      <inkml:trace xmlns:inkml="http://www.w3.org/2003/InkML" xml:id="stk56" contextRef="#ctx0" brushRef="#br1">16790 3467 461 0,'0'0'216'10,"0"0"-112"-4,0 0 7 3,0 0 48-5,0 0-30 5,0 0 28-2,0 0 28 1,7-33 5 0,-7 30-41-2,0 1-23 4,0 2-21-4,0 0-33 2,0 0-27-2,0 0-11 3,0 0-12-1,0 12-7 0,-7 19 2-2,-11 17 40 1,-2 15 23 2,6 15-16-1,-11 6-26 0,12 11-7 4,-1 0-23 4,-4 5-2-15,5-4-5-1,6-11 1 16,0-14-2-15,0-26-36 15,7-17-31-15,0-16-52 14,0-12-15-14,0 0-15 4,-10-49-15-1,3-7-402 7,0-4-510-10</inkml:trace>
    </iact:actionData>
  </iact:action>
  <iact:action type="add" startTime="122700">
    <iact:property name="dataType"/>
    <iact:actionData xml:id="d57">
      <inkml:trace xmlns:inkml="http://www.w3.org/2003/InkML" xml:id="stk57" contextRef="#ctx0" brushRef="#br1">16527 3537 690 0,'0'0'376'5,"0"0"-140"2,0 0-94 1,0 0-48 0,0 0-53-2,0 0-39 2,0 0 75 1,38 43 102-2,-7-8-19 2,-10 11-4-4,10 12-58 6,-4 6-4-6,5 15-31 1,6 9-27 2,-11 7-12 0,4 7-15 0,-17-7 0-1,11-12-9 2,-12-18-74 3,5-22-74 5,-11-17-66-16,-7-26-89 0,0-22-188 15,0-21-59-13</inkml:trace>
    </iact:actionData>
  </iact:action>
  <iact:action type="add" startTime="123165">
    <iact:property name="dataType"/>
    <iact:actionData xml:id="d58">
      <inkml:trace xmlns:inkml="http://www.w3.org/2003/InkML" xml:id="stk58" contextRef="#ctx0" brushRef="#br1">16475 3282 598 0,'0'0'322'6,"0"0"-175"2,0 0 30 0,0 0-10-2,0 0 10 3,0 0 55-2,0 0 31 2,90 16-55-4,-38-18-51 4,17-19-76-2,-3-4-49 3,10 3-17-6,-11 1-15 4,-6 9-101-1,-7 6-182 2,-7 5-378-1,-27 1-671-8</inkml:trace>
    </iact:actionData>
  </iact:action>
  <iact:action type="add" startTime="123707">
    <iact:property name="dataType"/>
    <iact:actionData xml:id="d59">
      <inkml:trace xmlns:inkml="http://www.w3.org/2003/InkML" xml:id="stk59" contextRef="#ctx0" brushRef="#br1">17163 4030 354 0,'0'0'998'3,"0"0"-710"6,0 0-157-2,0 0-39 2,0 0-58-3,0 0-18 3,0 0 2-2,163-63-10 3,-111 41-7-6,14 2-1 4,3-1-51 0,28 2-143 0,-24 1-183-1,-18 2-654-7</inkml:trace>
    </iact:actionData>
  </iact:action>
  <iact:action type="add" startTime="123947">
    <iact:property name="dataType"/>
    <iact:actionData xml:id="d60">
      <inkml:trace xmlns:inkml="http://www.w3.org/2003/InkML" xml:id="stk60" contextRef="#ctx0" brushRef="#br1">17998 3680 1066 0,'0'0'388'6,"0"0"-215"9,0 0-39-14,0 0-27 5,0 0-51 4,-142 0-45-5,97 8-11 6,-7 13-1 5,7 3 1-14,0 2 11-2,7-2-1 16,17-1-1-16,14-6-9 16,0 0-9-16,7-2-9 17,7 2 7-17,14-2 11 16,10 5-1-15,14 0 2 15,14 3 4-15,6-1 11 15,5 1 18-15,2 3-9-1,-9-2-15 16,-11 5-8-16,-7-1-2 16,-25 4-1-16,-6 4-14 17,-3 1-7-16,-11 3 13 0,0 3-7 13,-32-6-9-13,1-4-3 15,-14-10 18-16,0-7 3 17,4-10-1-17,-4-6 8 17,7 0 9-16,13-5-7 14,12-19-1-15,6-12-1 17,7-12-14-17,0-10-48 0,20-12 20 16,25-3 41-15,18-5 0 15,-11 2-11-15,6 6-67 14,8-14-93-14,-21 21-142 16,-14 13-262-17</inkml:trace>
    </iact:actionData>
  </iact:action>
  <iact:action type="add" startTime="124525">
    <iact:property name="dataType"/>
    <iact:actionData xml:id="d61">
      <inkml:trace xmlns:inkml="http://www.w3.org/2003/InkML" xml:id="stk61" contextRef="#ctx0" brushRef="#br1">16617 5211 1273 0,'0'0'360'8,"0"0"-249"-5,0 0-27 6,148-110 90-2,-51 49-36 2,45-7-22-2,52-9-2-1,52-9-28 4,17 2-37-4,-11 15-29 3,-51 20-19-3,-73 24-1 1,-38 10-81 2,0 12-143-3,-24 1-161 3,-7 2-379-9</inkml:trace>
    </iact:actionData>
  </iact:action>
  <iact:action type="add" startTime="124817">
    <iact:property name="dataType"/>
    <iact:actionData xml:id="d62">
      <inkml:trace xmlns:inkml="http://www.w3.org/2003/InkML" xml:id="stk62" contextRef="#ctx0" brushRef="#br1">18759 4757 1126 0,'0'0'329'6,"0"0"-100"4,0 0-74-4,0 0-67 0,-194 29-19 2,118-14-8 0,-21 8 50 0,-14 2 10-2,-10 0-3 4,-3 1-23-4,2 1-26 5,5-5-13-8,27 5-15 4,14-3-28 2,24 2-13-2,17 3 0 0,11 5-12 0,10 1 2 3,-3 7 1-4,17 3-2 3,0 9 10-2,0 6-4 3,24 2 5 7,7 10 6-16,-3 5-6 15,10 7 1-15,0 2-1-1,-3 4 0 16,-4 1 0-16,0-5 1 16,-3-9-1-16,-11-9 1 17,4-12-1-17,-14-18-10 17,-1-16 0-17,-6-12-7 0,0-10 17 16,0 0 16-15,-13-30-16 6,-32-13-22 2,-7-15-12 8,-21-5-9-17,-10-5-6 16,0 5-9-16,17 13 42 17,4 14 16-16,27 14 14-1,11 14 16 16,24 8-30-16,-7 6 0 17,7 24-30-17,0 15 21 17,0 7 2-17,14 4 6 2,3 0 1 12,4 0 6-13,3-9-6 15,-3-5-46-16,17-9-75 16,0-10-119-16,14-23-99 16,-14-10-242-15,4-20-446-1</inkml:trace>
    </iact:actionData>
  </iact:action>
  <iact:action type="add" startTime="125611">
    <iact:property name="dataType"/>
    <iact:actionData xml:id="d63">
      <inkml:trace xmlns:inkml="http://www.w3.org/2003/InkML" xml:id="stk63" contextRef="#ctx0" brushRef="#br1">17842 5249 821 0,'0'0'507'8,"0"0"-299"0,0 0 2-1,0 0-73 0,0 0-78 3,0 0-45-4,0 0-14 0,59-78 1 2,-14 64-1 0,7 3 0 0,-7 6-2-2,6 5 0 2,-6 0 1 1,-7 0 0-1,-10 10-8-3,-11 8-6 5,-10 2-2-4,-7 7 6 3,0 4 11-2,-13 6 22-1,-26 7-4 2,-6-2-6 0,-6-2 7 1,-1-1-9 6,14-10 31-15,6-8-9 16,19-6-25-15,-1-7-1 16,14-8-6-17,0 0-12 17,7 0-25-17,31 0-29 0,3-5 45 16,28-11-5-15,42-14-88 15,-14 8-128-15,-7-4-362-1</inkml:trace>
    </iact:actionData>
  </iact:action>
  <iact:action type="add" startTime="125984">
    <iact:property name="dataType"/>
    <iact:actionData xml:id="d64">
      <inkml:trace xmlns:inkml="http://www.w3.org/2003/InkML" xml:id="stk64" contextRef="#ctx0" brushRef="#br1">18721 5229 1279 0,'0'0'518'3,"0"0"-366"5,0 0-2-1,0 0-104 1,0 0-45 0,-104 153-1-1,52-69 1 0,0 7 5 0,7 0-6 1,-7-6-31 0,14-12-99-2,7-25-134 1,17-23-288 2,14-22-566-8</inkml:trace>
    </iact:actionData>
  </iact:action>
  <iact:action type="add" startTime="126190">
    <iact:property name="dataType"/>
    <iact:actionData xml:id="d65">
      <inkml:trace xmlns:inkml="http://www.w3.org/2003/InkML" xml:id="stk65" contextRef="#ctx0" brushRef="#br1">18901 5392 1536 0,'0'0'340'11,"0"0"-234"-8,0 0-20 6,0 0-45-4,-97 167-27 3,66-117-4 1,3-2-3-2,-3-4 1 1,0-10-8-2,10-8 0 5,7-8-71-5,4-11-90 0,10-7-76 2,0-7-306 0,0-16-393-8</inkml:trace>
    </iact:actionData>
  </iact:action>
  <iact:action type="add" startTime="126640">
    <iact:property name="dataType"/>
    <iact:actionData xml:id="d66">
      <inkml:trace xmlns:inkml="http://www.w3.org/2003/InkML" xml:id="stk66" contextRef="#ctx0" brushRef="#br1">19160 5491 439 0,'0'0'1178'7,"0"0"-870"1,0 0-141-1,0 0-50 1,0 0-67-1,0 0-44 1,0 0 1 0,-58 101 15 0,44-68 45-2,-11-6-11 4,12-7-17-4,6-8-30 4,7-6-9-6,0-3 0 4,0-3-6 0,0 0-9 0,0 0 0-1,7 0 2 0,13 0 12 3,12-5 1-4,6 1 1 0,0-1 0 3,-11 5 0-3,5 0 0 4,-5 0-1-5,-16 0-1 3,2 0-8 1,-13 9 8-1,0 5-1-3,0 12 2 5,0 7 1-4,-24 9-1 3,-10 4-5-4,-4-1-43 3,-1-3-45 2,-6-5-52 3,-13-33-48-12,20-4-104 15,-7-8-489-15</inkml:trace>
    </iact:actionData>
  </iact:action>
  <iact:action type="add" startTime="127007">
    <iact:property name="dataType"/>
    <iact:actionData xml:id="d67">
      <inkml:trace xmlns:inkml="http://www.w3.org/2003/InkML" xml:id="stk67" contextRef="#ctx0" brushRef="#br1">19050 5524 895 0,'0'0'752'11,"0"0"-612"-6,0 0-26 4,148-70-74-4,-89 57-40 2,17 5-40 1,8 8-113 1,-19 0-186-3,-13 0-446-5</inkml:trace>
    </iact:actionData>
  </iact:action>
  <iact:action type="add" startTime="128022">
    <iact:property name="dataType"/>
    <iact:actionData xml:id="d68">
      <inkml:trace xmlns:inkml="http://www.w3.org/2003/InkML" xml:id="stk68" contextRef="#ctx0" brushRef="#br1">19676 3967 127 0,'0'0'608'7,"0"0"-394"1,0 0-71-2,0 0 18 3,0 0-18-2,0 0-41 2,0 0 24-4,0 0 36 5,0 0 1-4,0 0-35 3,0 0-10-5,0 0-36 5,0 0-10-1,0 0-13 0,0 0-14 0,0 0-6-2,0 0-7 3,0 0-3-2,0 0-1 3,0 0 6-7,0 0 0 5,0 0 7 0,0 0 5 7,0 0-7-14,0 0-2 6,0 0-7 2,0 0-11-2,0 0-10 1,0 0-8-2,0 0 1 3,0 0-2-2,0 0-6-1,0 0 5 2,0 0 0 0,14 0-8 0,3 3-10-2,11 2 17 4,17 3 2-3,7 2 0 2,17 2 4-4,-10 1-3 2,7 3-2 1,-4-2 1 0,-3 1 0-2,-14 1-1 2,0-2 0 1,-7 1 1-2,-17-2-1 0,-1-5 1-1,-9 0-6 5,-4-3 4-5,-7-4-7 0,0 3 9 2,0 2 0 0,-7 11 0 0,-24 10 0-2,-7 16 8 6,-21 9-6 3,0 9 4-15,-10-4-5 17,3-5-1-16,21-10-4 14,0-9-38-14,24-11-70-1,4-9-65 16,17-13-109-15,24-5-200 15,14-18-374-16</inkml:trace>
    </iact:actionData>
  </iact:action>
  <iact:action type="add" startTime="128818">
    <iact:property name="dataType"/>
    <iact:actionData xml:id="d69">
      <inkml:trace xmlns:inkml="http://www.w3.org/2003/InkML" xml:id="stk69" contextRef="#ctx0" brushRef="#br1">20884 4098 314 0,'0'0'261'7,"0"0"-115"2,0 0-44-5,0 0-27 6,0 0-39-3,0 0-23 0,0 0 54 1,0-9 50-1,0 9 22 2,0 0-7-2,0 0-19 0,0 0-4 0,0 0-11 3,0 0-15-4,0 0-2 0,0 0 5 2,0 0-7 0,0 0-14-1,-14 0-36-1,0 0-29 3,-10 0-12-1,3 0 12 1,-10 0 0-4,0 4 1 3,10 15 4 0,-10 3-4-1,-4 3 11 1,11 3-5-1,-3-3-6 0,9-5 0 2,4-2 0-2,14-4 1 0,-7 0-1 3,7-2 0-4,0 3 5 3,0 0 4-4,0 2 6 5,7 1 15-4,7-3 12 10,4 1 3-15,2-3 0 14,1-3-15-14,17-1-1 15,0-4-14-16,0-1 6 18,7-3-11-17,0 3 1-1,0-4-12 14,0 1-26-13,-17-1-61 15,10 0-82-15,-17 0-180 15,-11-1-697-16</inkml:trace>
    </iact:actionData>
  </iact:action>
  <iact:action type="add" startTime="130651">
    <iact:property name="dataType"/>
    <iact:actionData xml:id="d70">
      <inkml:trace xmlns:inkml="http://www.w3.org/2003/InkML" xml:id="stk70" contextRef="#ctx0" brushRef="#br1">21368 3081 704 0,'0'0'380'6,"0"0"-147"4,0 0-49-6,0 0-57 4,0 0-53 0,0 0-29 0,0 0 30-2,0 0 24 2,0 0-3 0,0 0-16 0,0 0-17 0,0 0-24-2,0 20-38 3,0 23 1-2,0 25 100-1,11 43-2 2,-11 60-40 2,7 63 16-2,7 38-39 9,-7-8-13-17,6-26-4 17,5-55 0-16,-4-49-11-1,-8-41-9 16,1-33 6-15,11-24-6 14,-11-4 0-14,0-4-10 14,-1-7-90-14,1-21-117 15,4-8-252-16,-4-28-334 0</inkml:trace>
    </iact:actionData>
  </iact:action>
  <iact:action type="add" startTime="131401">
    <iact:property name="dataType"/>
    <iact:actionData xml:id="d71">
      <inkml:trace xmlns:inkml="http://www.w3.org/2003/InkML" xml:id="stk71" contextRef="#ctx0" brushRef="#br1">22005 3737 479 0,'0'0'413'6,"0"0"-150"4,0 0-66-4,0 0-66 0,0 0-63 2,0 0-52 0,0 0-1 0,0 22 22 0,-10-3 61-1,-4 14 45 0,-14 7-9 2,-3 8-4-2,0 6-34-1,-4 6-15 2,4 2-20-1,-7 6-27 3,11 1-18-5,2-6-10 3,5-11-4 12,2-12-2-19,11-13 1 0,0-16 5 13,7-7 5 3,0-4 12-16,0 0 17-1,0-15 20 6,7-19-32 4,7-13-28 6,17-6-1-15,1-8-46 15,-5 1-8-16,11 5-8 17,-7 5 8-16,-3 1-1-1,3 6 31 16,0 3 18-15,-17 2-2 14,7 6 7-14,-14 6 2 15,10 7 1-16,-10 5 0 17,-7 7-1-16,0 2 18-1,7 5-3 15,-7 0 7-14,0 0-3 5,0 0-8 2,0 0-10 0,0 0 1-1,0 0-2 0,0 12 0 2,-7 9 10-2,-7 7 20 7,4 5 0-13,-4 4 14 15,7-2-29-15,7 3-14 15,-7 0 11-16,7-2-11 16,0-1 0-16,0-6 9 16,14-3-9-15,10-7-1 15,-3-6 1-15,17-10-1-1,0-3 12 16,7-5 2-16,7-23-5 17,-7-10-9-17,7-10-33 16,-17-4-28-15,-4-6-15 15,0 0 20-15,-17-1 38-1,-7 10 17 15,0 6 1-14,-7 10 0 15,0 15 10-15,0 12 27 15,0 6-6-16,0 0-15 4,0 4-16 4,-14 24 0-2,7 9 9 10,-7 12 2-16,14 6 21 17,0 0 9-17,0 3 5 16,0 0-3-16,0-4-18 17,21-7-16-16,3-8 0 14,-3-5-9-14,0-9-10-1,3-10-93 16,14-15-133-16,-10-15-272 16,3-18-530-15</inkml:trace>
    </iact:actionData>
  </iact:action>
  <iact:action type="add" startTime="132955">
    <iact:property name="dataType"/>
    <iact:actionData xml:id="d72">
      <inkml:trace xmlns:inkml="http://www.w3.org/2003/InkML" xml:id="stk72" contextRef="#ctx0" brushRef="#br1">22542 2845 310 0,'0'0'191'6,"0"0"-38"2,0 0-18-1,0 0 11 1,0 0-4-2,0 0 16 5,0 0 29-5,-7 0-20 4,7 0-29-7,-7 0-38 5,7 0-8 0,0 0-14 0,0 0-19-1,0 0-13 0,0 0-3 3,0 0 4-4,0 0 8 3,0 0 5-4,0 0 8 4,0 0 1-2,0 0-12-1,0 0-13 3,0 0-21-2,0 2-13 2,7 3-10-4,7 6 0 5,6 6 2-3,25 11 38 3,0 12-4-7,18 18 16 5,2 15-16 0,19 36 4 2,6 39-6 0,6 42-7 7,-9 21-4-17,-25 2-14 16,-34-11-2-15,-21-27-6-1,-7-13 10 16,-7-16-2-16,-21-30-8 17,-3-23-1-16,-7-23-1 15,10-7-38-15,-10 3-83-1,-21-8-70 16,14-10-117-15,0-33-266-1</inkml:trace>
    </iact:actionData>
  </iact:action>
  <iact:action type="add" startTime="138496">
    <iact:property name="dataType"/>
    <iact:actionData xml:id="d73">
      <inkml:trace xmlns:inkml="http://www.w3.org/2003/InkML" xml:id="stk73" contextRef="#ctx0" brushRef="#br1">23587 3904 738 0,'0'0'391'7,"0"0"-190"-1,0 0-11 3,0 0-36-2,0 0-63 2,0 0-49-4,0 0-1 3,0 3 31 0,0-3 22-1,0 0-14 0,0 0-5 1,0 0-5 0,0 0-14-1,0 0-12 2,0 0-11-3,0 0-11 4,0 0 3-4,7 0-25 1,7 3-9 0,10 0 9 1,4-1 30 0,10-2-3 0,7 0-11-2,0 0-7 2,0 0 0 1,-18 0-8-2,5 0-1-1,-8 0-19 2,-10 0-57 0,-7 0-35 0,-7 0-90-2,0 0-101 2,0 0-66 0,-14 3-281 0</inkml:trace>
    </iact:actionData>
  </iact:action>
  <iact:action type="add" startTime="139185">
    <iact:property name="dataType"/>
    <iact:actionData xml:id="d74">
      <inkml:trace xmlns:inkml="http://www.w3.org/2003/InkML" xml:id="stk74" contextRef="#ctx0" brushRef="#br1">23594 4278 808 0,'0'0'410'8,"0"0"-224"1,0 0-41-2,0 0-36 0,0 0-53 0,0 0 39 3,0 0 101-5,135 17-27 2,-83-12-38 1,7 0-39 0,-7-3-53 0,6 4-30-3,-6-4-9 5,-7 1-35-3,7-3-130 3,-14 0-203-6,-24 0-650-3</inkml:trace>
    </iact:actionData>
  </iact:action>
  <iact:action type="add" startTime="140717">
    <iact:property name="dataType"/>
    <iact:actionData xml:id="d75">
      <inkml:trace xmlns:inkml="http://www.w3.org/2003/InkML" xml:id="stk75" contextRef="#ctx0" brushRef="#br1">24639 3521 934 0,'0'0'336'8,"0"0"-222"1,0 0-13-4,0 0-29 3,0 0 7 0,0 0 78-1,0 198-20 0,0-85-6 1,0 45-16 1,0-5-3-2,0-11-38 0,0-17-35 0,0-28-24 3,0 3-15-4,0 1-2 0,0-23-87 2,0-20-104 2,7-38-124-3,0-17-307 9,-7-3-321-16</inkml:trace>
    </iact:actionData>
  </iact:action>
  <iact:action type="add" startTime="141228">
    <iact:property name="dataType"/>
    <iact:actionData xml:id="d76">
      <inkml:trace xmlns:inkml="http://www.w3.org/2003/InkML" xml:id="stk76" contextRef="#ctx0" brushRef="#br1">24743 3605 127 0,'0'0'254'6,"0"0"-87"3,0 0 25-1,0 0 39-2,0 0-11 4,0 0-34-4,0 0-60 4,0 0-7-6,0 0-14 4,0 0 5 0,0 0 0 0,0-3-20-1,0-1-22 0,-7 1-28 2,7-4-3-2,-10 2-5 0,10-1 1 0,0 1-10 0,0 3-4 2,0-1-4-4,0 1 0 4,0-1-3-1,0-2-12 0,24-3-8-2,14-4 8 4,14 1-1-4,7 5-6 3,6 6 6-4,12 0-1 3,-19 1-8 0,5 23 4 0,-22 3 4 0,-10 3 1-2,-6 8-5 3,-18 7 6-2,-7 7 23 2,0 5 26-4,-32 6 7 6,-20 2-11 8,-6 1-23-19,-18-9 2 0,3-6-24 16,-10-16-16-15,0-18-72 15,10-17-87-15,21-17-127 14,21-18-550-14</inkml:trace>
    </iact:actionData>
  </iact:action>
  <iact:action type="add" startTime="143495">
    <iact:property name="dataType"/>
    <iact:actionData xml:id="d77">
      <inkml:trace xmlns:inkml="http://www.w3.org/2003/InkML" xml:id="stk77" contextRef="#ctx0" brushRef="#br1">25750 2772 192 0,'0'0'284'8,"0"0"-98"-1,0 0-33 1,0 0 15-2,0 0-65 4,0 0-2-3,0 0 2 1,14-56 20-2,-14 54-21 1,0 2 27 2,0 0 24-3,0 0-14 2,0 0-38 0,0 0-42 0,0 0-37-2,0 25-14 4,-14 17 36-4,0 18 12 3,-10 42-7-4,-7 47-6 5,-4 62 10-3,-3 43-22 7,14 26 6-13,10-2-12 14,14-33-1-14,7-21-6 15,17-33-11-15,11-24 2 15,10-15-7-16,-7-32 5 17,7-24-5-17,-7-24-2 0,0-3-39 17,35 42-126-17,3-13-157 16,-17-7-377-15</inkml:trace>
    </iact:actionData>
  </iact:action>
  <iact:action type="add" startTime="144511">
    <iact:property name="dataType"/>
    <iact:actionData xml:id="d78">
      <inkml:trace xmlns:inkml="http://www.w3.org/2003/InkML" xml:id="stk78" contextRef="#ctx0" brushRef="#br1">26397 3056 696 0,'0'0'407'6,"0"0"-141"0,0 0-30 4,0 0-64-3,0 0-90 1,0 0-49-3,0 0 13 2,-27 41 20 2,-5-1-33-1,-19 16 16-1,6 14 20 0,-7 10-4 3,-7 11-22-4,7 5-20-1,7-6-22 3,7-5 4 1,7-13-5 0,17-17-26 4,7-15-94-12,7-22-110 16,0-16-49-17,0-30-96 16,21-19 44-16,-4-9-418 0</inkml:trace>
    </iact:actionData>
  </iact:action>
  <iact:action type="add" startTime="144809">
    <iact:property name="dataType"/>
    <iact:actionData xml:id="d79">
      <inkml:trace xmlns:inkml="http://www.w3.org/2003/InkML" xml:id="stk79" contextRef="#ctx0" brushRef="#br1">26210 3060 605 0,'0'0'355'8,"0"0"-43"-1,0 0-33 1,0 0-101-2,0 0-151 4,0 0-25-4,0 0-2 0,0 84 92 3,11-27 49-1,3 12-11 1,-1 6-30-4,12 3-12 5,-11 3-38-4,-1-2-31 4,5-4-8-7,-4-7-11 5,-8-16-70 0,1-13-85 2,-7-22-86-5,0-28-42 13,0-25-63-18,0-20-863 0</inkml:trace>
    </iact:actionData>
  </iact:action>
  <iact:action type="add" startTime="145102">
    <iact:property name="dataType"/>
    <iact:actionData xml:id="d80">
      <inkml:trace xmlns:inkml="http://www.w3.org/2003/InkML" xml:id="stk80" contextRef="#ctx0" brushRef="#br1">26397 2840 960 0,'0'0'548'7,"0"0"-342"3,0 0-72-4,0 0-111 1,0 0-23-1,0 0 0 3,0 0 0-2,194 1 0-1,-139 5-65 3,11 1-144-2,-14-2-320 2,-7 4-398-8</inkml:trace>
    </iact:actionData>
  </iact:action>
  <iact:action type="add" startTime="145359">
    <iact:property name="dataType"/>
    <iact:actionData xml:id="d81">
      <inkml:trace xmlns:inkml="http://www.w3.org/2003/InkML" xml:id="stk81" contextRef="#ctx0" brushRef="#br1">26771 3590 153 0,'0'0'952'8,"0"0"-720"-3,0 0-151 2,0 0-31 1,0 0-7 0,0 0 2 0,0 0-33-2,149 0-12 3,-111 0-38-2,14-18-165 2,-14 1-208-3,-7-1-489-5</inkml:trace>
    </iact:actionData>
  </iact:action>
  <iact:action type="add" startTime="145571">
    <iact:property name="dataType"/>
    <iact:actionData xml:id="d82">
      <inkml:trace xmlns:inkml="http://www.w3.org/2003/InkML" xml:id="stk82" contextRef="#ctx0" brushRef="#br1">27235 3481 1188 0,'0'0'311'5,"0"0"-129"4,0 0-70-5,0 0-77 6,0 0-25-4,0 0-9 1,0 0 7 0,-135 161 21 1,90-120 19 0,7-5-4 9,10-10-6-17,-3-5-15 17,24-9-14-16,0-7-8 14,7-5 0-14,0 0-1 0,0 0-9 15,0-5-14-16,21-17 17 7,3-8 6 1,11-8 6 9,3-3-6-16,7-1-15 15,-7-1-44-15,0-2-14 15,-10 2 10-16,3 0 34 16,-10 2 13-15,-4 4 5-1,-3 7 11 16,-7 7 6-16,-7 8 14 17,0 7 43-17,0 8 6 18,0 0-18-17,0 0-19-1,0 0-20 7,0 8-10 3,-7 15 8-4,0 7 2 2,-7 5-4 8,4 5 5-15,-4 4-13 15,14-4 2-15,0 0-1 15,0-7 6-16,0-8-7 17,7-8-1-16,17-6-6-1,4-11 7 15,10 0 0-15,7-13 16 17,0-17-16-16,0-5-28 15,-7-8-57-14,0-2 0-2,-18 0 8 15,-6-1 5-14,-7 8 30 14,-7 10 42-15,0 8 9 17,0 13 55-17,0 7-5 16,0 0-51-15,-7 25-7 3,0 13-1 8,0 9 26 5,1 6 15-17,-1 5-16 0,7 1-18 17,0 0-5-17,0 2-2 16,0-1-18-16,-7 22-131 17,-11-20-180-17,-2-12-473 1</inkml:trace>
    </iact:actionData>
  </iact:action>
  <iact:action type="add" startTime="146327">
    <iact:property name="dataType"/>
    <iact:actionData xml:id="d83">
      <inkml:trace xmlns:inkml="http://www.w3.org/2003/InkML" xml:id="stk83" contextRef="#ctx0" brushRef="#br1">25989 4340 857 0,'0'0'508'7,"0"0"-355"0,0 0-36 2,0 0-60-4,0 0-44 3,0 0 133-1,142 0 56 2,-25-25-39-4,57-18-30 4,57-9-52-2,8-2-38 2,-17 14-19-1,-49 17-17-2,-69 18-7 4,-28 5-41-4,-24 0-120 0,0 0-84 2,-1 10-135 0,-6 3-234 1,-24-5-301-8</inkml:trace>
    </iact:actionData>
  </iact:action>
  <iact:action type="add" startTime="146651">
    <iact:property name="dataType"/>
    <iact:actionData xml:id="d84">
      <inkml:trace xmlns:inkml="http://www.w3.org/2003/InkML" xml:id="stk84" contextRef="#ctx0" brushRef="#br1">27512 4336 664 0,'0'0'641'4,"0"0"-461"3,0 0 22 2,0 0-51-1,0 0-47-2,0 0-40 2,0 0 18 0,-187 31 4 0,125-17-1 1,-4-1 0-4,-10-2-20 5,3 0-9-4,-3 0-8 2,10-5-12-2,7 1-14 2,7 4-10 0,7 0-11 0,14 4-1-1,0 4-1 0,17 9-5 2,-7 7-3-2,4 11 9-2,10 6-1 5,7 11 2-2,0 9-1-1,0 8 2 9,7 7 7-15,17 9-3 15,-3 3 3-16,3-4-2 16,4-7-5-15,-11-15-2 15,4-15 2-16,-7-17-2 0,-4-16 0 17,-10-15-1-16,7-10-13 15,-7 0 13-16,0-22 1 16,-7-22-49-15,-24-8 23 16,-7-9-6-17,-7-4-19 0,-7 4-2 17,7 9 28-17,0 11 16 16,11 13 3-16,9 18 6 16,18 10 2-15,-6 0-2 15,2 31-14-16,4 4 7 16,7 5 0-15,0 3 7-1,0-3-6 16,7-5 5-15,17-7-77 15,28-15-168-15,7-11-122 15,-7-2-327-15</inkml:trace>
    </iact:actionData>
  </iact:action>
  <iact:action type="add" startTime="147229">
    <iact:property name="dataType"/>
    <iact:actionData xml:id="d85">
      <inkml:trace xmlns:inkml="http://www.w3.org/2003/InkML" xml:id="stk85" contextRef="#ctx0" brushRef="#br1">27003 4811 544 0,'0'0'688'5,"0"0"-441"2,0 0-96 2,0 0-42-3,0 0-82 5,0 0-14-7,0 0 9 4,76-109 1 0,-41 97 6 0,3 0-21-2,7 7-1 2,-7 2-5 1,-10 3-2-2,-4 0-2 1,-17 0 1-3,0 8-16 4,-7 6 9-2,-7 4 8-1,-24 8 45 2,-4 3-10 1,-17 5 2-2,-3 1-5 0,13 3 2 2,-3-3-5-1,7-5 12 5,14-8-25-13,10-4-14 16,14-8-2-16,0-2-19 17,7-8-2-17,24 0-8 5,14 0-31 6,21-6 11 6,3-11-88-17,35-13-137 17,-25 2-265-16,-9 6-257-1</inkml:trace>
    </iact:actionData>
  </iact:action>
  <iact:action type="add" startTime="147588">
    <iact:property name="dataType"/>
    <iact:actionData xml:id="d86">
      <inkml:trace xmlns:inkml="http://www.w3.org/2003/InkML" xml:id="stk86" contextRef="#ctx0" brushRef="#br1">27643 4804 887 0,'0'0'606'1,"0"0"-433"-1,0 0-41 6,0 0-56 0,0 0-20 2,-124 172-5 0,79-105-29-1,-7 6-12 1,7-2-10-2,7-9-76 4,7-14-127-4,10-15-332 2,21-22-460-4</inkml:trace>
    </iact:actionData>
  </iact:action>
  <iact:action type="add" startTime="147768">
    <iact:property name="dataType"/>
    <iact:actionData xml:id="d87">
      <inkml:trace xmlns:inkml="http://www.w3.org/2003/InkML" xml:id="stk87" contextRef="#ctx0" brushRef="#br1">27764 4942 1543 0,'0'0'393'7,"0"0"-286"2,0 0-59-4,0 0-27 5,0 0-6-4,-52 131 33 1,28-75 42 0,-10-1-22 0,9-5-40 1,-6-5-18 1,17-10-10-1,7-12-142-2,7-23-181 4,7 0-286-4,7-18-174-5</inkml:trace>
    </iact:actionData>
  </iact:action>
  <iact:action type="add" startTime="147994">
    <iact:property name="dataType"/>
    <iact:actionData xml:id="d88">
      <inkml:trace xmlns:inkml="http://www.w3.org/2003/InkML" xml:id="stk88" contextRef="#ctx0" brushRef="#br1">27868 5131 1179 0,'0'0'527'6,"0"0"-421"3,0 0 67-1,0 0-66-2,0 0-79 0,0 0-9 1,0 0 45 2,0 4-5-1,0-4-21-2,0 0-7 2,0 4-22 0,0-4-8 1,7 0-1-5,0 0-12 8,3 2-13-7,11 0 17 4,0 4 8-2,10 2 0 10,0-3 7-17,-3 2-6 17,-4 3 0-17,4 0 0 17,-11 3 0-16,-3 1 0-1,0 4-1 15,-14 3 8-15,0 3 8 17,0 4-1-17,0 6 32 17,-14 0 4-17,-7-1-23 16,-10 3-13-16,0-7-15 17,3-3-9-16,-10-8-71-1,7-8-60 15,-14-20-123-14,10-23-283 15,4-13-784-16</inkml:trace>
    </iact:actionData>
  </iact:action>
  <iact:action type="add" startTime="148372">
    <iact:property name="dataType"/>
    <iact:actionData xml:id="d89">
      <inkml:trace xmlns:inkml="http://www.w3.org/2003/InkML" xml:id="stk89" contextRef="#ctx0" brushRef="#br1">27875 5026 975 0,'0'0'607'1,"0"0"-496"2,0 0-9 5,0 0-38-2,173-44-39 2,-114 30-10-1,0-1-15 0,17-14-34 1,-24 5-159-2,-7-2-590-5</inkml:trace>
    </iact:actionData>
  </iact:action>
  <iact:action type="add" startTime="149825">
    <iact:property name="dataType"/>
    <iact:actionData xml:id="d90">
      <inkml:trace xmlns:inkml="http://www.w3.org/2003/InkML" xml:id="stk90" contextRef="#ctx0" brushRef="#br1">28436 3723 958 0,'0'0'390'9,"0"0"-228"-4,0 0-77 4,0 0-58-2,0 0-12-1,0 0-15 2,0 0 41 0,135 10 18 0,-83-10 10-2,7 4-12 4,-1-3 3-3,12 3-10 2,-12-1-15-5,-6 2-26 4,-14 4-8 0,-10 1-1 0,-11-2 0-2,-10-2 0 2,-7 5 0 0,0 5 0-1,-24 11 90 1,-28 13 25-1,-7 10-44 2,-13 13-28 1,-11 0-26 5,13-2-7-15,18-11-10 17,18-12 0-16,3-11-64 15,31-22-120-15,0-5-168-1,0 0-510 0</inkml:trace>
    </iact:actionData>
  </iact:action>
  <iact:action type="add" startTime="150726">
    <iact:property name="dataType"/>
    <iact:actionData xml:id="d91">
      <inkml:trace xmlns:inkml="http://www.w3.org/2003/InkML" xml:id="stk91" contextRef="#ctx0" brushRef="#br1">29658 3490 499 0,'0'0'264'8,"0"0"-34"-1,0 0-51 1,0 0-76-2,0 0-26 2,0 0-35 0,0 0 11-2,0-16 36 2,0 16 39 0,0 0 18 0,0 0-16-2,0 0-7 4,0 0-31-5,0 0-23 6,0 0-17-8,0 0-11 6,0 0 17-1,0 0-18 0,-14-2-30-2,0 2-2 2,-3 0 1 1,3 0-9-1,-7 0 1-2,-3 0 5 1,-4 4-6 0,-3 12-1 2,-7 4-1-3,10 3 0 2,-10 2-4 0,7 3 5 0,3 2 0-2,4-2-5 4,3 1 4-4,4-1 1 6,10 0-6-6,7-3 6 11,0 1 1-16,0 2 0 15,7-4 1-15,24 1 8-1,7-2 18 15,14-3 29-14,7-4-4 15,7-7-23-15,3-1-16 14,4-3-8-14,-11-3-5 15,-3-2-84-15,0 0-144 14,-21 0-342-14,-7-12-697-1</inkml:trace>
    </iact:actionData>
  </iact:action>
  <iact:action type="add" startTime="152137">
    <iact:property name="dataType"/>
    <iact:actionData xml:id="d92">
      <inkml:trace xmlns:inkml="http://www.w3.org/2003/InkML" xml:id="stk92" contextRef="#ctx0" brushRef="#br1">30398 3557 937 0,'0'0'327'8,"0"0"-89"-2,0 0-33 2,0 0-53 1,0 0-102-1,0 0-34 8,0 0-5-16,-7 55 63 6,-10-20 28 2,10 6-38-3,-7 2-42 3,7 4-15 0,0 2-7 0,-3-4-9-2,3-2-98 4,7-5-122-4,0-14-105 4,0-16-468-9</inkml:trace>
    </iact:actionData>
  </iact:action>
  <iact:action type="add" startTime="152386">
    <iact:property name="dataType"/>
    <iact:actionData xml:id="d93">
      <inkml:trace xmlns:inkml="http://www.w3.org/2003/InkML" xml:id="stk93" contextRef="#ctx0" brushRef="#br1">30062 3709 684 0,'0'0'635'6,"0"0"-603"4,0 0-31-5,0 0 44 5,180 0-10-6,-107 0-16 4,17 1-8 5,-7-1-10 4,-3 0-1-17,17 0-46 0,-28 0-96 17,-10 0-187-17</inkml:trace>
    </iact:actionData>
  </iact:action>
  <iact:action type="add" startTime="152905">
    <iact:property name="dataType"/>
    <iact:actionData xml:id="d94">
      <inkml:trace xmlns:inkml="http://www.w3.org/2003/InkML" xml:id="stk94" contextRef="#ctx0" brushRef="#br1">31450 2665 365 0,'0'0'547'5,"0"0"-398"3,0 0 87-1,0 0-58 2,0 0-66-2,0 0-20 1,0 0-20-2,-135 0-14 1,104 0 17 1,10 0-21-1,-17 11-31 0,7 6-15 3,-3 6-8-3,-11 7 1-1,0 5-2 4,7-2 1-3,6 0 0 1,12-3-1-3,13-3-8 3,7-4-4 0,0-2 1-1,20-1 12 0,25-3 0 3,14-1 31 6,4-1 45-16,-5 2-23 16,1-2-23-15,-14 6-19 16,-7-2-9-17,-17 2-1 0,-4 3 0 16,-17 3-1-15,0 6 0 15,0 2 1-16,-31 5-1 16,-7-3-25-15,4-4-17 15,-11-8 3-16,7-15 13 17,6-10 13-17,5 0-13 1,2-15 10 14,12-12 2-14,13-8-12 15,0-9-37-16,7-1 35 17,24-2 27-16,10-4 1 15,4-2 0-16,17 0-1 0,4 3 1 17,0 5-26-16,-4 0-63 14,18-6-90-14,-25 13-114 14,-13 8-232-14</inkml:trace>
    </iact:actionData>
  </iact:action>
  <iact:action type="add" startTime="153574">
    <iact:property name="dataType"/>
    <iact:actionData xml:id="d95">
      <inkml:trace xmlns:inkml="http://www.w3.org/2003/InkML" xml:id="stk95" contextRef="#ctx0" brushRef="#br1">31741 3024 116 0,'0'0'1208'5,"0"0"-1058"1,0 0-75 2,0 0 12-1,0 0-54 2,0 0-24-2,156-6-9 0,-111 4-22 2,14-6-89-2,-7 3-214-2,-14-2-421-4</inkml:trace>
    </iact:actionData>
  </iact:action>
  <iact:action type="add" startTime="153775">
    <iact:property name="dataType"/>
    <iact:actionData xml:id="d96">
      <inkml:trace xmlns:inkml="http://www.w3.org/2003/InkML" xml:id="stk96" contextRef="#ctx0" brushRef="#br1">32354 2895 664 0,'0'0'943'10,"0"0"-857"-5,0 0-63 0,0 0 5 3,0 0-14 0,0 0-8-1,0 0 42-1,-77 133-1 4,32-92-7-1,7-1-15 9,4-5-5-17,-4-7-4 14,20-11-4-15,12-9 0 16,-1-8 14-15,7 0 6-1,0 0-11 7,7-9-21 1,10-14 0 1,11-5 1 0,-4-5 0 7,3 0-1-15,11 3 7 16,-6 0-7-17,-5-1-6 0,4 1-44 16,1 2 0-15,-12 1-5 14,-6 0 35-14,10 6 20 15,-17 5 0-15,-7 7 60 15,0 4 35-16,0 5-39 17,0 0-41-17,0 0-15 0,0 0-21 7,0 13 21 1,-13 9 6 1,-5 3 7 1,4 6 3 6,1 1-5-16,-5-1-1 17,18-1-9-16,0-6 1-1,0-1-2 15,0-5-1-15,11-5 0 17,9-5 0-17,5-8-7 17,2 0 7-17,11-6-7 16,7-17-28-15,0-7-46 15,-7-2 1-16,-10 2 2 0,-4 2 19 17,-10 10 58-17,-14 6 2 16,0 4 75-15,0 8-22 15,0 0-36-16,0 0-17 3,0 13-29 3,0 14 29 2,-7 9 15 8,0 4-2-15,0 2-4 15,7 1-8-15,-10-2-1 15,-4 12-79-16,7-13-139 16,-7-7-356-15</inkml:trace>
    </iact:actionData>
  </iact:action>
  <iact:action type="add" startTime="154533">
    <iact:property name="dataType"/>
    <iact:actionData xml:id="d97">
      <inkml:trace xmlns:inkml="http://www.w3.org/2003/InkML" xml:id="stk97" contextRef="#ctx0" brushRef="#br1">31011 3754 449 0,'0'0'1121'6,"0"0"-975"2,0 0-60 0,0 0 86-2,169-23 18 1,-65-3-45 2,38-9-31-1,38-5-62-2,38 3-24 3,-17 6-20-2,-52 16-8 3,-52 13-8-6,-32 2-108 4,5 0-101 0,9 17-50 0,-10 1-100-2,-31-5-383-6</inkml:trace>
    </iact:actionData>
  </iact:action>
  <iact:action type="add" startTime="155261">
    <iact:property name="dataType"/>
    <iact:actionData xml:id="d98">
      <inkml:trace xmlns:inkml="http://www.w3.org/2003/InkML" xml:id="stk98" contextRef="#ctx0" brushRef="#br1">32426 3822 348 0,'0'0'331'7,"0"0"-216"0,0 0 66 2,0 0 31-2,0 0-36 0,0 0-44 0,0 0 51 1,0-4 14 0,0 1-2-2,0-2-65 2,-14-4-34 0,-17 4-28 0,-7 1-44-2,-14 0-1 4,-7 4-8-5,-13 0-3 5,-11 0-4-6,-14 0 12 5,7 11-11-2,0 1 3 1,0 6 4 0,10 3-15-2,11-2 11 2,17 2-11 2,7-1 5-5,0 5-6 10,17 2 0-14,-3 6 0 15,7 7-5-16,3 9 5 16,7 9 0-15,-3 5 1 15,10 4 5-16,0 6-6 16,7 5 1-15,-7 3 7 15,7 2-7-15,0 3 0-1,0-6 8 16,0-1-8-16,0-11 0 16,0-14-1-15,0-10 2 15,0-16-2-16,0-11 0 17,0-11 0-16,0-6 1-1,0 0 9 8,0-4 8-3,0-24-18 4,-24-13-57 1,-3-16 18 7,-5-8-48-16,-6-1 8 15,4 12 38-16,3 10 36 16,10 15 5-15,3 15 19 0,12 10 1 14,6 4-12-15,-7 0-8 6,7 2-21 5,-7 18 5-5,7 7 9 4,0 6 7 7,0 6 0-16,0-4 0 0,0-2 0 14,0-1-90-15,38-10-149 16,-4-6-90-15,-2-11-320-1</inkml:trace>
    </iact:actionData>
  </iact:action>
  <iact:action type="add" startTime="156004">
    <iact:property name="dataType"/>
    <iact:actionData xml:id="d99">
      <inkml:trace xmlns:inkml="http://www.w3.org/2003/InkML" xml:id="stk99" contextRef="#ctx0" brushRef="#br1">31637 4161 1227 0,'0'0'243'6,"0"0"-115"3,0 0-57-3,0 0-48 3,0 0-23-2,0 0 0 3,0 0 0-6,125-98 23 4,-87 96 12 0,7 2 8-1,-14 0-31 0,-3 0-12 1,-11 2-9 0,-3 10-5 0,-14 6-5 0,0 4 3-3,-14 10 16 6,-17 5 16-5,-14 8 7-1,-14 1-7 3,7-1-15 1,7-1 32-1,7-13 24 2,7-5-2 7,17-14-25-15,7-5-30 2,7-2-4 12,0-5-19-16,14 0-35 11,24 0 12-10,7 0 31 15,21-5-79-15,24-14-136 14,-14 2-255-13,-17-4-201-2</inkml:trace>
    </iact:actionData>
  </iact:action>
  <iact:action type="add" startTime="156367">
    <iact:property name="dataType"/>
    <iact:actionData xml:id="d100">
      <inkml:trace xmlns:inkml="http://www.w3.org/2003/InkML" xml:id="stk100" contextRef="#ctx0" brushRef="#br1">32205 4237 971 0,'0'0'520'2,"0"0"-429"-1,0 0 34 8,0 0-14-2,-152 162-70-1,107-107-32 3,3-2 2-2,-3-3-11 3,0-5-33-6,0-7-150 7,21-13-327-6,3-15-555-4</inkml:trace>
    </iact:actionData>
  </iact:action>
  <iact:action type="add" startTime="156567">
    <iact:property name="dataType"/>
    <iact:actionData xml:id="d101">
      <inkml:trace xmlns:inkml="http://www.w3.org/2003/InkML" xml:id="stk101" contextRef="#ctx0" brushRef="#br1">32316 4353 1273 0,'0'0'327'5,"0"0"-243"5,0 0-9-4,0 0 39 5,0 0-76-8,-77 141 6 5,43-91 22 0,-4 0-21 0,-7 1-26 0,7-4-19-2,7-9-14 4,10-9-121-3,14-9-124 2,7-15-447-8</inkml:trace>
    </iact:actionData>
  </iact:action>
  <iact:action type="add" startTime="156995">
    <iact:property name="dataType"/>
    <iact:actionData xml:id="d102">
      <inkml:trace xmlns:inkml="http://www.w3.org/2003/InkML" xml:id="stk102" contextRef="#ctx0" brushRef="#br1">32478 4477 702 0,'0'0'718'6,"0"0"-537"3,0 0-39-1,0 0-30 0,0 0-69-2,0 0-27 1,0 0 28 2,-90 112 15-2,69-84-5-1,15-7 2 1,-12-7-17 2,18-5-21-1,0-8-17-2,0-1-1 4,0 0-3-4,0 0-10 4,24 0 13-6,-3 0 17 4,17 0-9 0,-7 0-7 0,-3 0-1-2,-4 0 0 2,8 5 0 1,-19 6 0-2,-6-1 0 0,0 4 0 0,-7 8 0 3,0 2 12-4,0 7-1 2,-21 1-11-2,-17 1-26 2,0-5-98 0,-14-14-60-1,7-5-110 2,14-9-341-9</inkml:trace>
    </iact:actionData>
  </iact:action>
  <iact:action type="add" startTime="157357">
    <iact:property name="dataType"/>
    <iact:actionData xml:id="d103">
      <inkml:trace xmlns:inkml="http://www.w3.org/2003/InkML" xml:id="stk103" contextRef="#ctx0" brushRef="#br1">32367 4459 860 0,'0'0'91'11,"0"0"10"-10,0 0-55 15,156-5-46-15,-97 2 0 14,-4 1-196-14,-20-2-294-1</inkml:trace>
    </iact:actionData>
  </iact:action>
  <iact:action type="add" startTime="158219">
    <iact:property name="dataType"/>
    <iact:actionData xml:id="d104">
      <inkml:trace xmlns:inkml="http://www.w3.org/2003/InkML" xml:id="stk104" contextRef="#ctx0" brushRef="#br1">32928 2444 1175 0,'0'0'291'6,"0"0"-179"3,0 0 5-2,0 0-84 3,0 0 53-6,0 0 129 3,35 230-19 2,-18-74 4-2,-10 66-66 1,-7 31-36-1,0 22-34 2,-24-5-34 0,-4-22-13-2,-10-9-10 9,0-17-7-15,0-22-81 15,24-24-69-15,0-35-64 14,14-15-75-14,0-46-55 0,14-32-356 15</inkml:trace>
    </iact:actionData>
  </iact:action>
  <iact:action type="add" startTime="158797">
    <iact:property name="dataType"/>
    <iact:actionData xml:id="d105">
      <inkml:trace xmlns:inkml="http://www.w3.org/2003/InkML" xml:id="stk105" contextRef="#ctx0" brushRef="#br1">33253 3408 753 0,'0'0'263'6,"0"0"-51"2,0 0 39 0,0 0-56 0,0 0-85-1,0 0 14 0,0 0 15 3,-6 5-36-3,6-1-11-3,-7 5-32 5,-7 10-30-2,0 5 13 2,-17 11-2-3,7 3-17 2,-4 3-12 0,4-4-3 1,3-4-9-4,-3-8 2 4,10-7-1-2,14-9 1 3,0-5-2-6,0-4-1 4,0 0-1 0,0 0-4 0,7-18-7 0,17-8-31-2,4-6 6 3,3-3-19-2,7-3-8-2,-10-1 0 4,3 3 15-1,-17 3 19 0,3 3 9-2,-3 4 11 2,-7 6-3 1,0 7 13-1,-7 3 1-3,0 7 1 4,0 3 1-2,0 0 29 2,0 0-25-2,0 3-6-1,-7 16-5 2,0 3 5 0,-7 10 25 1,-3 6 0-4,10 2-5 6,0 1-4-6,7-6-7 5,0 0-3-6,0-8 2 4,7-4-7 15,6-5 0-23,12-10-1 0,-5-6 0 7,12-2 8 2,-1-2-8-2,-4-20-17 0,5-5-31 0,-12 0 7 1,5 2 6 0,-18 5 32-2,-1 5 3 2,-6 7 15 0,0 6 17 0,0 2 8-2,0 0-39 4,0 2-1-4,0 21-7 3,0 7 7-4,0 8 29 3,0 4-2 1,0-2-17-2,7-1-10 1,11-6-53-1,-11-14-162 1,0-8-286 10,-1-11-563-18</inkml:trace>
    </iact:actionData>
  </iact:action>
  <iact:action type="add" startTime="159790">
    <iact:property name="dataType"/>
    <iact:actionData xml:id="d106">
      <inkml:trace xmlns:inkml="http://www.w3.org/2003/InkML" xml:id="stk106" contextRef="#ctx0" brushRef="#br1">33465 2414 75 0,'0'0'499'5,"0"0"-301"3,0 0-3-2,0 0 7 3,0 0-69-2,0 0-73 2,0 0 98-4,13 97 44 3,12-48-23 0,-5 16 14-1,5 16-7 0,2 41-62 1,11 46-33 0,-6 60-36 0,-5 38-4 2,-20 17-14 5,-7 5-3-15,0-18-3 17,-28 1 7-17,-16-11-7 16,-8-14-3-16,0-22-8 17,7-22-10-17,7-30 2 0,6-47-12 16,19-37-51-15,-19-34-116 15,5-35-177-15,-11-19-631-1</inkml:trace>
    </iact:actionData>
  </iact:action>
  <iact:action type="add" startTime="177025">
    <iact:property name="dataType"/>
    <iact:actionData xml:id="d107">
      <inkml:trace xmlns:inkml="http://www.w3.org/2003/InkML" xml:id="stk107" contextRef="#ctx0" brushRef="#br1">21690 6694 189 0,'0'0'544'9,"0"0"-292"-3,0 0-27-1,0 0-53 4,0 0-37-1,0 0-27 0,0-1-28-2,0-7-9 2,0 0 11 0,0 1-1 1,0 2 20-4,0 3 21 4,0-2-11-2,0 4-9 0,0 0-32 0,0 0-18 1,0 0-26 0,0 0-13 0,0 0-13-1,14 0-18 0,10 4 6 3,15 3 12 8,6-2 13-18,6 0 2 3,8-5-6 4,0 0-9 0,-7 0-26 1,0 0-149-1,-14-5-142 2,-14-5-227 0,-17-1-332-9</inkml:trace>
    </iact:actionData>
  </iact:action>
  <iact:action type="add" startTime="177477">
    <iact:property name="dataType"/>
    <iact:actionData xml:id="d108">
      <inkml:trace xmlns:inkml="http://www.w3.org/2003/InkML" xml:id="stk108" contextRef="#ctx0" brushRef="#br1">21593 7007 1214 0,'0'0'330'9,"0"0"-214"-4,0 0-39 4,0 0-33-5,0 0 16 4,149-7 41 0,-79-3-38 6,2 3-47-13,11 1-16 15,21 6-104-15,-14 0-251 15,-31 0-577-15</inkml:trace>
    </iact:actionData>
  </iact:action>
  <iact:action type="add" startTime="179366">
    <iact:property name="dataType"/>
    <iact:actionData xml:id="d109">
      <inkml:trace xmlns:inkml="http://www.w3.org/2003/InkML" xml:id="stk109" contextRef="#ctx0" brushRef="#br1">22877 6265 28 0,'0'0'1298'8,"0"0"-924"2,0 0-167-4,0 0-59-1,0 0-90 4,0 0-58-1,0 0-13 0,0 137 13-2,0-51 55 2,-6 38 46 0,-1 37 58 0,-4 38-61-2,-3 0-25 3,7-33-21-2,7-47-31 1,0-52-9-2,0-12-12 3,0 3-24-1,0-8-53 8,7-1-92-16,25-39-71 17,-5-10-260-17,-3-2-199 0</inkml:trace>
    </iact:actionData>
  </iact:action>
  <iact:action type="add" startTime="179782">
    <iact:property name="dataType"/>
    <iact:actionData xml:id="d110">
      <inkml:trace xmlns:inkml="http://www.w3.org/2003/InkML" xml:id="stk110" contextRef="#ctx0" brushRef="#br1">23428 7198 1461 0,'0'0'582'6,"0"0"-406"0,0 0 21 2,0 0-75 0,0 0-98 0,0 0-23-2,180-10 25 4,-104-2-5-4,14-1-21 4,-11 1-25-5,36 1-138 2,-29 2-218 2,-17 1-599-9</inkml:trace>
    </iact:actionData>
  </iact:action>
  <iact:action type="add" startTime="180373">
    <iact:property name="dataType"/>
    <iact:actionData xml:id="d111">
      <inkml:trace xmlns:inkml="http://www.w3.org/2003/InkML" xml:id="stk111" contextRef="#ctx0" brushRef="#br1">24923 6704 1013 0,'0'0'398'7,"0"0"-141"1,0 0-33-1,0 0-57 0,0 0-104 1,0 0-63 0,0 0 1 0,0 84 85 0,0-24 45-2,0 15-51 4,0 12-2-4,0 6-32 0,0 2-27 2,7 1-18 0,-7-5-1 0,7-16-120-2,-7-17-93 3,0-25-78 0,0-16-74 1,0-17-408-10</inkml:trace>
    </iact:actionData>
  </iact:action>
  <iact:action type="add" startTime="180676">
    <iact:property name="dataType"/>
    <iact:actionData xml:id="d112">
      <inkml:trace xmlns:inkml="http://www.w3.org/2003/InkML" xml:id="stk112" contextRef="#ctx0" brushRef="#br1">24518 6710 932 0,'0'0'411'4,"0"0"-323"4,0 0 34 0,156 0 123 0,-59 0-38-3,31-16-49 3,0 4-47 0,-4 5-56 1,4 4-37-4,-31 3-18 6,7 3-109-5,-21 32-177 4,-31-2-198-7,-14-1-331-1</inkml:trace>
    </iact:actionData>
  </iact:action>
  <iact:action type="add" startTime="180958">
    <iact:property name="dataType"/>
    <iact:actionData xml:id="d113">
      <inkml:trace xmlns:inkml="http://www.w3.org/2003/InkML" xml:id="stk113" contextRef="#ctx0" brushRef="#br1">24376 7905 1182 0,'0'0'269'9,"0"0"-177"-2,0 0 4-2,0 0 118 4,201 0-13-2,-94-12-35 2,4-5-41-3,17 2-51 2,-17 0-53 0,-1 7-21 0,-20 3-32 0,-13 5-107 0,-19-3-142-2,-20 2-278 5,-17-5-372-11</inkml:trace>
    </iact:actionData>
  </iact:action>
  <iact:action type="add" startTime="181288">
    <iact:property name="dataType"/>
    <iact:actionData xml:id="d114">
      <inkml:trace xmlns:inkml="http://www.w3.org/2003/InkML" xml:id="stk114" contextRef="#ctx0" brushRef="#br1">25106 7140 378 0,'0'0'309'7,"0"0"-75"1,0 0-20 1,0 0 16-4,0 0-72 4,0 0-40-1,0 0-19 0,-72-49-31 0,41 49-23-2,-8 0-11 4,-2 4-11-4,-14 22-8 0,3 6-14 2,7 6 1 0,-7 5 5 0,17 3-1-2,11 0 1 3,10 8-7-2,14-1 1 4,0-3 0-8,21-1 0 14,24-9 6-17,24-12 11 16,18-15 50-15,3-13 37 15,6 0-40-16,-6-8-29 17,-7-19-21-16,-24-2-10-1,-21-7-5 15,-17-9-22-14,-10-10 10 15,-11-8-11-16,-25-12-54 17,-20-6-23-16,-27-3-115 14,-18-7-289-14,7 27-127 15,24 15 249-15</inkml:trace>
    </iact:actionData>
  </iact:action>
  <iact:action type="add" startTime="182229">
    <iact:property name="dataType"/>
    <iact:actionData xml:id="d115">
      <inkml:trace xmlns:inkml="http://www.w3.org/2003/InkML" xml:id="stk115" contextRef="#ctx0" brushRef="#br1">26203 6158 519 0,'0'0'258'5,"0"0"-30"3,0 0 28 1,0 0-61-2,0 0-59 0,0 0-12 1,0 0-11-2,0 5-24 3,0 3-23-3,0 7-18 2,0 11 9 0,-20 16 105 0,-18 16-30-3,-7 23-43 6,-14 35-29-5,-17 47-7 7,3 56-27-10,4 30 6 13,24 0-15-16,31-11-5 17,14-32-6-17,14-4-6 16,41-21-6-15,18-18-64 15,38-17-95-16,48-14-88 0,10-17-69 17,-20-30-55-16,-28-25-438-1</inkml:trace>
    </iact:actionData>
  </iact:action>
  <iact:action type="add" startTime="183271">
    <iact:property name="dataType"/>
    <iact:actionData xml:id="d116">
      <inkml:trace xmlns:inkml="http://www.w3.org/2003/InkML" xml:id="stk116" contextRef="#ctx0" brushRef="#br1">26875 7332 553 0,'0'0'334'7,"0"0"-139"1,0 0-14-1,0 0-44 0,0 0-47 0,0 0 14 4,0 0 47-5,0 0 6-1,0 0-47 4,-7 0-34-2,-7 0-17 2,0 0-25-3,-10 0-23 2,-7 0-10 0,-4 0 0 0,-17 7-1-1,-10 16 8 2,3 4-7-3,0 4 11 4,1 7-5-4,6 0-5 0,-4-2-2 2,29-1 1 1,2-6-1 2,12-1 0-9,13 0 0 14,0 0 6-16,20 0 0 16,25-1 13-16,18-2 12 17,16-2-16-17,4-6-1 17,0 1-14-17,0-3-34 18,-17 3-121-18,7-4-65 0,-28 2-167 16,-7-11-428-15</inkml:trace>
    </iact:actionData>
  </iact:action>
  <iact:action type="add" startTime="183790">
    <iact:property name="dataType"/>
    <iact:actionData xml:id="d117">
      <inkml:trace xmlns:inkml="http://www.w3.org/2003/InkML" xml:id="stk117" contextRef="#ctx0" brushRef="#br1">27654 7343 479 0,'0'0'780'10,"0"0"-490"-6,0 0-109 4,0 0-76-2,0 0-104 2,0 0 17 0,0 0 73-1,0 115 15 1,0-57-8-1,0 4-10 3,0 1-43-4,0-2-29 0,7-1-10 2,-1-6-6 0,1-7-96 0,0-8-118 0,-7-20-105-1,0-10-339 1,0-9-210-8</inkml:trace>
    </iact:actionData>
  </iact:action>
  <iact:action type="add" startTime="184036">
    <iact:property name="dataType"/>
    <iact:actionData xml:id="d118">
      <inkml:trace xmlns:inkml="http://www.w3.org/2003/InkML" xml:id="stk118" contextRef="#ctx0" brushRef="#br1">27481 7601 126 0,'0'0'1134'8,"0"0"-858"0,0 0-197 0,0 0-72-1,0 0 53 0,0 0 26 3,162 11-26-4,-93-10-14-1,4-1-25 3,3 0-21 1,35 0-10-2,-21 0-144 0,-14 0-373-6</inkml:trace>
    </iact:actionData>
  </iact:action>
  <iact:action type="add" startTime="184361">
    <iact:property name="dataType"/>
    <iact:actionData xml:id="d119">
      <inkml:trace xmlns:inkml="http://www.w3.org/2003/InkML" xml:id="stk119" contextRef="#ctx0" brushRef="#br1">29398 7024 261 0,'0'0'230'7,"0"0"-25"-1,0 0-31 3,0 0 33-2,0 0-70 3,0 0 1-7,-104-142-7 6,59 121-51 0,-14 6 16-2,-3 3-20-1,-11 9-18 2,4 3 12 1,3 0-33-2,8 27-9 0,6 3-5 0,20 5-2 1,19-2-7 0,6-1-14-2,7-6-7 2,20 0 7 0,25-3 9 0,7-3 15-2,14 0 53 5,17 0 23-4,-7 2-33 9,-10 1-43-15,3 5-11 15,-10 2-12-15,-21 3 0 14,-3 5-1-14,-18 2-1-1,-17 1-9 16,0 4 6-15,-17 0 2 14,-28 0-5-14,-7-2-14 15,-14-8-29-16,0-4 20 17,-3-12 29-17,10-8 1 17,7-9 0-17,14-2 6 0,18-2 7 16,20-21-13-15,0-12-41 15,6-8-2-16,29-8 42 17,27-4 1-17,4-5 0 17,10-4 1-16,14 2-1-1,-3-1 0 15,3 5-23-14,-7 6-115 14,7 1-91-14,-38 16-267 16,-14 12-272-16</inkml:trace>
    </iact:actionData>
  </iact:action>
  <iact:action type="add" startTime="184903">
    <iact:property name="dataType"/>
    <iact:actionData xml:id="d120">
      <inkml:trace xmlns:inkml="http://www.w3.org/2003/InkML" xml:id="stk120" contextRef="#ctx0" brushRef="#br1">29613 7357 1117 0,'0'0'532'5,"0"0"-364"4,0 0-19-4,0 0-71 3,0 0-56 0,159-31-16-1,-100 25-6 0,-8 1-40 1,15 1-115 0,-3 4-204 0,-18 0-429-8</inkml:trace>
    </iact:actionData>
  </iact:action>
  <iact:action type="add" startTime="185090">
    <iact:property name="dataType"/>
    <iact:actionData xml:id="d121">
      <inkml:trace xmlns:inkml="http://www.w3.org/2003/InkML" xml:id="stk121" contextRef="#ctx0" brushRef="#br1">30481 7248 776 0,'0'0'1019'19,"0"0"-756"-18,0 0-126-1,0 0-49 15,0 0-74-14,0 0-14 7,-173 135 1-2,121-88-1 5,0-2 1-4,14-7-1 10,7-13 0-17,17-9 0 17,14-11 0-16,0-5 1-1,0 0-1 16,7-16-19-16,17-14 3 16,21-10-6-16,-10-3-57 16,17-4-40-15,-7-1 17 16,-7 0 14-16,0 4 21-1,-7 8 37 15,-17 2 30-14,0 9 7 15,-14 10 44-15,7 5 25 15,-7 8 24-16,0 2-39 16,0 0-33-16,0 0-19 3,-14 14 4 5,0 9-1 0,7 7 3 6,-10 3 7-13,3-1-1 15,14 4 2-16,0-5-6 17,0 1-6-17,0-4-3 16,7-6-8-15,17 1-1 16,4-8 0-17,10-7 1 0,7-8-12 16,7 0 3-16,0-8-38 16,0-19-27-15,-7-6-30 15,-14-3 12-16,-10-1 0 17,-4 5 92-16,-10 5 4 0,-7 10 75 14,0 7 34-15,0 5-22 16,0 5-59-16,0 0-32 5,0 10-37 3,0 16 21 0,0 9 16 6,0 3 15-14,0 4-8 16,0-1 2-15,0-1-9 15,14 0-35-16,0 0-118 15,3-7-150-14,-3-12-454-1</inkml:trace>
    </iact:actionData>
  </iact:action>
  <iact:action type="add" startTime="185818">
    <iact:property name="dataType"/>
    <iact:actionData xml:id="d122">
      <inkml:trace xmlns:inkml="http://www.w3.org/2003/InkML" xml:id="stk122" contextRef="#ctx0" brushRef="#br1">28540 8011 1478 0,'0'0'508'6,"0"0"-406"3,0 0 13-4,0 0-68 2,252-9 127 2,-41-16-8-1,28-5-35-2,14-3-13 2,-14 5-36 0,-25 7-44 0,4 4-23 0,-10 7-15-2,-14 2-3 3,-7 8-135-2,-39 0-115-1,-13 16-72 3,-45 1-166-2,-38 1-220-6</inkml:trace>
    </iact:actionData>
  </iact:action>
  <iact:action type="add" startTime="186223">
    <iact:property name="dataType"/>
    <iact:actionData xml:id="d123">
      <inkml:trace xmlns:inkml="http://www.w3.org/2003/InkML" xml:id="stk123" contextRef="#ctx0" brushRef="#br1">31025 8337 719 0,'0'0'771'5,"0"0"-471"3,0 0-93 0,0 0-33 0,0 0-73-2,0 0-45 3,-194-75-7-2,118 62 22 3,-14-1 29-5,-7 2-30 1,-14 2 13 2,-7 0-34 0,-10 2-26 0,7 2 2-2,10 0-12 3,14 6 10-2,8 0-11 3,16 2-12-5,4 13 1 4,17 7 0-3,0-3-1 3,14 7 0-4,3 2-2 3,4 3-8 0,7 13 10 1,3 8 0-1,7 13 1 0,4 12 1 9,10 10-1-17,0 11 5 16,0 10 5-16,17 11 7 17,-3 2-11-17,0 3 8 0,3-6-9 17,-10-5-5-17,0-7-1 17,0-13 0-17,0-9 0 16,-7-16 0-16,0-18 1 18,0-18 1-17,0-16 7-1,0-14 6 15,0-2 18-14,-14-27-33 6,-24-29-39 1,-14-37-45 9,-7-8-16-17,-17-14-1 16,10-2 9-15,0 27 53 15,4 7 23-15,27 27 16-1,11 27 20 16,17 18 10-16,7 11-30 17,0 2-18-17,0 31-13 7,0 11 24 2,0 7 5 8,21 8 2-16,3-4 0-1,4-7-1 16,10-4-60-15,14-9-167 15,31-24-113-16,-17-6-191 16,-4-5-326-15</inkml:trace>
    </iact:actionData>
  </iact:action>
  <iact:action type="add" startTime="186914">
    <iact:property name="dataType"/>
    <iact:actionData xml:id="d124">
      <inkml:trace xmlns:inkml="http://www.w3.org/2003/InkML" xml:id="stk124" contextRef="#ctx0" brushRef="#br1">29882 8707 776 0,'0'0'365'5,"0"0"45"4,0 0-174-3,0 0-40 2,0 0-102 0,0 0-47 0,0 0-25-1,66-79 3 0,-21 73-7 0,-7 3 3 2,7 3-20-3,0 0 1 1,0 4 4 2,-14 14-6-1,-10 0 0-2,3-3-1 3,-10 3-6-2,-14-1-3 2,0 4-12-4,-14 4 20 3,-24 4 2 0,-14 9 18 0,-10 3-9-2,-4 2-4 3,8-1-5 8,6-3 0-17,20-12 0 17,12-9 1-17,9-11-1 17,11-4 2-17,0-3 1 0,18 0 5 8,20-3 20 1,21-12 58 7,13-5-43-16,11 3-28 17,7-1-15-17,0 8-25 18,14 10-116-15,-21 0-157-3,-31 0-372 0</inkml:trace>
    </iact:actionData>
  </iact:action>
  <iact:action type="add" startTime="187521">
    <iact:property name="dataType"/>
    <iact:actionData xml:id="d125">
      <inkml:trace xmlns:inkml="http://www.w3.org/2003/InkML" xml:id="stk125" contextRef="#ctx0" brushRef="#br1">30914 8830 1373 0,'0'0'623'7,"0"0"-380"1,0 0-61-2,0 0-83 2,0 0-69 0,-204 146-11 1,124-72 5-4,-17 6 3 3,0 7-11 0,0 0-10-1,7-6-6-1,14-14-111 3,10-7-115-1,28-19-130 0,18-19-357-8</inkml:trace>
    </iact:actionData>
  </iact:action>
  <iact:action type="add" startTime="187760">
    <iact:property name="dataType"/>
    <iact:actionData xml:id="d126">
      <inkml:trace xmlns:inkml="http://www.w3.org/2003/InkML" xml:id="stk126" contextRef="#ctx0" brushRef="#br1">30942 9177 1478 0,'0'0'498'8,"0"0"-261"-1,0 0-63 2,0 0-86-4,0 0-88 5,0 0-6-3,0 0 6 2,-39 104 34-4,5-54 18 3,3 4-10 0,-7-6-23-1,10-7-19 1,11-4-98-1,10-7-162 2,7-10-219-2,0-16-354-6</inkml:trace>
    </iact:actionData>
  </iact:action>
  <iact:action type="add" startTime="188010">
    <iact:property name="dataType"/>
    <iact:actionData xml:id="d127">
      <inkml:trace xmlns:inkml="http://www.w3.org/2003/InkML" xml:id="stk127" contextRef="#ctx0" brushRef="#br1">31263 9322 1650 0,'0'0'360'6,"0"0"-139"6,0 0-8-10,0 0-146 6,0 0-67 0,0 0-13 0,0 0 12-2,-58 93 1 3,40-74-1 0,4-1 1 8,14-9 0-17,0-4-1 16,0-5-11-15,0 0-2 2,7 0-2 3,18 0 16 1,9 0 0 10,4 0 5-17,0 0-5 16,7 1-6-15,-7 6 5 15,-10 2-6-15,-4 4 6 15,-10 2-7-15,-7 8 8-1,-7 7 1 16,0 7 11-15,0 8 0 4,-28 8-12 5,-3 0-90 6,-28 7-110-15,14-14-109 15,0-21-377-15</inkml:trace>
    </iact:actionData>
  </iact:action>
  <iact:action type="add" startTime="188356">
    <iact:property name="dataType"/>
    <iact:actionData xml:id="d128">
      <inkml:trace xmlns:inkml="http://www.w3.org/2003/InkML" xml:id="stk128" contextRef="#ctx0" brushRef="#br1">31315 9200 1117 0,'0'0'202'10,"0"0"-21"-6,173-37-95 1,-48 19-86 4,-11 3-109-2,-17-1-836-6</inkml:trace>
    </iact:actionData>
  </iact:action>
  <iact:action type="add" startTime="188972">
    <iact:property name="dataType"/>
    <iact:actionData xml:id="d129">
      <inkml:trace xmlns:inkml="http://www.w3.org/2003/InkML" xml:id="stk129" contextRef="#ctx0" brushRef="#br1">31426 6378 418 0,'0'0'1037'4,"0"0"-836"4,0 0-23 0,0 0-37 1,0 0-103-4,0 0 32 4,0 0 138-2,204 156-36 1,-79-64-4-2,41 53-38 2,17 72-20 0,-3 47-52 0,-31 40-16-1,-41 26-12 2,-67-5-16 11,-31 12 1-19,-10-6 20-1,-69-15 12 15,-10-19-4-14,-22-30-14 15,15-38-17-16,3-61-12 16,13-60-29-15,-47-59-212 15,20-41-399-15,0-8-823-1</inkml:trace>
    </iact:actionData>
  </iact:action>
  <iact:action type="add" startTime="189923">
    <iact:property name="dataType"/>
    <iact:actionData xml:id="d130">
      <inkml:trace xmlns:inkml="http://www.w3.org/2003/InkML" xml:id="stk130" contextRef="#ctx0" brushRef="#br1">32928 9457 1884 0,'0'0'578'8,"0"0"-303"-1,0 0-28 1,0 0-141-3,0 0-33 4,0 0-73-1,0 0-161 0,-62-30-217 0,48 53-381-2,-7-6-559-5</inkml:trace>
    </iact:actionData>
  </iact:action>
  <iact:action type="add" startTime="196628">
    <iact:property name="dataType"/>
    <iact:actionData xml:id="d131">
      <inkml:trace xmlns:inkml="http://www.w3.org/2003/InkML" xml:id="stk131" contextRef="#ctx0" brushRef="#br1">13865 14831 804 0,'0'0'268'6,"0"0"-200"1,0 0-68 3,0 0-21-4,0 0 21 2,0 0 3-2,7 142 13 3,-7-84 23-2,0 1 53-1,0 9 3 2,0 5-36 0,0 8-7 1,-14 13-12-4,-3 34-14 6,10 46-12-6,0 55-12 7,7 18 4-9,0-6-5 13,0-31-1-16,0-60 0 16,0-43 1-16,0-34 8 17,0-19-9-17,0 5 1 17,0-5 0-16,0 2 0 14,0-16-1-13,0-1-1-2,7-15 0 15,-7 2 1-15,7-1 0 17,0 0 0-17,3-8-1 16,4 1 0-15,7-3 1 15,-4-2 4-16,11 0 41 17,3-4-29-17,14 1 6 0,14-4 42 16,10 1-36-15,4-2-6 15,17 0-10-16,13 1 1 17,8 1-7-17,10 3-5 16,21 2 14-15,38 4-5 15,35 7-4-15,10-1-5-1,7 1 8 16,-18-10 4-16,4 2 6 17,-10-8 2-17,31-2-4 16,0 0 2-15,20-5-2 15,18 0-3-15,14-8-2-1,-1-6-11 16,12-4 0-15,2 8 5 15,1-1 0-16,10 10-5 16,-4-5 1-15,25 1 6 15,-7-7-8-15,6-4 0-1,1 4 1 15,0-9 8-14,17 9-3 15,-4 1-5-16,8 4 10 17,3-3-11-17,7 0 0 18,-11-3 0-17,18 1 0-1,14 2 1 15,-8 0 0-15,8 2-1 16,-1-2 1-16,-6-3-1 17,21-4 0-17,3 2 1 16,-4-7 0-15,4-1-1 16,-4-5 0-17,1 1 0 0,3 4 0 16,-11 5 0-15,-6 7 0 15,-14 5-1-15,-18 6 0 15,-3 0 0-16,-10 0-5 16,-14 0 6-15,-11 0-1 0,-17 0-1 14,-10 6 0-14,-7-6 1 14,-18 6 1-15,-10-6 0 17,-3 0-1-17,-7 0 1 16,-7 0-1-15,-21 0 0 15,-18 0 0-15,-6 0-7-1,-14 5 1 39,-10-3 0-39,-35 3 6 0,-24 0 0 0,-22 1 1 0,-5-6-2 8,12 0 2-2,8 0 0 3,7 0-1-2,3-6 0 3,-24-11 1-7,-17 0-1 5,-14-6-5 1,-14 7 5-1,-21-1 1-2,-10 1 0 1,-14-1 45 3,0-1-14-3,-7-10-13-2,-17-4-8 3,-4-3 1 0,4 2-10 1,-4-7 0-3,-3 2 0 1,3-3 9 1,-3-4-10 1,0-5-7-4,3-13 6 4,-3-2-28-2,0-9-14 2,3 1 1-3,-10 0 23 1,7 2 5 1,-14 2-6 1,10 1-8-3,-10 2 6 2,-6-7 7 0,-12 0 13 0,11-5 1 0,-7-8-13-3,1 4 13 3,-1-9 1 1,-3 1-1-2,10 1 1 0,0-6-1 0,0 4-1 2,0 2-13-1,-7 4-6-3,7 2-2 5,-10 5 4-4,3-2 2 2,-7 4-5-2,4 3 4 3,3 5 11-1,0-1 6-1,0 9 1-1,-10 5 18 7,10 10 14 4,7 4-7-16,1 9-7-1,-1 3-13 15,0 5-5-15,0 3-12 17,0 3 0-17,-4 3 4 17,-2 5-7-17,-1 1 3 16,0-2 12-15,-3 6 0 15,-4 0 1-15,0 0 30-1,-3 5 1 16,3 0-1-16,-10 0-18 16,-4 0-7-15,-3 0-5 15,0 0 5-16,0 5-6 17,-3 0 1-16,3 0 17-1,0-2 11 16,0-3 19-16,3 0-5 16,4 0-30-15,3 0 0 15,-3-5-12-15,3-8 10 15,-10 0-11-15,-7-4 0-1,0-1 0 16,-7 1 0-16,-6-4 0 16,-19 2-1-16,-20-4-7 16,-27 2 7-15,-32 7 0 15,-3 3 0-16,10 6 0 17,18 5 1-17,10-2 1 2,3-6-1 13,-10-5 0-14,10 2 0 14,-17-7 0-14,0 0 0 15,-7 1 0-16,-7-4 11 17,1 3-10-17,-1 1 0 0,7-1-1 17,10 1 1-17,-3-1-1 16,1 3 0-15,-1 2 0 15,3 2 0-16,-3 2-1 16,0-1 1-16,-7 0 0 17,0-2 0-17,4 2 0 18,3-1 0-18,0 6 1 0,0 3 0 15,10-2-1-14,-10 4 0 15,7 0 0-15,-3 0-1 15,-4 6 1-16,-7 10 1 1,-7 3 7 16,0 2-8-16,7-2 1 13,-6 2 1-14,6-1 5 17,0 0-7-17,-7 3 2 16,0 2-1-15,7-3-1 15,-6 4 0-15,6-7 0 15,-14 8 0-16,0-3 0 0,0 2 0 16,8 1 7-15,-1 1-6 15,0 0-1-15,7-3 3 16,-7 2-3-16,0-1 1-1,8-1-1 15,-19 0-1-15,5-5 1 16,-8 2 0-15,0-4 1 15,11 3-1-16,3 2 0 17,0-1 1-17,8 1-1 16,-8 0 6-15,17-4-6 15,4-3-1-16,4-6 1 0,-4-3 0 17,-1-5 0-17,5-2 0 16,3 0 1-15,3 0 0 15,7 0-1-16,14 0 0 17,-6-5 1-17,-5-2 1 0,15 0-2 16,-14-1 0-15,34 3-1 15,14 5 0-16,14 0 1 17,0 0 0-17,-38 0 0 16,-42 0 0-15,-41 10 0 15,18 3 0-15,44-6 0-1,38-2 0 16,28-2 6-16,-21 2 4 17,-14 2 1-17,-10 1 5 17,7 1-9-17,4 2-7 17,13-1 1-17,7 2-2 0,14 1 1 16,0-4-10-15,-14-3-52 14,24-6-125-14,4 0-446-1</inkml:trace>
    </iact:actionData>
  </iact:action>
  <iact:action type="add" startTime="207957">
    <iact:property name="dataType"/>
    <iact:actionData xml:id="d132">
      <inkml:trace xmlns:inkml="http://www.w3.org/2003/InkML" xml:id="stk132" contextRef="#ctx0" brushRef="#br1">20012 9966 15 0,'0'0'571'9,"0"0"-339"-3,0 0 37 1,0 0-10-1,0 0-60 3,7-20-50-1,-7 3-30 0,0-4 0 0,-14-2-24-2,0-4-11 3,-10 0-25-2,3-5-19-2,-17 0-20 3,0 0-18 1,-7-2-2-1,-14 5 0-2,-7 1-12 2,-3 7-4 0,3 7 8 0,-3 6 8-2,10 8-1 4,7 0 0-4,0 5 1 2,7 17-1-2,7 4 0 1,18 6-8 1,-5 4 2 1,12 6 5-2,6 4-5 0,7 5-11 3,0-1-4 8,13-5-18-18,19-10-4 3,2-15 3 10,22-12 30 5,2-8 11-18,26-12 48 0,2-26 3 15,21-13-30-14,4-5-9 15,-7-7-1-16,7 6-11 16,-21 1-23-16,0 12-65 18,-21 8-59-18,-17 9-129 0,-18 9-281 17,-9 10-220-16</inkml:trace>
    </iact:actionData>
  </iact:action>
  <iact:action type="add" startTime="208575">
    <iact:property name="dataType"/>
    <iact:actionData xml:id="d133">
      <inkml:trace xmlns:inkml="http://www.w3.org/2003/InkML" xml:id="stk133" contextRef="#ctx0" brushRef="#br1">20476 9858 1016 0,'0'0'398'5,"0"0"-152"3,0 0-120-2,0 0-91 2,0 0-29 0,0 0-5 0,148-46-1-2,-96 46-18 3,-7 0-89-2,0 24-131 3,-17 7-247-6,-18 1-200-3</inkml:trace>
    </iact:actionData>
  </iact:action>
  <iact:action type="add" startTime="208785">
    <iact:property name="dataType"/>
    <iact:actionData xml:id="d134">
      <inkml:trace xmlns:inkml="http://www.w3.org/2003/InkML" xml:id="stk134" contextRef="#ctx0" brushRef="#br1">20431 10163 1141 0,'0'0'295'16,"0"0"-295"-16,0 0 29 16,0 0-1-15,200 0-28 1,-124 0-132 12,35-4-94-12,-28 1-141 13,-10-6-401-14</inkml:trace>
    </iact:actionData>
  </iact:action>
  <iact:action type="add" startTime="208986">
    <iact:property name="dataType"/>
    <iact:actionData xml:id="d135">
      <inkml:trace xmlns:inkml="http://www.w3.org/2003/InkML" xml:id="stk135" contextRef="#ctx0" brushRef="#br1">21420 9822 1350 0,'0'0'365'5,"0"0"-153"4,0 0-110-2,0 0-102 3,0 0-6-6,0 0 6 5,0 152 11-2,-7-100-10 1,1 1 5-2,-1-8-6 2,7-10 0 1,0-14 0-2,0-14-63 2,0-7-22-4,0 0 11 6,7-24 39-6,6-15 4 1,12-6 5 2,13-8-66 0,-11 1-20 0,5 4 19-1,6 5 64 3,-11 10 13 6,-2 9 9-16,-5 6 7 16,-2 4 55-16,-5 7-3 17,1 5-5-16,-7 2-26 15,4 0-6-16,2 7 8 0,-6 18-10 17,0 8 3-16,-7 2 15 14,0 3 4-15,0-3-6 17,0-7-10-17,0-5-4 16,7-11-15-15,-7-9-9 15,11-3-55-16,-4 0 16 0,13-17 34 7,11-11 14 3,-3-5 21 6,3 3-20-15,0 4 7 15,-3 12 2-16,-4 5-9 17,-10 9 6-17,7 0-7 0,-11 9-6 17,4 16 6-17,-14 10 11 16,7 8 11-15,-7 9 12 15,7 6-8-16,-7 0-11 17,7-2-15-16,3-8-51-1,25-21-121 16,-4-11-328-16,-10-16-62 0</inkml:trace>
    </iact:actionData>
  </iact:action>
  <iact:action type="add" startTime="209579">
    <iact:property name="dataType"/>
    <iact:actionData xml:id="d136">
      <inkml:trace xmlns:inkml="http://www.w3.org/2003/InkML" xml:id="stk136" contextRef="#ctx0" brushRef="#br1">22749 9991 1172 0,'0'0'312'7,"0"0"-68"0,0 0-106 0,0 0-65 0,0 0-61 4,0 0-12-6,-162-35 0 5,117 32 7-6,0 3-7 4,7 0 31 1,0 0-15-1,10 11-16-1,11 6 0 0,3 1-10 2,7-1-9-2,7-4-5 1,0 0-4-2,7-4-11 2,24 1 18 0,-3-2 21-2,17 0 0 2,0-1 13 0,0-2-5-1,7 0-8 0,-14 1-26 2,0-1-56-1,-11 0-49 1,-2-3 0-5,-18-2 21 3,-1 0 46 2,1 0 64-2,-7 0 77 0,0 0-15 1,0-5 30 0,0 0-21 0,0 3-34 0,0 2-5-2,0 0 7 4,0 0-8-4,0 0-31 0,0 5-5 2,0 9 5 0,0 7 18 0,0 7 21-2,0 0-17 4,0 2-11-4,0-3-11 6,0-7-8 3,0-5-88-15,11-15-129 18,3 0-343-17,6 0-351-1</inkml:trace>
    </iact:actionData>
  </iact:action>
  <iact:action type="add" startTime="210089">
    <iact:property name="dataType"/>
    <iact:actionData xml:id="d137">
      <inkml:trace xmlns:inkml="http://www.w3.org/2003/InkML" xml:id="stk137" contextRef="#ctx0" brushRef="#br1">23362 9936 107 0,'0'0'1198'6,"0"0"-972"3,0 0-140-1,0 0-26 0,-156 171-49-2,104-109-11 2,-10 0-22-1,10-7-17 3,0-7-50-5,7-18-117 5,24-20-319-10</inkml:trace>
    </iact:actionData>
  </iact:action>
  <iact:action type="add" startTime="210258">
    <iact:property name="dataType"/>
    <iact:actionData xml:id="d138">
      <inkml:trace xmlns:inkml="http://www.w3.org/2003/InkML" xml:id="stk138" contextRef="#ctx0" brushRef="#br1">22961 10019 1335 0,'0'0'400'1,"0"0"-248"2,0 0-93 17,0 0-24-20,0 0 53 2,155 186-19 6,-103-103-41 1,7 0-28 7,31 11-2-15,-24-21-190 16,-11-28-464-17</inkml:trace>
    </iact:actionData>
  </iact:action>
  <iact:action type="add" startTime="211487">
    <iact:property name="dataType"/>
    <iact:actionData xml:id="d139">
      <inkml:trace xmlns:inkml="http://www.w3.org/2003/InkML" xml:id="stk139" contextRef="#ctx0" brushRef="#br1">24518 10311 836 0,'0'0'484'5,"0"0"-369"4,0 128-8-2,0-55 39 2,7 13-94-4,0-1-33 3,17-1-19 0,-17-9-65-1,17-12-89 2,-10-17-142-3,-7-29-442-6</inkml:trace>
    </iact:actionData>
  </iact:action>
  <iact:action type="add" startTime="211718">
    <iact:property name="dataType"/>
    <iact:actionData xml:id="d140">
      <inkml:trace xmlns:inkml="http://www.w3.org/2003/InkML" xml:id="stk140" contextRef="#ctx0" brushRef="#br1">24594 10233 1058 0,'0'0'288'7,"0"0"-178"2,0 0-85-4,0 0-15 5,0 0-10-4,104-156 10 5,-59 128 3-8,0 5-1 5,7 11-1 0,0 5 7 0,-7 7-4-1,-7 0-13 0,-10 14-1 4,-4 14-7-5,-17 7-16 0,-7 5 23 2,0 4 4-1,-14-4 24 2,-24 0-8-3,-7-7 1 3,0-8-17 7,0-5-4-16,-14-7-95 17,7-6-248-16,21-7-415-1</inkml:trace>
    </iact:actionData>
  </iact:action>
  <iact:action type="add" startTime="212073">
    <iact:property name="dataType"/>
    <iact:actionData xml:id="d141">
      <inkml:trace xmlns:inkml="http://www.w3.org/2003/InkML" xml:id="stk141" contextRef="#ctx0" brushRef="#br1">25539 10072 727 0,'0'0'319'5,"0"0"-128"2,0 0 11 1,0 0-101 1,0 0-79-4,0 0-6 5,0 0 70-4,-42 97 9 5,11-53-16-8,-7 3-13 5,0 1-9 0,4 3-22 1,2-6-11-3,1-5-10 1,10-9-8 2,15-8-5-1,-12-11-1 0,18-10-8-3,0-2-25 4,0 0 33-2,18-23 0-1,2-12 18 3,11-5-18-1,8-7-1 0,2-4-38-3,-3-5-2 5,0 4-8-2,-7 0-7 2,-10 1 37 7,3 7 11-17,-10 12 8 16,-14 10 10-15,0 11 31-1,0 9 59 16,0 2-46-16,0 0-35 7,0 13-18 1,-14 11-1-2,-3 6 12 7,3 3-11 4,0 6 10-16,7-8-11-1,-3 1 0 15,10-10-10-15,0-7-5 16,0-3-10-15,10-4-1 16,11-2 10-17,10-6 11 16,4 0 5-16,3 0 8 17,7-8-8-17,0-7-24 0,-7-1-49 16,-10 1-12-15,-11 2 14 15,-10 8 37-16,0 1 34 17,-7 4 6-17,0 0 22 2,0 0 2 7,0 0-30-3,0 0-7 2,0 9-15 0,0 4 22 0,14 6 19 1,-4-2-3 7,4 2-6-15,7-1 8 15,-4-2 1-15,11 1-4 15,-4 3-15-15,-3 2-14-1,10 1-65 15,-17 0-126-14,0-2-327 15,-14-11-294-15</inkml:trace>
    </iact:actionData>
  </iact:action>
  <iact:action type="add" startTime="212838">
    <iact:property name="dataType"/>
    <iact:actionData xml:id="d142">
      <inkml:trace xmlns:inkml="http://www.w3.org/2003/InkML" xml:id="stk142" contextRef="#ctx0" brushRef="#br1">25234 9798 644 0,'0'0'354'6,"0"0"-166"2,-58 131 0 0,33-61-54-1,11 8-56 0,1 1-37 3,6-4-23-4,7-2-18-1,0-10-25 4,7-10-89-1,45-3-128 0,-1-15-171-2,8-15-133-5</inkml:trace>
    </iact:actionData>
  </iact:action>
  <iact:action type="add" startTime="213072">
    <iact:property name="dataType"/>
    <iact:actionData xml:id="d143">
      <inkml:trace xmlns:inkml="http://www.w3.org/2003/InkML" xml:id="stk143" contextRef="#ctx0" brushRef="#br1">26107 9826 1385 0,'0'0'483'7,"0"0"-337"-2,0 0-1 2,0 0-99 2,0 0-46-2,0 0-28 1,0 0 3-2,114 73 9 3,-80-8 16-2,-2 15 25-1,-1 16 4 2,-11 5-12 0,-13 4-17 0,-7 2-17-2,-7 23-124 5,-24-27-165-4,-10-27-452-7</inkml:trace>
    </iact:actionData>
  </iact:action>
  <iact:action type="add" startTime="214218">
    <iact:property name="dataType"/>
    <iact:actionData xml:id="d144">
      <inkml:trace xmlns:inkml="http://www.w3.org/2003/InkML" xml:id="stk144" contextRef="#ctx0" brushRef="#br1">21683 10778 183 0,'0'0'494'8,"0"0"-260"1,0 0 13-4,0 0-110 5,0 0-37-4,0 0 4 4,0 0 1-6,7-4-16 4,-7 4-6 0,0 0-14 0,0 0 1-2,0 0 12 2,0 0-2 1,0 0-32-2,0 0-25-1,-7 4-23 3,1 4-18-3,-1 14 18 4,-18 5 12-5,5 8-6 3,-5 6-5 0,-2-3-1 0,2 2 1 0,-2-5 7 2,3-5-7-6,3-6 0 11,3-5 5-14,5-6 3 14,6-3-8-14,0-8 5 15,7-2 11-16,0 0 11 17,0 0 14-17,0 0 2 3,0-7-20 7,7-9-24-5,0-7-17 10,13-2-8-15,5-2-33 17,6-4-8-17,-4 1-14 16,5-3-13-15,-5 3 10 16,-2 3 20-16,-5 2 28-1,-2 7 15 15,-11 6 20-14,-1 2 0 15,1 4 2-15,-7 4-1 15,0-1 1-16,0 3-1 16,0 0 0-15,0 0 5 1,0 0 9 8,0 0 11-6,0 0-11 3,0 0-15 2,0 5-12-1,0 7-9 1,-7 4 21-3,-6 7 0 5,2-1 9 5,-3 3 6-15,1 3-5 15,6-3 0-15,0-2 1-1,-4-3-1 16,4-8-3-16,7-1-7 17,0-6-6-17,0-5-4 16,18 2 10-16,-4-2 16 17,13 0-3-16,-3 0 6-1,15 0-1 16,-12-5-5-16,11-8-13 16,-7-4-17-15,-3-3-16 15,-4-5-8-15,4-3-36 15,-11 0-20-14,-3 1-2-2,-7 1 60 15,-7 7 39-15,0 3 0 16,0 6 11-15,0 4 33 14,0 6 7-14,-7 0-15 4,-7 0-36 4,-3 9 0-4,3 14 12 5,0 7 24-4,0 3 19 8,-3 7 0-13,3 0-15 16,7 0 1-16,7-3-22 14,0-4-14-15,0-7-5 17,0-3-40-16,0-11-114-1,21-5-186 16,-4-7-339-15</inkml:trace>
    </iact:actionData>
  </iact:action>
  <iact:action type="add" startTime="216140">
    <iact:property name="dataType"/>
    <iact:actionData xml:id="d145">
      <inkml:trace xmlns:inkml="http://www.w3.org/2003/InkML" xml:id="stk145" contextRef="#ctx0" brushRef="#br1">22348 10795 230 0,'0'0'204'11,"0"0"-41"-6,0 0-56 0,0 0-46 3,0 0-9 0,0 0-15 0,0 0-15-2,0-5 7 9,0 5 6-13,0 0 41 8,0 0 36-7,0 0 16 5,0 0-10 0,0 0-12 1,0 0-9-4,0 0-21 3,0 0-2 0,0 0-11 0,0 0-18 0,0 0-4-1,0 0-13 3,0 0-9-4,0 0-10 3,-7 0-6-5,-3 0-3 4,3 0 1 0,0 7 18 1,-7 0-12-3,0 7-1 1,-3-5-4 3,-4 1 11-4,14 1-12 1,-10-1 8 0,10-3 3 1,-7 1-5 1,7-4 9-4,7 5-1 4,-7-5-14-2,-3 1-1 2,3 0 0-3,7 0 1 4,-7 1-1-4,0-1 1 2,7 2-1-2,-7-2 1 2,7 2 9 0,0-4 1 0,-7 2 2-1,7-5-4 0,0 3 0 2,0-3 2-2,0 0-2-1,0 0 9 2,0 0 16-1,0 0 7 2,0 0 3-3,0 0-8 2,0 0-9 0,0 0-13 0,0 0-5-2,0 0-1 4,0 0-1-3,0 0 9 2,0 0-2-4,0 0-5 2,0 0-1 1,0 0-8 0,0 0 0-1,0 0 0-1,0 0-2 4,0 0 0-3,0 0-7-1,0 3 8 2,0 1 0-1,0 4 1 1,0 2 0-2,0-3 0 2,0 4 1 0,0-2 5 1,-10-1-6-3,10 2 2 4,0-2-1-5,0-1 0 6,-7-2 6-7,7-3-7 3,0 2 1 2,0-3-1-1,0-1 0-1,0 4-1 0,0-2 1 8,0 0-7-14,0 3 1 9,0 4 6-6,0-3 0 4,0 1-1 3,0-1 0-6,0-3 0 1,0-3-1 1,0 2 2 3,0-2 0-3,0 0 0 2,0 0 0-4,0 0 0 4,0 0-1-3,0 0 1 1,0 0 0 0,0 0-1 1,0 0 0 0,0 0-5-2,0 0 4 4,0 0 1-3,0 0-5 3,0 0 6-7,0 0-1 5,0 0 1 0,0 0-1 1,0 0 0-3,0 5-8 2,0 0 8 0,0 1 1 0,0 0 0 0,7 3-1-1,3-2 1 3,-3 0 0-4,0 2 0 11,-7-5-1-17,7 0-5 4,-7 0-7 9,7-4 2-12,0 2 10 9,-7-2 1-4,0 0 0 4,0 0 8-6,10 3-7 4,-10-3 5 3,7 2-4-6,0-2-2 1,-7 3 1 2,14 0 5 7,-7 2-5-12,10-4 5 10,-10 3 1-13,7 1-1 16,-7-4 3-15,10 3 3 15,-3 0 0-16,0-1-3 17,0-1-8-17,-4 1 1 17,4-1-1-17,-7 2 0 1,0-2 0 14,0 0 0-14,3-2 0 15,-3 3 0-16,-7-3-1 16,7 0 0-15,-7 2-5 1,0-2-32 6,0 0-37-1,0 0-64 3,0 0-45-6,7 0-40 7,0 0-162-5,-7-2-234-5</inkml:trace>
    </iact:actionData>
  </iact:action>
  <iact:action type="add" startTime="217643">
    <iact:property name="dataType"/>
    <iact:actionData xml:id="d146">
      <inkml:trace xmlns:inkml="http://www.w3.org/2003/InkML" xml:id="stk146" contextRef="#ctx0" brushRef="#br1">22147 11026 443 0,'0'0'363'8,"0"0"-101"-3,0 0 13 4,0 0-70-2,0 0-63 0,0 0-13 0,0 0 8 1,0 0-21 0,0 0-36-1,7 0-26 1,0 0-18-1,14 0 24 3,17 0 42-4,0-5-60 4,7 0-23-6,0 2-13 4,-7 1-6 0,-3 2-54 0,3 0-103-2,-7-3-124 2,-17 1-323 1,0-1-649-9</inkml:trace>
    </iact:actionData>
  </iact:action>
  <iact:action type="add" startTime="218102">
    <iact:property name="dataType"/>
    <iact:actionData xml:id="d147">
      <inkml:trace xmlns:inkml="http://www.w3.org/2003/InkML" xml:id="stk147" contextRef="#ctx0" brushRef="#br1">22556 11273 588 0,'0'0'403'8,"0"0"-233"1,0 0 14-6,0 0-46 5,0 0-56 0,0 0-55-2,0 0 27 2,45 0 61 1,-21 5-33 4,10 3-34-12,5-3-24 15,-1-1-14-15,0 1-9 15,-11-5 0-16,-2 0-1 16,-12 0-1-15,-6 0 1 16,0-12 14-16,4-11 5-1,-11-4-19 15,0-3-15-15,0 0-1 16,0 3 2-15,0 5 13 16,0 3 1-17,0 1 1 16,0 4 27-15,0 2 29 0,0 5 13 14,0 2 4-14,0 2-14 14,0 1-26-14,0 2-18 7,0 0-2-2,0-2-2 0,-11-2 14 3,11-1-4-2,-7-4-2 2,0-4 8-4,0 0 4 12,1-1 0-17,6-2-19 16,-7 4 6-16,7 2 8 16,0-1-6-15,0 1-15 15,0 1-6-15,0 1-6 15,0 0 4-15,0 3-10-1,13 3-11 16,1-1 2-16,11 3 6 17,2 0 8-17,11 0 1 16,-13 3 6-15,2 7-1 16,4 3-8-16,-17 1 3-1,10 2-1 14,-10-1 5-14,-7 3 1 17,0-6-9-17,0 3-13 17,-7 0 14-17,0 1-2 16,0 1 3-15,0 2 2 16,-7 4 6-17,-7 1 0 0,-10 1 6 16,10-1-5-16,-7-1 5 16,15-5-5-15,-12-3 0 15,18-4-1-16,-7-6 0 17,7-5-6-17,0 0 0 16,0 0 6-15,0 0 11-1,7 0 0 9,11 0-9-2,2 0 31 0,11 2 5 3,4 3-23 6,3 0-15-15,0 0-31 0,-7 0-57 14,-3-5-46-14,3 0-44 15,-10 0-109-15,-4 0-428-1</inkml:trace>
    </iact:actionData>
  </iact:action>
  <iact:action type="add" startTime="218979">
    <iact:property name="dataType"/>
    <iact:actionData xml:id="d148">
      <inkml:trace xmlns:inkml="http://www.w3.org/2003/InkML" xml:id="stk148" contextRef="#ctx0" brushRef="#br1">23480 11281 791 0,'0'0'323'7,"0"0"-103"1,0 0-42-1,0 0-93 0,0 0-61 2,0 0 0-1,0 0 16-3,-59 14 14 3,52-6 15-1,7 3-5 2,-7-2-27-3,7 1-21 2,0 1-16 1,0-1 0-2,0-1-8-2,14 0 8 5,10-5 1-3,-3-1-1 2,10-3-5-4,-10 0 3 3,3 0-12 0,-3 0-30 0,-14 0-3-1,3 0 18 0,-10 0 29 2,0-7-13-2,0-7 5 2,-17 0-57 1,-21-2-97-7,3 4-108 5,11 2-119-8</inkml:trace>
    </iact:actionData>
  </iact:action>
  <iact:action type="add" startTime="236015">
    <iact:property name="dataType"/>
    <iact:actionData xml:id="d149">
      <inkml:trace xmlns:inkml="http://www.w3.org/2003/InkML" xml:id="stk149" contextRef="#ctx0" brushRef="#br1">8791 8478 970 0,'0'0'285'7,"0"0"-93"-1,0 0-45 2,0 0-50 0,0 0-33 0,0 0-31-2,0 0 8 3,-38-21 48-3,24 14 2 5,-3 2 11-7,-4 0-4 3,1 3-32 2,-5-1-24-1,-13 3-8-3,11 0-15 5,-5 0 0-3,-6 0-4 1,0-2 12 0,4-4 7-2,-4 1 3 4,0 0-7-4,-7-2 4-1,17 2 11 11,-17 0-23-13,7 3-6 2,-7 2 1 2,7 0-5 2,0 0 0-2,3 0 10 3,4 0 3-6,0 0-4 3,3 0-4 2,4 0 2-1,3 2-6-2,-10 0-5 2,17-2 4 0,-10 3 6 3,3-3 3 3,7 0 7-13,-3 0-16 15,-4 0-2-16,7 0 2 17,-10 0-6-15,3 0-6-2,4 0 1 15,-4 0 7-15,-3 0-7 16,10 0 0-16,-7 0-1 17,-3 2 1-17,3 1-1 16,-3-1 1-16,3 3-1 17,4-2 0-17,-4-3 1 0,14 2 5 17,-10-2 0-17,10 0-5 16,0 0 10-15,0 0-2 6,0 0 7 2,1 0-8-6,-12 0-2 5,11 0-6-1,-7 0 0 1,1 0 0 1,-5 0 0 6,4 3 0-15,1-3 0 17,-5 2 0-16,4-2 0 15,1 0 1-16,6 0 1 16,-11 0-1-16,5 0 0 0,-1 0 0 17,3 0-1-17,4 0 0 16,7 0 1-15,0 0 0 15,0 0-1-15,0 0-1 3,0 0 1 1,0 0-1 3,0 0 0 0,0 0 0 0,0 0 0-1,-7 0 1 0,7 0 0 3,0 0 0-4,0 0 0-1,0 0-31 4,0 0-111-1,0 6-121 1,0 6-303-3,0-5-463-6</inkml:trace>
    </iact:actionData>
  </iact:action>
  <iact:action type="add" startTime="237967">
    <iact:property name="dataType"/>
    <iact:actionData xml:id="d150">
      <inkml:trace xmlns:inkml="http://www.w3.org/2003/InkML" xml:id="stk150" contextRef="#ctx0" brushRef="#br1">7268 8480 624 0,'0'0'226'7,"0"0"-49"-1,0 0-28 2,0 0-11-1,0 0-15 2,0 0-20-3,0 0-1 2,-6-10 2 0,-1 8-31 0,7 2 10-2,0-3 8 3,0 3-21-2,0-2-18 2,0-1-14-5,0-7-10 5,13-5 5-1,12-8 9 0,2-7-6-1,18-5-24 0,-7-5-11 2,7 0 5-2,-17 1-4-1,10 6-1 3,-14 6-1-2,-10 9-2 8,-7 9-4-14,-7 3 6 15,0 6 11-15,0 0-3 15,0 0-8-16,0 0-3 6,-21 15-15 0,-3 11 18 3,-14 6 0 3,4 4-1-11,-5 1 1 15,1-4 0-16,18-3 0 16,-12-2 0-15,19-5 0 15,-5 2 0-15,4-5-6 15,8 0 0-15,-1-5-4-1,7 1 2 16,0-4 2-16,0 4 6 16,0-2 8-15,13 1 3 15,1 1 10-16,11-2-5 16,-5 2-1-15,18 4 3 15,7-1 12-15,7 5-14-1,0 1-4 16,0 2-12-16,-7 1-12 16,0 2-120-15,0 1-139 15,-21-8-210-15,-17-14-557-1</inkml:trace>
    </iact:actionData>
  </iact:action>
  <iact:action type="add" startTime="249905">
    <iact:property name="dataType"/>
    <iact:actionData xml:id="d151">
      <inkml:trace xmlns:inkml="http://www.w3.org/2003/InkML" xml:id="stk151" contextRef="#ctx0" brushRef="#br1">22414 11960 948 0,'0'0'303'6,"0"0"-161"1,0 0 9 1,0 0-26 1,0 0-71-4,0 0-9 5,0 0 34-3,0 0 41 1,0 0-1-3,0 0-25 3,0 0-19 0,0 0-29 0,17-7-29-1,18-16 14-1,10-17 65 4,24-20-10-3,21-21-38-1,7-17-30 4,7-13-8 7,13-4 5-17,-3 1-3 16,-3 13 4-16,-14 16-7 17,-14 19-7-17,-31 23-2 0,-24 20-1 17,-11 14-50-17,-10 9-77 16,-7 0-59-16,0 0-60 17,-7 9-115-17,-17 4-144 16,10-6-506-15</inkml:trace>
    </iact:actionData>
  </iact:action>
  <iact:action type="add" startTime="251006">
    <iact:property name="dataType"/>
    <iact:actionData xml:id="d152">
      <inkml:trace xmlns:inkml="http://www.w3.org/2003/InkML" xml:id="stk152" contextRef="#ctx0" brushRef="#br1">23348 11749 78 0,'0'0'250'9,"0"0"-154"-2,0 0-22 1,0 0 10-2,0 0-18 2,0 0-23 0,0 0 12 0,0 0 26 0,0 0-15-3,0 0-31 5,0 0 14-3,0 0 22-2,0 0 7 4,0 0 21-1,0 0-13 0,0 0-13 0,0 0-5-2,0 0 9 2,0 0 3 1,0 0 5-2,0 0-2 0,0 0-16 0,0 0-16 0,0 0-15 2,0 0-22-3,0 0-14 2,-7 0-17 0,-17 0-8 0,3 6 24-2,-3 4-17 4,3 2 18-4,-3 3-1 4,3-2-6-6,-3 1 7 4,10 2 0 0,0-4 6 0,4 4-5-2,3-6-1 2,0 2 0 1,0-4 0-2,7-6-6 0,0 1-12 0,0-1 4 1,0-2-2 0,0 3-3-2,7-1 13 2,7 3 4 0,10 2 1-1,-3-2 1 0,10 3 5 3,-10 2-4-4,3 0 6 5,-10 0-7-8,3 3-14 5,-10-1 3 1,0 1-4-2,-7 1-8 7,0-1-4-14,0 5 0 16,-14 2 17-15,-17 2 10 14,7-3 0-14,-4-2-6 15,14-1 6-15,-3-9 1 16,10 1-1-16,0-5-5-1,7-3-28 15,0 0-26-14,0 0-9 7,0 0-23-2,14 2-7 4,10 1 77-5,-10 3 8 2,17 2-12 5,-17 5-21 6,0 2-14-17,-7-2-12-1,3 2 29 15,-10-3 24-14,0-2 19 15,0 6 34-16,-17-2-3 16,-4 4 2-15,-3 2 29 15,-4 3-10-16,-3 2-18 17,0 1 12-16,3-3-24-1,4 1-16 16,3-3 2-16,14-1-8 16,0 0 0-16,7-5-10 17,0 0 9-17,0-2-9 17,14 0 9-17,7-1 1 0,10-2-1 17,-10 0 1-17,17-5-15 16,7-5-102-16,-7 0-132 17,-7 0-254-17</inkml:trace>
    </iact:actionData>
  </iact:action>
  <iact:action type="add" startTime="252042">
    <iact:property name="dataType"/>
    <iact:actionData xml:id="d153">
      <inkml:trace xmlns:inkml="http://www.w3.org/2003/InkML" xml:id="stk153" contextRef="#ctx0" brushRef="#br1">23736 11995 453 0,'0'0'202'8,"0"0"-68"0,0 0 26 1,0 0-38-2,0 0-25-1,0 0-61 2,0 0-13-1,-104 0 38 2,80 11 4-4,-4 0 16 4,-3-3-8-1,7 8-19 0,3-4-19-2,-3-2-11 4,17-2-8-4,0-5-8 3,7-1-8-4,0-2-6 3,0 0-11 1,7 0-11-3,17 3 28 1,4 3 21 1,17-1 44 1,7 2-11-2,3 3 15-1,-14 3-28 2,-2 4-25-1,-8 3-15 2,-11 0-1-4,-13 5-8 4,-7-2-4-1,0 2 3 0,-7 0 9-2,-13 0-15 5,-18-2-30-3,6-3-5 8,-2-4 14-15,3-7 17 16,0-4 16-16,17-5 3-1,0 0 1 14,7 0-1-13,0-23-10 15,7-4-25-15,0-10-19 15,14-9 54-16,7-5 3 17,17 1-2-16,-7 3 14-1,3 3-15 16,5 9-50-15,-8 7-149 14,-4-4-95-15,-2 7-54 17,-12 2-316-17</inkml:trace>
    </iact:actionData>
  </iact:action>
  <iact:action type="add" startTime="252713">
    <iact:property name="dataType"/>
    <iact:actionData xml:id="d154">
      <inkml:trace xmlns:inkml="http://www.w3.org/2003/InkML" xml:id="stk154" contextRef="#ctx0" brushRef="#br1">23982 11641 778 0,'0'0'358'5,"0"0"-316"2,0 0-3 2,0 0 50-1,0 0-46-1,0 0-28 0,169 15 2 2,-138-2-14-2,-7 1 4-1,-10 4-7 2,0 4 0-1,-14 1 1 2,0 3 14-3,0-2 19 3,-21 2-11-2,-3-1-12 3,-3-3-4-6,2 2-7 3,-2-4-1 2,2-3-15-1,5 1-6-2,2-3-5 2,11 0-27 0,0-4-7 0,7 1 11 1,0-1 18-4,0-5 22 4,7 5-3-2,7-4 5-1,-3-2 7 8,2 1-1 3,-6-1 2-16,7-4-2-1,-14 3 1 16,0 1-6-16,0-4 7 9,0 7-7-1,0 6 4-5,-14 3 3 5,-6 6 1 0,-5 7-1 6,-2-3-7-14,2 1-4 18,12-5 10-18,-5-9 0 15,18-1-1-14,0-5-19 15,0-3-27-15,0 2 25 15,0 3 23-15,11 3 67-1,3 2 23 16,-1 3 4-15,5 1-26 14,-11 4-19-14,0-2-14 15,-1-2-6-16,-6 2-19 16,0-1-10-15,-20 3-1 15,-11-1-22-16,-21-1-42 0,-25-11-69 17,12-8-174-17,6-2-645 0</inkml:trace>
    </iact:actionData>
  </iact:action>
  <iact:action type="add" startTime="255430">
    <iact:property name="dataType"/>
    <iact:actionData xml:id="d155">
      <inkml:trace xmlns:inkml="http://www.w3.org/2003/InkML" xml:id="stk155" contextRef="#ctx0" brushRef="#br1">27086 10484 970 0,'0'0'337'6,"0"0"-158"2,0 0-11 0,0 0-48 0,0 0-67-1,0 0-27 0,0 0 6 1,0 0 44 0,7 0 13-2,0 0-12 2,0 0-15 0,17 0 0 0,4 0 24-2,10 0-40 2,0 0-18 0,7 0-28 1,-7 0-24-4,-10 0-108 5,3 5-154-5,-24 11-94 4,-7 2-283-3,0-3-203-4</inkml:trace>
    </iact:actionData>
  </iact:action>
  <iact:action type="add" startTime="255754">
    <iact:property name="dataType"/>
    <iact:actionData xml:id="d156">
      <inkml:trace xmlns:inkml="http://www.w3.org/2003/InkML" xml:id="stk156" contextRef="#ctx0" brushRef="#br1">26906 10832 1279 0,'0'0'284'6,"0"0"-201"4,0 0 69-6,0 0 7 6,0 0-86-5,194 0-54 2,-128 0-19 9,10 3-77-15,-24 8-205 15,-14-3-546-16</inkml:trace>
    </iact:actionData>
  </iact:action>
  <iact:action type="add" startTime="257195">
    <iact:property name="dataType"/>
    <iact:actionData xml:id="d157">
      <inkml:trace xmlns:inkml="http://www.w3.org/2003/InkML" xml:id="stk157" contextRef="#ctx0" brushRef="#br1">28076 10745 933 0,'0'0'397'5,"0"0"-227"3,0 0-3 2,0 0-104-5,0 0-63 2,0 0 0 1,0 0 67-1,0 168 19 2,-14-95-18-3,0 7-23 3,7-1-13-1,-10-6-20 0,10-5-12-3,0-13-60 5,0-15-104-4,7-25-142 3,0-15-303-3,0 0-176-3</inkml:trace>
    </iact:actionData>
  </iact:action>
  <iact:action type="add" startTime="257577">
    <iact:property name="dataType"/>
    <iact:actionData xml:id="d158">
      <inkml:trace xmlns:inkml="http://www.w3.org/2003/InkML" xml:id="stk158" contextRef="#ctx0" brushRef="#br1">28138 10827 491 0,'0'0'209'7,"0"0"-1"1,0 0-9 0,0 0-63-2,0 0-105 3,0 0-30-2,0 0 7-1,14-41 46 1,0 29 28 2,17 0-6-2,-10 1-18-1,10 5-1 4,7 6-15-3,0 0-22 3,-10 0-7-6,3 11-13 3,-17 14 0 2,0 7 6-1,-14 1 0-2,0 2-5 2,-7 0 22 1,-14-2 3-3,-17-4-2 3,0-4-24-2,-7-9 3 4,0-11-3 5,0-5-64-15,10-5-159 15,4-16-147-14,10 1-190-2</inkml:trace>
    </iact:actionData>
  </iact:action>
  <iact:action type="add" startTime="258194">
    <iact:property name="dataType"/>
    <iact:actionData xml:id="d159">
      <inkml:trace xmlns:inkml="http://www.w3.org/2003/InkML" xml:id="stk159" contextRef="#ctx0" brushRef="#br1">29121 10716 484 0,'0'0'263'7,"0"0"7"-2,0 0-50 4,0 0-44-2,0 0-64 1,0 0-46-3,0 0-8 4,-14-24 21-1,0 18-11 0,-10 1-22 0,-14 2-13-1,3 2 10 1,-10 1-37-1,0 0 8 3,-6 4-6-6,-1 15-8 3,7-3 12 2,14 4-12-1,-1-2 0-2,25-5 0 2,1-1-23 1,6 1-8-2,0-3 11 1,13 6 8-3,19 1 2 4,6 6 10-2,7 0 17-1,0 1 11 4,0 4-9 5,-11 2-6-14,-3 3-12 15,-10-3 0-16,-4 3 0 16,-10-5 0-15,-7-4-1 15,0 4 0-15,0-2-8 15,-24 1 0-16,-4 1-30 0,-10-5-37 16,0-6-8-16,0-4 24 17,11-8 38-17,-5-2 21 17,25-3 6-17,-6 0 0 16,13-3-6-15,0-17-35-1,0-3-26 16,7-10 22-15,6-4 24 14,12-8 15-14,-5-4-1 15,12-3 0-16,-5 1 1 17,-3 6 0-17,4 4 0 17,-11 7-1-17,4 5-121 0,3 0-60 16,-3 8-113-15,-7 3-53-1</inkml:trace>
    </iact:actionData>
  </iact:action>
  <iact:action type="add" startTime="258878">
    <iact:property name="dataType"/>
    <iact:actionData xml:id="d160">
      <inkml:trace xmlns:inkml="http://www.w3.org/2003/InkML" xml:id="stk160" contextRef="#ctx0" brushRef="#br1">28747 10561 565 0,'0'0'208'5,"0"0"0"1,0 0-16 5,0 0-52-5,0 0-74-1,0 0-50 4,0 0 58-1,-45 32-3-1,18-19-1-1,-5 5 4 5,5-1-26-5,-4 6-6 3,-1 5-11-4,5 9-18 3,-4 8-3 0,-1 11-9-1,-2 4 1 0,10 6-2 1,3-3 0 1,14-4-2 6,7 1-13-14,0-8-14 15,28 1 0-15,24-5-35 15,44 15-101-16,-6-14-119 16,0-7-304-16</inkml:trace>
    </iact:actionData>
  </iact:action>
  <iact:action type="add" startTime="259266">
    <iact:property name="dataType"/>
    <iact:actionData xml:id="d161">
      <inkml:trace xmlns:inkml="http://www.w3.org/2003/InkML" xml:id="stk161" contextRef="#ctx0" brushRef="#br1">29457 10648 605 0,'0'0'551'8,"0"0"-406"-2,0 0-18 2,0 0 62-1,0 0-81 2,0 0-33-3,121 177-18 2,-93-120-22 0,-4 7-6 0,-3 3-29-2,-4 7-47 4,-17 31-102-4,-24-19-150 5,-7-15-441-11</inkml:trace>
    </iact:actionData>
  </iact:action>
  <iact:action type="add" startTime="259786">
    <iact:property name="dataType"/>
    <iact:actionData xml:id="d162">
      <inkml:trace xmlns:inkml="http://www.w3.org/2003/InkML" xml:id="stk162" contextRef="#ctx0" brushRef="#br1">27429 12315 1156 0,'0'0'540'4,"0"0"-497"4,0 0-34 0,0 0 1 1,0 0 17-3,142 0-4 1,-91 3-14 0,8 5-4 2,0-1-5-1,-14 1-64-4,-14 12-143 7,-10-3-290-5,-21 4-232-5</inkml:trace>
    </iact:actionData>
  </iact:action>
  <iact:action type="add" startTime="260006">
    <iact:property name="dataType"/>
    <iact:actionData xml:id="d163">
      <inkml:trace xmlns:inkml="http://www.w3.org/2003/InkML" xml:id="stk163" contextRef="#ctx0" brushRef="#br1">27474 12550 697 0,'0'0'636'2,"0"0"-607"-2,0 0-10 9,180-8-19 8,-49 5-22-16,-10 1-165 15,-24 2-400-16</inkml:trace>
    </iact:actionData>
  </iact:action>
  <iact:action type="add" startTime="260615">
    <iact:property name="dataType"/>
    <iact:actionData xml:id="d164">
      <inkml:trace xmlns:inkml="http://www.w3.org/2003/InkML" xml:id="stk164" contextRef="#ctx0" brushRef="#br1">28474 11989 322 0,'0'0'398'8,"0"0"-48"1,0 0-33-2,0 0-41 5,0 0-74-10,0 0-69 6,0 0-53 0,0-29-40-1,0 32-40 2,0 24 12-4,0 17 53 6,7 15 69-6,0 18-62 5,-7 11-15-5,0 8-28 4,0 2-29-2,0-3-2 1,-7-7-90-1,0-4-53 9,-4-4-90-16,5-22-76 17,6-20-451-17</inkml:trace>
    </iact:actionData>
  </iact:action>
  <iact:action type="add" startTime="260954">
    <iact:property name="dataType"/>
    <iact:actionData xml:id="d165">
      <inkml:trace xmlns:inkml="http://www.w3.org/2003/InkML" xml:id="stk165" contextRef="#ctx0" brushRef="#br1">28837 12572 1147 0,'0'0'385'6,"0"0"-288"2,0 0 62 0,173 0-45 0,-100-7-74-2,3 2-40 4,14 5-40-3,-31 0-215-2,-21 0-606-2</inkml:trace>
    </iact:actionData>
  </iact:action>
  <iact:action type="add" startTime="261437">
    <iact:property name="dataType"/>
    <iact:actionData xml:id="d166">
      <inkml:trace xmlns:inkml="http://www.w3.org/2003/InkML" xml:id="stk166" contextRef="#ctx0" brushRef="#br1">29464 12174 1551 0,'0'0'304'4,"0"0"-219"5,0 0-18-3,0 0-67 4,0 0 43-5,45 152-4 3,-28-84 14 0,-10 7-27 0,0 3-12-1,-7 3-14 0,0-1-46 3,7-5-79-4,-7 6-157 1,0-23-329 0,0-20-205-6</inkml:trace>
    </iact:actionData>
  </iact:action>
  <iact:action type="add" startTime="261715">
    <iact:property name="dataType"/>
    <iact:actionData xml:id="d167">
      <inkml:trace xmlns:inkml="http://www.w3.org/2003/InkML" xml:id="stk167" contextRef="#ctx0" brushRef="#br1">29308 12230 1124 0,'0'0'161'4,"0"0"151"3,180-56-27 2,-83 31-126-1,0 6-40 0,7 3-82-3,-1 14-21 6,-13 2-16-6,-7 2-80 2,-17 44-132 0,-21-6-303 2,-21 0-264-9</inkml:trace>
    </iact:actionData>
  </iact:action>
  <iact:action type="add" startTime="261960">
    <iact:property name="dataType"/>
    <iact:actionData xml:id="d168">
      <inkml:trace xmlns:inkml="http://www.w3.org/2003/InkML" xml:id="stk168" contextRef="#ctx0" brushRef="#br1">29218 13142 1020 0,'0'0'201'7,"0"0"18"0,180-68 3 3,-83 33-136-6,7 1-51 6,0 6-35-4,10 6-112 2,-35 7-168-2,-16 2-347-5</inkml:trace>
    </iact:actionData>
  </iact:action>
  <iact:action type="add" startTime="262216">
    <iact:property name="dataType"/>
    <iact:actionData xml:id="d169">
      <inkml:trace xmlns:inkml="http://www.w3.org/2003/InkML" xml:id="stk169" contextRef="#ctx0" brushRef="#br1">29748 12486 362 0,'0'0'514'8,"0"0"-226"3,0 0-22-10,0 0-81 8,0 0-71-1,0 0-72-1,0 0-24 0,-156 0-4 1,125 5-5 2,-14 11 1 7,10 2-4-17,-3 4 3 16,7 6 8-15,3-1 8 15,4 1-4-15,10 3-15-1,14 1-6 16,0-1-5-15,0-1-1 14,28-1-7-14,10-5 13 16,7-4 1-16,7-10 17-1,0-8 20 15,0-2 7-13,3 0-9 13,-20-15-9-15,3-10-9 17,-7-5-14-17,-17-8-4 16,-7-5-28-16,-7-7-21 17,0-3-13-17,-28 0-84 17,-17-12-210-17,7 16-184 0,7 13-290 0</inkml:trace>
    </iact:actionData>
  </iact:action>
  <iact:action type="add" startTime="263478">
    <iact:property name="dataType"/>
    <iact:actionData xml:id="d170">
      <inkml:trace xmlns:inkml="http://www.w3.org/2003/InkML" xml:id="stk170" contextRef="#ctx0" brushRef="#br1">30630 11930 548 0,'0'0'406'6,"0"0"-267"1,0 0-45 3,0 0 26-4,0 0-50 4,-83 168-14-6,59-104 11 4,-4 7 31 0,-3 5-17 0,10 4-2-2,-3 8-19 1,10 5-28 3,7 7-10-4,7 1-21 4,0 0-1-4,0-8-25 4,21-8-83-5,17-4-140 10,0-23-321-15,-10-25-313 0</inkml:trace>
    </iact:actionData>
  </iact:action>
  <iact:action type="add" startTime="264039">
    <iact:property name="dataType"/>
    <iact:actionData xml:id="d171">
      <inkml:trace xmlns:inkml="http://www.w3.org/2003/InkML" xml:id="stk171" contextRef="#ctx0" brushRef="#br1">31045 12502 626 0,'0'0'286'8,"0"0"-150"0,0 0 50-1,0 0-44-1,0 0-66 2,0 0-14 1,0 0 2-2,0-3 16 1,0-1-4-2,-7-1 3 5,-6 1-3-5,-1 4-10-1,-4 0-45 3,5 0-4 0,-8 0 7 0,-3 0-24-2,-8 4 0 3,5 8-8-2,-11 1-3 3,7-1 9-6,10 0-5 12,-3 2 5-14,3-5 2 4,7 4 0 1,-3 2-5 1,10 2 4 0,7 6-9 0,0 0 10 0,0 3-9-2,0-2 8 4,7-1-8-2,17-1 0 5,4-1 9-13,10-7 2 16,7-1 20-16,7-2-21 16,-7-7 12-15,13 4-13 15,-13-3-67-16,18 0-171 19,-18 0-278-18,-25-5-266 0</inkml:trace>
    </iact:actionData>
  </iact:action>
  <iact:action type="add" startTime="270174">
    <iact:property name="dataType"/>
    <iact:actionData xml:id="d172">
      <inkml:trace xmlns:inkml="http://www.w3.org/2003/InkML" xml:id="stk172" contextRef="#ctx0" brushRef="#br1">31353 11930 77 0,'0'0'128'9,"0"0"-86"-3,0 0 21 3,0 0 35-4,0 0 6 3,0 0-6 0,-17-32 12 0,17 29 33-1,0 1-3 0,-7-4-8 2,7 4 5-2,0 2-15-2,0 0-10 4,-7 0-18-1,7 0-13 0,0 0-19-1,0 0-2 0,0 0 2 1,0 0 18 1,0 0 5-5,0 0-7 7,0 0-16-5,0 0-8 3,0 0-18-4,0 0-36 2,7 2 0 2,10 24 28 0,11 9 36-3,3 12 3 1,7 16-14 2,-10 13-17-1,10 15 6-3,-7 12-10 9,-3 8-3 2,-11 5-9-15,-10 4-2-1,-7 1-1 16,0-5-7-16,-17-5-2 18,-4-15-8-18,-10-13 0 15,3-18-21-14,4-12-58 17,3-14-24-18,-3-22-79 0,3-12-105 16,14-5-112-15</inkml:trace>
    </iact:actionData>
  </iact:action>
  <iact:action type="add" startTime="273897">
    <iact:property name="dataType"/>
    <iact:actionData xml:id="d173">
      <inkml:trace xmlns:inkml="http://www.w3.org/2003/InkML" xml:id="stk173" contextRef="#ctx0" brushRef="#br1">31994 13018 1976 0,'0'0'223'8,"0"0"-136"0,0 0-22-2,0 0 30 1,0 0-55 2,0 0-40-2,0-2-79 2,14-3-60-4,10-18-127 6,-3 2-372-5,-4-4-486-6</inkml:trace>
    </iact:actionData>
  </iact:action>
  <iact:action type="add" startTime="287997">
    <iact:property name="dataType"/>
    <iact:actionData xml:id="d174">
      <inkml:trace xmlns:inkml="http://www.w3.org/2003/InkML" xml:id="stk174" contextRef="#ctx0" brushRef="#br1">26726 13129 392 0,'0'0'504'8,"0"0"-357"-1,0 0-48 0,0 0-65 1,0 0-34 0,0-8-31 1,0 8-29-3,0 0 60 1,0 0 46 3,0 0 97-4,0-2 59 0,0 0-54 2,0-2-33 0,0 3-21 0,-7-3-36-2,0 4-28 3,0 0-13-2,-10 0-17 2,3 0-31-4,-7 0 19 5,-10 0 12-4,0 0 1 2,-4 0-1-2,4 0-13 2,-7 9 13 0,0 3-9 0,11 1-3-1,-12 2 12 0,19 0 0 3,-11 2 0-4,17-1 0 0,-11-4-1 1,19 3 0 2,-1-2 0-2,0-1-6 0,7 1 6 1,0-3-6 0,0 1 5 1,0-1-15-2,7 2 1 0,13 0 7 0,18 4 8 2,1-4 0 5,12 4 1-13,1-4 14 15,0 0-8-16,0 4-6 16,10 3-95-15,-10-1-143 15,-17-5-329-15</inkml:trace>
    </iact:actionData>
  </iact:action>
  <iact:action type="add" startTime="288973">
    <iact:property name="dataType"/>
    <iact:actionData xml:id="d175">
      <inkml:trace xmlns:inkml="http://www.w3.org/2003/InkML" xml:id="stk175" contextRef="#ctx0" brushRef="#br1">26989 13220 453 0,'0'0'281'11,"0"0"-100"-6,0 0 2 1,0 0-40 2,0 0-66 0,0 0-1 0,0 0-8-2,0 0 18 3,0 0 11-2,0 0-9 3,7 0-20-6,-7 0-12 4,7 0-25 0,7 0-21 0,3 0 37-3,4 0-24 4,3 0-13-1,4 0-9 0,-4 0-1 0,-3 0-13-3,3 0-51 5,-3 4-43-3,-7 4-78-1,-7 2-110 2,3-1-218 0,-10-5-273-7</inkml:trace>
    </iact:actionData>
  </iact:action>
  <iact:action type="add" startTime="289401">
    <iact:property name="dataType"/>
    <iact:actionData xml:id="d176">
      <inkml:trace xmlns:inkml="http://www.w3.org/2003/InkML" xml:id="stk176" contextRef="#ctx0" brushRef="#br1">26972 13522 902 0,'0'0'501'10,"0"0"-382"-2,0 0 11-5,0 0-31 8,0 0-61-6,0 0 13 5,0 0-13-6,121-25-17 5,-69 17 7-1,-7 3-14 2,7 2-14 6,0 3-26-15,7 0-148 19,-21 0-311-19,-14 3-378-1</inkml:trace>
    </iact:actionData>
  </iact:action>
  <iact:action type="add" startTime="290656">
    <iact:property name="dataType"/>
    <iact:actionData xml:id="d177">
      <inkml:trace xmlns:inkml="http://www.w3.org/2003/InkML" xml:id="stk177" contextRef="#ctx0" brushRef="#br1">27989 13257 795 0,'0'0'293'7,"0"0"-103"1,0 0-16-2,0 0-67 2,0 0-95 0,0 0-12 0,0 0-6-2,14 0 6 4,-7 0 20-4,7 0 30 4,3 0 27-6,4 0-32 4,10 7-20 0,-3 4-7 0,3 1-9-1,0 2-2-1,-3-2-7 4,-4-1-1-3,-10-3-12 0,-7 3-2 0,0-3 8 0,-7 0 1 2,0 3-12-3,0 2-5 2,-14 8 23 0,-17 3 28 0,-4 4-12-2,-3 5-4 3,0-3-12-1,-7 3 1 3,7 2-2-9,3-1-7 12,11-3-14 3,10-3 5-17,-3-6 1 0,10-8 0 16,0-6 4-15,7-7 3 15,0-1 8-16,0 0-6 16,0 0-8-15,14 0 15 3,17 0 46 9,0 5-1-13,14 0-9 16,-10 3-17-15,10 2-11 15,-7-2-8-16,0 0 0 17,-17-2-82-17,3 2-67 16,-17-8-137-16,-7 0-228 17,0 0-176-17</inkml:trace>
    </iact:actionData>
  </iact:action>
  <iact:action type="add" startTime="291221">
    <iact:property name="dataType"/>
    <iact:actionData xml:id="d178">
      <inkml:trace xmlns:inkml="http://www.w3.org/2003/InkML" xml:id="stk178" contextRef="#ctx0" brushRef="#br1">27920 13509 525 0,'0'0'488'3,"0"0"-313"7,0 0-149-4,0 0 45 4,0 0 32-6,0 0-58 5,187 13-27-2,-128-11-11 1,-7 3-7-1,0 1-64 0,3 11-140 2,-20-2-188-1,-11 0-239-8</inkml:trace>
    </iact:actionData>
  </iact:action>
  <iact:action type="add" startTime="291499">
    <iact:property name="dataType"/>
    <iact:actionData xml:id="d179">
      <inkml:trace xmlns:inkml="http://www.w3.org/2003/InkML" xml:id="stk179" contextRef="#ctx0" brushRef="#br1">28457 13827 487 0,'0'0'367'6,"0"0"-97"7,0 0-9-11,0 0-59 3,0 0-70 4,0 0-56-2,0 0-23 3,-14-18-21-4,7 3-30 5,0 0-2-8,7-3-44 11,0 5-70-14,0 0-144 17,14 7-333-17,-7 1 69 0</inkml:trace>
    </iact:actionData>
  </iact:action>
  <iact:action type="add" startTime="291978">
    <iact:property name="dataType"/>
    <iact:actionData xml:id="d180">
      <inkml:trace xmlns:inkml="http://www.w3.org/2003/InkML" xml:id="stk180" contextRef="#ctx0" brushRef="#br1">28920 13643 36 0,'0'0'527'5,"0"0"-356"3,0 0-21 1,0 0 6-2,0 0-38-2,0 0-61 4,0 0-22-2,-128-43-11 1,101 41-12-1,2 2 7 1,-2 0-5 0,-4 0-4 0,10 7-9-2,3 4 5 3,-2-5-4-2,13 1 0 3,-4 2 7-4,11-4-9 0,0 4-11 1,0 1-4 2,0 1 6-1,18 1-2-2,2 1 1 4,5-3-5-4,-5 1 9 4,5-6-5-6,-5-4 9 3,5-1-18 2,-5 0-10 5,5 0 24-13,-11-6-1 6,-1-12-6 2,1 2-19-2,-3 7 19 0,-4-1 13 0,-7 6 17 1,0 4 48-1,0 0 9 0,0 0-70 0,0 0-4 2,0 0-13-1,0 0 13-2,0 9 9 3,-7 3 24-2,-4 7 9 3,-3 9-8-5,7 6-4 2,-6 4-17 1,-5 2-4-1,4 4-6 1,8 2-3 8,-1-5 0-15,7-6-62 14,0-11-99-14,0-24-143 15,20 0 11-15,5-1-111-1</inkml:trace>
    </iact:actionData>
  </iact:action>
  <iact:action type="add" startTime="292518">
    <iact:property name="dataType"/>
    <iact:actionData xml:id="d181">
      <inkml:trace xmlns:inkml="http://www.w3.org/2003/InkML" xml:id="stk181" contextRef="#ctx0" brushRef="#br1">29121 13690 643 0,'0'0'349'18,"0"0"-138"-17,0 0-38 1,0 0-101 7,0 0-57-3,0 0-15 0,0 0 0 3,0 0 0-2,0 6 31 2,0-6 5-2,0 2-4 1,0-2-14-2,0 0-17 5,0 0-1-5,0 0-29-1,17 0-28 4,4 0 57-2,0 0 19 1,3 3-5-1,7 4-2 2,-10 1 5-2,-7 1-17 2,3 1-8-4,-10 3 8 3,-7 3 15 0,0 1-1-1,0 6 4 0,-7 2 1 1,-17 3-19 1,-14-3-11-2,3-2-12 1,-3-5-20-2,-21-11-55 4,14-5-137-5,0-2-267-4</inkml:trace>
    </iact:actionData>
  </iact:action>
  <iact:action type="add" startTime="292909">
    <iact:property name="dataType"/>
    <iact:actionData xml:id="d182">
      <inkml:trace xmlns:inkml="http://www.w3.org/2003/InkML" xml:id="stk182" contextRef="#ctx0" brushRef="#br1">29100 13605 692 0,'0'0'142'9,"0"0"-80"7,0 0 98-15,0 0-99 0,170-58-45 8,-118 53-10-1,10 5-6 6,4 0-5-13,-14 0-181 16,-7 0-113-17</inkml:trace>
    </iact:actionData>
  </iact:action>
  <iact:action type="add" startTime="293802">
    <iact:property name="dataType"/>
    <iact:actionData xml:id="d183">
      <inkml:trace xmlns:inkml="http://www.w3.org/2003/InkML" xml:id="stk183" contextRef="#ctx0" brushRef="#br1">29152 13706 172 0,'0'0'239'7,"0"0"-84"1,0 0-69-3,0 0-22 6,0 0-17-6,0 0-5 2,0 0 20 2,-7-8 21-2,7 4-1 1,0-1-23-2,0-1-12 3,-7 3 12-2,7-1-5 3,0 1-20-6,0-3-10 3,0 5-6 2,0 1 14-2,0 0 15 1,0 0 11-1,-10 0-13 1,10 0-10 0,0 0 3 0,0 0 1-2,0 0-10 3,0 0-12-2,0 0-17-1,0 0 0 1,0 5 0 2,0 7 15-1,-7 1 23 0,7 2-2-1,0-1-12-1,0 0-10 5,0-2-14-6,0-10-85 1,17 1-216 2,-3-3-450-7</inkml:trace>
    </iact:actionData>
  </iact:action>
  <iact:action type="add" startTime="307452">
    <iact:property name="dataType"/>
    <iact:actionData xml:id="d184">
      <inkml:trace xmlns:inkml="http://www.w3.org/2003/InkML" xml:id="stk184" contextRef="#ctx0" brushRef="#br1">10491 14251 39 0,'0'0'150'5,"0"0"-112"5,0 0-27-4,0 0 12 4,0 0 16-6,0 0 35 4,10 0 40 0,-10 0 29 0,0 0 24-1,0-2 12 0,0 2-8 2,0-2-28-2,0 2-18 0,0-3-34 1,0 3-22-2,0 0-11 3,0 0 8-3,0 0-18 2,0 0-10 0,7 0 3 0,-7 0 11-2,0 0-6 4,7 0-10-4,-7 0-11 3,7 0-17-4,7 0 6 3,10 0 0 0,4 0-5-1,3 3-7 0,7 5 8 1,0-3 0 2,-4 0-8-4,5-3 5 0,6 3-7 2,-14-5-13-1,-4 2-47 1,-2 3-41-2,-12 0-67 3,-13 4-90-1,0-2-131 1,0 0-306-9</inkml:trace>
    </iact:actionData>
  </iact:action>
  <iact:action type="add" startTime="307969">
    <iact:property name="dataType"/>
    <iact:actionData xml:id="d185">
      <inkml:trace xmlns:inkml="http://www.w3.org/2003/InkML" xml:id="stk185" contextRef="#ctx0" brushRef="#br1">10560 14544 378 0,'0'0'726'5,"0"0"-433"5,0 0-100-4,0 0-45 4,0 0-66-6,0 0-69 5,0 0-7-1,52 0 43-1,-25-4 5 0,5 0-26 1,13 4-18 0,0 0-10 0,0 0-18 0,7 0-90-2,6 0-126 3,-6 0-136-2,-14-1-325-6</inkml:trace>
    </iact:actionData>
  </iact:action>
  <iact:action type="add" startTime="308330">
    <iact:property name="dataType"/>
    <iact:actionData xml:id="d186">
      <inkml:trace xmlns:inkml="http://www.w3.org/2003/InkML" xml:id="stk186" contextRef="#ctx0" brushRef="#br1">11311 14184 456 0,'0'0'637'9,"0"0"-458"3,0 0-100-12,0 0-14 8,0 0-65 2,0 0-2-5,0 0 2 4,62 0 64-2,-34 0 15 4,10 0-31 5,0 0-19-15,7 0-17 0,-7 0-12 14,-10 10-1-14,-4 0-18 15,-10 2-42-16,-7 4-3 17,-7 1 29-17,0 6 13 17,0 5 0-17,-28 2 21 17,-10 5 0-17,-7 3-5 0,-7 3-8 16,0-4 13-16,0 1 1 17,14-3 1-17,7-4 12 16,3-8-2-16,18-6-3 18,10-6 0-18,0-4-8 0,0-7-4 16,17 0 4-16,11 0 101 16,10 0-7-16,14 0-29 17,-7 0-14-17,7 0-22 17,-7 0-24-17,-7 0-5 16,0 0-88-16,-24 0-73 0,0 0-115 18,-14 0-226-17,0-6-4-1</inkml:trace>
    </iact:actionData>
  </iact:action>
  <iact:action type="add" startTime="308803">
    <iact:property name="dataType"/>
    <iact:actionData xml:id="d187">
      <inkml:trace xmlns:inkml="http://www.w3.org/2003/InkML" xml:id="stk187" contextRef="#ctx0" brushRef="#br1">11259 14408 1028 0,'0'0'204'6,"0"0"-161"3,0 0 101-3,0 0-22 2,204-7-45-2,-145 2-39 4,0-3-21-4,0 6-17 0,-14 2-20 2,0 0-126 0,-14 0-173 2,-17 0-329-10</inkml:trace>
    </iact:actionData>
  </iact:action>
  <iact:action type="add" startTime="309067">
    <iact:property name="dataType"/>
    <iact:actionData xml:id="d188">
      <inkml:trace xmlns:inkml="http://www.w3.org/2003/InkML" xml:id="stk188" contextRef="#ctx0" brushRef="#br1">11865 14721 1099 0,'0'0'381'5,"0"0"-241"7,0 0-121-9,0 0-19 5,0 0-117-1,0 0-164 1,0 0-86 1,20-58-10-9</inkml:trace>
    </iact:actionData>
  </iact:action>
  <iact:action type="add" startTime="309259">
    <iact:property name="dataType"/>
    <iact:actionData xml:id="d189">
      <inkml:trace xmlns:inkml="http://www.w3.org/2003/InkML" xml:id="stk189" contextRef="#ctx0" brushRef="#br1">12297 14563 1096 0,'0'0'285'9,"0"0"-138"-3,0 0-64 5,0 0-34-8,0 0-36 7,0 0-12-4,0 0 31 2,-104-14 21-2,66 14 2 2,7 0-11 1,4 0-13-1,-5 0-15-1,19 10-16 0,-1 2-1 3,-4 4 0-4,18 1-1-1,0 1-34 4,0-3-14-1,0 1 2-1,0-6 2-1,18-2-2 4,2-3 12-3,5-4 7 2,2-1 5-4,-2 0 1 3,2-1-4 0,-2-15-11-1,-5-1-22-1,-6-4-20 3,3 2-14-1,-3 1 9 0,-7 2 47 0,0 4-20-2,-7 7 58 5,0 2 15-6,0 3 70 0,0 0 47 4,0 0-25-1,0 0-50 0,0 3-57-2,0 14 6 2,0 1 11 0,0 8 40 1,0 4-18-3,0-1-21 2,0-1-2-1,0 0-16 0,0-8-24 0,0-7-69 1,0-6-113 0,11-7-89 0,2 0-26 1,1-2-285-9</inkml:trace>
    </iact:actionData>
  </iact:action>
  <iact:action type="add" startTime="309782">
    <iact:property name="dataType"/>
    <iact:actionData xml:id="d190">
      <inkml:trace xmlns:inkml="http://www.w3.org/2003/InkML" xml:id="stk190" contextRef="#ctx0" brushRef="#br1">12505 14609 884 0,'0'0'377'1,"0"0"-207"1,0 0-61-2,0 0-67 0,0 0-30 0,0 0-1 0,0 0 50 14,0 34 14-13,-7-22-15 5,0 0-9 5,7-3-28-6,-7-4-5 5,7-3-18-6,0-2-1 4,0 2-12 1,0-2-7-2,7 8 2 2,7-6 17-4,10 3-1 6,4 6 2-6,-4-1 9 2,-3 2 6 0,3 6-15 1,-3-1 0 0,-11 3 6-2,-10 8 1 3,0-3 1-2,0 8 3 2,-10 3 3-3,-4 1-14 5,-7 1-5 5,-3-9-26-15,3-2-54 15,-10-22-72-14,10-5-221-2,-3 0-374 15</inkml:trace>
    </iact:actionData>
  </iact:action>
  <iact:action type="add" startTime="310126">
    <iact:property name="dataType"/>
    <iact:actionData xml:id="d191">
      <inkml:trace xmlns:inkml="http://www.w3.org/2003/InkML" xml:id="stk191" contextRef="#ctx0" brushRef="#br1">12418 14620 1416 0,'0'0'284'0,"0"0"-196"0,0 0 8 16,0 0-27-16,194-56-40 2,-135 44-29 6,0 1-16 0,7-3-74 0,-21 6-161-2,-14-3-639-5</inkml:trace>
    </iact:actionData>
  </iact:action>
  <iact:action type="add" startTime="312015">
    <iact:property name="dataType"/>
    <iact:actionData xml:id="d192">
      <inkml:trace xmlns:inkml="http://www.w3.org/2003/InkML" xml:id="stk192" contextRef="#ctx0" brushRef="#br1">12252 14746 10 0,'0'0'139'8,"0"0"-34"-2,0 0 36 2,0 0-5 0,0 0-36-1,0 0-12 0,0 0 1 1,0 0 1 0,0 0-22 1,0 0-13-3,0 0 10 2,0 0 0-1,0 0 11 1,0 0 8 0,0 0 6-2,0 0-17 2,0 0-3 0,0 0-8 1,0 0-22-4,0 5-14 5,0 5-1-4,0 13 11 4,0 9 84-6,0 8-23 4,0 9-25 0,0 3-7 0,0-1-32 1,0-9-14 6,0-6-19-14,7-24-37 14,11-29-173-14,2-27-268 15,-6-20-352-15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5T02:38:19.52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act:action type="add" startTime="8318">
    <iact:property name="dataType"/>
    <iact:actionData xml:id="d0">
      <inkml:trace xmlns:inkml="http://www.w3.org/2003/InkML" xml:id="stk0" contextRef="#ctx0" brushRef="#br0">2240 8057 479 0,'0'0'277'4,"0"0"-145"5,0 0-40-2,0 0-12-1,0 0-25 3,0 0 23-2,0 0 135 1,52 51-39-2,-35-18-31 4,4 9-63-4,10 5 15 4,-3 14-48-6,-4 10-26 4,-3 17 2 0,10 33-12 0,-11 40-9 2,5 32 5 4,-18 12 4-13,-7-11-10 15,0-22 0-15,0-19 11 14,6-4-11-14,1-26 4 15,11-28-5-15,-11-24 0-1,13-13-2 16,5 0-5-15,-5 5-1 14,12-5 8-14,-12-13-2 15,5-10-4-15,-12-13 0 15,-6-5-1-15,0-7-6-1,0-7 11 15,-7 3-5-13,11-3 7 4,-11-3 0 3,6 2 8-2,-6-2-8 2,0 0 11-5,0 0 11 5,0 0 1-1,7 0-7-1,-7 0-15 0,0 0-1 0,7 0 0 2,7 0 0 7,10 3 1-15,14-1 26 15,14 3 2-15,14-1 1 14,17-2 5-14,42-1 3 15,48 4-14-15,45-5-14 0,21 0 7 14,6 0-10-14,-16-1-5 15,-25-15 8-15,4-2-9 14,-21 3-1-14,-1 1 0 15,-16-2 0-14,-4-2 1-2,-10-6-1 14,0-4 2-13,-4-12-2 15,-27 1 1-15,-22 3 6 15,-33-1-7-15,-12 7 1 15,1 1-1-15,0-3 0-1,-4 3 0 15,-13 6-8-14,-11 8 1 15,-7 5 0-14,-17 2 7 13,0 4 7-15,-7-1 11 17,0 5 32-16,0 0 18 14,0 0-16-15,0-3-25 2,0 0-11 4,0 1-1 2,0-6-9 0,0 1-5 2,0-1 1 6,0 1 9-15,0 1-9 2,0 4-2 9,0-3 0-10,0-7 0 6,0-4 0 0,0-8 0 8,0-8-1-15,0-3 1 15,14-3-1-16,3 2-2 16,-3-3 2-15,0-6-1 15,10-8 2-15,-10-12 0 14,7-13 1-14,-4-11-1-1,-3-14 9 16,-7-28-9-15,-7-25-10 15,-21-27 8-15,-24-10-10 15,-7 17 6-15,7 41 5-1,7 36 0 15,14 29 1-13,3 7 1 13,0-2 12-13,-3-7-5 15,3 8 0-16,4 14-7 14,3 11 1-14,7 16 13-1,7 9-6 14,-7 6-3 3,7 6-6-16,0 2 0-1,0 0-6 15,0 0-9-14,0 0-4 3,0 0-5 6,0 0 7-4,0 0 17 3,-6 0 40-4,6 0 12 3,-11 2 5 1,4 1 1 6,-13 2 15-15,-12 4-3 16,-26 7-30-15,-19 1-1 15,-40 8 27-15,-49 8-12 15,-56 12-5-15,-34 6-1 14,-4 5-7-14,1-4-31-1,27-9 1 16,0-2-1-15,52-11 14 15,45-6 11-15,38-6 2 15,18-8-1-15,-29 2-6 14,-2-3-18-14,-19-1-12-1,12-8 9 16,13 0-3-15,7 0-5 14,14-11 0-14,7 4 1 15,10 0-2-15,14 3-5 15,0-1-20-16,14 3-69 17,7-1-38-17,24 3-76 0,7 0-144 17,0 5-442-16</inkml:trace>
    </iact:actionData>
  </iact:action>
  <iact:action type="add" startTime="27869">
    <iact:property name="dataType"/>
    <iact:actionData xml:id="d1">
      <inkml:trace xmlns:inkml="http://www.w3.org/2003/InkML" xml:id="stk1" contextRef="#ctx0" brushRef="#br1">9785 12062 1470 0,'0'0'512'7,"0"0"-350"1,0 0-72-2,0 0 6 4,0 0 20-4,97-145-23 0,51 52-21 2,91-33-10 0,35-17-7 0,34 2-22-2,-18 8-6 4,-44 14-15-4,-59 22-12 4,-52 18-20-6,-55 26-103 4,-25 13-140 0,-20 0-257 0,-11 10-110 0,-10 4-576-8</inkml:trace>
    </iact:actionData>
  </iact:action>
  <iact:action type="add" startTime="28321">
    <iact:property name="dataType"/>
    <iact:actionData xml:id="d2">
      <inkml:trace xmlns:inkml="http://www.w3.org/2003/InkML" xml:id="stk2" contextRef="#ctx0" brushRef="#br1">10023 11042 1408 0,'0'0'550'5,"0"0"-437"4,0 0-67-4,0 0-27 6,149 40 69-6,28 23 117 5,86 33-31-6,41 14-64 4,-6-2-36 0,-35-10-39 0,-55-14-35-1,-21-2-24 0,-46-10-113 3,-19-2-122-4,-43-20-378 1,-41-25-974-5</inkml:trace>
    </iact:actionData>
  </iact:action>
  <iact:action type="add" startTime="30655">
    <iact:property name="dataType"/>
    <iact:actionData xml:id="d3">
      <inkml:trace xmlns:inkml="http://www.w3.org/2003/InkML" xml:id="stk3" contextRef="#ctx0" brushRef="#br1">14782 10689 838 0,'0'0'563'6,"0"0"-410"2,0 0-45-1,0 0-14 2,0 0-51-4,0 0-42 5,0 0 37-4,-31 70 41 4,10-34 15-5,-10 9-9 2,4 3-16 2,-5 2-14-2,8 1-37 0,-4-2-17 0,15-3-1 3,-12-3-21-4,18-10-79 0,1-10-74 2,-1-22-100 0,7-1-274 2,0 0-11-10</inkml:trace>
    </iact:actionData>
  </iact:action>
  <iact:action type="add" startTime="30973">
    <iact:property name="dataType"/>
    <iact:actionData xml:id="d4">
      <inkml:trace xmlns:inkml="http://www.w3.org/2003/InkML" xml:id="stk4" contextRef="#ctx0" brushRef="#br1">14530 10651 967 0,'0'0'501'1,"0"0"-341"1,0 0-11 7,0 0-48-4,0 0-59 5,0 0-42-4,0 0 1 4,34 32 73-6,-16 9 35 4,2 9-16 0,5 11-3 0,-5 9-36-1,5 6-25 1,-5 8-11 1,-6-2-18-3,10-1-12 4,-10-14-77-6,0-13-71 7,3-19-93-5,-10-35-34 10,0 0-289-15,-7-21-103-1</inkml:trace>
    </iact:actionData>
  </iact:action>
  <iact:action type="add" startTime="31288">
    <iact:property name="dataType"/>
    <iact:actionData xml:id="d5">
      <inkml:trace xmlns:inkml="http://www.w3.org/2003/InkML" xml:id="stk5" contextRef="#ctx0" brushRef="#br1">14537 10493 398 0,'0'0'830'17,"0"0"-595"-16,0 0-73-1,0 0-82 10,0 0-60-4,0 0 21 0,0 0 7 2,193-21-27 0,-127 21-20 0,-14 0-1-2,31 0-117 4,-24 0-187-4,-14 0-348-5</inkml:trace>
    </iact:actionData>
  </iact:action>
  <iact:action type="add" startTime="31588">
    <iact:property name="dataType"/>
    <iact:actionData xml:id="d6">
      <inkml:trace xmlns:inkml="http://www.w3.org/2003/InkML" xml:id="stk6" contextRef="#ctx0" brushRef="#br1">14983 11016 796 0,'0'0'709'17,"0"0"-572"-16,0 0-51-1,0 0-67 10,0 0-19-4,0 0-56 2,0 0-169-2,173-13-113 3,-138 8-304-9</inkml:trace>
    </iact:actionData>
  </iact:action>
  <iact:action type="add" startTime="31822">
    <iact:property name="dataType"/>
    <iact:actionData xml:id="d7">
      <inkml:trace xmlns:inkml="http://www.w3.org/2003/InkML" xml:id="stk7" contextRef="#ctx0" brushRef="#br1">15827 10754 958 0,'0'0'390'2,"0"0"-206"12,0 0-53 3,0 0-24-16,0 0-77-1,0 0-18 6,0 0-12 2,-135-60 2-1,91 60 5 4,-1 10 15 6,0 5 12-16,0 6 10 0,6-2-9 14,5 0 2-14,3 0-15 14,10-2-22-14,11-1 6 16,3-4-5-16,7 0-1 14,0 1-8-14,17-3 8 15,18 1 2-16,16 1 50 16,26-1 22-15,-5-1-21-1,11 4-24 16,0 7-15-15,-17 4-14 15,-14 5-5-15,-14 2-2 14,-14 3-14-14,-10-2 5 15,-14-5 9-15,0 1-5-1,0-7 12 17,-14 1 0-16,-24-3 11 13,-7-2-4-13,-7-4-7 15,0-1-3-15,7-5-13 15,0-3-5-15,14-5 21-1,11 0 5 15,2 0-5-14,18-13-22 15,0-14-16-15,0-11 10 15,25-13 28-15,13-12 0 16,7-10 8-15,-11-4-8-2,11-5-8 14,-7 1-64-13,-14 11-76 14,-10 5-112-15,-14 22-330 17,0 18-354-17</inkml:trace>
    </iact:actionData>
  </iact:action>
  <iact:action type="add" startTime="32556">
    <iact:property name="dataType"/>
    <iact:actionData xml:id="d8">
      <inkml:trace xmlns:inkml="http://www.w3.org/2003/InkML" xml:id="stk8" contextRef="#ctx0" brushRef="#br1">14325 11850 1073 0,'0'0'484'16,"0"0"-225"-15,0 0 9 2,0 0-92 5,0 0-101-2,0 0-17 4,0 0 36-3,218-134 37-2,-44 78-23 3,71-4-32 0,39 3-16 0,-4 13-29-1,-24 20-20 1,-69 11-11-1,-62 8-90 3,-49 5-51-6,-10 0-72 4,3 0-99 0,-17 0-163 0,-7 7-234-6</inkml:trace>
    </iact:actionData>
  </iact:action>
  <iact:action type="add" startTime="33007">
    <iact:property name="dataType"/>
    <iact:actionData xml:id="d9">
      <inkml:trace xmlns:inkml="http://www.w3.org/2003/InkML" xml:id="stk9" contextRef="#ctx0" brushRef="#br1">16229 11806 114 0,'0'0'782'3,"0"0"-510"5,0 0-16 0,0 0-9 1,0 0-85-3,0 0-37 4,0 0 10-4,-111-16 18 10,73 10-26-16,-7-1-5 5,-7 2-12 3,-14 1-34 0,-10 3-27-1,-14 1-8 0,-7 0-19 3,-6 0-9-4,-19 0-7 0,26 0 3 2,-1 0 3 0,24 0 20 0,14 0 5-2,21 0-15 2,14 0-11 0,3 0-10 1,14 0-1-3,7 10-12 3,0 14-6-2,0 12 4 2,0 9 6-5,7 13 7 4,14 8 1 0,10 9 9 1,0 9-3 2,4 1-5 6,-4 1 0-16,7 0 1 0,-10-4-1 14,3-4-1-14,-10-7 0 14,3-10-1-14,-10-14 0 15,-7-14-15-15,3-12-2 15,-3-12-3-15,-7-4 5-1,0-5 16 16,0 0 12-16,0-7-12 8,-17-19-6-3,-4-6-53 4,-17-6 20 2,-7-4 10 6,-7-4-3-15,0 6-9-2,0 7 9 14,7 10 24-12,14 8 2 13,10 10 5-14,7 5-10 15,-3 0-5-16,10 17-5 16,-7 14 3-15,7 1 12 15,0 1 0-15,7-3-3 15,0-7-48-16,7-4-86 0,21-11-69 16,3-4-68-15,35-9-19 15,-21-21-259-15,0-6-262-1</inkml:trace>
    </iact:actionData>
  </iact:action>
  <iact:action type="add" startTime="34175">
    <iact:property name="dataType"/>
    <iact:actionData xml:id="d10">
      <inkml:trace xmlns:inkml="http://www.w3.org/2003/InkML" xml:id="stk10" contextRef="#ctx0" brushRef="#br1">15388 11908 2 0,'0'0'134'7,"0"0"19"1,0 0-16-2,0 0-19 3,0 0-18-2,0 0-43 1,0 0-34-2,-17-23-8 3,17 23 47-2,-7 0 61 3,7 0 7-6,-7 0-10 6,7 0 28-4,0 0 4 2,-7 0-30-2,7 0 6 2,0 0 4 0,-7 0 9 0,7-5-2 0,0 2 6-2,0-1 1 4,0 0-22-4,0 4-38 0,0-1-40 2,0-2-46 0,0-2-3 0,14 0-22-2,7 0 15 3,24-3 10-2,0 1 10 2,6 2-4 0,1-1-6-4,-7 6-14 2,-7 0-27 1,-6 0-14 0,-19 4 8-2,-6 10-3 2,-7 1 16 0,0 3 27 1,-14 2 7-2,-17 2 18 1,-7-1-3-2,-3 1-3 5,-4-4-2-8,0 2-9 5,14-1-1 0,-7-2-1 0,17-3 1-1,7 0-7 0,14-7 1 3,-10 0-3-2,10-2 8-1,0 4-17-2,10-2 7 3,11 0-1 0,-1 1 12-2,19-4 1 2,-8 0 8 1,14-4-9 4,-7 0-36-12,-4 0-118 15,18-6-101-15,-21-6-238 15,1-4-291-15</inkml:trace>
    </iact:actionData>
  </iact:action>
  <iact:action type="add" startTime="34875">
    <iact:property name="dataType"/>
    <iact:actionData xml:id="d11">
      <inkml:trace xmlns:inkml="http://www.w3.org/2003/InkML" xml:id="stk11" contextRef="#ctx0" brushRef="#br1">16014 11898 1007 0,'0'0'630'5,"0"0"-514"3,0 0-4 0,0 0-3-2,0 0-51 2,-83 171 20 0,45-98 35 0,-14 5-36 0,0 0-22-2,0-5-28 4,1-8-27-4,-1-11-5 0,21-17-70 2,-1-11-61 0,19-26-108 0,13 0-239-2,0-3-276-4</inkml:trace>
    </iact:actionData>
  </iact:action>
  <iact:action type="add" startTime="35142">
    <iact:property name="dataType"/>
    <iact:actionData xml:id="d12">
      <inkml:trace xmlns:inkml="http://www.w3.org/2003/InkML" xml:id="stk12" contextRef="#ctx0" brushRef="#br1">16049 12149 139 0,'0'0'1156'2,"0"0"-887"5,0 0-162 0,0 0 6 3,0 0-24-6,0 0-16 4,0 147 46 0,-14-100-15 0,7-1-34-2,0-1-39 2,-10-7-28 0,17-11-3 0,-7-11-149 0,7-11-235-2,0-5-667-5</inkml:trace>
    </iact:actionData>
  </iact:action>
  <iact:action type="add" startTime="35376">
    <iact:property name="dataType"/>
    <iact:actionData xml:id="d13">
      <inkml:trace xmlns:inkml="http://www.w3.org/2003/InkML" xml:id="stk13" contextRef="#ctx0" brushRef="#br1">16222 12250 892 0,'0'0'648'1,"0"0"-526"-1,0 0 7 15,0 0-27-14,0 0-68 14,0 0-8-14,0 0 59 6,-14 46 9-3,14-46-3 4,0 0-23 0,0 0-20 0,0 0-17 0,0 0-31-2,7 0-22 4,14 0 10-4,10 0 12 0,7 0 16 6,-3 0-4 5,-4 0-6-16,-7 0-6-1,-10 0-7 16,0 9 7-15,-7 6 5 14,-7 1 4-14,0 2 4 15,0 5 5-16,0 1-18 16,-7 3-7-15,-21-1-56 15,-10-3-68-15,-21-14-49 15,4-4-159-15,10-5-412-1</inkml:trace>
    </iact:actionData>
  </iact:action>
  <iact:action type="add" startTime="35692">
    <iact:property name="dataType"/>
    <iact:actionData xml:id="d14">
      <inkml:trace xmlns:inkml="http://www.w3.org/2003/InkML" xml:id="stk14" contextRef="#ctx0" brushRef="#br1">16132 12147 732 0,'0'0'718'17,"0"0"-507"-16,0 0-7 5,0 0-84-2,156-113-84 4,-87 96-26 0,4 6-10 0,-4 3-46-1,28 3-83 0,-18 1-122 3,-16 0-421-9</inkml:trace>
    </iact:actionData>
  </iact:action>
  <iact:action type="add" startTime="36495">
    <iact:property name="dataType"/>
    <iact:actionData xml:id="d15">
      <inkml:trace xmlns:inkml="http://www.w3.org/2003/InkML" xml:id="stk15" contextRef="#ctx0" brushRef="#br1">16146 12189 405 0,'0'0'168'8,"0"0"-104"-1,0 0-38 1,0 0-6-2,0 0-8 4,0 0 37-3,0 0 97-2,10-32 5 3,-10 32-26 0,0 0-20 0,0 0-18-2,0 0-8 3,0 0 6-2,0 0 16 2,0 0 8-4,0 0-4 4,0 0-8-2,0 3-50 1,7 11-21-1,0 9 77 1,7 5-53-1,0-1-12 3,-4-1-16-4,4-6-19 0,0-8-3 4,10-12-109-4,-10-7-162 0,0-23-226-1</inkml:trace>
    </iact:actionData>
  </iact:action>
  <iact:action type="add" startTime="45264">
    <iact:property name="dataType"/>
    <iact:actionData xml:id="d16">
      <inkml:trace xmlns:inkml="http://www.w3.org/2003/InkML" xml:id="stk16" contextRef="#ctx0" brushRef="#br1">10716 4215 42 0,'0'0'1058'5,"0"0"-742"3,0 0-136 2,0 0-62-4,0 0-32 2,0 0-33-2,0 0-38 4,0 7-5-4,0 8 26 0,0 15 29 2,0 13 95 0,0 12-32 0,0 8-61 0,0 5-35-1,-14 0-11 0,7-5-15 3,-4-12-6-4,5-9-49 4,-1-14-102 8,-14-12-103-18,4-11-91 17,3-5-404-16</inkml:trace>
    </iact:actionData>
  </iact:action>
  <iact:action type="add" startTime="45638">
    <iact:property name="dataType"/>
    <iact:actionData xml:id="d17">
      <inkml:trace xmlns:inkml="http://www.w3.org/2003/InkML" xml:id="stk17" contextRef="#ctx0" brushRef="#br1">10781 4245 713 0,'0'0'321'7,"0"0"-118"1,0 0-53 0,0 0-74-1,0 0-76 0,0 0-16 3,0 0 9-4,11-5 7 1,-4 2 49 0,0 0 9 1,13-2 13 0,5-2-9-2,2 1-30 2,11 2-21 0,7 2-10 1,-7 2-1-4,-6 0-5 6,-12 0-27-6,-6 0-22 6,-3 10-18-8,-11 7 34 5,0 8 38 0,-32 5 61 0,-6 5-10-1,-20 3-24 0,6-4-27 2,-7-10-6-2,14-8-45 3,14-15-70-6,10-1-140 4,10 0-332-6</inkml:trace>
    </iact:actionData>
  </iact:action>
  <iact:action type="add" startTime="46071">
    <iact:property name="dataType"/>
    <iact:actionData xml:id="d18">
      <inkml:trace xmlns:inkml="http://www.w3.org/2003/InkML" xml:id="stk18" contextRef="#ctx0" brushRef="#br1">11543 4175 735 0,'0'0'397'3,"0"0"-268"9,0 0-68-8,0 0-6 9,0 0-16-12,0 0-23 14,-80 162 24-14,49-123 64 15,0-6-6-15,3-3-8 15,4-7-30-16,10-12-4 16,7-3-27-15,7-5-11 15,0-3 1-15,0 0-19-1,0 0-3 7,0-7-19 0,14-8 6 1,10-10 16 3,-3-3 0 5,3-11-29-15,4 0-33 16,3-2-31-16,-10-2-9-1,3 3 36 15,-10 8 16-15,0 4 38 16,-7 10 12-15,-7 4 14 15,0 11 40-15,0 3 48 0,0 0-10 7,0 0-45 0,0 0-38 0,0 2-8 1,0 15 2-4,-7 5 7 4,0 7-9 0,0-4 11 0,0 2-5 7,7-4-7-15,0-2 0 16,0-4-2-17,7-2-15 0,14 0 1 16,10-4 2-16,0-7 4 16,-3-4-4-15,10 0-5 15,-7 0-24-15,-10-8-9 15,10-11 27-15,-17-7 25-1,0-1-46 16,3-4 4-15,-17 4 24 15,0 2 18-15,0 1 15 14,0 13 23-14,-7 6 27 14,-3 5 1-14,10 0-36 16,-7 2-30-17,0 23 0 0,7 8 7 16,-7 7-6-15,7 1 5 14,0-1-6-13,0-5 0 13,0-7-1-14,0-5-35 15,7-11-87-15,0-5-159-1,0-7-274 1</inkml:trace>
    </iact:actionData>
  </iact:action>
  <iact:action type="add" startTime="46871">
    <iact:property name="dataType"/>
    <iact:actionData xml:id="d19">
      <inkml:trace xmlns:inkml="http://www.w3.org/2003/InkML" xml:id="stk19" contextRef="#ctx0" brushRef="#br1">11283 3958 317 0,'0'0'410'7,"0"0"-176"1,0 0-78-3,0 0 13 5,0 0-56-4,0 0-46 4,0 0 6-6,-31 40 19 4,17-15-9 2,0 10-2-4,-10 10-12 0,10 9-19 2,0 5-5 1,4 10-14-2,3-1-19 1,0 0-12-2,7-5 0 3,0-5-19-1,14-13-85 6,24-10-83-12,38-22-112 13,-3-8-21-14,-4-5-187-1</inkml:trace>
    </iact:actionData>
  </iact:action>
  <iact:action type="add" startTime="47305">
    <iact:property name="dataType"/>
    <iact:actionData xml:id="d20">
      <inkml:trace xmlns:inkml="http://www.w3.org/2003/InkML" xml:id="stk20" contextRef="#ctx0" brushRef="#br1">11948 3887 601 0,'0'0'406'8,"0"0"-240"-2,0 0 18 2,0 0 21 0,0 0-39 0,0 0-21 0,162 131-35-2,-124-86-28 4,1 11-13-4,-12 7-12 0,4 10-5 2,-17 8-24 0,-7-1-12 0,-7-2-16-2,0-8-14 3,-14-5-144-2,-17-16-137 4,3-25-486-11</inkml:trace>
    </iact:actionData>
  </iact:action>
  <iact:action type="add" startTime="49476">
    <iact:property name="dataType"/>
    <iact:actionData xml:id="d21">
      <inkml:trace xmlns:inkml="http://www.w3.org/2003/InkML" xml:id="stk21" contextRef="#ctx0" brushRef="#br1">12581 4234 205 0,'0'0'656'6,"0"0"-430"1,0 0-9 2,0 0-1-2,0 0-15-1,0 0-51 2,0 0-22 1,0 0-9-2,0 0-25-1,0 0-32 4,7 0-30-4,7 0-32 4,10 0-16-6,14 0 16 4,7 0 1 0,7 3-1 0,0-3-30-2,7 3-173 2,-14-3-163 1,-7 0-388-9</inkml:trace>
    </iact:actionData>
  </iact:action>
  <iact:action type="add" startTime="49792">
    <iact:property name="dataType"/>
    <iact:actionData xml:id="d22">
      <inkml:trace xmlns:inkml="http://www.w3.org/2003/InkML" xml:id="stk22" contextRef="#ctx0" brushRef="#br1">12595 4589 907 0,'0'0'524'1,"0"0"-483"-1,0 0-22 13,187-40-18-12,-73 23-1 15,-27 4-197-15,-11 7-476-1</inkml:trace>
    </iact:actionData>
  </iact:action>
  <iact:action type="add" startTime="50439">
    <iact:property name="dataType"/>
    <iact:actionData xml:id="d23">
      <inkml:trace xmlns:inkml="http://www.w3.org/2003/InkML" xml:id="stk23" contextRef="#ctx0" brushRef="#br1">13775 3902 920 0,'0'0'567'4,"0"0"-407"5,0 0-58-3,0 0-38 3,0 0 20-3,0 143 59 4,0-51-21-6,0 13-29 4,0 8-14 0,0 4-44 0,0-9-20-1,0-10-15 0,0-16-78 2,14-15-92-2,3-35-167 1,4-17-276-2,-14-15-298-5</inkml:trace>
    </iact:actionData>
  </iact:action>
  <iact:action type="add" startTime="50720">
    <iact:property name="dataType"/>
    <iact:actionData xml:id="d24">
      <inkml:trace xmlns:inkml="http://www.w3.org/2003/InkML" xml:id="stk24" contextRef="#ctx0" brushRef="#br1">13685 3874 1141 0,'0'0'281'2,"0"0"-110"5,0 0-89-1,0 0-36 2,0 0-46 0,0 0-7 0,0 0 5 1,187-92-2-4,-121 87 4 5,3 0 9-4,-10 5-7 0,0 0-2 2,-14 20-12 0,-7 11-26 0,-24 13-1-2,-7 7 38 4,-7 6 1-4,-14 2 29 4,-24 3-6-5,-14-1-23 13,-7-8-13-17,0-11-28 15,-10-27-85-15,17-15-188 14,24 0-445-13</inkml:trace>
    </iact:actionData>
  </iact:action>
  <iact:action type="add" startTime="51424">
    <iact:property name="dataType"/>
    <iact:actionData xml:id="d25">
      <inkml:trace xmlns:inkml="http://www.w3.org/2003/InkML" xml:id="stk25" contextRef="#ctx0" brushRef="#br1">15319 3705 962 0,'0'0'528'3,"0"0"-375"5,0 0-19-2,0 0-10 4,0 0-56-4,0 0-48 0,0 0 11 2,0 64 33 0,-21-11 88 0,-10 15-50-2,0 19-20 3,-14 11-32-2,10 9-24 2,-10-2-16-4,7-11-4 7,0-16-6-8,17-24-69 5,4-18-66-1,3-21-115-3,14-25-63 9,0-27 57-12,0-12-775 12</inkml:trace>
    </iact:actionData>
  </iact:action>
  <iact:action type="add" startTime="51688">
    <iact:property name="dataType"/>
    <iact:actionData xml:id="d26">
      <inkml:trace xmlns:inkml="http://www.w3.org/2003/InkML" xml:id="stk26" contextRef="#ctx0" brushRef="#br1">15104 3787 892 0,'0'0'608'2,"0"0"-408"5,0 0-79 1,0 0-85-2,0 0-30 2,0 0 3 0,0 0 63 0,14 140 24-2,-7-69 12 4,7 5-38-4,3 7 1 5,-3-3-38-8,7-7-22 5,10-11-11 0,-7-11-91 0,4-15-114-2,-4-32-66 2,-3-4-125 2,-7-7-268-10</inkml:trace>
    </iact:actionData>
  </iact:action>
  <iact:action type="add" startTime="51953">
    <iact:property name="dataType"/>
    <iact:actionData xml:id="d27">
      <inkml:trace xmlns:inkml="http://www.w3.org/2003/InkML" xml:id="stk27" contextRef="#ctx0" brushRef="#br1">14997 3423 1111 0,'0'0'197'2,"0"0"-57"3,0 0-10 3,159 58-20 0,-93-45-60-1,0-3-37-1,10-5-13 3,-11 3-53-2,25 0-125-1,-27-3-215 2,-22 0-734-7</inkml:trace>
    </iact:actionData>
  </iact:action>
  <iact:action type="add" startTime="52159">
    <iact:property name="dataType"/>
    <iact:actionData xml:id="d28">
      <inkml:trace xmlns:inkml="http://www.w3.org/2003/InkML" xml:id="stk28" contextRef="#ctx0" brushRef="#br1">15706 4232 886 0,'0'0'911'4,"0"0"-766"2,0 0-139 2,0 0 8 0,0 0 0 0,149-55-14 0,-87 30-11-2,4 4-113 4,24-2-68-4,-7 8-139 0,-31 1-287-5</inkml:trace>
    </iact:actionData>
  </iact:action>
  <iact:action type="add" startTime="52377">
    <iact:property name="dataType"/>
    <iact:actionData xml:id="d29">
      <inkml:trace xmlns:inkml="http://www.w3.org/2003/InkML" xml:id="stk29" contextRef="#ctx0" brushRef="#br1">16492 3750 1160 0,'0'0'372'3,"0"0"-227"9,0 0-49 6,0 0-41-18,0 0-26 1,-173 32-22 6,128-10 6 0,0 3 27 10,0 5 13-16,7-2-27 15,17-2-19-15,7-7-7 15,4-3-6-16,10-4-19 1,17-5-16 14,21 3 34-14,4 1 7 15,13-4 33-15,11 5 16 15,0 6-20-16,-4 5-9 16,-10 8-19-15,-7 9 0 15,-17 5 0-15,-11 7 10 14,-10 4-10-14,-7-1 12-1,0-1-1 16,-24-7 5-15,-14-7-17 15,-4-8 0-15,-3-11-1 15,-7-10-17-15,7-11 14-1,7 0 2 16,14-15-2-15,10-23-33 14,14-13 5-14,0-13-6 15,24-17 7-15,11-13-27 14,10-6-14-14,7-1 50 15,0 10-19-15,0 12-3 15,-14 17-154-15,-7 20-348-1,-24 19-119 0</inkml:trace>
    </iact:actionData>
  </iact:action>
  <iact:action type="add" startTime="52921">
    <iact:property name="dataType"/>
    <iact:actionData xml:id="d30">
      <inkml:trace xmlns:inkml="http://www.w3.org/2003/InkML" xml:id="stk30" contextRef="#ctx0" brushRef="#br1">14758 5057 1249 0,'0'0'492'6,"0"0"-416"2,0 0-17 1,0 0 80-2,166-22 94-1,-38-3-45 4,66-8-35-4,52-4-46 4,20-3-21-4,-3 7-42 0,-41 8-38 2,-63 10-6 0,-41 4-145 0,-4 9-100-2,-48 2-252 4,-14 0-286-10</inkml:trace>
    </iact:actionData>
  </iact:action>
  <iact:action type="add" startTime="53238">
    <iact:property name="dataType"/>
    <iact:actionData xml:id="d31">
      <inkml:trace xmlns:inkml="http://www.w3.org/2003/InkML" xml:id="stk31" contextRef="#ctx0" brushRef="#br1">16686 5192 704 0,'0'0'840'1,"0"0"-614"3,0 0-29 5,0 0-53-2,-166 0-51 2,100 2-36-4,-17 1-15 5,-14 4 11-4,-7 5 24 0,7 4-13 2,-7 7-9 0,21 1 5 0,0 7-23-2,17 1-24 3,15 1-11-2,6-3-2 3,13 3 0-6,12 0-2 4,2 5-8 0,11 5 9 0,7 9 1-1,0 9 10 0,0 9-4 10,25 9 2-16,2 11-2 15,-2 9-5-15,2 6 0 14,4 3 6-14,1-9-7 15,-12-12 0-15,5-16-8-1,-5-21-22 16,-6-15 8-15,-3-17 3 14,-5-9-2-14,-6-9 21 15,0-4 21-15,0-26-21 1,-31-15-15 12,-7-15-20 2,-14-13 6-15,-6-4-13-1,-8 2 0 16,-3 10 7-15,17 15 33 15,14 20 2-16,17 14 40 16,14 16-19-15,0 0-21 15,7 22-29-15,0 17 20-1,0 6 9 16,0 3 0-15,14-1-1 14,0-7 0-14,10-8-37 15,-3-13-113-15,37-19-158 15,-6 0-184-14,0-28-158-2</inkml:trace>
    </iact:actionData>
  </iact:action>
  <iact:action type="add" startTime="53807">
    <iact:property name="dataType"/>
    <iact:actionData xml:id="d32">
      <inkml:trace xmlns:inkml="http://www.w3.org/2003/InkML" xml:id="stk32" contextRef="#ctx0" brushRef="#br1">15990 5611 1209 0,'0'0'396'6,"0"0"-208"2,0 0-105 0,0 0-27 0,0 0-46-2,0 0-9 2,0 0 29 0,97-122 2 1,-52 99-8-4,0 3-22 5,0 7-2-4,-7 11-8 2,-10 2-11-2,-11 0-34 2,-10 13 5 0,-7 11 32 1,0 9 16-2,0 5 22-1,-31 7 7 4,3 3-4-4,-17 3 3 5,0-1 11-2,0-3 11 8,7-6 25-16,7-8-12-1,17-11-40 15,7-9-23-14,7-6-25 15,0-7-60-15,21 0-9 5,10-2 48 4,14-16-10 6,7-4-45-15,31-13-83-1,-10 4-166 19,-21 6-339-15</inkml:trace>
    </iact:actionData>
  </iact:action>
  <iact:action type="add" startTime="54192">
    <iact:property name="dataType"/>
    <iact:actionData xml:id="d33">
      <inkml:trace xmlns:inkml="http://www.w3.org/2003/InkML" xml:id="stk33" contextRef="#ctx0" brushRef="#br1">16720 5501 1408 0,'0'0'512'8,"0"0"-421"-3,0 0 27 1,-96 182-33 2,51-94-62 0,0 10-15 0,-14 6-1-2,7-5-7 4,7-5-21-4,17-16-107 5,11-26-180-8,10-25-468-2</inkml:trace>
    </iact:actionData>
  </iact:action>
  <iact:action type="add" startTime="54387">
    <iact:property name="dataType"/>
    <iact:actionData xml:id="d34">
      <inkml:trace xmlns:inkml="http://www.w3.org/2003/InkML" xml:id="stk34" contextRef="#ctx0" brushRef="#br1">16893 5757 1258 0,'0'0'758'8,"0"0"-627"-2,0 0-49 0,-58 155-8 4,40-93-47-4,4 5-17 0,-6 0 1 2,2-9-10 0,5-10-1 0,6-15-1-2,7-20-95 3,0-13-164-2,7-29-258 3,13-9-356-10</inkml:trace>
    </iact:actionData>
  </iact:action>
  <iact:action type="add" startTime="54612">
    <iact:property name="dataType"/>
    <iact:actionData xml:id="d35">
      <inkml:trace xmlns:inkml="http://www.w3.org/2003/InkML" xml:id="stk35" contextRef="#ctx0" brushRef="#br1">17035 5871 1560 0,'0'0'547'6,"0"0"-504"1,0 0-43 3,0 0-41-6,0 0 39 4,0 0 2 0,0 0 59 0,0 46 49-2,0-41 8 2,0-3-15 0,0 3-46 0,0 2-23 0,0 4-9-2,0-1-10 4,0 6 2-4,0-4-6 0,0-2 0 2,0-2 0 0,0-7-2 0,0-1 13-2,0 0 15 3,0 0 0-2,7 0-35 3,7 4-6-6,10 1 6 4,14 2 10 0,7 0 1 0,7 2-4-2,-7 0-6 2,0 4-1 0,-17 1 0 0,-4 4-9 0,-24 5 3-2,0 0 6 4,0 4 22-4,-17 3-21 3,-18 1-1 4,-10 1-70-11,-7 0-53 13,-17-19-90-14,10-4-87 14,14-9-266-14</inkml:trace>
    </iact:actionData>
  </iact:action>
  <iact:action type="add" startTime="55020">
    <iact:property name="dataType"/>
    <iact:actionData xml:id="d36">
      <inkml:trace xmlns:inkml="http://www.w3.org/2003/InkML" xml:id="stk36" contextRef="#ctx0" brushRef="#br1">16997 5809 1137 0,'0'0'656'5,"0"0"-557"4,0 0-8-6,0 0-6 6,211-71-79-2,-145 54-6 1,0-2-54-1,3-4-106 0,-17 4-210 4,-31-3-998-11</inkml:trace>
    </iact:actionData>
  </iact:action>
  <iact:action type="add" startTime="56008">
    <iact:property name="dataType"/>
    <iact:actionData xml:id="d37">
      <inkml:trace xmlns:inkml="http://www.w3.org/2003/InkML" xml:id="stk37" contextRef="#ctx0" brushRef="#br1">14744 3373 942 0,'0'0'521'6,"0"0"-339"3,0 0 25-3,0 0-27 3,0 0-91-4,0 0-89 4,0 0-5-1,0 49 5 1,-7 15 126-5,-13 52 4 5,-19 69 2-2,1 84-41 2,-7 53-26-4,25 29 1 4,20-7-29 8,13-38-19-14,53-23-6 11,31-31-12-13,31-33-36 15,7-24-90-12,0-27-67-4,-10-34-76 13,-35-44-400-9,-38-32-727-4</inkml:trace>
    </iact:actionData>
  </iact:action>
  <iact:action type="add" startTime="57457">
    <iact:property name="dataType"/>
    <iact:actionData xml:id="d38">
      <inkml:trace xmlns:inkml="http://www.w3.org/2003/InkML" xml:id="stk38" contextRef="#ctx0" brushRef="#br1">17683 4152 10 0,'0'0'651'6,"0"0"-354"4,0 0-58-6,0 0-3 5,0 0-45-2,0 0-54 1,0 0-22-2,-14 0-3 5,14 0-1-5,0 0-14 3,0 0-32-5,0 0-22 4,0 0-15 0,0 0-23 0,14 5 5-1,24 4-10 0,14 7 79 2,17 1-30-2,10 4-14-1,11 1-15 2,0 0-15 0,-7 4-5 0,-17 2 0-2,-14-1 0 2,-14 4-1 0,-24-2-11 2,-4 6 12 5,-10 9 7-14,-31 12 26 15,-14 11 19-15,-27 14-21 15,-5 1-10-15,1-1-13-1,11-13-8 15,13-17 0-14,20-21-59 16,32-30-172-17,32 0-295 17,13-28-504-16</inkml:trace>
    </iact:actionData>
  </iact:action>
  <iact:action type="add" startTime="60999">
    <iact:property name="dataType"/>
    <iact:actionData xml:id="d39">
      <inkml:trace xmlns:inkml="http://www.w3.org/2003/InkML" xml:id="stk39" contextRef="#ctx0" brushRef="#br1">19102 4315 515 0,'0'0'299'8,"0"0"-121"-2,0 0-44 2,0 0-54 0,0 0-48 0,0 0 2-2,0 0 46 4,6 0 42-4,-6 0 28 4,0 0-13-6,0 0-30 6,0 0-14-4,0 0-17 2,0 0-20 0,0 0-23-2,0 0-4 2,0 0 5 0,0 0-5 1,0 0 11-3,0 0 8 3,-6 0-10-3,-8 0-37 4,-4-2 8-6,5-4 7 4,-1 4 3 0,-11 2-6 0,12 0-13-2,-18 0-1 2,10 2-8 1,-10 16 1-2,-4 5 2 1,-3-1 6-2,7 3-1 3,3-2 1-2,4-2 1-1,3-4 20 3,4-1-8-2,10-4-11 2,0-2 4-4,7 3-6 5,0-3-6-4,0 2-2 5,0 1 0-8,0 2 7 7,21 3 1-4,3-1 20 9,14 3 8-15,-3 3-1 17,3 3 7-17,7-3-21 16,7-1-5-14,-7-3 2 13,6-1-10-14,-12-1-4 15,-1 7-131-14,0-4-132-2,-31-8-469 0</inkml:trace>
    </iact:actionData>
  </iact:action>
  <iact:action type="add" startTime="62576">
    <iact:property name="dataType"/>
    <iact:actionData xml:id="d40">
      <inkml:trace xmlns:inkml="http://www.w3.org/2003/InkML" xml:id="stk40" contextRef="#ctx0" brushRef="#br1">19610 3772 825 0,'0'0'712'7,"0"0"-534"1,0 0-57 2,0 0-42-6,0 0-48 4,0 0 77 0,0 233 39 0,0-74 22-2,0 47-7 3,0 21-21-2,0-3-23 1,0-14-40 2,0-30-32 7,0-31-25-16,0-36-6 15,0-34-15-15,7-22-26-1,0-6-77 16,0-10-96-15,7-17-114 14,3-38-198-14,-3-30-15 15,0-16-437-15</inkml:trace>
    </iact:actionData>
  </iact:action>
  <iact:action type="add" startTime="62990">
    <iact:property name="dataType"/>
    <iact:actionData xml:id="d41">
      <inkml:trace xmlns:inkml="http://www.w3.org/2003/InkML" xml:id="stk41" contextRef="#ctx0" brushRef="#br1">20116 4423 684 0,'0'0'716'9,"0"0"-498"-5,0 0-21 4,0 0-43 0,0 0-64 0,0 0-68-1,0 0-22 0,0 45 48 3,-21-13 45-4,4 5 23 7,-11 13-14-10,4 6-11 3,-11 3-29 2,4 3-20-2,10-5-12 3,-3-9-21-2,10-12-3 2,7-14-6-4,7-12-11 5,0-7 10-4,0-3-8 2,0 0 9-2,7-23 14 2,14-15 7 0,3-9-6 0,4-4-7 0,3-1-8-1,0 1-15 2,-3 6-10-3,3 1-8 0,-10 4-7 2,3 3 13 2,-10 4 13-3,0 8 14 9,-8 4 6-16,-6 11 3 16,0 8 46-15,0 2-9 1,0 0-24 8,0 0-8-4,0 0-14 3,0 6-6-3,0 11 3 2,-6 11 3 0,6 2 20 9,-7 5-1-16,7 0-7 14,0-2-6-14,0 0-5 15,0-9-1-15,13 2-2-1,12-8-7 17,-11-4-6-17,17-4 4 15,0-4 11-14,-3-6 0 15,3 0 0-15,-4-11-16 14,5-17-6-14,-1-8-15 16,-18-8-29-16,1 2 5-1,-7 4 27 15,-7 5 28-14,0 13 6 15,0 8 18-16,0 7 35 17,0 5-2-16,-7 0-35 1,0 1-16 9,7 25-16-7,-7 7 16 12,7 7 9-15,0 0 3 13,0-2-3-13,0-5-8 15,0-9-1-15,21-2-15 15,-3-8-43-15,2-6-63 14,11-8-41-14,28 0-62 16,-7-16-136-16,-7-8-351-1</inkml:trace>
    </iact:actionData>
  </iact:action>
  <iact:action type="add" startTime="64528">
    <iact:property name="dataType"/>
    <iact:actionData xml:id="d42">
      <inkml:trace xmlns:inkml="http://www.w3.org/2003/InkML" xml:id="stk42" contextRef="#ctx0" brushRef="#br1">20697 3469 179 0,'0'0'313'7,"0"0"-127"2,0 0-47-1,0 0-37-3,0 0-15 6,0 0 7-6,0 0 31 6,0 0 28-8,0 0-8 5,0 0-5 0,0 0-9 0,0 0-3-1,0 0-31 0,0 0-20 3,0 0-18-4,0 0-7 1,0 3 1 0,0-3-4 1,0 0 0 1,0 0-8-4,0 0 8 3,0 0-3 0,0 0 0 1,0 2-6-4,0 0-7 5,10 2-2-4,4 2 56 4,7 5-26-6,3 4-19 4,-3 3 10 1,10 7-3-2,7 5-26 1,-3 13 4-2,10 9 19 3,-7 22-4 0,7 39 1 4,0 50 4-12,-7 49 1 14,-10 19-8-15,-4-3-7 16,-17-17 3-15,0-20-2 15,-7-2-8-15,0 1-10 14,0-10 2-14,-38-9-9 15,10-31-8-15,-3-41 5-1,10-27-5 16,-10-27 0-15,10-3-1 15,-3-7-9-16,3-5-11 16,4-11 5-15,10-14 8 16,0-2 4-16,0-3 3-1,7 0 1 15,0 0 0-14,0 0-1 5,0 0 0 0,0 0 2 2,0 0 13 1,0 0-14-2,0 0-1 2,7 0-1-4,0 0-5 6,0-3 6-6,3-5 1 1,4-5-1 4,-7-4-38 7,14-18-131-17,-4 2-196 16,-10 0-432-15</inkml:trace>
    </iact:actionData>
  </iact:action>
  <iact:action type="add" startTime="76076">
    <iact:property name="dataType"/>
    <iact:actionData xml:id="d43">
      <inkml:trace xmlns:inkml="http://www.w3.org/2003/InkML" xml:id="stk43" contextRef="#ctx0" brushRef="#br1">21632 4353 416 0,'0'0'264'9,"0"0"-59"-5,0 0-18 5,0 0-21-2,0 0 1 1,0-33-35-1,0 31-1 0,0-1-11 1,0 3 22 0,0 0 4 0,0 0-25-2,0 0-21 4,0 0-36-3,0 0-25-2,0 0-23 3,0 0-16 0,0 0-9 0,6 0-4-2,15 0 9 3,10 3 4-2,1 2 25 3,6-5-16-6,-4 0-3 4,-3 0 1 0,-10 0-7 0,10 0-58-1,-17 0-66 0,3-5-66 2,-10-8-100-2,-7 3-281 2,0 2-369-9</inkml:trace>
    </iact:actionData>
  </iact:action>
  <iact:action type="add" startTime="76573">
    <iact:property name="dataType"/>
    <iact:actionData xml:id="d44">
      <inkml:trace xmlns:inkml="http://www.w3.org/2003/InkML" xml:id="stk44" contextRef="#ctx0" brushRef="#br1">21593 4730 1283 0,'0'0'567'4,"0"0"-501"5,0 0 2 7,0 0 20-15,0 0-58 4,0 0-12 4,0 0 62-3,142 0-30 5,-97 0-31-8,0 0-7 11,0 0-12 3,-7 0-9-16,7 0-120-1,-17 0-212 16,-14 0-494-15</inkml:trace>
    </iact:actionData>
  </iact:action>
  <iact:action type="add" startTime="81706">
    <iact:property name="dataType"/>
    <iact:actionData xml:id="d45">
      <inkml:trace xmlns:inkml="http://www.w3.org/2003/InkML" xml:id="stk45" contextRef="#ctx0" brushRef="#br1">22801 3842 104 0,'0'0'284'7,"0"0"-124"4,0 0-43-6,0 0 19 1,0 0-5 2,0 0-42 0,0 0-11 0,0-24 14 1,0 23-2-4,7 1-10 4,-7-2-5-2,0 2-2 0,0 0-9 1,0 0-6 0,0 0-1-1,0 0-12-1,0 0 11 4,0 0 18-4,0 0 14 4,0 0-16-5,0 0-3 2,0 0-22 1,0 0-18 0,0 12-23-2,0 12 3 2,0 20 80 1,11 16 5-2,-4 38 27 1,6 41-38-1,-6 33-30 8,11-15-8-14,-11-26-9 14,-1-42-20-14,1-26-5 15,0 2-11-15,0-2-1 15,-7-6 0-16,7-19-49 17,-7-16-41-16,11-16-70-1,-11-6-62 15,0-23-89-14,0-9-269-1</inkml:trace>
    </iact:actionData>
  </iact:action>
  <iact:action type="add" startTime="82707">
    <iact:property name="dataType"/>
    <iact:actionData xml:id="d46">
      <inkml:trace xmlns:inkml="http://www.w3.org/2003/InkML" xml:id="stk46" contextRef="#ctx0" brushRef="#br1">23189 4512 502 0,'0'0'779'5,"0"0"-576"2,0 0-100 1,0 0-17 2,0 0-31-6,0 0 33 6,0 0 98-3,152 1-48 3,-86-1-59-7,-7-6-28 5,0-7-35 0,3 0-16 0,-10 4-60-2,-7-1-136 2,-11 2-311 1,-9-1-349-8</inkml:trace>
    </iact:actionData>
  </iact:action>
  <iact:action type="add" startTime="83007">
    <iact:property name="dataType"/>
    <iact:actionData xml:id="d47">
      <inkml:trace xmlns:inkml="http://www.w3.org/2003/InkML" xml:id="stk47" contextRef="#ctx0" brushRef="#br1">24272 4114 1408 0,'0'0'371'6,"0"0"-208"4,0 0-45 7,0 0-93-17,0 0-25 3,0 0 0 5,0 0 18-2,14 171 82 10,-14-96-5-15,0 9-27 14,0 1-38-14,-7 6-16 15,0-1-14-15,0-3-35 15,0-10-75-16,7-14-55 16,0-18-46-15,0-38-90-1,7-7-213 17,0-8-131-17</inkml:trace>
    </iact:actionData>
  </iact:action>
  <iact:action type="add" startTime="83289">
    <iact:property name="dataType"/>
    <iact:actionData xml:id="d48">
      <inkml:trace xmlns:inkml="http://www.w3.org/2003/InkML" xml:id="stk48" contextRef="#ctx0" brushRef="#br1">23943 4177 22 0,'0'0'1295'9,"0"0"-946"-2,0 0-155 1,0 0-41-2,0 0-46 2,0 0-20 0,194-88 7 0,-104 67-23 0,7 4 12-2,0 6-31 4,0 6-32-3,-14 5-20-2,-10 0-26 3,-11 4-91 0,-17 15-67 0,-17 7-106-2,-11 19-87 3,-10-4-335-2,-7-4-25-6</inkml:trace>
    </iact:actionData>
  </iact:action>
  <iact:action type="add" startTime="83587">
    <iact:property name="dataType"/>
    <iact:actionData xml:id="d49">
      <inkml:trace xmlns:inkml="http://www.w3.org/2003/InkML" xml:id="stk49" contextRef="#ctx0" brushRef="#br1">23677 5292 1086 0,'0'0'622'5,"0"0"-532"1,0 0-14 1,0 0 79 1,138-14 19 0,-55 1-98-2,7 0-44 2,7 3-2 0,-7 0-15 0,-7 3-15-1,-17-4-27 2,-21 3-96-3,7-9-96 4,-21-3-95-6,-17 0-321-3</inkml:trace>
    </iact:actionData>
  </iact:action>
  <iact:action type="add" startTime="83854">
    <iact:property name="dataType"/>
    <iact:actionData xml:id="d50">
      <inkml:trace xmlns:inkml="http://www.w3.org/2003/InkML" xml:id="stk50" contextRef="#ctx0" brushRef="#br1">24445 4542 998 0,'0'0'339'7,"0"0"-168"0,0 0 46 0,0 0-75 2,0 0-68-1,0 0-27-3,0 0 16 3,-166-48-12 0,121 48-8 0,7 0 1-2,4 8-17 2,-5 19-11 0,1 8-16 0,7 8 9-1,4 6-8 2,13-3-1-3,3 3-12 4,11-7-11-4,18-3-8 1,27-9 31 4,20-10 0 6,11-7 37-16,4-11 20-1,-4-2-24 16,-10 0-17-15,-14-15-16 14,-7-10-6-14,-14-8-11 15,-17-10-26-15,-7-8-8 16,-7-9-45-16,-21-5-62-1,-38-31-130 14,-10 15-357 3,17 17-353-17</inkml:trace>
    </iact:actionData>
  </iact:action>
  <iact:action type="add" startTime="84702">
    <iact:property name="dataType"/>
    <iact:actionData xml:id="d51">
      <inkml:trace xmlns:inkml="http://www.w3.org/2003/InkML" xml:id="stk51" contextRef="#ctx0" brushRef="#br1">25435 3504 201 0,'0'0'669'2,"0"0"-374"3,0 0-32 4,0 0-58-3,0 0-57 3,0 0-74-3,0 0-24 3,0-5-6-4,-7 15-4 3,-7 12 12 0,-10 17 62 0,-4 16-7 0,-10 21-2-2,-7 38-8 4,-7 48-23-4,7 60-10 2,7 28 8 2,25 2-13 7,13-18-21-17,20-38-19 16,25-38-9-14,7-42-10-2,-7-35-3 15,18-15-26-14,2 2-71 15,63 14-95-14,-24-9-118 13,-7-24-327-15</inkml:trace>
    </iact:actionData>
  </iact:action>
  <iact:action type="add" startTime="85679">
    <iact:property name="dataType"/>
    <iact:actionData xml:id="d52">
      <inkml:trace xmlns:inkml="http://www.w3.org/2003/InkML" xml:id="stk52" contextRef="#ctx0" brushRef="#br1">26003 4449 546 0,'0'0'495'7,"0"0"-273"1,0 0-29-1,0 0-38-1,0 0-34 5,0 0-26-6,0 0 34 1,0-17 4 3,-14 17-37-2,7 0-13 1,-10 0-26-1,-11 0-25 1,-3 0-21-1,-7 5 0 3,-7 12-11-6,0 6 15 5,3 7-3-2,4 3-11 1,-7 2 0-1,14 2 5 0,10 1-6 1,4-3 0 2,10-1-2 4,7-2-8-13,0 3 4 16,17-2-1-16,4-1-2 14,17 1 8-14,14-5-9 15,0-3 9-15,14-8-30-1,3-6-46 15,11-11-49-14,34 0-88 14,-17-11-97-14,-25-11-482-1</inkml:trace>
    </iact:actionData>
  </iact:action>
  <iact:action type="add" startTime="86288">
    <iact:property name="dataType"/>
    <iact:actionData xml:id="d53">
      <inkml:trace xmlns:inkml="http://www.w3.org/2003/InkML" xml:id="stk53" contextRef="#ctx0" brushRef="#br1">26688 4370 510 0,'0'0'686'6,"0"0"-466"2,0 0-49-3,0 0-63 5,0 0-71-4,0 0-36 4,0 0 111-6,10 79 36 4,-10-42-22 0,0 6-22 0,7 3-31 0,-7 4-52-2,0 0-7 4,0-1-14-4,0-4-4 4,7-8-79-6,0-6-59 4,-7-11-105 0,7-10-290 0,-7-10-169-7</inkml:trace>
    </iact:actionData>
  </iact:action>
  <iact:action type="add" startTime="86571">
    <iact:property name="dataType"/>
    <iact:actionData xml:id="d54">
      <inkml:trace xmlns:inkml="http://www.w3.org/2003/InkML" xml:id="stk54" contextRef="#ctx0" brushRef="#br1">26422 4610 889 0,'0'0'496'3,"0"0"-361"2,0 0-102 1,0 0-9 2,0 0 25 0,162 0 109 0,-79 0-15 0,7 0-77-2,0 0-38 4,-10-3-13-4,3 3-15 0,0 0-148 2,-17 0-192 0,-21 0-524-7</inkml:trace>
    </iact:actionData>
  </iact:action>
  <iact:action type="add" startTime="87271">
    <iact:property name="dataType"/>
    <iact:actionData xml:id="d55">
      <inkml:trace xmlns:inkml="http://www.w3.org/2003/InkML" xml:id="stk55" contextRef="#ctx0" brushRef="#br1">27989 3754 227 0,'0'0'494'7,"0"0"-237"0,0 0 18-1,0 0-33 4,0 0-50-4,0 0-53 5,0 0 25-8,-10-16-43 5,-4 11-38 0,-7 0-33 0,-10 3 8-1,-14 2-15 0,0 0-21 2,-14 0-10-2,-10 17-3 1,3 9-4-2,8 1-5 2,-1 4 0 0,14-3-1-2,21-9-5 2,10-3-4 0,14-7-18 0,0-1-33-2,27 3 20 4,29-2 41-4,9 4 19 4,19 2 7-6,6 2-2 7,-4 9-8 1,-10 1-11-11,-17 11-5 15,-7 2-14-16,-21 5-5 16,-17 4 7-15,3-4 4 15,-17 3 0-15,0-6 8 15,-17-2 0-15,-11-3 0-1,-10-7-15 15,0-13-6-14,-7-6 8 15,7-11 13-15,3 0-7 15,4-16-6-16,7-19-14 17,17-9-20-16,7-8-12-1,0-6 19 15,31-5 20-13,7 3 10 13,14 0 10-14,0 4-11 15,0 5-66-16,-7 9-72 16,7 4-125-15,-14 10-237 15,-17 14-270-15</inkml:trace>
    </iact:actionData>
  </iact:action>
  <iact:action type="add" startTime="87838">
    <iact:property name="dataType"/>
    <iact:actionData xml:id="d56">
      <inkml:trace xmlns:inkml="http://www.w3.org/2003/InkML" xml:id="stk56" contextRef="#ctx0" brushRef="#br1">28384 4115 1239 0,'0'0'317'2,"0"0"-228"5,0 0-25 1,0 0-10 0,163-1-36-2,-105-1-18 2,5-2-53 0,27 4-48 0,-25 0-153 0,-13 0-381-7</inkml:trace>
    </iact:actionData>
  </iact:action>
  <iact:action type="add" startTime="88021">
    <iact:property name="dataType"/>
    <iact:actionData xml:id="d57">
      <inkml:trace xmlns:inkml="http://www.w3.org/2003/InkML" xml:id="stk57" contextRef="#ctx0" brushRef="#br1">29166 3953 1451 0,'0'0'300'6,"0"0"-201"3,0 0-41-2,0 0-25 2,0 0-18-4,-73 149-14 6,49-99 21-1,-7 0 2-9,10-7 5 15,0-8-19-14,11-10-1 12,3-12-8-13,7-8-1 15,0-5-1-15,0 0-18 5,0-18 8-2,24-12 11 9,-3-13-25-2,10-7-63-7,-3-6-7 7,3 0 34-10,-7 4-11 15,-3 6 25-16,-14 9 35 16,0 12 12-15,0 10 22 15,-7 10 48-15,0 5-12-1,0 0-58 8,0 2-42 1,-14 21 42-2,0 10 33 1,0 7 30 9,-3 0 9-16,3 2-30 15,7-5-8-15,7-5-7 14,0-10-23-14,0-1-4 0,21-9-13 14,17-7 13-14,0-2 8 15,7-3 12-15,7-3-20 14,0-17-12-14,0-6-48 15,-7-3-16-15,-14-2 0 15,-10 1 15-14,-7-3 40-2,-14 3 21 15,0 2 28-14,0 11 20 14,0 7 44-14,0 7 1 15,0 3-67-15,-7 0-26 0,0 11-21 8,0 13 21-2,0 12 7 8,0 9 14-14,-3 4-1 15,10 5-10-15,0 0-10 14,0 1-29-14,10-2-113 15,-3 5-91-15,-7-16-251 15,0-11-285-15</inkml:trace>
    </iact:actionData>
  </iact:action>
  <iact:action type="add" startTime="88729">
    <iact:property name="dataType"/>
    <iact:actionData xml:id="d58">
      <inkml:trace xmlns:inkml="http://www.w3.org/2003/InkML" xml:id="stk58" contextRef="#ctx0" brushRef="#br1">27398 4909 416 0,'0'0'867'6,"0"0"-553"0,0 0-26 4,0 0-74-6,0 0-123 4,0 0-73 0,256-25 159 1,-42 3 15-4,46-3-82 3,10-1 6 1,-25 7-36-2,-44 2-49 1,-42 12-31-2,-41 4-2 4,-42 1-110-4,-17 0-67 0,7 1-57 2,3 13-53 0,4-1-51 0,-11-4-1-2,-27-6-556-5</inkml:trace>
    </iact:actionData>
  </iact:action>
  <iact:action type="add" startTime="89029">
    <iact:property name="dataType"/>
    <iact:actionData xml:id="d59">
      <inkml:trace xmlns:inkml="http://www.w3.org/2003/InkML" xml:id="stk59" contextRef="#ctx0" brushRef="#br1">29592 4947 916 0,'0'0'512'6,"0"0"-397"0,0 0 44 4,0 0-29 2,0 0-14-9,-180 35-23 2,114-25 7 3,-24 3 20-1,-14 3-12 0,-38 1-6 2,7 0-26-2,0 4-25 1,0-2-14-2,32 2-7 4,-1 4-18-4,31 0 0 0,4 3 7 2,31 0-10 0,3 2-9 0,11 2 0-2,3 7 0 3,11 6 0-1,10 8 1 1,0 8 10 3,0 9 5-11,10 5 7 15,11 9-4-14,3 1-9 12,-3 8-1-13,-7 5-7 14,10 3 4-12,-10 0-5 11,-7-6 1-12,0-10 5-1,3-16-6 13,-10-21-1-11,7-16 0 11,-7-16-7-12,0-11 7 12,0-5 11-11,0-8 15 0,0-30-26 3,-7-19-71 2,-17-17 13 7,3-14-1-11,-17-5-4 11,-7 8 30-13,-7 9 7 9,7 24 15-9,7 16 11 13,17 18 27-13,4 13 7 12,10 5-34-10,-7 15-19-4,7 20 5 13,0 15 8-10,-3 7-4 11,10 0 10-12,0-1-9 12,0-11-9-12,31-8-65 13,7-10-116-13,35-27-112 1,3 0-63 11,-17-32-284-11</inkml:trace>
    </iact:actionData>
  </iact:action>
  <iact:action type="add" startTime="89672">
    <iact:property name="dataType"/>
    <iact:actionData xml:id="d60">
      <inkml:trace xmlns:inkml="http://www.w3.org/2003/InkML" xml:id="stk60" contextRef="#ctx0" brushRef="#br1">28564 5460 998 0,'0'0'336'7,"0"0"-127"1,0 0-77 0,0 0-76-2,0 0-26 2,0 0-14 1,0 0 34-2,124-52 9 2,-72 45-2-4,0 4-6 5,-7 3-33-4,-7 0-18 0,-7 0-19 2,-10 16-5 0,-14 1 5 0,-7 6 8-2,0 1 11 4,-14 7 21-4,-17 4-2 4,-3 3-3-6,-11 5 6 4,0-1 19 1,7-2 18 0,-1-7-3 7,19-7-18-13,2-8-23 11,11-11-14-9,7-7-1-5,0 0-20 4,25 0-20 7,20-11 40 2,14-12 6-10,13-1-6 11,11-2-46-11,-7 3-142 10,4-4-110-10,-11 8-233 0,-24 1-209-3</inkml:trace>
    </iact:actionData>
  </iact:action>
  <iact:action type="add" startTime="90064">
    <iact:property name="dataType"/>
    <iact:actionData xml:id="d61">
      <inkml:trace xmlns:inkml="http://www.w3.org/2003/InkML" xml:id="stk61" contextRef="#ctx0" brushRef="#br1">29384 5567 1478 0,'0'0'308'4,"0"0"-165"-3,-149 154-2 7,80-74-78 1,-4 10-45-4,-3 1-10 5,10-7-8-4,15-17-15 5,6-16-70-8,34-34-92 5,11-12-301 0,0-5-420-7</inkml:trace>
    </iact:actionData>
  </iact:action>
  <iact:action type="add" startTime="90237">
    <iact:property name="dataType"/>
    <iact:actionData xml:id="d62">
      <inkml:trace xmlns:inkml="http://www.w3.org/2003/InkML" xml:id="stk62" contextRef="#ctx0" brushRef="#br1">29429 5766 735 0,'0'0'1043'10,"0"0"-845"-6,0 0-95 2,0 0 30 5,-69 148-56-6,31-82-50 1,3 4-14 2,-3-2 6 0,7-7-1 0,3-16-8-2,11-13-10 3,10-14-76-2,7-18-172 3,14-4-280-6,10-22-263-3</inkml:trace>
    </iact:actionData>
  </iact:action>
  <iact:action type="add" startTime="90441">
    <iact:property name="dataType"/>
    <iact:actionData xml:id="d63">
      <inkml:trace xmlns:inkml="http://www.w3.org/2003/InkML" xml:id="stk63" contextRef="#ctx0" brushRef="#br1">29571 5999 1230 0,'0'0'671'4,"0"0"-461"4,0 0-27-2,0 0-102 3,0 0-70-2,0 0-11 3,0 0-2-6,0 38-8 5,0-38-6-2,0 0-10 1,0 4-9-2,21 0 33 2,0 6 2 0,17 3 17 0,-7 5-10 0,7 4 3-2,-4 1-8 4,-2 2-2-4,-1 3-1 0,-17 0-12 2,-1-4 12 0,-13 0-5 0,0-2 5-2,0-3-16 4,-27 3-5 6,-18-7-77-15,-24-10-89 14,3-5-79-14,7 0-395-1</inkml:trace>
    </iact:actionData>
  </iact:action>
  <iact:action type="add" startTime="90744">
    <iact:property name="dataType"/>
    <iact:actionData xml:id="d64">
      <inkml:trace xmlns:inkml="http://www.w3.org/2003/InkML" xml:id="stk64" contextRef="#ctx0" brushRef="#br1">29526 5882 1249 0,'0'0'386'1,"0"0"-173"7,0 0-62 0,177-68-115 0,-108 55-36-2,21 5-76 3,-18 3-143-2,-20 1-315-6</inkml:trace>
    </iact:actionData>
  </iact:action>
  <iact:action type="add" startTime="91857">
    <iact:property name="dataType"/>
    <iact:actionData xml:id="d65">
      <inkml:trace xmlns:inkml="http://www.w3.org/2003/InkML" xml:id="stk65" contextRef="#ctx0" brushRef="#br1">29972 2863 254 0,'0'0'309'8,"0"0"14"0,0 0-12-2,0 0-47 2,0 0-68-2,0 0-51 2,0 0-34 0,-6-5-24 1,6 5-14-4,0 0-20 5,6 5-12-4,33 19 16 3,12 20 127-4,15 15-31 3,31 39-26 1,24 51-29 0,4 62-40-2,-4 42-29 10,-38 21-10-16,-38 3-7 14,-31-10 1-14,-14 7 4 15,0 4 4-14,-24 9 9-2,-21-2-3 14,3-9-2-13,-13-26-12 15,10-41-1-15,10-56-6 15,4-58 2-15,17-39-8 14,-24-35-127-14,0-14-217 15,0-7-401-15</inkml:trace>
    </iact:actionData>
  </iact:action>
  <iact:action type="add" startTime="97188">
    <iact:property name="dataType"/>
    <iact:actionData xml:id="d66">
      <inkml:trace xmlns:inkml="http://www.w3.org/2003/InkML" xml:id="stk66" contextRef="#ctx0" brushRef="#br1">11775 7773 573 0,'0'0'302'8,"0"0"-113"-2,0 0-26 1,0 0-60 2,0 0-45-2,0 0-33 1,0 0-12-2,0 0 44 3,0 0 36-1,0 0 17-3,0 0-3 3,0 0 9 1,0 0-5-2,0 0-20-1,0-3-41 4,0 0-22-4,0 1-3 5,0-3 2-6,0-2-14 1,0-6-12 3,0 0 8-2,0-5-8 1,0 1 20-2,0 0-8 3,0-6-2-2,-7 3 5 3,-7-4-15-6,7 5 14 5,-10-2 12-2,3 4 3 1,0 2-17-2,-3 2 3 2,3 3-15 0,0 1 0 2,-10-2 7 0,3 4 14 6,-3-1-4-15,3 0-6 15,-3 1 1-16,3 2-1 0,-3 0-12 16,-4 3 0-14,-3 2 0 13,10 0 0-14,-10 0 0 15,0 0 0-15,3 0 0-1,-3 0 1 15,3 2 0-14,4 3-1 15,3-3 1-15,-3 3 0 15,10 0 0-16,0-2 0 16,4 2-1-15,-4 3-6 15,0-1-7-15,7 9 6 15,-10-2-1-16,3 6 7 0,7-2 1 16,-6-1 0-15,2-1-2 15,4-4-5-15,7-1-2 15,0-1 3-16,0-5 4 16,0 3-4-15,0-3 5 0,0 0-9 14,0-1 1-14,0 6-9 5,0 1-4 4,0-1 7-3,7 5 13 3,4-2-10 6,2-1 11-15,-6-2 1 15,7 0 1-15,-7-5 5-1,10 0 12 15,-10-3-5-14,7-2-1 15,3 3-3-15,-10-3 0 15,7 0 3-16,0 0-5 17,10 0 0-16,-10 0 4-1,10 0-11 16,4-5 6-16,-4 0-6 16,-3 0 1-15,3 0-1 14,-3 0 1-14,3-3 0 15,-3 1 8-15,-7 0-8 15,10-4 5-15,-10-1 3-1,10-1-8 16,-10 0-1-15,7 3 0 15,-4-3 0-15,-3 4 0 14,7-4 0-14,-4 0 1 16,4-4 0-16,3 0 0-1,4-6 0 14,10-8 1-12,0 1 5 13,7-5-1-14,7 2 0 15,-7 2 0-15,0 9-5 14,-7 5-1-14,-17 4-2 15,-1 6-4-15,-9 2-29-1,-4 1-40 17,0 3 3-16,-1-3-33 13,-6-5-129-13,0-1-145 3,0 0-731 8</inkml:trace>
    </iact:actionData>
  </iact:action>
  <iact:action type="add" startTime="100710">
    <iact:property name="dataType"/>
    <iact:actionData xml:id="d67">
      <inkml:trace xmlns:inkml="http://www.w3.org/2003/InkML" xml:id="stk67" contextRef="#ctx0" brushRef="#br1">12311 7493 221 0,'0'0'125'6,"0"0"-29"1,0 0-16 5,0 0-36-8,0 0-13 2,0 0 21 2,0 0 51 0,0 0 12 0,0 0-16-2,0 0-14 3,0 0-4-2,0 0 12 3,0 0-14-6,0 0 2 4,0 0-1 0,0 0 0 0,0 0 9-2,0 0-7 2,0 0-17 1,0 0-14-2,0 0-1 1,0 0 6-2,0 0 6 4,0 0 2-3,0 0-7-2,0 0-8 3,0 0-8 0,0 0-1 0,0 0-16-1,0 0-1 1,0 0-5-1,0 0-11 3,17 0-7-6,11 0 1 4,3 0 11 1,7 0 6-2,7 0-5-1,0 0-12 2,-10-2 0 0,-4 2-1 0,0 0-35 1,-10 0-63-4,-7 0-57 5,-14 0-63-3,0 5-98-1,0-3-404-6</inkml:trace>
    </iact:actionData>
  </iact:action>
  <iact:action type="add" startTime="101354">
    <iact:property name="dataType"/>
    <iact:actionData xml:id="d68">
      <inkml:trace xmlns:inkml="http://www.w3.org/2003/InkML" xml:id="stk68" contextRef="#ctx0" brushRef="#br1">12266 7785 651 0,'0'0'568'2,"0"0"-418"3,0 0-4 3,0 0-30 0,0 0-53-1,0 0 58 2,0 0-7-1,142 3-35-2,-90 2 16 0,3 2-47 2,4 4-26 0,-7-2-12 0,-7 4-10-2,0 10-87 2,-17-5-190 0,-11-4-340-7</inkml:trace>
    </iact:actionData>
  </iact:action>
  <iact:action type="add" startTime="104178">
    <iact:property name="dataType"/>
    <iact:actionData xml:id="d69">
      <inkml:trace xmlns:inkml="http://www.w3.org/2003/InkML" xml:id="stk69" contextRef="#ctx0" brushRef="#br1">13581 7717 1079 0,'0'0'412'7,"0"0"-272"-1,0 0 2 4,0 0-20-4,0 0-68 4,0 0-54-5,0 23 1 2,0-6 7 1,7 9 74 0,-7 7 24-2,0 7-28 2,0 6-27 1,0 4-17-2,0 0-12 1,0-2-16-2,0-6-5 3,0-7 1-2,0-13-2-1,7-13-1 2,-7-9-13 0,7 0 14 0,0-13 31-2,3-22 8 4,4-13-39-4,7-8-16 4,3 2-24-5,-3 0-19 2,3 14 4 1,-3 11-10 0,3 6 15-1,-10 10 19 0,0 5 3 2,-4 6-1-2,-3 2 1 1,-7 0-4-2,7 15 7 3,0 7 25-1,0 11 56-1,0 0-14-1,10 5-7 2,-10-6-10 0,0-4-7 0,0-7-17 0,0-9-1-2,0-7-18 5,3-5-58-5,4 0 25-1,0-11 49 3,10-18 2 0,4-11 12 0,10-9-12-2,0 2-40 3,-10 7-15-1,3 9-29 1,-7 13 36-5,-10 11 31 9,-7 7-20-4,0 0-10-7,-7 15 47 13,7 10 44-14,-7 5 36 14,0 8-31-14,7 1-30 15,3 1-18-15,4 0-1 15,-7 2-31-14,7-2-87-2,24-2-134 16,0-9-286-15,-7-20-192-1</inkml:trace>
    </iact:actionData>
  </iact:action>
  <iact:action type="add" startTime="104827">
    <iact:property name="dataType"/>
    <iact:actionData xml:id="d70">
      <inkml:trace xmlns:inkml="http://www.w3.org/2003/InkML" xml:id="stk70" contextRef="#ctx0" brushRef="#br1">14678 7840 1101 0,'0'0'346'4,"0"0"-205"2,0 0-36 2,0 0-22 0,0 0-42-2,0 0-41 3,-159-42-4-2,145 44-5 3,7 16 2-6,1 4-3 5,-1 3 4-2,7 7 4 1,0-5-9-2,7 1-13 2,13-8 2 0,11-3-5 0,1-9-11 1,2-5 12-4,-3-3 25 6,1 0-18-6,-5-21-16 5,4-6-3-6,-10 1-10 5,-4-2-4-2,-3 9 40 1,-7 1 11-1,0 8 1 0,-7 5 7 3,0 5 19-4,0 0 15 0,0 0-41 2,0 0-1 1,0 7 1-2,0 14 46-1,17 2 23 3,-10 10-39-2,0-2-17 2,7 5-13-4,-7-1-35 5,17-5-59-4,4-5-75 4,3-7-130-6,-10-13-305-3</inkml:trace>
    </iact:actionData>
  </iact:action>
  <iact:action type="add" startTime="105252">
    <iact:property name="dataType"/>
    <iact:actionData xml:id="d71">
      <inkml:trace xmlns:inkml="http://www.w3.org/2003/InkML" xml:id="stk71" contextRef="#ctx0" brushRef="#br1">15350 7798 1066 0,'0'0'671'5,"0"0"-545"6,0 0-42-6,0 0-68 5,0 0-16-6,-114 128-10 5,79-80-5-2,-3 2-4 1,0-1-32-1,7-12-70 0,3-20-146 3,14-11-123-4,-3-6-291-5</inkml:trace>
    </iact:actionData>
  </iact:action>
  <iact:action type="add" startTime="105429">
    <iact:property name="dataType"/>
    <iact:actionData xml:id="d72">
      <inkml:trace xmlns:inkml="http://www.w3.org/2003/InkML" xml:id="stk72" contextRef="#ctx0" brushRef="#br1">15014 7823 199 0,'0'0'1385'7,"0"0"-1101"-2,0 0-223 0,0 0-48 2,0 0 65 1,0 0-43 0,104 151-26-2,-66-108-9 4,14-3 0 0,-7-5 0 7,28 0-74-16,-4-12-131-1,-24-11-363 3</inkml:trace>
    </iact:actionData>
  </iact:action>
  <iact:action type="add" startTime="106187">
    <iact:property name="dataType"/>
    <iact:actionData xml:id="d73">
      <inkml:trace xmlns:inkml="http://www.w3.org/2003/InkML" xml:id="stk73" contextRef="#ctx0" brushRef="#br1">17056 7869 649 0,'0'0'827'2,"0"0"-665"7,0 0-78-4,0 0-5 3,0 0 104 0,11 173-82 0,-11-93-11 0,0 6-29-2,0 1-38 4,6-5-11-4,-6-7-12 2,7-12-37-2,-7-14-100 2,14-30-123 0,-7-14-265-2,0-5-243-5</inkml:trace>
    </iact:actionData>
  </iact:action>
  <iact:action type="add" startTime="106404">
    <iact:property name="dataType"/>
    <iact:actionData xml:id="d74">
      <inkml:trace xmlns:inkml="http://www.w3.org/2003/InkML" xml:id="stk74" contextRef="#ctx0" brushRef="#br1">17101 7961 173 0,'0'0'1047'4,"0"0"-786"5,0 0-96-5,0 0-37 4,0 0-99 0,0 0-29 0,0 0 0-2,121-143-6 2,-62 123 6 1,7 5 3-2,3 2 6 2,4 10-2-4,-11 3-7 5,-10 0-7-4,-14 16-21 0,-17 7-32 2,-7 4-12 0,-14 1 72 0,-7 4 2-2,-31 5 39 4,-14-2-11-4,-7-3-14 5,-7-5-16-7,4-4-18 4,17-11-79 8,17-12-88-12,14 0-171 9,14-4-426-11</inkml:trace>
    </iact:actionData>
  </iact:action>
  <iact:action type="add" startTime="106738">
    <iact:property name="dataType"/>
    <iact:actionData xml:id="d75">
      <inkml:trace xmlns:inkml="http://www.w3.org/2003/InkML" xml:id="stk75" contextRef="#ctx0" brushRef="#br1">18126 7848 222 0,'0'0'975'2,"0"0"-720"3,0 0-44 2,0 0-51 0,0 0-65 2,0 0-49-2,0 0-34 2,-108 55-1-4,67-26 17 7,-4 4 25-8,0-1-5 2,7 0-1 2,7-6-30 0,17-6-17 0,7-8-5-2,7-7-20 4,0-5-48-4,0 0-7 5,14 0 57-6,17-10 23 1,7-10 36 2,3-7-7 0,15-6-11 0,-4-3-18-2,-7-4-25 3,-11 6-50-2,-3-2-15 3,-17 5 14-6,4 6 50 9,-12 8 26-1,-6 7 60-8,0 4 60 8,0 6-11-8,0 0-48-3,0 0-38 7,0 3-23 0,-6 10-4-2,-5 6 4 5,-3 4 10 1,7 5 6-8,0 5-4 10,7-3-6-11,0 3-4 11,0-5-2-11,0 0-15-3,14-9-10 18,11-1 1-17,-5-5-11 13,11-11 13-12,4-2 10 9,3 0 3-7,0-15-14 10,-7-16-68-11,-3-1-19-3,-4-4 1 13,-10 4 33-9,-7 7 75 9,-7 9 1-9,0 9 105 8,0 5 16-9,0 2-26 0,0 0-70 5,0 4-25 0,0 14-17-2,0 8 17 4,0 3 10 3,7 7-1-9,3-4-2 9,4 2-7-10,0-6-69 9,-7-9-50-8,0-9-40-3,3-4-137 10,-10-6-390-6</inkml:trace>
    </iact:actionData>
  </iact:action>
  <iact:action type="add" startTime="107471">
    <iact:property name="dataType"/>
    <iact:actionData xml:id="d76">
      <inkml:trace xmlns:inkml="http://www.w3.org/2003/InkML" xml:id="stk76" contextRef="#ctx0" brushRef="#br1">17842 7433 212 0,'0'0'819'2,"0"0"-599"10,0 0-52-10,0 0-26 6,0 0-56 0,-104 135-38 0,80-81 22 0,-7 4-4-2,17 10-24 4,-7 0-23-4,14 4-19 0,7-4 0 2,0-5-42 0,14-2-94 0,38-8-65-2,52 8-40 3,-1-11-80-2,-6-13-167-6</inkml:trace>
    </iact:actionData>
  </iact:action>
  <iact:action type="add" startTime="107762">
    <iact:property name="dataType"/>
    <iact:actionData xml:id="d77">
      <inkml:trace xmlns:inkml="http://www.w3.org/2003/InkML" xml:id="stk77" contextRef="#ctx0" brushRef="#br1">18773 7500 1024 0,'0'0'501'6,"0"0"-450"-1,0 0 16 4,0 0-5-4,0 0 17 3,166 83-12 0,-138-25 14 0,-4 14 30 0,-10 10-43-2,-7 9-40 4,-7 7-28-4,0 8-27 4,-66 34-159-6,-3-28-192 4,-4-24-596-7</inkml:trace>
    </iact:actionData>
  </iact:action>
  <iact:action type="add" startTime="112525">
    <iact:property name="dataType"/>
    <iact:actionData xml:id="d78">
      <inkml:trace xmlns:inkml="http://www.w3.org/2003/InkML" xml:id="stk78" contextRef="#ctx0" brushRef="#br1">14177 8664 309 0,'0'0'791'8,"0"0"-554"0,0 0-96-2,0 0-31 2,0 0-47 0,0 0-37 0,0 0-14 0,0 18 39-2,0-5 51 2,-7 9 55 1,-14 10-7-2,-10 12-56 1,0 8-39-2,-14 11-36 4,10 5-6-4,-10 6-1 0,-7 1-3 2,7 0-3 1,7-7-5-2,7-12 0 10,10-14-1-16,7-16 0 14,14-16-16-14,0-10-2 15,0 0 18-14,0-13 2-2,21-22 16 8,3-10-12-1,11-14-6 10,3-3 0-17,7-3-8 16,0 2-23-15,0 4-25 15,0 5 3-15,-7 3 22 15,-10 5-2-15,-4 8 19-1,-3 10 6 15,-14 11 8-14,-7 7 16 15,0 8 24-15,0 2 2 14,0 0-14-13,-7 0 6-1,0 12-34 7,-14 11 0 0,-3 8 2 7,3 4-1-14,4 3-1 14,3-7-1-14,7 3 0 15,7-4 1-15,0-2 0 15,0-6-5-15,0-4 4 15,14-3-13-15,10-5 14 0,4-5 7 13,3-5 10-13,7 0-1 15,7-10-1-15,-10-17-4 15,9-6-11-15,-5-5-29 14,-8 0-7-14,-17 5 8 0,-8 9 28 14,-6 6 3-14,0 8 9 15,0 10 9-15,-6 0 35 4,-8 12-38 4,-4 21-18-4,5 14-2 8,-1 6-10 4,14 3 12-16,0-6 6-1,0-10-6 15,14-6-16-14,17-11-19 15,-4-13-4-15,25-10-11 15,-7-14-167-15,-14-14-489-1</inkml:trace>
    </iact:actionData>
  </iact:action>
  <iact:action type="add" startTime="116528">
    <iact:property name="dataType"/>
    <iact:actionData xml:id="d79">
      <inkml:trace xmlns:inkml="http://www.w3.org/2003/InkML" xml:id="stk79" contextRef="#ctx0" brushRef="#br1">7888 7543 894 0,'0'0'717'7,"0"0"-553"1,0 0-41 0,0 0-8-2,0 0-33 5,0 0-51-5,0 0-17-1,-7 18 32 3,-17-6 38 0,3 11 24 0,-24 10-8-2,-7 11-16 3,-7 5-9-2,-3 9-26 2,-4 5-16-4,1 3-8 3,2 2-7 0,4 0-9 2,7-3-9-2,1-7 1 9,12-8 0-16,1-10 9 15,25-14-10-15,-1-11 6-1,7-7-5 15,-4-7 0-13,11 3 6 13,0-4 1-14,0 0 1 3,0 0 1 4,0 0 7-2,0 0 19 4,0 0-2-4,0 0-12 4,0 0-5-6,0 0-11 5,0 0-6-2,11-4-2 1,-11-2 2 2,7-10-1-6,0-3-6 9,0-7-9 4,0-4-8-16,10-5-7-1,-3-6-4 15,6 1 10-14,-2 0-2 15,2 2 6-15,5 3 9 15,-11 5-6-15,-1 2 0 14,1 7 11-13,-3 10 0-2,-4 0 7 15,-1 9 6-14,-6-1-4 15,0 3 10-16,0 0-11 17,0 0-1-16,0 0-5 1,0 0 5 6,-6 3 9 0,-1 6-7 6,-11 5 11-13,4 5-12 14,-6 9 0-14,2 5 0 15,-2 2-1-15,-5 5 1 15,18 3-1-16,-6 0 1 18,-1-3 0-17,3 0-1-1,11-6 0 14,0-7 7-13,0-8 24 15,0 0-6-15,18-4 16 15,9-3-4-15,18 4 3 14,7-6-19-13,18-3 5 13,-5-7-10-13,18 0 2-2,-17 0-6 15,3-10-1-14,-17 0-4 14,-14 0-6-13,-17 2 9 13,-14 6-10-14,-7 2 0 15,-28 5-104-15,-27 18-177 0,-11 5-508-1</inkml:trace>
    </iact:actionData>
  </iact:action>
  <iact:action type="add" startTime="122015">
    <iact:property name="dataType"/>
    <iact:actionData xml:id="d80">
      <inkml:trace xmlns:inkml="http://www.w3.org/2003/InkML" xml:id="stk80" contextRef="#ctx0" brushRef="#br1">15021 8628 329 0,'0'0'572'8,"0"0"-319"3,0 0 13-8,0 0-55 6,0 0-93-2,0 0-62 2,7-19 9-2,-7 19 48-1,0 0 16 4,0 0 4-4,0 0-6 1,0 0-21 0,0 0-39 1,0 0-26 0,0 0-1 2,-7 0-11-6,-17 10-22 4,3 8-1 1,-10 7 5-2,-14 8-4 1,0 4-5-1,-7 3-1 2,7 0 6-3,4-2-6 1,2-3-1 9,1-7 0-14,25-7-1 13,-5-8 1-14,18-8 0 14,0-4-6-14,0-1 6 4,0 0 31-1,0 0 18 4,18 0-10 1,9-1-33-2,11-7-5 10,14 0 6-16,7 3-6 14,3 3 0-13,-10 2-1 13,-17 0-7-13,-4 0-65 1,-7 0-66 9,-17 0-54-9,-7 0-55 10,0 10-143-11,-31-2-241 3,0-2-64 5</inkml:trace>
    </iact:actionData>
  </iact:action>
  <iact:action type="add" startTime="122529">
    <iact:property name="dataType"/>
    <iact:actionData xml:id="d81">
      <inkml:trace xmlns:inkml="http://www.w3.org/2003/InkML" xml:id="stk81" contextRef="#ctx0" brushRef="#br1">14460 9447 734 0,'0'0'774'6,"0"0"-595"0,0 0-5 4,0 0-20-6,0 0-57 5,0 0 33-2,149-20-22 3,-80 8-62-4,-3-4-27 0,-7 4-19 3,3 5-50-2,11-4-112 2,-21 6-152-4,-7-2-425-4</inkml:trace>
    </iact:actionData>
  </iact:action>
  <iact:action type="add" startTime="122821">
    <iact:property name="dataType"/>
    <iact:actionData xml:id="d82">
      <inkml:trace xmlns:inkml="http://www.w3.org/2003/InkML" xml:id="stk82" contextRef="#ctx0" brushRef="#br1">15648 8890 848 0,'0'0'342'9,"0"0"-166"7,0 0-1-13,0 0-10-1,0 0-57 4,0 0-72 1,-174-33-6 0,116 42-24 2,-1 10 33 7,0 8-2-14,7-5 11 13,14 1 2-13,7-9-2 12,10-1 2-9,14-5-44-5,7-3-6 12,0-1-25-9,0 4 18 2,14 0 7 4,7 4 13-3,17 3 33 4,7-2 0 7,7 2 28-14,7-2-17 0,-8 2-28 8,5 3-21-6,-22 0-8 7,-2 4-5-9,-19 6-4 10,-13 2-9-11,0 4-25 13,-6 5 1-11,-26 1 22-2,-9-3-7 9,-4-1 2-7,0-11 9 14,0-8-3-17,14-6 19 9,0-11 5-8,10 0 11 12,14-8-16-11,0-17 0 11,7-10-16-11,0-8 10 0,21-7 5 8,17-8 1 6,14-6 11-15,7-1-10-2,10 5-1 14,-10 0-16-11,13-8-252 11,-9 15-345-12,-25 8-613-2</inkml:trace>
    </iact:actionData>
  </iact:action>
  <iact:action type="add" startTime="129772">
    <iact:property name="dataType"/>
    <iact:actionData xml:id="d83">
      <inkml:trace xmlns:inkml="http://www.w3.org/2003/InkML" xml:id="stk83" contextRef="#ctx0" brushRef="#br1">17035 8879 742 0,'0'0'316'7,"0"0"-142"3,0 0-63-5,0 0-5 2,0 0-32 1,0 0-2 1,0 0 37-3,0 0 24 3,0 0 5-3,0 0-24 3,0 0-27-3,0 0-40 1,0 0-47 1,0 11-3 0,7 19 3 0,0 11 38-2,-7 7 7 4,7-2-25-3,4-6-6-2,-5-10-13 3,-6-8 0 2,7-6 7-4,0-9-8 11,0-7 0-16,7 0 0 14,17-15 0-14,0-22 15 15,7-12-9-16,-3-3-6 16,10-4-6-15,-7 8-13-1,-17 10 4 16,3 13-1-15,-17 10 7 15,0 8 8-15,0 7-6 14,-7 0-9-14,0 0-11 15,0 2-11-16,10 18 38 3,-3 9 5 11,-7-2 10-13,7 3 7 14,0-5-7-14,0-2 0 15,0-8-14-15,0-5 0 15,10-5 0-16,-3-5 8 17,10 0 5-17,11-10 6 0,10-18-2 16,7-7-11-15,0-3-7 15,3 6-16-14,-20 8-5 12,3 10-4-13,-25 6 6 15,-2 5 2-14,-4 3 4-2,-7 0-9 15,7 0 3-14,0 13 19 15,-7 4 4-15,7 10 12 14,10-5-5-14,-10-3 5 15,0 0-9-16,0-10 1 17,6 0-8-16,5-9 2-1,9 0 5 15,5 0 3-14,6-21 1 15,-4-7-3-15,11-1-8 15,-7 0-16-16,0 7-12 16,-17 10 6-15,-4 3-12-1,-3 9 6 17,-7 0 6-16,0 0 7 14,0 5 2-15,3 13 13 16,-10 4 21-15,14 5 1 15,-14 2 3-15,7 2-8 15,7-6-7-15,-4-2 0-1,4-9-1 16,7-3-9-15,-4-9 13 14,11-2 2-14,3-2 10 15,14-23-7-15,0-10-2 15,7-9-15-15,7-1 6-1,-14 4-7 16,0 12-12-15,-14 7 3 14,-10 11-1-15,-7 8-15 16,3 3 4-15,-3 3 16 15,0 17 5-15,10 7 11 15,4 5-2-15,3 3-3-1,0 3-5 15,-3-3 6-14,3-6-7 15,0-6-11-15,3-23-101 15,-9-10-228-15,-11-27-1240-1</inkml:trace>
    </iact:actionData>
  </iact:action>
  <iact:action type="add" startTime="133909">
    <iact:property name="dataType"/>
    <iact:actionData xml:id="d84">
      <inkml:trace xmlns:inkml="http://www.w3.org/2003/InkML" xml:id="stk84" contextRef="#ctx0" brushRef="#br1">23137 6385 1113 0,'0'0'304'7,"0"0"-229"0,0 0-44 3,0 0 40-6,0 0-1 4,0 0-36 0,0 0-27 0,17 12-6-1,-10-1 53 0,0 1 57 2,7 4-38-2,3-2-1 1,-3 2-25-2,7-4-18 2,17 1-10 0,7-5 0 0,14-8 2-2,17 0-3 2,21-6-3 0,7-16-5 2,0-6-10-4,10 0 1 0,-17 3-1 7,-11 8 0-8,-10 6 0 11,-17 10-7-15,-7 1 0 15,-14 0 6-14,-14 0-5-2,4 8-1 17,-4 11-1-17,-10 3 8 15,7 4 1-14,-4-4-1 15,4 1 0-16,3-3 0 15,4-5 6-14,17-5 2 15,0-2-2-15,14-8 4 16,10 0-9-16,14-6 8-1,4-13-8 15,3-4-1-15,13 0 7 16,-2 3-7-15,3 2-22 15,-14 6-26-15,-11 7-9-1,-10 5 17 16,-10 0 4-15,-14 0 12 14,-7 7 10-14,-10 11 9 15,-4-1 5-15,-3 2 8 15,3 0 6-15,-3-1 46 15,3 2-42-16,-3 0-17 16,17-2 8-15,0-3-2-1,7-3-6 16,14-4 9-15,0 0-8 15,17-6-2-15,-10 1-1 15,10 3 0-15,-4-5-8-1,5 5 2 16,-12-1-1-15,11 2-4 14,-10 0-24-15,-7 3 8 17,3 1 16-16,-20-1-2 14,3 3 5-14,-7-2 2 15,-7 7 6-15,-10 0-9-1,3 0 10 16,-10-4 0-16,17 2 0 16,-10-3 2-15,10-1-1 15,7-2 5-15,-10 1 1 14,17-2-5-14,0 1-2 16,0 0 1-17,7 1 14 1,7-6-1 14,10-5 5-14,10 0-7 14,4 0-3-14,14 0-9 15,-7-10 0-15,7 2-23 15,-7 5-3-15,-7 1 2-1,-10 2 17 15,3 0 1-14,-17 0 4 15,0 7 1-15,-7 9-8 15,-7 1 9-15,0 7-1 15,0-2 1-15,0 1-2 0,-7 0 2 13,7-1 0-13,0 1 0 15,0-6 13-15,7 2 6 15,6-3 3-15,1 2 3 15,10-6 3-16,4 1-8 1,3-5-6 14,4-6 11-13,10-2-2 13,0 0-9-15,0 0 0 16,0 0-5-15,-7 0-9 15,-10 0-35-15,-15 0-37 15,19 0-108-14,-26-2-172-2,-12-8-1039 15</inkml:trace>
    </iact:actionData>
  </iact:action>
  <iact:action type="add" startTime="159100">
    <iact:property name="dataType"/>
    <iact:actionData xml:id="d85">
      <inkml:trace xmlns:inkml="http://www.w3.org/2003/InkML" xml:id="stk85" contextRef="#ctx0" brushRef="#br2">23923 4000 398 0,'0'0'169'8,"0"0"-132"2,0 0-25-4,0 0 1 0,0 0 16 2,0 74-16 0,0-57-11 0,0 4 6-2,0 1 3 3,0 5 30-2,-7 4 8 2,-4 1 11-4,-2 8 24 5,6 6 14-4,-7 8 17 4,-4 9-52-6,5 4 5 4,-12 14-20 1,18 9-17 6,-6 5-18-15,-1 7-12 16,7-2 13-15,7-1-4 15,-11-6-4-15,11-8 4 15,-6-5 27-15,6-3-5 14,0-7-18-14,0-9-11-1,0-9 6 16,0-14-9-15,0-12 0 15,0-12 0-16,0-6 1 17,0-6-1-16,0-2 10 14,0 0 6-13,0 0 22-2,0 0-5 7,0 0-8 2,0 0 13-4,6 0-3 6,5 0-16 5,-4 0-12-15,0 0 13 1,13 0 18 12,12 0-1 3,-1-5-2-17,14 0-17 0,7 0 6 17,0 1 3-17,20 4-8 18,11 0 0-18,7 0 0 14,14 0 12-13,7 9-15 17,-4 6-3-18,-3 6-3 0,-7 2 0 15,-7-1-9-14,-4 3 0 15,-9 0 8-15,-1 1-9 14,-11-4 6-14,-13-2-5 15,0-2 6-15,0-3 0 14,0-3-6-14,10-1-1-1,4-1 2 16,0 0 27-15,17 3-11 15,-7 1-17-15,4 1 1 15,3 3-1-16,-7-2 1 16,4-1 5-15,3-6-5-1,0 2 8 17,-4-1 0-16,-3 0-4 13,1 3 0-13,-12 4-6 16,1 1 0-16,3 2 1 0,-10 0 15 13,7 0-5 3,3 0 18-16,4-2-7-1,3-1-20 15,7 1 14-14,-10 4-16 15,3 5 1-15,-3 0-1 14,-4-2 1-14,-3-1-1 16,-8 3 0-16,-2-3 10-1,3-1-9 15,6 0 8-14,-6-1 5 15,17 3-13-15,0 1 8 14,-10 2-9-14,7-4-6 16,-4 4 6-16,-3-3 1-1,-4 1-1 15,4-3 0-13,0-6 1 13,3 1 6-14,10-6 0 14,5-4 2-14,6 0-7 15,0-3 8-15,0-3-8 14,-11 1-2-14,4 2 1-1,-7 2-2 17,-10 0 1-16,3 4-2 13,-3 1 2-13,-7 1 0 15,10 0-1-15,-10 1 1 15,7-1 1-15,-7 0-1 15,10 1 2-15,-3 2-1-1,-4-2 0 15,-3 0 4-14,-7 0-5 15,-1 0-1-15,-6-5 1 14,0 1 0-14,-17 1 0 16,3-5 1-16,0 0-1-1,-10-1 0 16,-7 1-1-15,3-6 1 14,-3 0 0-14,0 0 19 14,10 0 35-14,-17 0 5 15,0 0-1-15,0 0 7 1,0 0 7 12,3 0-17-13,-3-8-10 6,7-6-9 2,0-3-12-3,3-2-2 4,-3-4 11 7,0-3 1-16,10 2-5 14,-10-7-7-14,10-2-4-1,-10-5-9 17,7-4-1-16,10-6-7 14,-10-2 7-15,10-4-2 17,0-4-5-17,-3 1 6 16,3-6-6-16,-10-7 0 16,10-7 0-15,-7-5 0 15,-10-4-1-15,7-3 1-1,-4 2 0 16,-3-6 0-15,-7-6 0 14,7-1-1-14,-4-1 0 16,4 0 0-16,-7 3-16 14,7 7-14-14,3 0 10-1,-10 3 8 16,0 1 6-15,-7-4-1 14,0-2 5-14,0-1-6 15,0 1 7-15,0 0 1 15,0 2-6-16,7-4-14 17,-7-3 10-17,0-7-13 0,7 1 4 16,-7-5 10-15,6-5 9 15,-6 4-1-15,11-3 1 15,-11 1-9-16,0 8-27 16,0-3-25-15,0 9 28-1,0 6 4 16,0 3 16-15,-11 11 6 14,-2 12 7-14,6 6 0 15,0 7 2-16,0 0-2 17,-4 1 0-16,-2-6-6-1,6-5-10 15,-7-6-8-14,7 2-16 15,-3 1-18-15,3 7 37 14,0 9 19-14,-7 10 1 16,7 7-8-16,-10 6 0 15,3 4 9-15,0 6 20-1,-3 4 3 15,3 3-1-14,7 2-7 14,-7 3-14-14,-3 3 5 15,-4 2-1-15,-3 0-5 14,-4 0 0-14,-17 5-1 15,0 7 1-15,-14 6 0-1,-17 2 6 17,0 3-1-16,-11 0-4 13,-20 1 7-13,3 5 4 15,-13-1 1-15,2 1 5 15,-9 4-6-15,-11 0 0-1,0 2-10 15,-7-3-1-14,-14 6 8 15,-31-2-8-15,-20-1-1 15,-11-3 1-16,17-2 6 17,21-2-6-16,10 0 0-1,-3 5 0 16,11 0 0-15,-4-1 0 14,10-1-1-14,21-6-1 15,24-5 1-15,-17 0 0 14,-14 3 1-14,0-6 0 15,-7 1-1-15,52-8 6-1,25-6-6 16,-11-2 0-16,-7-2-9 18,-14 1-2-18,14-1-19 15,7 0 3-14,10 4-9 14,-3-3 35-14,3-1-4 15,4 0-5-14,10 0 9-2,0 0 0 15,-3 0-12-15,10 0 5 16,0 0-2-15,0 0 1 15,0 5 3-15,1 6 0 16,6-4 0-16,0 2-35-1,7-7-8 14,-7-2 1-13,10 0 23 16,-3 0 6-16,-7 0 7 14,0-2 10-14,-7-3-8 14,0 0 4-14,7-1-3 15,0 1 9-14,0-1-2-2,14 1 2 15,-4 4 0-14,4-4 0 15,0 3 0-16,3-4-6 16,4 1-10-15,-4 0-8 15,4 0-13-15,3-2 8 14,-3 2 14-14,3 0 9-1,-10-4 5 16,0 5 1-15,10-1-1 15,-10 0 1-15,10 1 1 15,-3 4-1-15,10 0-1-1,-6 0 0 16,2 0-8-15,-2 0 2 14,6 0 5-15,-11 5-5 17,5 4 7-16,2-2 0 14,5 0-1-14,-1-2 1 16,-4 2-1-16,11-1 1-1,-6 2-1 15,6 3-1-14,-11-3 1 14,11 6-6-13,-6 4 6 13,6 1-10-14,0 7 5 15,0 1 5-15,7 6 0-1,0 0-9 16,0 4 9-15,0 1-5 14,0 2 6-14,0 4 0 15,0-2 1-15,0 1 0 14,0 0 0-14,0 2-1 15,0 0 1-16,0 3 0 16,0 1 0-15,0 1-1-1,0 0 0 16,0 3 6-15,7 5 5 15,7 7-3-15,-7 11 5 14,6 10 16-14,5 12 8 15,2 5-6-15,-2 2-17-1,-11-4-7 16,0-16-4-15,0-18-2 14,-1-17-1-14,1-20-16 15,4-30-77-15,3 0-218 15,-7-17-728-15</inkml:trace>
    </iact:actionData>
  </iact:action>
  <iact:action type="add" startTime="181169">
    <iact:property name="dataType"/>
    <iact:actionData xml:id="d86">
      <inkml:trace xmlns:inkml="http://www.w3.org/2003/InkML" xml:id="stk86" contextRef="#ctx0" brushRef="#br3">25750 3661 62 0,'0'0'0'6,"0"0"-59"5</inkml:trace>
    </iact:actionData>
  </iact:action>
  <iact:action type="add" startTime="181256">
    <iact:property name="dataType"/>
    <iact:actionData xml:id="d87">
      <inkml:trace xmlns:inkml="http://www.w3.org/2003/InkML" xml:id="stk87" contextRef="#ctx0" brushRef="#br3">25750 3661 51 0,'0'8'49'2,"0"-8"-12"-1,0 0-1 13,0 0 12-14,0 0 7 7,0 0-5 2,0 0 2-4,0 0-3 3,0 0 0 0,0 0 6 0,0 0 7-2,0 0 7 5,0 0 1-6,0 0-7 5,0 0-1-6,0 0 2 4,0 0-19 0,0 0-16 0,0 0 2-1,0 0-5 0,0 0-8 3,0 0-8-4,0 0 3 2,0 0 0-1,0 0-6 0,0 0 5 2,0 0 4-4,0 0 5 3,0 0-3 0,0 0-4 0,0 0 1-2,0 0-2 4,0 0-3-4,0 0 1 4,0 0 8-6,0 0 3 4,0 0-13 0,0 0-2 0,0 0-6 0,0 0 5-2,0 0-5 3,0 0 2-2,0 0-2 4,0 0 0-8,0 0 6 6,0 0 6-1,0 0 3-1,0 0-4-1,0 0 8 3,0 0 0-2,0 0-2 1,0 0 1 1,0 0 2-4,0 0 0 6,0 0-2-6,0 0-6 1,0 0 3 2,0 0 0 1,0 0 4-2,0 0 6 0,0 0 5 1,0 0-2-1,0 0-10 3,0 0-6-5,0 0-1 2,0 0-11 1,0 0 1 0,0 0 5-2,0 0-6 2,0 0-1 0,0 0 1 0,0 0 0 0,0 0-1-2,0 0 2 5,0 0-2-6,0 0 1 1,0 0 0 2,0 0 0 0,0 0 9 0,0 0-9-2,0 0 0 4,0 0 0-4,0 0 5 4,0 0 7-5,0 0-7 2,0 0 10 2,0 0-3-2,0 0-4-1,0 0-8 2,0 0 6 0,0 0-5 0,0 0 4 0,0 0-5-2,0 0 0 5,0 0 0-6,0 0 9 1,0 0 8 3,0 0 5-2,0 0 1 1,0 0-10-2,0 0-2 3,0 0-10-2,0 0 5 3,7 0-1-4,-7 0-5 9,7 0 0-15,-7 0 1 7,0-4 6 2,0 4 1 8,0 0 0-16,0-2 4 3,0 2 3 5,0 0-1-5,0-2-3 6,0 2-2-4,0 0 0 3,7-3-4-4,-7 3 4 3,0-2 5 0,7-1-5 1,-7 3-8 1,0-3-1-7,10-1 0 7,-10-2-1-4,14 1 0 9,-7-2 0-14,0-1 0 14,10-2 0-14,-10 0 0 15,7 3 0-15,0-6-6 15,3 3 5-15,-3 0-8-1,7-1 8 16,-4 4 1-15,-10 0-2 14,7-2-4-14,-7 3 6 15,10 1-2-15,-3-3 2 15,0 0 0-16,10 1-1 16,-10 0-5-15,17-2 5 15,-10 5-16-16,3-4 8 1,-3 1 3 14,10-2-3-14,-4 6 3 15,5-3 5-15,-12 1-10 15,12 0 10-15,-12-1 0-1,-2 5-2 17,2-3 3-17,5 3-1 16,-12-3 0-16,12 3-5 16,-11 1 5-15,-1 0-5 16,12 0 5-17,-5 0-6 1,5 0 6 14,2 0 0-13,-3 0-7 12,4 0-12-13,3 0-4 15,0 6 17-15,-3 5 5 14,3-1 1-14,7-1 0 15,-10 0 1-15,3 1 0 16,-3-3 0-17,3 0 1 0,-10 2 0 16,10-5-1-15,-7 1 2 14,-3 0-2-14,3-2 0 15,-3-1-2-15,-7-2 2 15,10 0-9-16,-3 0-9 16,-4 0 17-15,4 0-8-1,-7 0-6 16,3-7 15-16,4-1 0 17,-7-1 0-16,3 0 0 14,4 0 1-14,-7 0-1 15,3 3 5-15,-3-1-5-1,0 1 0 15,-4-2-1-14,4 0 1 15,-7-2-1-15,7 0 1 15,-4 3-1-15,4-4-6 14,0 2 6-14,-7 1 0 15,10-5-1-15,-10 3-4-1,7 1 6 16,-7-1-1-15,10-1 1 15,-10 1 0-16,7 3 0 16,-7-1 0-15,-1 0 1 16,1 3-1-17,4 1-1 0,-11 1 1 15,0 3 0-14,0 0 1 4,0 0-1 3,0 0 0 0,0 0 0 0,0 0-1-2,0 0 0 4,0 0 0-4,0 0-1 4,0 0 1-6,0 0-11 4,0 0 6 0,0 0 5 0,0 0-6 0,7 0-3-2,-7 0 8 3,7 0 1-2,0 5 0 3,-1 0 0-6,12 3 0 8,-11 0 1-7,0-1 2 11,6 0-2-15,5 1 1 15,-4 0-1-15,-8-3 2 16,15 2-2-16,-3 4 2-1,2-5 4 15,5 2 4-14,-5 2 0 14,5 0-8-14,2 1 0 15,-3-4-1-15,4 0 1 14,3 2 4-13,-10-8 1 13,10-1 8-14,0 0-5-1,-3 0-9 16,10 0 1-15,-7 0-2 15,4 0 2-16,3 0-2 16,0 0 5-15,7 0-5 15,-7 0 0-15,7 0-1-1,0 0 1 16,0-1-2-15,-3-10 2 14,13 1 0-14,-14-5-1 15,15 0 1-16,3-6 1 17,-7 4-1-17,0-3 0 16,-1 0-5-15,-6 2 4-1,0 3 0 16,0-3-6-15,-7 5 5 15,-3 1 2-15,3 0 1 14,-7 1 9-14,7 1-9 15,-10 3 0-15,10 0-1-1,-7 2 7 16,4 1-7-15,3 3 0 15,0 1-1-15,7 0 1 14,-7 0 12-14,7 0 30 15,0 0-33-15,-10 0-8 14,3 0 0-14,0 0 0 0,-7 0-1 14,-3 0 1-14,3 0 0 15,-10 0-1-15,-4 6-6 15,4 7 5-15,-7 2 1 14,10 3 3-14,-3 3 16-1,-4 1-12 16,4-4 3-15,-8-4-2 15,-2 0-7-15,-4-7-1 14,-7-7-104-14,-7 0-167 3,-17-18-640-3</inkml:trace>
    </iact:actionData>
  </iact:action>
  <iact:action type="add" startTime="192219">
    <iact:property name="dataType"/>
    <iact:actionData xml:id="d88">
      <inkml:trace xmlns:inkml="http://www.w3.org/2003/InkML" xml:id="stk88" contextRef="#ctx0" brushRef="#br3">28817 3710 310 0,'0'0'188'7,"0"0"-106"3,0 0 39-4,0 0-15 2,0 0-28-2,0 0 20 4,0 0-3-4,6 0-8 0,-6 0 7 3,0 0 5-2,0 0-3 2,0 0-21-4,0 0-12 5,0 0-34-4,7 0-7 4,0 0-5-6,11 0 4 4,-5 0 11 0,8 5 11 0,10 3 3-2,0 2-13 3,4-1 2-1,3-1-7-1,0 3-16 1,7-3-5-2,0 0 2 4,0-2 0-4,0-1-9 0,7 1 8 3,-7-4-8-2,7-2 2 3,0 0-1-5,-7 0 6 4,7 0-7-3,-7 3 0 6,0 2 0 4,-7 2 0-15,-3 0-7 15,-4 2 7-16,0-4 0 1,-10 0 0 15,3 0-1-15,-17-2 0 14,7-2-8-14,-7 3-8 15,6-4 4-15,-2 1 1 14,-4-1 11-13,0 0-6-2,-1 0 6 15,8 4-1-14,4-4-8 15,-11 0-8-16,6 2-5 16,-6-2-12-15,0 0 7 15,-7 0 9-15,0 2-1 0,0 1-2 7,0-3 6 0,0 2 16-2,0-2 4 4,0 3 10-3,0-1-14 2,0 1-13-5,0 5-13 6,0 4 20-3,0 6 6 7,0 2 9-13,0 8 11 13,-7 2 8-13,-7 5-2 15,8 9-7-15,-8 4 3 14,-11 12-3-14,12 2-9 15,-5 1 6-15,-2 1 3 14,13-7-7-14,0-6-5 15,0-10-1-15,7-2 3-1,0-7-8 16,0-4 0-15,0-7-1 15,0-4 1-15,0-2 1 14,0-5-2-13,0-1 1-2,0-5-1 15,0-2 0-14,0 0 0 14,0-2 0-14,0 4 0 5,0-3 2 3,0 3-1-3,0-3 0 0,0 3 0 2,0-4-1 0,0 2 6 0,0-2-5 0,0 0 0-1,0 0-1 0,0 0 6 2,0 0-4-2,0 0-1 2,0 0 9-4,-11 0 12 5,-2 0 38-4,-8 0 21 1,-10 0-52 0,-14 0-10 9,-7 0-7-15,0-12-11 17,-7-4-1-18,-10 1 7 15,10 0-5-14,0 0-2 15,-3 2 1-15,10 3 4-1,7 3-5 15,3 2-5-14,4-1 5 15,7 4 0-15,-7 2-6 15,17 0 6-16,-10 0 1 16,3-3 8-15,4 3-9 16,-3 0 0-16,2 0-1-1,18 0 1 15,-6-2 0-15,13 2 0 16,0 0-1-15,0-3-29 3,0-1-84 6,34-9-125-5,-3-2-165 9,0 3-604-14</inkml:trace>
    </iact:actionData>
  </iact:action>
  <iact:action type="add" startTime="194778">
    <iact:property name="dataType"/>
    <iact:actionData xml:id="d89">
      <inkml:trace xmlns:inkml="http://www.w3.org/2003/InkML" xml:id="stk89" contextRef="#ctx0" brushRef="#br3">28958 3777 360 0,'0'0'322'8,"0"0"-185"0,0 0 25 1,0 0-12-4,0 0-59 5,0 0-40-4,0 0-34 4,0 0 15-6,0 0 22 4,0 6 4 0,0 12 3 0,0 13 97-2,0 11-50 2,-7 16-21 1,-10 17 9-2,3 16-21 2,0 16-21-3,-10 6-16 5,10-3-7 6,1-6-21-15,2-14-10-2,4-11 0 15,0-11 6-14,7-16-6 14,0-4-31-14,0-12-47 15,0-6-74-15,25-11-28 15,2-5-197-15,4-12-407-1</inkml:trace>
    </iact:actionData>
  </iact:action>
  <iact:action type="add" startTime="199208">
    <iact:property name="dataType"/>
    <iact:actionData xml:id="d90">
      <inkml:trace xmlns:inkml="http://www.w3.org/2003/InkML" xml:id="stk90" contextRef="#ctx0" brushRef="#br3">15492 8582 182 0,'0'0'185'8,"0"0"-96"0,0 0 21 3,0 0 1-8,0 0 17 5,0 0 20 0,0 0-18 0,0 0-28-1,0 0-12 0,0 0-19 2,0 0-21-2,0 0-8 2,0 0 1-3,0 0 1 2,0 0 7-1,0 0 1-1,0 0-2 2,0 0 7 0,-7 0-14 0,-4 0-35-2,5 0-7 4,-1 0-1-4,-7 0-1 5,7 0 1-8,-10 0 0 5,-4 1-1 0,-3 8 1 0,10-1 0-1,-17 3 0 0,10 0-1 2,-3-1-1-2,3 2 1 1,0 3-12-1,-3 0 6 2,3 3-2-3,-10 4 9 0,10 4-7 2,-10 1 6 0,7 6 1 0,3 2-9-1,-10 4 9 6,10-1-1 4,7-2-10-16,-10 3 11-1,17-4-1 16,-7 0 0-15,4-2 0 15,10 2-6-16,0 3-8 17,0-1 15-17,0 7 16 16,10-4 0-15,4 5 0-1,17 3 4 15,-3 2-19-14,-4 1 0 15,4-1-1-15,3-4 0 15,7-6-9-15,-17-10 1 15,10-5-3-15,-3-3 11-1,3-4 1 15,0 0 5-13,4-3 0 13,3 1-3-14,7-7 3 15,7-4 0-15,-1-2-5 14,12-3 6-14,3 0 2 15,-8-17 0-15,1-4-9-1,-3-4-1 16,-15-3-6-15,-3 0 6 14,0-5-1-14,-7-2 2 15,-3-6-1-15,3-5-15 15,-10-11 0-15,-4-5-6-1,-10-8-13 16,-7-3-9-15,0-6-38 14,0 4 1-14,-24 2 45 15,-4 8 22-15,-17 8 14 15,0 7 31-16,-7 8 20 16,0 7-18-15,7 2 3-1,0 7 1 16,0 1-26-15,1 8-11 15,5 4-21-16,-12 5-40 16,-1 6-64-15,-14-4-71 15,4 1-102-14,10-1-87-2</inkml:trace>
    </iact:actionData>
  </iact:action>
  <iact:action type="add" startTime="201207">
    <iact:property name="dataType"/>
    <iact:actionData xml:id="d91">
      <inkml:trace xmlns:inkml="http://www.w3.org/2003/InkML" xml:id="stk91" contextRef="#ctx0" brushRef="#br3">19714 7952 717 0,'0'0'335'9,"0"0"-185"-5,0 0 0 4,0 0-33 1,0 0-56-2,0 0-19 0,0 0 49 1,7 0-42 1,-7 0 2-3,0 0 0 0,7 0-8 2,-7 0-27 0,7 0-8 0,17 0-7-2,-10 0 10 2,17 0-1 0,-3 0-8 0,10 0-1-1,0 0 8 2,0 0-9-3,7 0 0 4,-10 0-77-6,17 0-93 4,-14 0-135 0,-14 0-280-7</inkml:trace>
    </iact:actionData>
  </iact:action>
  <iact:action type="add" startTime="201621">
    <iact:property name="dataType"/>
    <iact:actionData xml:id="d92">
      <inkml:trace xmlns:inkml="http://www.w3.org/2003/InkML" xml:id="stk92" contextRef="#ctx0" brushRef="#br3">19624 8325 1151 0,'0'0'330'2,"0"0"-299"1,0 0-30 12,0 0 6-14,0 0-5 7,208-34-2-2,-80 27-173 5,-31 2-112-3,-14 5-243-8</inkml:trace>
    </iact:actionData>
  </iact:action>
  <iact:action type="add" startTime="203721">
    <iact:property name="dataType"/>
    <iact:actionData xml:id="d93">
      <inkml:trace xmlns:inkml="http://www.w3.org/2003/InkML" xml:id="stk93" contextRef="#ctx0" brushRef="#br3">21012 8011 78 0,'0'0'1041'8,"0"0"-725"-1,0 0-176 1,0 0-57-1,0 0-65 0,0 0-17 3,0 0 14-4,-24 172 17 0,10-109 15 2,0 5-8 0,0-5-17 0,-3 0-16-2,3-5-6 2,7-6-53 0,7 4-109 1,0-13-196-4,0-18-419-4</inkml:trace>
    </iact:actionData>
  </iact:action>
  <iact:action type="add" startTime="204078">
    <iact:property name="dataType"/>
    <iact:actionData xml:id="d94">
      <inkml:trace xmlns:inkml="http://www.w3.org/2003/InkML" xml:id="stk94" contextRef="#ctx0" brushRef="#br3">21043 7954 54 0,'0'0'854'6,"0"0"-684"-2,0 0-99 4,0 0-4 0,0 0-45 0,0 0 11-2,0 0 10 2,125-21-15 1,-94 21-14-2,7 0-1 1,-10 0-13-2,-4 16-8 4,-10 1 7-4,0 9-18 0,-7 1-25 2,-7 4 44 1,0 6 33-2,0 3 14-1,-21 1-23 4,-10-1-24-4,3-4-4 6,-10-8-67-4,-14-19-45 9,7-9-150-16,0 0-102-1</inkml:trace>
    </iact:actionData>
  </iact:action>
  <iact:action type="add" startTime="204503">
    <iact:property name="dataType"/>
    <iact:actionData xml:id="d95">
      <inkml:trace xmlns:inkml="http://www.w3.org/2003/InkML" xml:id="stk95" contextRef="#ctx0" brushRef="#br3">22147 7995 658 0,'0'0'248'1,"0"0"-86"5,-159 37 22 2,93-19-67-2,0 2-21 4,4 2-40-4,17-4-5 0,11-2 2 2,16-4-33 0,11-5-20 0,7 1-6-2,0-3-26 3,14 5-7-2,17 0 39 2,7 6 67-4,14 1-22 4,7 2-1-2,0 8-16 1,3 2-11-2,-10 1-7 2,0 6-10 0,-14-4-5 0,-17 1-12 0,3 0-2-1,-17 0 18 12,0-1-10-18,-7-1 11 15,0-1 2-15,-31-2 15-1,10-5 2 16,-17-4-7-15,0-6-4 14,-7-8-8-14,7-5 0 15,3 0-6-15,4-20-13 15,10-13-29-15,4-2 11 14,17-8-1-14,0-3 19-1,0-3-10 16,31 0 0-15,0-1 22 15,11 6-2-15,-4 1-17 14,14 2-51-13,0-10-107-2,3 11-98 15,-20 5-111-14</inkml:trace>
    </iact:actionData>
  </iact:action>
  <iact:action type="add" startTime="205075">
    <iact:property name="dataType"/>
    <iact:actionData xml:id="d96">
      <inkml:trace xmlns:inkml="http://www.w3.org/2003/InkML" xml:id="stk96" contextRef="#ctx0" brushRef="#br3">21638 7762 484 0,'0'0'390'9,"0"0"-263"-5,0 0-32 2,0 0 18 2,-58 143-9 0,33-89-30 0,5 2-7-2,-12 2 4 4,12 4-23-4,-5 3-16 4,5 3-24-6,2 3-7 4,18 0-1 0,0 2-19 0,18-1-64-1,20-4-74 0,66 11-99 3,-14-21-114-3,0-15 36-7</inkml:trace>
    </iact:actionData>
  </iact:action>
  <iact:action type="add" startTime="205486">
    <iact:property name="dataType"/>
    <iact:actionData xml:id="d97">
      <inkml:trace xmlns:inkml="http://www.w3.org/2003/InkML" xml:id="stk97" contextRef="#ctx0" brushRef="#br3">22414 7767 628 0,'0'0'506'2,"0"0"-445"3,0 0 139 4,0 0-40-3,0 0-41 4,187 163-50-6,-149-91-22 4,0 11-4 0,-11 10-29 0,-2 3 0-2,-18 2-14 2,-7-2 6 0,0-4-6 0,0-3-19 0,-25-8-48-2,-9 6-54 4,3-19-132-3,-1-24-397-7</inkml:trace>
    </iact:actionData>
  </iact:action>
  <iact:action type="add" startTime="205860">
    <iact:property name="dataType"/>
    <iact:actionData xml:id="d98">
      <inkml:trace xmlns:inkml="http://www.w3.org/2003/InkML" xml:id="stk98" contextRef="#ctx0" brushRef="#br3">23241 8452 963 0,'0'0'817'9,"0"0"-702"-2,0 0-81 2,0 0-21-4,0 0-13 5,0 0-11-4,187 5-83 3,-118 3-104-4,-17 2-122 3,-14-2-369-6</inkml:trace>
    </iact:actionData>
  </iact:action>
  <iact:action type="add" startTime="206071">
    <iact:property name="dataType"/>
    <iact:actionData xml:id="d99">
      <inkml:trace xmlns:inkml="http://www.w3.org/2003/InkML" xml:id="stk99" contextRef="#ctx0" brushRef="#br3">23189 8760 1562 0,'0'0'520'9,"0"0"-470"7,0 0-22-9,0 0-22-7,180-18-6 5,-111 18-122 5,11 2-120 1,-11 21-266-8,-24 0-422-3</inkml:trace>
    </iact:actionData>
  </iact:action>
  <iact:action type="add" startTime="207011">
    <iact:property name="dataType"/>
    <iact:actionData xml:id="d100">
      <inkml:trace xmlns:inkml="http://www.w3.org/2003/InkML" xml:id="stk100" contextRef="#ctx0" brushRef="#br3">24712 8010 1024 0,'0'0'270'5,"0"0"-98"3,0 0-9 2,-28 184 11-4,18-104-66 0,-4 8-29 2,7 5-16 4,0 6-22-8,7 4-17 2,-7-5-13 4,7-3-11-4,0-14-86 4,21-13-117-6,3-23-125 8,-3-25-389-12</inkml:trace>
    </iact:actionData>
  </iact:action>
  <iact:action type="add" startTime="207355">
    <iact:property name="dataType"/>
    <iact:actionData xml:id="d101">
      <inkml:trace xmlns:inkml="http://www.w3.org/2003/InkML" xml:id="stk101" contextRef="#ctx0" brushRef="#br3">25466 8622 1200 0,'0'0'470'7,"0"0"-453"1,0 0-5 0,156 0 74-1,-66 0-45 0,7-5-41 3,7 5 0-4,17 0-123 4,-17 0-218-6,-32 0-441-3</inkml:trace>
    </iact:actionData>
  </iact:action>
  <iact:action type="add" startTime="207619">
    <iact:property name="dataType"/>
    <iact:actionData xml:id="d102">
      <inkml:trace xmlns:inkml="http://www.w3.org/2003/InkML" xml:id="stk102" contextRef="#ctx0" brushRef="#br3">26996 8342 1337 0,'0'0'287'2,"0"0"-221"1,0 0-17 8,0 0 112-6,0 143-73 6,-14-74-43-8,-10 9-5 11,10 2-16 3,-17 3-1-16,10-4-14-1,-3-6-9 15,10-14-53-14,0-5-80 15,-3-17-134-15,10-20-404-1</inkml:trace>
    </iact:actionData>
  </iact:action>
  <iact:action type="add" startTime="207888">
    <iact:property name="dataType"/>
    <iact:actionData xml:id="d103">
      <inkml:trace xmlns:inkml="http://www.w3.org/2003/InkML" xml:id="stk103" contextRef="#ctx0" brushRef="#br3">26532 8262 1207 0,'0'0'411'2,"0"0"-249"8,0 0-44-6,0 0-28 2,149-23 14 3,-59 23-42-2,7 0-36 1,7 2-16-2,-7 15-4 4,0 1-6-4,-14 1-15 0,-14-6-47 2,-3 4-52 0,-21-5-52 0,-25 11-76-2,5-4-151 5,-25 0-236-11</inkml:trace>
    </iact:actionData>
  </iact:action>
  <iact:action type="add" startTime="208169">
    <iact:property name="dataType"/>
    <iact:actionData xml:id="d104">
      <inkml:trace xmlns:inkml="http://www.w3.org/2003/InkML" xml:id="stk104" contextRef="#ctx0" brushRef="#br3">26100 9331 129 0,'0'0'1336'1,"0"0"-1127"1,0 0-115 6,193-54 94 0,-78 21-53 0,16-1-82-2,4 6-32 2,-24 11-21 1,-4 5-10-2,-17 9-86 1,-17 3-74-2,-21 0-90 4,-14 0-254-3,-17 0-259-7</inkml:trace>
    </iact:actionData>
  </iact:action>
  <iact:action type="add" startTime="208453">
    <iact:property name="dataType"/>
    <iact:actionData xml:id="d105">
      <inkml:trace xmlns:inkml="http://www.w3.org/2003/InkML" xml:id="stk105" contextRef="#ctx0" brushRef="#br3">26882 8690 788 0,'0'0'360'2,"0"0"-176"1,0 0 23 7,0 0-93-4,0 0-85 0,-156-23-22 2,104 33 9 6,7 10-10 2,-7 5 12-15,14 0 15-1,17 3 11 16,8-3-10-15,13 3-24 15,0 1-10-15,20 3 0 15,25-1 1-15,14-3-1-1,17-5-7 15,4-7 6-14,3-11-5 15,-7-5-5-15,-10 0 3 14,-14-13 0-14,-14-14-1 15,-7-12-13-15,-17-6-63 15,-14-7-94-16,-14-37-23 17,-17 17-25-16,-14 5-340-1</inkml:trace>
    </iact:actionData>
  </iact:action>
  <iact:action type="add" startTime="209495">
    <iact:property name="dataType"/>
    <iact:actionData xml:id="d106">
      <inkml:trace xmlns:inkml="http://www.w3.org/2003/InkML" xml:id="stk106" contextRef="#ctx0" brushRef="#br3">28308 8755 378 0,'0'0'270'7,"0"0"-71"1,0 0 38 0,0 0 8-2,0 0-27 4,0 0-48-3,0 0-37-2,7-13-11 3,-7 11-33 0,0 2 1 0,0 0-5-2,0-3-21 3,-21 3-46-2,-3 0-18 2,-4 0-1-4,-17 0-15 5,0 0 10-4,-14 18 6 2,7 2 1-1,7 3 0 0,7 1-1 1,7 1-1 0,17 2-9 0,0-5-6-2,14 2-4 4,0 0-6-4,0-2 14 4,21 1 7-5,24 2 5 9,14-2 7-12,10-3-7 13,11-5-9-14,3-2-76 14,14-8-141-14,-21-3-324 15,-24-2-707-15</inkml:trace>
    </iact:actionData>
  </iact:action>
  <iact:action type="add" startTime="210089">
    <iact:property name="dataType"/>
    <iact:actionData xml:id="d107">
      <inkml:trace xmlns:inkml="http://www.w3.org/2003/InkML" xml:id="stk107" contextRef="#ctx0" brushRef="#br3">27906 8447 689 0,'0'0'274'5,"0"0"-164"3,0 0 48 0,0 0-18 1,-142 152-66-4,97-94-49 5,7 10-12-4,-7 7-3 4,18 0-9-4,2 2-1 0,18-2 0 2,7-5-92 0,39 21-63 0,12-20-125-2,15-13-212-5</inkml:trace>
    </iact:actionData>
  </iact:action>
  <iact:action type="add" startTime="210471">
    <iact:property name="dataType"/>
    <iact:actionData xml:id="d108">
      <inkml:trace xmlns:inkml="http://www.w3.org/2003/InkML" xml:id="stk108" contextRef="#ctx0" brushRef="#br3">28803 8370 1204 0,'0'0'261'2,"0"0"-250"3,0 0 77 3,0 0 65-2,155 100-48 3,-89-55-29-2,10 5 21 3,-3 7-30-6,3 0-11 4,-10 4-24 0,-14-1-19 0,-14 6-13-1,-14 2-6 0,-24 4 6 1,0 4-2 0,-38 2-14 0,-21 1-40-1,-31-1-108 4,7-21-158 5,0-19-348-14</inkml:trace>
    </iact:actionData>
  </iact:action>
  <iact:action type="add" startTime="210989">
    <iact:property name="dataType"/>
    <iact:actionData xml:id="d109">
      <inkml:trace xmlns:inkml="http://www.w3.org/2003/InkML" xml:id="stk109" contextRef="#ctx0" brushRef="#br3">30024 9507 1778 0,'0'0'829'2,"0"0"-637"3,0 0-87 3,0 0-71-2,0 0-34 3,0 0-189-2,0 0-309 1,14-80-374-6</inkml:trace>
    </iact:actionData>
  </iact:action>
  <iact:action type="add" startTime="217491">
    <iact:property name="dataType"/>
    <iact:actionData xml:id="d110">
      <inkml:trace xmlns:inkml="http://www.w3.org/2003/InkML" xml:id="stk110" contextRef="#ctx0" brushRef="#br3">22653 9986 947 0,'0'0'312'9,"0"0"-181"-3,0 0 20 0,0 0-10 2,0 0-23 0,0 0-58 0,-59-55-6-2,52 50 2 4,-11 2 1-3,5 1-13 2,-1 2-19-5,-10 0-16 4,-4 0-4 0,-10 10-4 0,0 10 6-2,-7 8-7 2,0 2 0 0,0 8-1 0,10-2 0 0,-3 0 1-2,14-3-1 4,10-5-14-1,14-5 2 7,0-2-8-15,0-4 8 14,14 1 13-14,31 1 11-1,7-1-10 16,17-3 15-15,4 3-10 15,17-3-6-15,0 0-19 14,20 6-102-14,-20-4-201 15,-20-5-467-16</inkml:trace>
    </iact:actionData>
  </iact:action>
  <iact:action type="add" startTime="217960">
    <iact:property name="dataType"/>
    <iact:actionData xml:id="d111">
      <inkml:trace xmlns:inkml="http://www.w3.org/2003/InkML" xml:id="stk111" contextRef="#ctx0" brushRef="#br3">23279 10011 1099 0,'0'0'486'7,"0"0"-484"-3,0 0 4 3,0 0 30 3,0 0-36-4,180 0-14 1,-142 5-104 1,-10 3-94 2,-4-1-115-5,-10 1-57-3</inkml:trace>
    </iact:actionData>
  </iact:action>
  <iact:action type="add" startTime="218707">
    <iact:property name="dataType"/>
    <iact:actionData xml:id="d112">
      <inkml:trace xmlns:inkml="http://www.w3.org/2003/InkML" xml:id="stk112" contextRef="#ctx0" brushRef="#br3">23317 10301 137 0,'0'0'999'8,"0"0"-714"-1,0 0-83 1,0 0-2-2,0 0-52 2,0 0-84 0,0 0-23 0,31 0 40 0,-3 0 29-2,3 0-38 4,7 0-42-4,7 0-21 0,0 0-9 2,14 0-116 0,-7 0-184 0,-21 0-455-7</inkml:trace>
    </iact:actionData>
  </iact:action>
  <iact:action type="add" startTime="219437">
    <iact:property name="dataType"/>
    <iact:actionData xml:id="d113">
      <inkml:trace xmlns:inkml="http://www.w3.org/2003/InkML" xml:id="stk113" contextRef="#ctx0" brushRef="#br3">24310 10060 1051 0,'0'0'356'2,"0"0"-186"3,0 0 5 2,0 0-81 0,0 0-75 1,0 0-18-2,0 0 6 2,14 0 23 0,10 0 27-2,-3-4 13 2,17 4-26 0,0 0-13 0,14 0-10-2,7 0-8 6,-7 0-13-8,0 4 0 6,-14 8 0-6,0 0-19 4,-17 4-40 0,-7-2-2 0,-4 0 3-1,-10 3-44 0,0 2 59 2,-17 4 43-1,-11 8 9-2,-17-1 9 1,-7 5-11 5,0-2-1-3,-10 2-5-7,10-2-1 13,7-5 1-14,17-6 8 15,4-3 9-15,10-7-18 14,7-7 1-14,7-3 0 15,0-2 18-16,0 3 1 2,14-1-18 7,7 5 31-2,10 7 35 8,14 0-33-15,7 2-13 16,0-1-6-15,0-1-16 15,-7 4-75-15,0-2-71 15,-21-4-120-15,-3-5-298 16,-14-4-226-17</inkml:trace>
    </iact:actionData>
  </iact:action>
  <iact:action type="add" startTime="219954">
    <iact:property name="dataType"/>
    <iact:actionData xml:id="d114">
      <inkml:trace xmlns:inkml="http://www.w3.org/2003/InkML" xml:id="stk114" contextRef="#ctx0" brushRef="#br3">24258 10329 1114 0,'0'0'541'2,"0"0"-456"2,0 0-24 4,0 0-10 1,142-18 5-2,-45 13 1-1,21 3-38 4,-7 2-7-4,10 0-12 0,7 2-39 2,-31 16-179 0,-32-1-520-7</inkml:trace>
    </iact:actionData>
  </iact:action>
  <iact:action type="add" startTime="220352">
    <iact:property name="dataType"/>
    <iact:actionData xml:id="d115">
      <inkml:trace xmlns:inkml="http://www.w3.org/2003/InkML" xml:id="stk115" contextRef="#ctx0" brushRef="#br3">25093 10835 1465 0,'0'0'373'2,"0"0"-244"2,0 0-68 5,0 0-61-2,0 0-54-1,0 0-103 2,6-134-76 0,1 104-370-6</inkml:trace>
    </iact:actionData>
  </iact:action>
  <iact:action type="add" startTime="220586">
    <iact:property name="dataType"/>
    <iact:actionData xml:id="d116">
      <inkml:trace xmlns:inkml="http://www.w3.org/2003/InkML" xml:id="stk116" contextRef="#ctx0" brushRef="#br3">25691 10533 909 0,'0'0'209'8,"0"0"-78"8,0 0-57-15,0 0-15 4,0 0-36-1,0 0-22 4,0 0 1 0,-166-5 24 0,138 17-2 8,11 1 8-15,3 2-16 15,0-3-5-15,14 6-11 15,0-3 0-16,0 3 11 16,0-3 5-15,0 0-3 15,21-5 7-15,-7-3 5-1,17-2-15 16,-10-5-1-16,10 0-3 16,0 0-6-15,-10-12-22 15,3-5-3-15,-3-1-17-1,-7 3 10 16,-4 4 23-15,-3 4 8 14,-7 5 1-14,0 2 6 15,0 0 15-15,0 0 19 6,0 0-10-4,0 0 11 5,0 0-20 0,0 7-21 0,-7 11 0 7,-3 4 20-14,3 3 5 15,0 3 4-15,-7 3-20 15,7-4-8-16,-3-5 5 17,3-1-6-16,7-5-65-1,0-9-77 15,7-7-151-14,24 0-120 14,-7-7-87-14</inkml:trace>
    </iact:actionData>
  </iact:action>
  <iact:action type="add" startTime="221053">
    <iact:property name="dataType"/>
    <iact:actionData xml:id="d117">
      <inkml:trace xmlns:inkml="http://www.w3.org/2003/InkML" xml:id="stk117" contextRef="#ctx0" brushRef="#br3">26017 10664 965 0,'0'0'290'5,"0"0"-137"5,0 0-27-6,0 0-65 2,0 0-48 2,0 0 35 1,0 0 38-2,-14 55-18 1,0-40-30 0,14-4-11-2,0-5-21 5,0-3-6-6,0-1 0 1,0-2-13 2,0 0 3 0,7 0-3 0,14 0 13-2,10 3 13 3,-7 0 2-2,11 2-8 3,-4 2 5-6,0 0-12 6,-10 4 0-4,-8-1-12 2,-13 1 2-2,0 1-3 3,0 3-6-2,-6 3 7 1,-22 1 6 0,-3 4-20-2,-7-2-75 4,-14-9-53-4,7-2-144 0,7-10-274-5</inkml:trace>
    </iact:actionData>
  </iact:action>
  <iact:action type="add" startTime="221419">
    <iact:property name="dataType"/>
    <iact:actionData xml:id="d118">
      <inkml:trace xmlns:inkml="http://www.w3.org/2003/InkML" xml:id="stk118" contextRef="#ctx0" brushRef="#br3">26041 10548 679 0,'0'0'737'1,"0"0"-581"7,0 0-70 8,0 0-47-15,162-41-27 0,-99 41-12 14,-4 0-11-14,6 0-31 15,18 0-62-16,-17 0-137 16,-21 0-317-15</inkml:trace>
    </iact:actionData>
  </iact:action>
  <iact:action type="add" startTime="222183">
    <iact:property name="dataType"/>
    <iact:actionData xml:id="d119">
      <inkml:trace xmlns:inkml="http://www.w3.org/2003/InkML" xml:id="stk119" contextRef="#ctx0" brushRef="#br3">26854 11029 2116 0,'0'0'555'7,"0"0"-455"4,0 0 33-6,0 0-69 2,0 0-64 0,0 0-106 1,0 0-192 0,0-10-235-2,0-1-498-5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5T02:38:19.52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3817">
    <iact:property name="dataType"/>
    <iact:actionData xml:id="d0">
      <inkml:trace xmlns:inkml="http://www.w3.org/2003/InkML" xml:id="stk0" contextRef="#ctx0" brushRef="#br0">14485 5405 74 0,'0'0'200'6,"0"0"-60"4,0 0-6-6,0 0-14 7,0 0-9-6,0 0-11 1,0 0-12 2,0 0-4 1,0 0 4-2,0 0 3 0,0 0-15 1,0 0 2 0,0 0-7 1,0 0-17-4,0 0-15 3,0 0 15 0,0 0 6 6,0 0-11-11,0 0-15 2,0 5 29 2,-7 6-17 2,-4 4-25-1,-9 15-2-2,-5 13 0 3,-2 12 3-2,-18 15 9 5,0 13-2-10,0 14 10 13,-7 25-12-14,0-3 8 15,0 5-17-15,0-2-6 15,7-21-1-15,0 6-2 14,0-14-3-14,7-13 10 14,7-6 1-14,3-9-6 16,-3-8 1-16,10-3 0-1,-3-7 1 15,3-8-5-14,4-4-8 14,3-8 2-14,0-4 5 15,0-3-7-14,4-3 1-2,-4-4 0 15,7 0 5-14,0-6 1 15,-10 4 4-15,10 1-1 14,-14 5-9-14,-3 11-1 15,-4 7 0-15,-10 4 0 15,7 1 1-16,-3-6 0 16,9-3-1-15,5-11 1-1,9-4 0 16,4-9 0-15,0-2-1 15,7 0 1-15,0-5-1 1,0 0 1 9,0 0 5-6,0 0 3 2,0 0 14 3,0 0 14-4,0 0-5 1,0 0-10 0,0 0-7 2,0 0-2-2,0 0 5 0,0 0 4 1,0 0-3-1,0 0-7 3,0 0 0-5,0 0-10 1,0 0 5 3,0 0-5-1,0 0-1 0,0 0 0 0,0 0 9-2,0 0-8 5,0 0-1-6,0 0 7 1,0 0-8 2,0 0 7 0,0 0 1 0,0 0 1-2,0-3-2 3,0 3-6-3,0-2 7 5,0-6 1-8,0-4 1 6,0-3-10 1,7-8 0 3,-7-4 0-12,0-4-1 15,0-5 1-15,0 0-2 14,0-8 1-14,7 2-1 15,-7-1-6-15,0 2 2 16,0 3 4-16,11 8 1-1,-11 2-1 14,0 9 1-13,0 3 0 15,0 6 1-15,0 2 0 14,0 7 0-14,0 1-1 15,0 0-14-14,0 0-10-2,0 0-21 7,0 0 4 0,0 1 14 0,0 15 13 3,0-2 14-2,0 9 1 1,0 8 1 8,0 7 7-16,0 7 2 15,0 11-3-16,0 3 2 0,0 5-8 16,-11-4 5-15,4-2-5 15,0-10 0-15,0-11 0 15,7-14 0-14,0-7 0-2,0-11-1 14,0-5 0-12,0 0 20 5,0 0 12-1,0 0 7 3,14 0-15-1,17 0-5 0,21 0 53 2,14-3 5 7,17-2-32-16,0-1-14 15,7 4-14-15,-17 0-16-1,-11 2 8 15,-10 0-9-14,-17 0 0 16,-18-4-114-16,-10 0-209 14,-7-8-466-14</inkml:trace>
    </iact:actionData>
  </iact:action>
  <iact:action type="add" startTime="62069">
    <iact:property name="dataType"/>
    <iact:actionData xml:id="d1">
      <inkml:trace xmlns:inkml="http://www.w3.org/2003/InkML" xml:id="stk1" contextRef="#ctx0" brushRef="#br0">24840 6123 84 0,'0'0'169'7,"0"0"-64"1,0 0-16-3,0 0 20 5,0 0-17-4,0 0-16 4,0 0 2-5,0 0 25 2,0 0 4 2,0 0-29-2,0 0 6-1,0 0 0 2,0 0 0 1,0 0-17-2,0 0-2 2,0 0-5-2,0 0-4 1,0 0-5-1,0 0-16-2,0 0 0 4,0 0 2-1,0 0-7 0,0 0 4-2,0 0-6 2,0 0-8 0,0 0 7 1,0 0 0-4,0 0 4 3,-7 0-7 0,7 0 2-1,-7 0 6 2,7 0-6-4,0 0-5 4,0 0 3-2,-17 0-2 2,10 5 17-3,-7 11 7 4,-10 1-15-5,3 8 11 5,-17 9 15-5,0 2-14 2,-7 9-6 1,-14 9-13 0,0 6-6 0,-17 8-2-1,3 5 1 9,-10 8-8-15,0 4-2 14,4 4 2-14,2 1-1 15,1-1-7-15,11-4-1 14,-1-2 1-14,3-7 0 16,12-6 0-16,-1-12 0-1,14-10-1 14,10-7 2-12,-3-11-2 14,17-6-1-15,-10-1 1 14,17-8 1-14,-7-2-1 15,7-6 1-15,0-2 7-1,7-5-7 16,0 4 8-15,0-4 0 4,0 0-3 3,0 0-5-1,0 1 5 2,-10-1-4-4,10 0-1 4,0 0-1-1,-7 4 0 0,-7 1-1-2,7-1 0 11,-7 1 0-15,-3 4 0 12,3-3 1-13,0 0 0 15,-10 1 0-15,10 3 0 15,0 1-2-15,-10-1-4-1,10-3 0 16,7 3 5-15,-3-4-1 14,3-2 1-14,7 1 0 15,-7-2 0-15,7 2 0 15,-7-3 0-16,0 3 1 1,7 0 0 8,-7 1 0-1,7-1 0 7,-10-3 0-14,10 0 1 7,-7-2-1-3,7 3 1 2,0-3-1 1,0 0 2 0,0 2-1 0,0-2 1-2,0 0 0 3,0 0-1-1,0 0 5 1,0 0-5-5,0 0 0 3,0 0 0 2,0 0-1-2,0 0 1-1,0 0-1 2,0 0 0 1,0 0 0 0,0 0 0-2,0 0 1 1,0 0 5 0,0 0 2-2,0 0-7 0,0 0 6 2,0 0 1-1,0 0-8 2,0 0 11-2,0 0-5 1,0 0-5-1,0 0 2 2,0 0-2-4,0 0 5 2,0 0 0 2,0 0-5-2,0 0 0-1,0 0 1 2,0 0-1 1,0 0 0-1,0 0 0 1,0 0-1-4,0 0 1 5,0 0 9-4,0-9 4 0,0-14-7 7,17-10-7 4,4-11-1-16,3-2 0-1,4-5-7 15,-4-2 7-14,4 5-5 15,3 5-4-16,-17 6-2 17,10 4 1-16,-10 6 1 14,-7 9 4-13,0 4 6-2,-7 10 0 16,0 4 0-15,0 0-9 6,0 0-9-1,0 0-13 4,0 20-2-4,-21 10 22 4,-10 7 11-1,3 9 0 8,-17 5 1-15,7 1 1-2,0 1-1 14,7 1-1-13,3-7 2 15,4-1-2-15,17-8 1 14,0-6-1-14,7-2 1 15,0-3 0-14,0-4 7-2,7-2-7 15,24-2 33-14,14-1 17 14,14 1 13-14,7-5 6 15,17-4 2-15,0-4-30 15,-10-5-24-15,-11-1-14 15,-10 0-4-15,-31 0-121 0,-4 0-257 14,-17-3-585-15</inkml:trace>
    </iact:actionData>
  </iact:action>
  <iact:action type="add" startTime="77242">
    <iact:property name="dataType"/>
    <iact:actionData xml:id="d2">
      <inkml:trace xmlns:inkml="http://www.w3.org/2003/InkML" xml:id="stk2" contextRef="#ctx0" brushRef="#br0">17790 18186 215 0,'0'0'277'7,"0"0"-154"-2,0 0-58 6,0 0-25-5,0 0-21 3,0 0-18-4,0 0 9 2,0 0 34 2,0 0 22-1,0 0 45-2,0 0 5 1,0 0 10 2,0 0-7-2,0 0-3 2,0 0-25-4,0 0 1 3,0 0-19 1,0 0-32-3,0-5-15 2,0-6-4-1,0 1-12 2,0-3-8-4,0 2-1 5,0-11 1-2,0 5-2 0,0-6 1-3,0 1 2 2,0-1-2 1,0 0 0 1,0 1 1-3,0-1-1 1,0 1 0 2,0-4 0-1,0 2-1 6,0-4 0-13,0 0 0 15,0 0-6-15,0 0 6 14,0 0 0-14,-7 1 1 15,-3-3 0-14,10 2-1 13,-7 1 1-14,0-6 0-1,7 5 0 16,-7-5-1-15,0 5 0 14,0-2 1-14,-3 2-1 15,3 1 0-15,0-1 1 14,0 6-1-14,-7-6 0 15,4 0 0-15,3 3 0-1,0-2 0 16,0 1-1-15,-7-4 0 14,7 2 0-14,-10-5 1 15,10 0-1-15,0 3 0 15,0-3 0-14,0 6 1-2,-3-8-1 15,3 8-6-14,0-6-9 15,0-2 5-15,0 2-2 14,0-1-4-14,0 5 2 15,7-2 9-14,-10 1 5-2,3 7-1 14,0-4-11-13,0 5 0 15,7-6 9-15,0 5 4 15,-7 2 0-15,7-2 1 14,-7 1 1-14,-3-1-2 17,10-1 0-18,0-2-1 0,0 1 0 15,0 0 0-14,0-1 1 14,0 4 9-14,0-3-8 15,0 2-1-15,0 1 0 15,-7 4 1-15,7-4-1 0,0 4 0 13,0 1 1-13,0 0-1 15,0 1-1-12,0-2 1 9,0 2-2-10,0 1 1-2,0 2 1 12,0 1-3-10,0 2-3 11,0 0-17-12,0 0-5 13,0-2-4-15,-7-2 12 15,7 0 18-14,0 1 2 15,-7-5 0-15,0 4 1 15,7 1 0-15,-7-4 1 0,7 1-1 14,0 0 0-14,-10 2 0 14,10 1 6-14,-7-1-6 15,7 3 0-15,-7-5 7 15,7 4 2-16,-7 0 1 17,7 1 11-16,0 1-6-1,0 1-10 15,-7 1-5-14,7 0-1 15,0 1 1-16,0 2-1 5,0 2 0 6,0-7-1-6,0 2 0 2,0-2 1 0,0 3 2 8,0-3 15-13,0 0-1 12,0 0-15-13,0 3-1 15,0-6 1-15,0 3-1 16,0 5 1-14,7-5-1-3,-7 2 1 13,0-2-1-12,7 3-1 8,-7-3 1-3,7-1 1 5,-7 0 1-5,0 5-1-1,7-6 0 7,-7 1-1-8,10 4 1 8,-10-3-2-10,0 5 1 13,7-1 0-14,-7-1 1 14,0 2-1-13,0 1 1 2,0 3 0 6,0 1-1-5,0-4 0 3,0 2-1 0,0 2 1 0,0-5 2-2,0 4-2 4,0-3 1-4,7 3 11 4,-7-3 3-4,0-1-8 0,0 3-1 6,0 2-6-9,0-6 0 6,7 1 0-3,-7 4-1 10,0-5 1-15,0 1 0 14,7 0-1-14,-7 0 0 3,7 0 1 6,-7 0 0-4,10-3 0 1,-10 3 0 0,7 0 0 3,-7 1 1-3,0 1-2 1,7 0 1-2,-7 1 0 4,0 2-1-4,0 0-4 0,0 0 5 2,7-6 2 1,-7 6-2 2,0-4 0-9,0-1 1 14,7 2 0-16,-7-2 5 10,0 0-6-6,7 0-1 4,-7 0 1 4,10 2-1-8,-10 1 1 7,0-1 0-9,0 1 1 7,0 2 0-2,0-3 7 2,0 3-6-3,0 0 5 3,0 0 6-2,0 0-4-2,0 0 3 3,0 0 1 0,0 0-3 0,-10 0 5-1,3 0-9 9,-7 5 5-15,-10 13-10 14,10-3 0-14,-7 10-1 14,-3 3 0-13,3 5 1 13,-10-4-1-14,10 4 0 15,4 1 0-15,-4-6 1 0,-3-6 0 13,10-7 1-13,0 0-1 15,7-5 0-15,-3-4 6 16,10-1 3-16,0-5 1 0,0 0-3 7,0 0-7 0,0 0 14 0,0 0-3-1,10-11-1 3,11-1 1-4,3-6-10 11,-3 0 8-17,10-1-9 16,-10-9 0-15,10 4 0 15,-10 2-1-15,3-1 0-1,-17 1 0 16,7 4 0-16,-7 3 6 16,0 2-5-15,-7 3 0 15,0 3 11-15,0-1-12 15,10 6 1-16,-10-4-1 17,0 6 0-16,0 0-1-1,0 0 0 9,0 0-7-3,0 0 2-1,0 0 4 4,0 0-3-2,0 0 5 1,0 0 0-2,0 11 0 3,7 6 14-1,0 6 32 7,7 7 22-14,3 6-17 15,4 6-9-15,0 3 15 14,10 6-8-14,-7 2-10 15,-3-1-8-15,0-1 1 15,10-7-8-15,-7-4-13-1,-10-13 0 15,0-4 6-14,3-16-16 15,-10 1 0-15,-7-8 1 15,7 0 13-15,-7 0 5-1,0 0 12 9,0 0 2-1,0 0-1 0,0 0-8-3,7-5-3 5,0 0-10-1,0-8-10 7,-7 5-2-15,6 3 0 2,-6 3-2 10,0 2-5-11,11 0 6 7,-11 0-6-4,0 0-11 6,0 0-7-6,0 0-5 5,0 0-37-6,0 0-62 4,-17 2-115 1,-4 7-375-5</inkml:trace>
    </iact:actionData>
  </iact:action>
  <iact:action type="add" startTime="86364">
    <iact:property name="dataType"/>
    <iact:actionData xml:id="d3">
      <inkml:trace xmlns:inkml="http://www.w3.org/2003/InkML" xml:id="stk3" contextRef="#ctx0" brushRef="#br0">17714 14215 692 0,'0'0'312'7,"0"0"-156"-2,0 0-69 3,0 0-14 0,0 0 2 0,0 0-10-1,-111-41-28 2,87 36-13-3,3 0 27 4,-10 3 41-5,-7 2-15 5,10 0-5-4,-10 0-30 1,-7 14-18 0,0 12-2 1,0 6-3 0,0 12-13 0,10 8 0-1,-10 14-6 0,14 6 0 4,0 9 0 5,17 13 2-15,0-1 6 15,14 9 1-15,0-7-8 0,0-3 21 14,28-4-2-14,17-12 2 14,17-11 4-14,11-9-7 15,38-5 31-16,55-16-14 17,35-16 6-16,-7-9-3 15,-39-10 10-15,-41 0-18-1,-41-5-15 16,10-9-9-14,7-9-5 12,-7-13 3-12,-24-1-4 12,-21-14 0-13,-10-15 0 15,-28-11-1-15,-7-34-1 0,-69-40-11 13,-56-27-1-13,-10 16-7 15,14 44-49-15,31 45 26 15,21 43 24-15,4 4-8 14,-5 3-27-14,-19 8-49 16,23 10-74-16,14 3-547-1</inkml:trace>
    </iact:actionData>
  </iact:action>
  <iact:action type="add" startTime="91882">
    <iact:property name="dataType"/>
    <iact:actionData xml:id="d4">
      <inkml:trace xmlns:inkml="http://www.w3.org/2003/InkML" xml:id="stk4" contextRef="#ctx0" brushRef="#br0">15461 6153 599 0,'0'0'263'6,"0"0"-127"5,0 0-15-8,0 0-37 5,0 0-53 0,0 0-23 0,0 0-6-2,0 0 41 2,0 0 34 3,0 0 13-6,0 0 7 3,0 0-22-2,0 0-26 4,-7 0-8-4,7 0 17 0,-7 0-14 3,7 0-7-2,0 0-15 2,-7 0-12-4,-4 0-9 5,5 18 0-4,-8 9 1 4,-7 9 9-6,-3 14 14 4,-7 13 14 1,-4 13 11 1,-10 12 10-5,0 31-10 12,-14 26 5-17,-10 26-10 17,3 9-15-16,21-31 1 14,0-35-9-14,21-33 17 15,3-5-11-15,-10 14-19-1,-4 12-9 15,4 8 1-14,0-9 7 15,3-13-7-15,4-17 5 15,3-14 3-15,15-14-9-1,-12-12 1 15,18-13 0-13,-7-8 0 13,7-9 9-14,0-1 5 4,0 0-2 3,-7 0-1 0,7 0 0 1,0 0-10-4,0 0-1 5,-7 0-1-3,7 4 1 7,-6-4-1-13,-5 2 0 5,11-2-1 2,-7 2 1 1,7-2 0 1,0 0 0-7,0 0 0 8,0 0 0-6,0 0 0 2,0 0 0 0,0 0 8 1,0 0-8 1,0 0 1-3,0-9-1 3,0-5-8-2,0-4 8 1,0-4-1-2,0-6 1 8,0-4-1 2,0-3-5-15,0-3-6-1,0-5-13 16,0-2 8-15,0-4-20 15,0 4 6-16,0 0 15 16,0 8 5-15,0 4 9 16,0 5 1-16,0 8 0-1,0 2 0 15,0 9-6-14,0 3 6 15,0 4 0-15,0 2-8 2,0 0-7 6,0 0-8-4,0 0 0 6,0 15 4-6,0 8 20 7,0 6 1-9,0 12 15 14,0 7-1-16,0 7 1 16,-14 11-2-15,7 4 0-1,-6 5 1 11,2-2-3 6,-3-5-10-18,7-9 8 0,7-16-3 16,0-16 2-15,0-9 0 15,0-8-8-16,7-3-1 16,18-7 13-15,2 0 35 15,18 0 4-16,14-10 13 2,17-18-10 12,7-7-26-13,-3-7-15 15,3 2-12-15,-17 3-2 15,-11 13-30-15,-27 8-49 15,-14 15-64-16,-14 1-151 17,0 0-459-16</inkml:trace>
    </iact:actionData>
  </iact:action>
  <iact:action type="add" startTime="114923">
    <iact:property name="dataType"/>
    <iact:actionData xml:id="d5">
      <inkml:trace xmlns:inkml="http://www.w3.org/2003/InkML" xml:id="stk5" contextRef="#ctx0" brushRef="#br0">25570 6964 217 0,'0'0'760'8,"0"0"-577"-2,0 0-60 3,0 0 69 3,0 0-60-6,-31 3-62-4,24-1-28 7,0 3-2-2,-7 4-2 2,0-2 9-1,-10 8 19-3,-7 4 23 6,-4 12-19-6,-10 7-18 1,-17 12-1 2,3 10-2 0,-13 12-22 0,-18 8-2 1,7 10 10 6,-35 28-11-14,-24 32-15 14,0-12-8-14,14-10 14 15,17-15-2-15,28-24-1 15,-14 9-1-15,0 0-10-1,14-12 1 16,11-16 4-15,9-11-6 14,18-18 0-14,25-10 3 15,-1-13-3-16,10-10 6 16,5-6-5-15,6-2 1 15,0 0 4-15,0 0 3 0,0 0 16 5,0 0 22 1,0-2-21 2,6-14-26-1,5-3-12 1,3-9 6 0,6-7-10 8,5-7-10-16,-5-3-18-1,5-5 11 15,-5-3 14-13,12-2-2 13,-12-1-14-14,5 4 8 15,-5 7 15-15,-2 6-6 15,-11 10 13-16,-7 8 5 16,0 6 12-15,0 10-7 0,0 5-5 14,0 0-26-14,0 0 24 6,-18 25-10 0,-9 18 1 1,-11 17 11 2,-7 13 1 8,-7 11 6-17,7-2-7-1,0-1 0 15,0-8 0-15,17-5 0 16,4-12-1-15,10-14 1 15,14-14-15-15,0-7-11 15,14-9 23-15,38-5 3 14,51-7 28-13,39 0 34-2,52-19-30 15,-7-9-32-14,-38 2-40 15,-28 3-135-16,-62 9-417 16,-14-2-504-15</inkml:trace>
    </iact:actionData>
  </iact:action>
  <iact:action type="add" startTime="115867">
    <iact:property name="dataType"/>
    <iact:actionData xml:id="d6">
      <inkml:trace xmlns:inkml="http://www.w3.org/2003/InkML" xml:id="stk6" contextRef="#ctx0" brushRef="#br0">26017 7488 98 0,'0'0'378'3,"0"0"-171"3,0 0-7 0,0 0 43 2,0 0-14 0,0 0-78 0,0 0-17 1,-97 139-12-4,52-93-12 6,-7 11 9-6,-14 13-36 1,-24 32-9 10,-28 43-18-14,-41 38-12 4,-4 22-6 0,-3-3-17 6,18-23 1-5,51-47-11 10,17-25-4-16,28-30 9 15,7-11 1-15,0 4-5 0,-7 1-6 13,-3-1-5-13,20-12 0 15,4-13 6-16,10-15-6 17,-3-11 5-17,17-10 6 16,7-5 11-14,0-4 9-2,0 0 18 7,0 0 11 2,0-5-33-2,-7-8-16 0,7-1-12 2,0 6-5-3,0-6-7 4,0 5 12-3,0-5-1-2,0 5 0 4,0-7-5-2,7 1-2 2,7-3-1-3,3-1 2 11,-3-4 1-16,0 0 0 15,3-2 5-15,4-2-6 15,-7-6-8-15,10-6 6 15,-3-1-4-15,-4-5-10-1,4 0-6 15,-7-1-4-14,10 4 2 15,-10 4-2-15,-7 10 24 14,-7 9 8-14,7 6 0 15,-7 10 1-15,0 3 6-1,0 0 24 16,-7 3-30-16,-21 22 0 16,-10 15-6-15,-14 16-4 15,-7 12 9-15,-3 7 1 15,3 4 12-16,0-4 13 17,14-7-7-16,14-14 9-1,10-10-18 15,21-11-9-14,0-9-6 15,7-6 6-15,38-7 27 14,21-4 19-14,24-7 13 15,21 0-25-14,10-5-13-2,-3-10-7 15,-4-1-14-14,-24 10-62 14,-17 6-122-14,-22 0-181 15,-26 0-486-15</inkml:trace>
    </iact:actionData>
  </iact:action>
  <iact:action type="add" startTime="137605">
    <iact:property name="dataType"/>
    <iact:actionData xml:id="d7">
      <inkml:trace xmlns:inkml="http://www.w3.org/2003/InkML" xml:id="stk7" contextRef="#ctx0" brushRef="#br1">17901 12152 398 0,'0'0'241'7,"0"0"-137"-1,0 0-18 2,0 0 13 0,0 0-21 1,0 0-42-3,0 0-6 2,7-121 27 1,-7 91 50-2,0 0-36 0,0-5-16 0,6-1 19 2,1-1-3-2,-7-2-25-1,18-3-9 2,-4-8-20 0,10-4 5 1,3-4-7-5,5-5-14 8,6-2 6 3,-4-5-7-14,11-6 1 15,-7-2 0-12,7-7 0-4,-7-4-1 13,0 1 1-12,4-2 0 16,-11 1 1-16,7 3-1 13,-7 4 0-12,-3 1 0 13,3 1-1-14,7-9 1 14,-10-2 0-13,10-9-1-2,0-4 0 17,0-1 0-16,-3 2 0 13,3 1 0-13,0 10 0 15,-10 3-1-15,3 1 0 14,0 0-10-14,4-5 0 15,-4-2-1-15,0-9 5-1,7-1 0 17,-4-1 1-16,-2 2-4 13,6 6-2-13,-11 5-4 15,11 4-2-16,1 7-3 18,-12-1 5-17,4 2 1-1,7-3 14 15,-6-1-5-14,2-1 5 14,4 4 0-14,0 3-11 15,-10 6-20-15,10 5-13 15,0 8-10-15,-7 8-13 0,-3 1 30 13,3 6 18-12,-10 5 13 12,3-1 6-13,4 3-1 15,-4 1 1-15,7-1 0 15,-3-1 1-15,3-6-1 15,7-2 1-15,7-1 0-1,-10-2-1 16,3 7 1-15,-7 5 0 14,-3 11 2-15,-11 5-1 17,-3 9-1-17,0 4 0 16,-7 4 0-15,3 3-1 15,-3 2 0-15,-7 0-25 0,0 10-100 14,0 13-152-14,-24 0-382-1</inkml:trace>
    </iact:actionData>
  </iact:action>
  <iact:action type="add" startTime="138851">
    <iact:property name="dataType"/>
    <iact:actionData xml:id="d8">
      <inkml:trace xmlns:inkml="http://www.w3.org/2003/InkML" xml:id="stk8" contextRef="#ctx0" brushRef="#br1">20901 7788 446 0,'0'0'231'2,"0"0"-139"3,0 0-28 3,0 0 57-2,0 0-50 4,0 0-48-4,0 0-13 3,0-43 39-4,0 43 24 4,0 0-18-2,0 0-28 1,0 0-27-1,0 12-11 0,-10 16 11 2,-11 12 15-2,0 11 16 1,-10 15 17-2,-14 9 15 5,0 11-7-5,-7 11-12 6,0 11-6 6,-24 24 8-17,-3 28-17-1,-18 35-17 14,-17 14-3-13,3-4-2 15,-10-15 0-16,17-15 11 16,-7-2 2-15,21-2 1 16,0-2-2-16,17-11 17-1,11-9-11 15,10-13-13-14,7 0-5 15,11-5-6-15,2-15 7 14,1-16-8-14,4 14 2 15,-11 14-2-14,-7 20 1-2,-14 20 8 14,14-38-9-12,14-35-1 13,10-23 0-14,3-12 0 14,5 5-6-14,-1 8 5 16,-3 3-18-16,3-8-12 15,7-8-24-16,-7-4 4 0,4-11-5 16,-4-7 0-15,0-8-59 14,7-12-47-14,0-12-194 15,-3-6-199-15</inkml:trace>
    </iact:actionData>
  </iact:action>
  <iact:action type="add" startTime="139883">
    <iact:property name="dataType"/>
    <iact:actionData xml:id="d9">
      <inkml:trace xmlns:inkml="http://www.w3.org/2003/InkML" xml:id="stk9" contextRef="#ctx0" brushRef="#br1">21780 7954 55 0,'0'0'242'1,"0"0"-71"1,0 0-1 9,0 0 46-6,-83 138-16 1,31-70-74 3,-6 21 3-2,-19 29-31 2,-20 39-8-4,-13 44 0 6,-8 22-23-6,11 5-21 5,17-12-11-5,10-12-21 8,-3 3-6 4,0 6-7-16,3-3 0-1,4-6 0 16,0-13 0-15,3-10 0 14,-3-2 0-14,4-3 0 15,-11-5-1-15,-7 0 1 15,0-1 1-15,10-2-1-1,11-4-1 16,10-28 0-15,21-31 1 14,10-32-1-14,11-17 0 15,-4 7 1-15,-3 2-1 14,3 6 0-14,-3-3 0 15,3 1 0-15,-10 6-12-1,-4 5-9 16,-10 11-5-15,-6 10 0 14,-12 4 0-14,4 0 11 15,-6 0 15-16,13-12-6 16,-4-11 6-15,15-9-1-1,10-5 0 16,6-7-6-15,5-3 5 15,6-3 1-16,-4-1-16 16,5-2-1-15,-8 2 17 15,-10 3 0-15,7 1 1 15,-11 5-1-15,4 2 1-1,0-4-1 16,3-9 0-15,14-8-1 14,-3-14 2-14,10-11-2 15,7-16-9-15,0-3-45 15,14-3-65-15,55-69-31-1,-10 4-90 16,-7-16-356-15</inkml:trace>
    </iact:actionData>
  </iact:action>
  <iact:action type="add" startTime="140874">
    <iact:property name="dataType"/>
    <iact:actionData xml:id="d10">
      <inkml:trace xmlns:inkml="http://www.w3.org/2003/InkML" xml:id="stk10" contextRef="#ctx0" brushRef="#br1">18444 12575 525 0,'0'0'225'7,"0"0"-141"-4,0 0 71 5,0 0 86 0,0 0-77 0,0 0-64-1,0 0-26 0,-21-3-12 2,-3 49-35-2,-4 21-14 2,-17 42-2-4,7 37-10 4,-7 35 1-2,18-11 4-1,2-37-4 2,11-43-2 1,14-34-53-1,0-4-78 9,0-7-36-16,14-27-92 15,11-18-66-13,-5-2-69-3</inkml:trace>
    </iact:actionData>
  </iact:action>
  <iact:action type="add" startTime="141233">
    <iact:property name="dataType"/>
    <iact:actionData xml:id="d11">
      <inkml:trace xmlns:inkml="http://www.w3.org/2003/InkML" xml:id="stk11" contextRef="#ctx0" brushRef="#br1">19496 11800 32 0,'0'0'902'2,"0"0"-717"1,0 0-140 5,0 0 35-2,-90 234 26 3,31-81-9-2,-13 50 2-1,2 22-15 2,18-6-26 0,25-22-17 1,16-53-20 8,11-39-14-16,0-34-7 15,0-23-105-15,32-21-89 15,-1-12-205-15,-4-15-210-1</inkml:trace>
    </iact:actionData>
  </iact:action>
  <iact:action type="add" startTime="141984">
    <iact:property name="dataType"/>
    <iact:actionData xml:id="d12">
      <inkml:trace xmlns:inkml="http://www.w3.org/2003/InkML" xml:id="stk12" contextRef="#ctx0" brushRef="#br1">22109 8524 1136 0,'0'0'324'16,"-97"127"-235"-15,14 9-48 2,-21 66 71 3,-6 30-27 2,20 8-40 0,13-7-20 1,26-28-15-3,12-37 6 4,26-43-7 6,13-44-9-15,0-38 0 15,13-8-13-15,26-19-26 15,19-16-26-15,57-76 1-1,40-86 64 16,53-68 3-15,17-32-3 14,-17 7-28-14,-35 36 15 15,-45 48 3-15,-31 36 10 14,-25 45 0-13,-34 35 8-2,-6 22 3 16,-19 16-9-16,1 14-2 16,-14 6-26-15,-7 77 26 14,-58 76 9-14,-57 88 26 15,-26 64-3-15,-32 40 12 15,-14 1-5-15,24-24-18-1,4-19-11 16,41-42 15-15,36-46 48 14,37-61-16-14,27-59-32 15,25-45-24-15,0-28-1 15,0-7-14-15,38-16-8-1,7-2-2 16,45-58 24-15,7-21 9 14,14-24 9-14,0-10-18 15,-14 10-33-15,0-11-5 14,-14 9 10-14,-14 9 3 15,-28 16 12-14,4 19 7-2,-13 21 5 15,-19 22-45-15,-2 18-30 16,-11 11 14-15,0 39 62 15,-31 24 35-15,-14 43 3 15,-31 49 2-15,-11 38 4-1,-3 11-12 16,14-24-16-16,24-48-6 16,21-57 11-15,31-36-8 15,0-27-13-15,0-11-6 14,38-12-12-14,38-40 18 15,42-83 47-14,62-79-13-2,13-39-18 15,8-6-10-15,-45 50 3 17,-42 71-9-16,-31 46 0 14,-31 34-57-14,0 14-71 15,-17 22-6-15,-11 10-60-1,-24 70 194 16,-59 72 47-15,-38 64 37 14,-24 46 26-14,3 20-23 15,4 5-30-15,24-21-27 15,17-18-14-15,28-53 1-1,25-59 5 15,20-48-14-13,0-29-8 13,14-12-1-13,37-16-20 12,22-21-1-13,48-48 22 15,59-96 0-15,35-86 13 15,24-32-4-15,-28 13 0 16,-55 69-9-16,-53 86 1-1,-44 51-1 17,-21 38-40-16,-24 5-116 12,-14 51 33-12,-7 70 123 59,-65 70 60-59,-18 30-3-1,-7 12 3 0,7-17 10 0,31-42-22 0,21-31-18 0,7-39-16 0,24-41-3 5,7-18-11 11,7-8-1-15,24-3-11 15,14-15-20-15,20-19-9 15,19-27 35-15,19-36 6-1,8-18 0 15,17-1-5-14,-17 3-103 16,-14 21-46-16,-14 18 5 14,-31 17 16-15,-14 17 88 17,-17 6 19-16,-4 29 26-1,-10 23 39 15,-7 24 90-14,0 19-13 15,0 14-33-16,-24 6-11 17,10-3-11-16,0-9-32 14,7-18-14-14,7-14-14 15,0-23-1-15,21-23-6-1,24-25-12 15,14-2 18-14,17-43 6 15,7-16 2-14,3-7-8 13,4 5-42-13,-14 12-40-2,-10 14-19 15,-21 11 0-14,0 19 64 14,-21 7 24-14,-10 12-7 15,-7 37 20-15,-7 19 25 15,0 37 36-16,-31 37-15 16,-4-7 14-15,4-13 26 15,11-27-22-15,2-30-19-1,18-2-21 16,0-5-23-16,18-18-1 16,9-14-6-15,18-13-32 15,14-11 13-15,-4-2-1 16,11 0-14-16,-14 0-4-1,14-10 14 15,-11 1 12-15,4 3 17 17,-7 0-1-16,-7 6 1 14,-7 0 0-14,-10 26-20 15,-4 19 5-15,-17 16 16-1,-7 14 1 15,0 5 25-14,0 6 31 15,-17-5 4-15,17-9-36 15,0-14-9-16,0-14-15 16,17-16-1-15,11-17 0 16,10-11 2-17,20 0 8 0,5-10-9 16,3-18 6-15,10-3-7 14,-4 0-26-14,11 6-46 15,-10 4-54-15,-4 9 8 15,-10 2-47-15,-14 8 55 0,-7 2 35 13,-10 0 43-13,-4 0 32 15,-10 0 37-15,10 12 47 15,-3 5-26-15,3-6-35 15,4 1-8-15,-4-2-5 15,-3-4-9-16,3-1 0 0,-3-5 5 16,3 0-4-15,4-13 9 14,10-18-11-14,-7-9-6 15,4-7-31-15,-4 2 8 15,-10 2 10-14,-4 7-58-2,-10 12 77 15,-7 2 57-14,0 10 101 14,-7 6-44-14,-24 6-53 15,-7 0-42-15,-14 6-19 15,-14 19 15-16,-17 11 6 17,-7 6 10-16,-14 9 30-1,-14 5-4 15,4 3 16-14,10-3-14 15,7-5-18-15,14-11 5 14,25-11-19-14,6-12-14 15,7-12 3-15,0-5-11-1,0-33-5 16,7-23-46-15,3-20-40 14,-3-11 4-14,14-9 23 15,3 7 40-15,14 14 19 15,-7 15-13-15,4 16-1 15,-4 20 14-15,0 7 1-1,-3 6 41 15,-11 8 5-14,-10 3-16 15,0 0-30-15,-21 16 2 14,0 19-3-14,-24 17-1 15,-7 15 0-14,-7 11-5-2,-7 2 6 17,15-5 1-16,-1-14 35 13,24-19 20-13,21-24-9 14,7-18-9-14,17-23-38 15,14-59-29-15,7-47-36 15,7-4 7-16,14 7-21 0,3 19 22 16,-10 40 42-15,-14 4-1 15,0 12-29-15,0 27 45 15,-24 24 3-16,-18 2 29 17,-13 41-7-16,-11 17-9-1,-17 11-7 16,3 4 33-16,-10 4-1 16,-7-2-3-16,14-5-2 17,7-13-6-17,10-14-17 16,21-14 0-15,25-23 8 15,2-8 34-15,18-30-55 0,0-32-64 13,0-17 30-13,31-20 25 15,8-2 1-15,-12 4-7 15,4 10-3-15,-17 22-1 15,-7 22-3-15,-7 19 22-1,-14 18 11 16,-24 6-6-15,-21 14-5 14,-13 30-1-13,-18 11 1 13,-7 8-2-15,0 5 2 16,-10-1-5-15,10 5 5 15,10-12 6-15,4-2-6 0,24-9-7 14,14-20 7-15,7-13 1 16,31-16 19-15,7-27-20 15,0-35-122-15,28-49 21 15,24-40 65-15,10 5-43-1,-17 22-11 16,-10 34 47-16,-25 50 12 16,-10 12-51-15,0 10 44 15,-17 18 38-15,-21 16 50 14,-21 30 28-14,0 16 13 15,-7 13-40-14,-10 6-17-2,0 2-5 15,3-6-12-14,-3-4-4 15,10-11-6-15,8-15-5 14,13-12 8-14,14-19 12 15,10-16 36-15,14-3-58-1,-4-40-7 16,11-20-102-16,0-10 71 16,0-2-14-15,11 5-51 15,-4 12 39-15,-7 22 64 14,0 19 6-14,-31 17 40 15,-7 0-21-14,-7 32-12-2,-14 19 23 15,-7 9-22-14,-17 8-3 15,0 3 3-15,-7-1 9 15,3 0-10-16,11-9 11 16,10-10-4-15,21-14-5 15,14-11 1-16,17-25 0 0,14-1-16 16,0-24-21-14,21-32-60 13,10-21 11-14,14-19 43 15,7-2 21-15,-7 4-13 0,-17 19-4 13,-4 24-51-12,-17 28-23 13,-7 23 95-14,-7 4 2 15,-38 33 21-15,0 16-5 14,-21 7 34-13,-3 8 11 13,3-5-13-14,-10 5-25 15,4-3-8-15,2-4-4-1,5-9-9 15,6-11-1-14,-4-14 0 15,5-16 14-15,6-11-11 15,0-17-4-15,0-28-26 14,7-18-25-14,7-13-34 0,7-4 32 15,3 3 43-15,14 9 10 14,-10 21 22-14,3 14 10 15,-3 18-13-15,-4 12-5 14,-10 3 17-14,0 8-18 15,0 19-3-15,-14 11-4-1,0 10-6 16,-7 14 10-15,-10 15 2 14,-4 6 11-14,-3 7 0 15,-3-1 30-14,3-7 5-2,17-11-38 15,-4-16-5-14,36-25 17 15,3-16 13-15,17-14-15 14,7-16-30-14,0-31-80 15,0-19-35-15,7-15 67 14,10 1 2-14,-10 4 23 15,0 19 13-15,-7 14 9-1,0 18 1 16,-14 14 23-15,-17 11-10 14,-7 0-4-13,-7 23-9 13,0 14 7-14,3 14-7 15,-20 10 1-15,10 7 8-1,-7 0-8 16,14-8-1-15,0-10 3 14,14-10 11-14,17-14-13 15,0-12 10-16,7-14-10 16,7 0 6-15,0-14-7 1,0-27-111 12,0-14-20-13,0-13 28 15,7 0-73-15,0 7 74 14,-7 14 74-14,0 22 17 15,-31 20-28-15,3 5 39 15,-24 32 14-15,1 23 15-1,-12 17 19 16,-3 8-11-15,-3 3 32 14,3 1-22-14,8-11 5 15,-1-11-12-15,14-19 12 14,7-13 3-14,7-20 2 16,10-10-7-16,4-10-50-1,3-33-26 15,7-14-58-14,7-15 51 15,0-3-7-15,0-11-49 14,0 11-36-14,7 12 65 15,-7 15 3-14,0 23-4-2,-7 13 61 15,-24 12 17-14,-4 5 27 14,-3 24 19-14,0 12 4 15,-7 10-4-15,0 9-24 15,-7 3-13-16,7 8-11 16,0-7 21-14,17-8-3-2,-3-13-14 15,10-16-13-14,11-11-5 15,3-16 18-16,7 0-19 17,0-28-15-16,0-14-50 14,0-16 42-14,0-6-12-1,0 4-53 16,7 7-19-15,-7 13 45 15,0 15 37-15,0 17 25 14,-21 8 39-14,-3 12 0 15,-4 29-4-15,-10 16-14 0,0 6-9 14,0 9-2-14,10-4 6 14,-3-8 8-14,4-12 31 15,2-18 0-15,11-16-4 15,8-14 73-16,6-4-124 16,0-36 0-14,0-16-46-2,0-12 33 15,0-10-45-14,0-3-40 15,6 1-19-15,-6 5 52 14,0 1 39-14,0 8 20 15,-6 14 6-15,-12 12 28-1,4 15 13 16,1 17 54-15,-12 8-28 15,-2 8-50-16,-4 25-16 18,-8 7 1-17,1 4 5-1,-3 2 3 14,10-5 31 3,0-11-18-16,17-10-9-1,7-12 1 15,7-8 2-14,0 0-17 15,0-31-36-15,7-18-2 15,7-18-9-15,10-13-76 14,-3-11-42-13,10-10 9-2,-11-4 32 15,12-1 81-14,-19 11 34 15,12 17 9-15,-11 19 22 14,-14 29 31-14,0 20 34 15,0 10 12-15,0 10 2 0,-7 25-72 8,-7 8-11-1,3 1-3 6,4-4-14-13,7-11-1 15,0-17 0-15,32-12-8 14,13-19-7-14,13-42 15 15,25-47 16-14,35-48-9-2,41-48-7 16,4-18-17-15,-7 14-60 14,-28 46-53-14,-45 63 8 14,-38 42-10-14,-11 27 20 15,-9 17 56-15,-18 13 56 15,-7 13 160-14,0 42 117-2,-25 26-75 15,-16 37-27-14,-21 31-55 14,3 25-12-14,7-15-22 15,14-39-25-15,24-42 3 14,14-37 1-14,0-11-40 0,7-12-25 15,38-18-8-15,14-22 6 14,31-68 2-14,38-58 1 15,34-56 8-15,11-11-9 14,-31 34-77-14,-31 55-25 15,-52 62 34-14,-7 24-25-1,-14 8-67 13,-7 15 86-13,-3 14 51 14,-18 11 23-13,-10 47 107 13,0 47 26-14,-17 48-59 16,-21 47-14-15,3-11-24-2,4-38-19 14,17-52 5-14,-3-40 46 16,17-7 3-14,0-5-41 13,17-19-30-14,35-25-6 14,14-27-16-14,48-69 15 15,35-61 7-15,27-56-29-1,11-27-22 16,-14 1 9-15,-17 17-3 14,-21 44 36-14,-24 39 8 15,-28 45-9-15,-31 54-22 15,-28 39-130-15,-10 2-107 15,-14 72 269-16,-14 64 38 0,-55 82 127 17,-14 37-19-17,-4 13-20 16,18-19-38-15,17-48-18 15,21-54-36-15,17-47-18 0,7-48 26 13,7-31-7-12,7-16-35 13,38-6-15-14,31-76 1 15,56-78 14-16,41-75 17 16,14-34-17-15,6 3-44 15,-20 46-20-15,-48 75 34 15,-28 48 23-16,-38 51-47 1,-21 31-190 14,-14 9-16-14,-17 36 260 15,-14 58 0-15,-69 64 153 15,-21 57-4-15,-14 13-1 0,28-36-13 13,31-53-29-13,32-64-30 15,20-24-32-15,0-9-24 15,7-9-20-15,38-17-16 15,20-16-6-15,46-74-23 1,10-17 44 12,21-19 0-12,0-6-45 12,-24 22-1-13,3 4-164 14,-10 22-49-14,-28 20 20 15,-18 18 149-15,-27 20 46 15,-17 10 45-15,-10 28 85 15,-11 53 164-15,-11 44-61-1,-23 43-65 15,-5-4-47-14,8-25-7 15,17-45-13-15,14-36-17 15,0-2-22-16,14-7-15 16,31-16-2-15,14-33 0 15,48-46 0-15,49-89 0-1,45-77 16 16,24-40 0-16,-11 3-15 16,-27 42-1-15,-52 79-7 15,-45 50 7-15,-31 43-103 16,-35 22-134-16,-10 10 69-1,-14 3 168 15,0 10 129-15,-14 26 64 16,-24 14-68-15,-7 6-39 15,14 7-23-15,10 0-44 14,-3-1-18-14,10-1-1 15,1-11-23-15,2-10-12-1,4-17-5 16,7-20 8-15,0-6 31 14,0-68-30-14,18-61-197 15,33-76 64-15,1 19-5 15,-7 16-346-15</inkml:trace>
    </iact:actionData>
  </iact:action>
  <iact:action type="add" startTime="147441">
    <iact:property name="dataType"/>
    <iact:actionData xml:id="d13">
      <inkml:trace xmlns:inkml="http://www.w3.org/2003/InkML" xml:id="stk13" contextRef="#ctx0" brushRef="#br1">24362 11408 22 0,'0'0'30'1,"0"0"250"-1,-252 240-107 0,85-60-63 0,-26 23-58 0,13-9 20 5,38-48 16 2,38-54-17 3,38-35 34-6,14-24 34 4,0-16-10 0,0-15-33 0,-3-4-72 0,27-53-24-1,-3-51-162 1,24-53-6 1,-7-39-57 6,8-9-16-14,-12 40 111 15,4 60 130-15,-10 58 18 15,-4 30 17-15,-10 19-35-1,-20 0 0 15,-19 45 12-13,-26 50 45 13,-25 54-2-14,-21 48 22 15,-7 11 24-15,7-15-3 14,38-44-10-14,42-58-14 16,24-30 16-16,18-28 41-1,2-14-42 15,18-19-47-15,7-24-42 17,25-105-48-17,54-95-78 16,18-52 84-15,7-27-22 15,-7 15-78-15,-35 52-12 0,-17 38-14 14,-31 63-26-14,-14 55-157-1</inkml:trace>
    </iact:actionData>
  </iact:action>
  <iact:action type="add" startTime="147791">
    <iact:property name="dataType"/>
    <iact:actionData xml:id="d14">
      <inkml:trace xmlns:inkml="http://www.w3.org/2003/InkML" xml:id="stk14" contextRef="#ctx0" brushRef="#br1">22019 10913 208 0,'0'0'255'2,"-207"225"-102"-2,54-37-66 18,-9 34 14-16,20-5-10-1,14-27-16 7,48-52-46 1,18-44-15-3,27-44 34 5,18-35-16-3,3-15-10 9,14-50-22-16,7-81-180 0,52-72-22 14,10-40 153-14,-3-3-19 14,-4 29-46-14,-34 76-81 15,-14 41-80-15</inkml:trace>
    </iact:actionData>
  </iact:action>
  <iact:action type="add" startTime="147972">
    <iact:property name="dataType"/>
    <iact:actionData xml:id="d15">
      <inkml:trace xmlns:inkml="http://www.w3.org/2003/InkML" xml:id="stk15" contextRef="#ctx0" brushRef="#br1">20908 11101 443 0,'-104'147'150'2,"-17"22"-48"11,24-15 31-11,7-2 0 7,7-2-54-5,18-30-40 4,20-37-18 0,24-38-13-2,14-32-2 2,7-13-6 1,0-20-9-2,7-58-160-1,27-60 52 5,29-59 63-6,-5-23-57 5,-19 15-66-5,-19 51 4 16,-13 61 132-20,-7 45 41 15,-14 33 0-15,-24 15 2-1,-20 20 28 16,-32 60 80-15,-39 56-15 14,-19 43-29-14,-8 15 18 15,7-2 11-14,38-42-24-2,28-44-8 16,31-32-39-15,14-29 13 14,7-10 54-15,10-15-23 16,14-20-40-15,7-15-28 15,14-74-124-15,38-51 34 15,7-53 38-16,3-22 0 16,-17 33-20-15,-24 52 17-1,-14 59 55 16,-7 31 4-15,-7 17 9 15,-31 23-7-15,-14 6 59 15,-14 73-13-15,-31 60-27-1,1 46-5 16,-8 18 15-16,14-4 38 16,31-40-9-15,14-54-35 15,14-34-16-15,17-30-3 15,4-17 12-16,3-8-21 16,7-16-1-15,0-44-68 0,31-66 13 14,7-49 36-15,-11-22-25 16,-2 25 22-15,-25 45-11 15,0 49 20-15,-7 29 13 15,-24 15 7-16,-14 18-6 17,-7 18 8-16,-7 45-7-1,0 27-2 15,-3 14 35-14,3 4 27 15,14-3 2-15,7-6-31 15,17-12-16-16,14-18-17 16,7-31-35-14,0-24-164-2,0-14-181 0</inkml:trace>
    </iact:actionData>
  </iact:action>
  <iact:action type="add" startTime="157553">
    <iact:property name="dataType"/>
    <iact:actionData xml:id="d16">
      <inkml:trace xmlns:inkml="http://www.w3.org/2003/InkML" xml:id="stk16" contextRef="#ctx0" brushRef="#br1">15253 13079 400 0,'0'0'166'7,"0"0"-18"3,0 0-13-4,0 0-8 0,0 0-39 2,0 0-4 1,0 0 26-1,0 0 6-1,0-3-29 0,0 1-14 3,0 2 1-4,0 0-19-1,0 0-5 4,0 0-8-1,0 0-4 1,0 0 0-4,0 0 4 4,0 0 4-3,0 0 4 4,0 0 3-4,0 0-8 1,0 0-10 0,0 0-11 1,0 0-10 0,0 0-5-1,0 0 7 1,0 0-14-1,0 0-1 2,0 0-1-3,0 0 0 3,0 6 6-3,21 3 6 4,-7 4 1-6,17-2-4 5,0 7 7 1,7 5 5-5,-3 5 1 3,10 7-7-2,6 0-7 5,-6 4 1-5,7 0 3 3,-7-4 3-4,0 1-8 10,0-4 2-14,0-3-8 14,-14-2 5-14,4-2-5 15,-11-2 0-16,-3-1-1 16,3-1 1-15,-3-3-1 16,-4 0 0-16,-3-5 0-1,7 6 1 16,-4-5-1-15,-3 2 1 13,10 0 0-13,-10 1-1 15,0 1 0-15,0-1 1 15,10-2-1-16,-10-2 0 2,3-4 0 12,-10-3 0-12,-7-1 1 13,0-5 6-15,7 3-7 17,-7-3 1-16,0 0 8 16,0 0 5-17,0 0 5 1,0 0 15 8,0 0 11-3,0 0-11 2,0 0-9-1,0 0-10 1,0 0-6 0,0 0 0-1,0 0-2 2,0 0 4-3,0 0 7 0,-7 0 10 3,-10 0-16 6,3-3-11-14,-17-8 1 14,10 2 4-14,-10-1-6 15,10-1 0-15,-3 1 0 15,3 1 0-16,0 0 0 16,-3 0 0-15,3 1 1 15,-3-2-1-15,3 2 0-1,-3 1-1 16,3 0 1-15,-3-2 0 15,17 3 0-15,-7 1 0 14,-3-1 0-14,10 1 1 0,0 3-1 14,0-1 0-14,7 3 2 14,-7 0-1-14,7-2 5 15,0 2-4-15,0-3 5 5,0 3 8 4,0 0-5-8,0 0-8 7,0 0-1-2,0 0-1-1,0 0 0 3,0-2 1-1,0 2 0 0,-6-4 8-2,6 2 15 3,0 1 0-3,-7-3-18 5,7 3-5-8,0 1 7 5,-11 0-7 1,11 0 0 6,0 0-1-14,0 0 0 5,0 0-2 2,0 0-6 0,0 0-1 0,0 0-5-3,0 0-4 6,0 0 0-6,0 0-1 2,11 0 6 1,2 0 5 11,8 0 8-18,10 1 0 12,1 6 0-12,2 2 1 16,4-2 0-16,0 0-1-1,-7 2 1 16,-3-3-1-15,3 3 0 14,-3-2 0-15,-4 0 0 16,4 1 0-15,-11 0 0 15,4-1 0-15,3 1 0 15,-17-4 0-16,7 0-1 16,-14-4 1-14,7 0 0-2,-7 0 0 15,0 0 8-14,0 0 8 5,0 0-3 1,0 0-2-1,0 0-5 5,7 0-6-6,-7 0 1 1,0 0 0 4,0 0-1-4,0 0 8 3,0-4-7-3,0-8 8 3,0-5-8-1,0-6 5 3,0 0-6 5,0-5 1-14,-7-1-1-2,0-2 0 15,-7 1 1-14,0-3 0 14,-3 6 1-14,10 1-1 15,-7 4 0-15,-3 3 0 15,10 5 5-15,0 1-4 15,7 4 5-16,-7 0-1 0,7 4 3 16,-7 3 1-15,7 0-4 16,0-1 2-17,0 3-1 4,0 0 2 5,0 0-3-5,0 0-5 6,0 0 5-4,0 0-6 2,0 0 2-2,-7 0-2 3,7 0 0-2,0 0-1 2,0 0-8-2,0 0 1-1,0 0 7 5,0 0-17-6,0 0-78 1,-17 12-146 4,-4 2-281 5,-3-2-439-14</inkml:trace>
    </iact:actionData>
  </iact:action>
  <iact:action type="add" startTime="178302">
    <iact:property name="dataType"/>
    <iact:actionData xml:id="d17">
      <inkml:trace xmlns:inkml="http://www.w3.org/2003/InkML" xml:id="stk17" contextRef="#ctx0" brushRef="#br1">14595 13325 117 0,'0'0'258'6,"0"0"-131"1,0 0-11 1,0 0 14 0,0 4 7-1,0-4-19 3,0 0 5-5,0 0-7 5,0 0-35-6,0 0-17 5,0 0-6-2,0 0-6 2,0 0 2-3,0 0 3 1,0 0 2 3,0 0-16-2,0 0-10-3,0 0-9 3,0 0 9-1,0 0 7 2,0-4 7-2,0-6-17 0,0-3-24 0,0-2-4 2,0-2-1-2,0-2 1 2,0-4-1-3,0-3-1 4,7-1 0-4,0-4 0 0,0 0 0 2,10-2 0 0,-17-2 0 2,7-3 0-6,7 2 0 10,-7-4-1-12,4-1 1 13,-5 3-1-14,1 3-1 15,7 1 2-15,-7 3-1 15,4-1 0-16,2 3 1 16,1-4 0-15,0 0-6 15,3 3 5-15,-3 0-1-1,0 2 1 15,3 0-1-14,4 4-4 15,-7 1 6-15,3 2-1 15,4 7-1-15,-4-4-7-1,4 5-7 16,0 0-6-14,3 7 8 12,-3-3-5-13,3 9-2 15,-10 0-2-14,-7 0-3 13,10 0-7-14,-17 3-4 15,7 8-1-16,-7 3 9 16,0 3 29-15,0 6 0-1,0 8 20 16,-24 1-8-15,3 4-1 14,-10-1-11-14,-7 2 14 15,10-4-2-14,-3-4-11-2,10-7 7 15,-3-6-7-14,10-8 10 15,7-3-9-16,0-5 12 16,7 0-2-15,0 0-12 3,0 0-10 2,0 0-14 2,0 0-1 1,7 0 10-2,7 0 15 9,0 0 1-16,10 0 0 16,7 0-1-15,4 0-1 14,-4 0-5-14,0 11-1 15,-3 10-2-15,-4 4-4 16,-3 0-7-17,-14 2 7 0,-7 3 13 16,0-2 23-16,0 0 43 16,0-1-2-15,-21 2-4 15,-17-1-8-15,-7-1-12 15,0-3-5-15,-7 0-14 0,0-7-2 13,7-4-3-13,7-9-16 15,10-4-8-15,22-4-97 15,6-20-175-15,0-2-997-1</inkml:trace>
    </iact:actionData>
  </iact:action>
  <iact:action type="add" startTime="183723">
    <iact:property name="dataType"/>
    <iact:actionData xml:id="d18">
      <inkml:trace xmlns:inkml="http://www.w3.org/2003/InkML" xml:id="stk18" contextRef="#ctx0" brushRef="#br2">20133 17452 461 0,'0'0'124'7,"0"0"18"1,0 0-28 2,0 0-4-6,0 0-28 6,0 0-18-4,0 0 30 3,-69 5 36-4,55-5-5 3,-10 0-19 0,3 0 18 0,-3 0-44-1,3-5-14 0,0-2-17 0,-3 2-15 2,3-5 0-3,-3-3-3 1,3 3-12 2,-10-5-10-2,0 3 5-1,10-6 12 4,-10 3-10-3,3-2-1 3,-3-6 1-7,-7-5 9 9,10-2 14-8,-3-1-14 5,-7 1-5-2,17-3-3 3,-10 0-1 6,4 3-16-14,-5-3 14 2,8 1-8 7,3-1-5-8,1 4 8 11,-12-6-1-13,8 2-7 14,3-6-1-13,-3 6 12 13,3-2-3-13,1-7-8 13,-5 2 1-13,5-6-1 1,-11 1 0 9,10 0-1-10,-3 5 2 12,3 1-2-13,-3-1 1 15,10 7 0-15,-11-7-1 14,12 3 1-13,-8-2 0 13,4 4-1-13,3-8-1-2,7 6 1 15,-10-7 0-13,3 4 0 12,0 3 0-11,0-1 0 11,-3 3 1-11,3 0-1 11,0 2 1-13,-3-6-1 15,10 4 0-13,-7 0 0-3,7 0 0 16,-10-3-1-13,10 3 1 8,-7-3 0-9,7 1-1 12,0 2 0-11,-3-2 1 11,3 2-1-11,0 3 1-2,0 2 0 12,0 2 0-11,0 0 0 13,0 3 1-11,-3 1-1-2,3 1 1 8,0 0-1 7,7-3 0-16,-7 2 0 15,0-5-1-14,7 5 1-2,-7-2-1 14,7 3-7-9,0 1 8 7,0 2-1-10,0 5 1 13,0 2 0-12,0 6 1 10,-10-6 0-8,10 6 0-5,0-1 1 12,0 0-2-8,0 0 1 9,-7 3-1-12,7 4 0 3,0 1 0 4,0 0-1 1,0 0 1-4,-7 0-8 6,7 0 8-6,0 0 6 6,0 0 0-8,0 0-5 5,0 0 1 0,-7 0-1 0,7 0 0-1,-14 1-1 0,4 12 0 3,-11 8-1 1,7 6-7-6,-17 6 1 8,10 7 6-9,-3 1 1 8,-4 1-1-8,4-2 0-2,3-1 0 8,4-10 0 7,3-3 1-12,7-4-1-5,0-9 0 12,-3-3 0-8,10-2-8 9,0-3 2-10,0 0 1 0,0-5-6 5,0 0 5-1,0 0-7 0,0 0 0 3,0 0 3-4,24 0 5 2,-10-15 6 7,10-3 0-11,-3-4 9 8,3-4-8-9,-3 1 0 12,3-3 7-11,-10 0-7-4,-7-2 1 11,7-3 5-6,-4 0-6 7,-3 3 9-7,-7 3-9 7,0 7 0-10,7 8 1 12,-7 3-1-9,0 9 6-4,0 0-1 10,0 0-4-6,0 0-2 1,7 0-12 3,7 9-6-3,3 10 17 2,18 9 1 8,3 7 28-13,7 5 12 11,7 4-7-11,0 1-7 12,0 1-10-12,0-9-10-3,3-2-5 14,-21-5-1-11,11-10-62 9,-6-20-94-6,-8 0-176-6,-11-14-488 11</inkml:trace>
    </iact:actionData>
  </iact:action>
  <iact:action type="add" startTime="186042">
    <iact:property name="dataType"/>
    <iact:actionData xml:id="d19">
      <inkml:trace xmlns:inkml="http://www.w3.org/2003/InkML" xml:id="stk19" contextRef="#ctx0" brushRef="#br2">20780 17508 367 0,'0'0'176'9,"0"0"-101"-3,0 0-19 3,0 0-36-3,0 0-8 3,0 0 54-2,0 0 25 3,7 0 13-7,-7 0 29 5,0 0 32 0,0 0-14 1,0 0-45-2,0 0-42 0,0 0-35 1,0 0 9-1,0 0 0 2,0 0-2-4,0 0 5 4,0 0 16-1,0 0 25-2,0 0-3 2,0 0-4-1,-14-10-50 3,7-3 7-4,-17-2-5 2,10 2-8-2,-7-4-10 4,-3 2-8-6,3 2 5 4,-3-1 6 0,3 5 0 1,-3-5-6-3,10 6 10 2,-10-2-7 0,10 0-3-1,-6 2 1 1,-5-1-5-2,5-4-2 2,2 3 0 1,4 2 2-3,1 0 7 2,-5 1-3-1,4 2 1 3,1-6-5-6,-1 5-1 6,3 1 1-1,-2-1 8 0,6 1-9 8,0 3 0-17,0 2 0 16,-4 0 1-14,4-5 5-2,1 5-7 6,-1 0-1 3,-7 0 1-2,7 0 1 3,-4 0-1-7,5 0 0 7,-1 0 1-3,-7 0-1 1,7 0-2-2,-4 7-11 1,-2 9 3 3,6 1 4 5,-7 1 4-14,3 4-4 15,5 1 5-15,6 5-6 15,-7-6-3-15,7 3 8 0,0-7-4 15,0-1 6-15,0-4-2 13,0-3 1-13,0-5-1 14,7 0-8-14,-7 1 0 3,6-6 2 6,12 5 2-4,-4 2 5 8,-7-7 0-13,10 5 1 14,-3 1-1-14,0-6 1 15,3 0 0-15,-10 1-1 13,7-1 1-13,-1 0 1 16,5 0 0-16,-4 0 0 0,-7 0-1 13,6 0 0-12,5-7 2 13,-11-5 8-12,6-4 0 11,1-2-1-13,10-4-1 15,-10-1-7-16,4 1 7 17,2-3-7-17,-6 2 6 0,10-2-6 16,-3 2 0-15,3 3 13 14,-3-8-14-14,3 5 6 15,4 0-5-15,3 1-1 15,-10-1 0-15,3 6 0 14,-3 6-1-13,3-3 0-2,-10 6 0 15,0-2 1-14,3 2-1 15,-3-2-46-15,-7-7-93 14,0-1-137-14,-7 3-610-1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5T02:38:19.52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749">
    <iact:property name="dataType"/>
    <iact:actionData xml:id="d0">
      <inkml:trace xmlns:inkml="http://www.w3.org/2003/InkML" xml:id="stk0" contextRef="#ctx0" brushRef="#br0">20579 1145 1315 0,'0'0'218'7,"0"0"-149"-1,-7 136 58 2,-10-61 16 1,10 6-58-2,0 1-54 1,7-4-16-2,0-10-15 5,0-17-9-6,0-21-110 1,0-30-161 2,7-7-278 0,11-33-44-7</inkml:trace>
    </iact:actionData>
  </iact:action>
  <iact:action type="add" startTime="16983">
    <iact:property name="dataType"/>
    <iact:actionData xml:id="d1">
      <inkml:trace xmlns:inkml="http://www.w3.org/2003/InkML" xml:id="stk1" contextRef="#ctx0" brushRef="#br0">20611 930 1128 0,'0'0'410'5,"0"0"-248"3,0 0-31-2,0 0-78 3,0 0-53-2,0 0 1 2,0 0-1-4,193-82 1 3,-134 68 12 0,-7 7-1 0,0 5-7-2,-14 2-5 2,-10 0-13 1,-11 0-4-2,-10 18-13 1,-7 10-8-2,0 7 37 4,-38 7 1-4,-7 8 4 0,-21 6-3 2,7-5 4 4,-3-4-3-8,10-5 24 3,14 0-4 2,10-2-10 7,11-3-12-15,3 1 0 15,14 0-1-15,0-6 0 15,0-1 1-15,14-6 1 0,10-2 13 14,7-4 18-14,4 2-5 14,10-4 4-14,0 1-18 14,0-2-13-14,0 1-97 15,-7 11-175-15,-10-8-305 0,-11-3-295 14</inkml:trace>
    </iact:actionData>
  </iact:action>
  <iact:action type="add" startTime="17412">
    <iact:property name="dataType"/>
    <iact:actionData xml:id="d2">
      <inkml:trace xmlns:inkml="http://www.w3.org/2003/InkML" xml:id="stk2" contextRef="#ctx0" brushRef="#br0">21064 1656 578 0,'0'0'756'1,"0"0"-661"2,0 0-35 6,0 0 10-4,0 0-37 3,173-13-33 0,-128 11-50 0,-3-3-51-1,-4 0-62 0,-7 0 30 2,-11-2-7-2,5-6 33 0,-18-1 59 1,-7-3 47-1,0 3 1 1,-7-5 27-2,-18 5 18 3,-2-2 46-2,-4 4 32 3,-14 0 0-6,7 7 22 6,3 5 3-4,-3 0-27 4,7 0-12-6,3 14-20 4,11 8-27 1,3 10-21-2,7 3-21 0,7-1-20 0,0 7 0 3,0-3-6-4,14-3 0 0,10 0-12 2,4 0-52 0,24 10-73 1,-14-6-179 5,0-11-338-13</inkml:trace>
    </iact:actionData>
  </iact:action>
  <iact:action type="add" startTime="17796">
    <iact:property name="dataType"/>
    <iact:actionData xml:id="d3">
      <inkml:trace xmlns:inkml="http://www.w3.org/2003/InkML" xml:id="stk3" contextRef="#ctx0" brushRef="#br0">21503 2214 515 0,'0'0'885'2,"0"0"-737"-2,0 0 46 8,0 0-1 0,0 0-85 0,156 97-53-1,-118-95-30 0,0-2-9 3,-6-5-4-4,-5-27-12 2,-3-16-71-2,-3-56-134 5,-14 11-200-6,-7-5-497-4</inkml:trace>
    </iact:actionData>
  </iact:action>
  <iact:action type="add" startTime="17964">
    <iact:property name="dataType"/>
    <iact:actionData xml:id="d4">
      <inkml:trace xmlns:inkml="http://www.w3.org/2003/InkML" xml:id="stk4" contextRef="#ctx0" brushRef="#br0">21801 1442 796 0,'0'0'701'8,"0"0"-572"-1,0 0-98 0,0 0-31 3,0 0-246-4,0 0-159 3,0 0-453-9</inkml:trace>
    </iact:actionData>
  </iact:action>
  <iact:action type="add" startTime="18115">
    <iact:property name="dataType"/>
    <iact:actionData xml:id="d5">
      <inkml:trace xmlns:inkml="http://www.w3.org/2003/InkML" xml:id="stk5" contextRef="#ctx0" brushRef="#br0">22192 1575 1234 0,'0'0'501'3,"0"0"-393"8,0 0-31-10,0 0-66 14,0 0 6-14,0 0 7 5,0 0-24 3,170 51-30-4,-125-49-80 7,0-2-84 5,0 0-108-16,-14 0-61-1,-3-15 18 16,-21-2 107-14,-1-4 147 12,-6-2 91-13,0 4 199 15,-13 2 68-15,-15 3 26 14,-3 6 5-14,0 8-65 15,-4 0-95-15,4 11-8 15,0 17-7-15,3 7-42-1,4 3-28 15,10-1-41-14,7 1-12 15,7 0 0-15,0-6-15 15,21-2-71-15,10-3-87-1,42-8-45 16,-4-9-163-15,-3-8-404-1</inkml:trace>
    </iact:actionData>
  </iact:action>
  <iact:action type="add" startTime="18463">
    <iact:property name="dataType"/>
    <iact:actionData xml:id="d6">
      <inkml:trace xmlns:inkml="http://www.w3.org/2003/InkML" xml:id="stk6" contextRef="#ctx0" brushRef="#br0">22936 1606 1094 0,'0'0'745'3,"0"0"-514"9,0 0 10-8,0 0-104 4,0 0-123-2,0 0-14 2,0 0-11 0,-90 50 3 0,90-25-21-1,0 0-39 0,7 1-28 3,17-7 0-4,15-3 18 0,6-3-30 2,27-13-67 0,-13 0-119 0,3-18-266-7</inkml:trace>
    </iact:actionData>
  </iact:action>
  <iact:action type="add" startTime="18682">
    <iact:property name="dataType"/>
    <iact:actionData xml:id="d7">
      <inkml:trace xmlns:inkml="http://www.w3.org/2003/InkML" xml:id="stk7" contextRef="#ctx0" brushRef="#br0">23504 1163 1345 0,'0'0'612'2,"0"0"-359"9,0 0-2 5,0 0-114-15,0 0-137 1,0 0-1 6,0 0-8 0,-38 105 9 0,17-37 1-1,-3 7-1 9,3 8-9-15,-3 6-96 15,-4-3-84-15,4 7-118 15,10-23-211-15,0-21-304-1</inkml:trace>
    </iact:actionData>
  </iact:action>
  <iact:action type="add" startTime="18881">
    <iact:property name="dataType"/>
    <iact:actionData xml:id="d8">
      <inkml:trace xmlns:inkml="http://www.w3.org/2003/InkML" xml:id="stk8" contextRef="#ctx0" brushRef="#br0">23234 1462 1237 0,'0'0'700'14,"0"0"-530"-13,0 0-79 5,0 0-91 3,0 0-9-2,0 0-26 1,166 10-87-2,-100-3-64 2,38-7-104 0,-7 0-347-2,-14-7 333-5</inkml:trace>
    </iact:actionData>
  </iact:action>
  <iact:action type="add" startTime="19048">
    <iact:property name="dataType"/>
    <iact:actionData xml:id="d9">
      <inkml:trace xmlns:inkml="http://www.w3.org/2003/InkML" xml:id="stk9" contextRef="#ctx0" brushRef="#br0">24338 1208 1309 0,'0'0'738'14,"0"0"-510"-13,0 0-84 14,0 0-115-14,0 0-18 2,-52 148-1 7,24-65 1-4,-10 13-10 7,0 5-1-12,0-3-1 15,17-10-88-15,8-17-142 15,13-42-128-16,13-21-307 17,15-10-407-16</inkml:trace>
    </iact:actionData>
  </iact:action>
  <iact:action type="add" startTime="19233">
    <iact:property name="dataType"/>
    <iact:actionData xml:id="d10">
      <inkml:trace xmlns:inkml="http://www.w3.org/2003/InkML" xml:id="stk10" contextRef="#ctx0" brushRef="#br0">24629 1163 681 0,'0'0'1102'13,"0"0"-606"-11,0 0-237 6,0 0-122-2,0 0-88 2,0 0-49 0,0 0 15 0,-97 191 13 0,52-103-12-2,10 8-7 4,-10-1-9-4,7-4-94 0,7-7-132 2,3-6-113 0,4-26-209 0,10-24-195-7</inkml:trace>
    </iact:actionData>
  </iact:action>
  <iact:action type="add" startTime="19430">
    <iact:property name="dataType"/>
    <iact:actionData xml:id="d11">
      <inkml:trace xmlns:inkml="http://www.w3.org/2003/InkML" xml:id="stk11" contextRef="#ctx0" brushRef="#br0">24220 1641 922 0,'0'0'722'15,"0"0"-455"-14,0 0-94 3,0 0-144 6,0 0-29-4,0 0 0 0,0 0-15 2,97 60-73 0,-59-34-72 0,-3-2-73-2,10 10-121 3,-14-6-183-2,0-9 13-6</inkml:trace>
    </iact:actionData>
  </iact:action>
  <iact:action type="add" startTime="19585">
    <iact:property name="dataType"/>
    <iact:actionData xml:id="d12">
      <inkml:trace xmlns:inkml="http://www.w3.org/2003/InkML" xml:id="stk12" contextRef="#ctx0" brushRef="#br0">24504 1903 497 0,'0'0'601'2,"0"0"-312"7,0 0-40 6,0 0-75-14,0 0-98 15,0 0-47-15,0 0-29 0,-69 118 0 7,69-93-31 0,10-5-5 8,11 1 11-15,0-3 25 14,17-9 4-14,-7-7 12 14,-10-2-15-14,-4 0 14 15,-3-11 2-15,-14-23-17 15,0-39-98-15,-21 5-136-1,-10 3-551 0</inkml:trace>
    </iact:actionData>
  </iact:action>
  <iact:action type="add" startTime="20750">
    <iact:property name="dataType"/>
    <iact:actionData xml:id="d13">
      <inkml:trace xmlns:inkml="http://www.w3.org/2003/InkML" xml:id="stk13" contextRef="#ctx0" brushRef="#br0">26577 1329 861 0,'0'0'549'7,"0"0"-328"1,0 0 29-1,0 0-53 1,0 0-64-2,0 0-47 4,0 0-28-4,-59 50-24 4,8-20-5-6,-1 8 4 6,0 4-11-4,-11 2-20 2,11-2-2-2,14-4-5 2,11-8-98 0,2-22-129 0,19-8-128 0,-1 0-352-8</inkml:trace>
    </iact:actionData>
  </iact:action>
  <iact:action type="add" startTime="20987">
    <iact:property name="dataType"/>
    <iact:actionData xml:id="d14">
      <inkml:trace xmlns:inkml="http://www.w3.org/2003/InkML" xml:id="stk14" contextRef="#ctx0" brushRef="#br0">26307 1318 601 0,'0'0'829'5,"0"0"-652"1,0 0-105 8,0 0-56-13,0 0 67 6,0 0-10 2,0 0 12-4,101 134-19 5,-81-98-37 8,-6 0-17-17,4-3-12 15,-5 1-57-15,-6-14-122-1,-7-7-343 16,7-13-456-15</inkml:trace>
    </iact:actionData>
  </iact:action>
  <iact:action type="add" startTime="21215">
    <iact:property name="dataType"/>
    <iact:actionData xml:id="d15">
      <inkml:trace xmlns:inkml="http://www.w3.org/2003/InkML" xml:id="stk15" contextRef="#ctx0" brushRef="#br0">26518 1186 1152 0,'0'0'520'7,"0"0"-423"1,0 0-67 0,0 0-29-2,0 0-2 2,170 5-24 1,-94 3-86-2,21 11-133 1,-21-5-146-2,-17-1-380-5</inkml:trace>
    </iact:actionData>
  </iact:action>
  <iact:action type="add" startTime="21430">
    <iact:property name="dataType"/>
    <iact:actionData xml:id="d16">
      <inkml:trace xmlns:inkml="http://www.w3.org/2003/InkML" xml:id="stk16" contextRef="#ctx0" brushRef="#br0">26965 1602 1350 0,'0'0'224'1,"0"0"-192"0,0 0-12 12,0 0-20 4,166-5-150-16,-100-1-248-1,0-5-285 0</inkml:trace>
    </iact:actionData>
  </iact:action>
  <iact:action type="add" startTime="21607">
    <iact:property name="dataType"/>
    <iact:actionData xml:id="d17">
      <inkml:trace xmlns:inkml="http://www.w3.org/2003/InkML" xml:id="stk17" contextRef="#ctx0" brushRef="#br0">27892 1334 1341 0,'0'0'304'5,"0"0"-83"3,0 0-44 0,0 0-88 0,0 0-58 0,0 0-29-2,-159-53-2 4,114 53 0-4,0 0 14 0,18 0-1 2,-5 10-8 0,19 5-5 0,6 2-14-2,0 1-6 3,7 3 7-2,0 3-10 3,14 1-11-6,6 1 13 4,11 4 21 0,1 0 0 0,2 1 8-1,4 2 0 0,-7-2-8 3,-3 3 0 6,-4-4 0-15,-10 0-10 14,-7-5-5-14,-7-2 8 15,0-6 5-15,-14 1-20-1,-17-6-2 17,-14 4-13-16,0-4 21 13,4-2 1-13,3-2 15 15,6-5 8-15,12-3 24 15,13 0 16-16,7-5-4 17,0-23-44-17,14-7-3 0,13-11-32 16,18-6-1-16,0-1-25 17,7-1-34-17,0 2-39 18,10-1-130-17,-10 10-83 13,-24 13-282-13</inkml:trace>
    </iact:actionData>
  </iact:action>
  <iact:action type="add" startTime="22180">
    <iact:property name="dataType"/>
    <iact:actionData xml:id="d18">
      <inkml:trace xmlns:inkml="http://www.w3.org/2003/InkML" xml:id="stk18" contextRef="#ctx0" brushRef="#br0">25854 2263 1232 0,'0'0'553'4,"0"0"-425"2,0 0 48 2,180-44 12 0,-11 20-15 0,56-2-48-2,28 7-16 2,-7 8-45 0,-35 11-55 1,-62 0-9-4,-38 0-94 5,-21 0-83-4,-21 0-50 4,17 13-85-6,-17 3-233 4,-10-6-89-7</inkml:trace>
    </iact:actionData>
  </iact:action>
  <iact:action type="add" startTime="22480">
    <iact:property name="dataType"/>
    <iact:actionData xml:id="d19">
      <inkml:trace xmlns:inkml="http://www.w3.org/2003/InkML" xml:id="stk19" contextRef="#ctx0" brushRef="#br0">27712 2391 899 0,'0'0'344'16,"0"0"19"-15,0 0-185 0,0 0-20 7,0 0-56 0,-200 0-37 0,117 0 0-2,-7 0 14 2,0 0-5 0,-7 0-13 0,7 0-27 0,17 0 2-2,-3 5-8 4,17 13-13-4,0-1-15 0,14 4 0 2,14 3-2 0,-7 6-11 0,17 7 8-2,14 3 5 4,-10 10 1-4,17 10 10 5,0 10 11 7,0 14 0-17,0 7 0-1,10 4-5 15,-3 4-8-14,0-3-3 15,-7-11 0-15,0-13 0 15,0-12-6-15,0-25 1 15,0-13-1-16,0-20 6 17,0-2 19-17,0-18-25 1,-7-27-20 14,-17-11-37-14,-4-6 21 15,-3 2-11-15,-7 4-2 14,11 19 38-14,2 11 11 0,5 15 0 14,2 11 20-13,4 0-20 12,-6 18-12-13,-5 15 1 16,5 6-2-16,2 3 6 14,11 1 5-14,7-1-5 15,0-7-26-15,14-3-94 16,62-23-108-16,1-6-91-1,-5-3-332 0</inkml:trace>
    </iact:actionData>
  </iact:action>
  <iact:action type="add" startTime="23047">
    <iact:property name="dataType"/>
    <iact:actionData xml:id="d20">
      <inkml:trace xmlns:inkml="http://www.w3.org/2003/InkML" xml:id="stk20" contextRef="#ctx0" brushRef="#br0">27190 2741 1215 0,'0'0'341'2,"0"0"-132"3,0 0-119 3,0 0-84 0,0 0-4 0,0 0-2-2,0 0 29 4,142 0-7-4,-104 0 9 0,-4 0-18 2,-2 0-9 0,-12 0-4 0,-2 5-20-2,-18 5-20 2,0 2-8 0,-7 6 48 1,-24 5 28-4,-14 3 3 5,0 3 25-4,-14 2 27 4,7 1-17-6,7 1 11 4,14-5-21 0,10-5-31 1,4-9-25 0,17-3 0 8,0-4-49-16,10-3-82 1,18-4 39 12,17 0-20-12,14 0-70 12,24-11-176-12,-14-5-269 13,-10-1-98-14</inkml:trace>
    </iact:actionData>
  </iact:action>
  <iact:action type="add" startTime="23382">
    <iact:property name="dataType"/>
    <iact:actionData xml:id="d21">
      <inkml:trace xmlns:inkml="http://www.w3.org/2003/InkML" xml:id="stk21" contextRef="#ctx0" brushRef="#br0">27816 2850 1294 0,'0'0'334'3,"0"0"-102"7,0 0-24-5,0 0-96 1,-135 128-65 2,83-78-34 0,7 1-13 0,0-9-38 0,7-3-90-1,25-17-137 0,6-7-278 2,7-15-255-9</inkml:trace>
    </iact:actionData>
  </iact:action>
  <iact:action type="add" startTime="23564">
    <iact:property name="dataType"/>
    <iact:actionData xml:id="d22">
      <inkml:trace xmlns:inkml="http://www.w3.org/2003/InkML" xml:id="stk22" contextRef="#ctx0" brushRef="#br0">27958 3006 788 0,'0'0'812'2,"0"0"-530"12,0 0-134-13,0 0-36 6,0 0-28-1,0 0-28 2,-111 178-13 1,66-122-18-2,0 0-6 0,7-12-8 0,7-8-11 1,17-11-13 0,7-9-108-2,7-16-154 3,0-4-108-1,28-15-461-7</inkml:trace>
    </iact:actionData>
  </iact:action>
  <iact:action type="add" startTime="23784">
    <iact:property name="dataType"/>
    <iact:actionData xml:id="d23">
      <inkml:trace xmlns:inkml="http://www.w3.org/2003/InkML" xml:id="stk23" contextRef="#ctx0" brushRef="#br0">28270 3165 130 0,'0'0'1498'11,"0"0"-1124"-6,0 0-193 9,0 0-35-13,0 0-110 4,0 0-36 3,0 0-2-2,0 19 1 4,0-10-15-4,0-2 5 5,10 0 11-7,-3 1 0 12,7 1 13-16,0 2-2 16,3 1 6-15,4 1-6 15,10 2-1-15,-10 0 3 15,3 3-5-15,-3 0-8-1,3 5 0 15,-17 0-6-14,0 1 6 16,-7 3 15-16,0 3 7 14,0 2-9-14,-14-5 10 15,-10 3-10-15,3-5 0 14,-17-2-13-12,0-6-67-3,-7-1-68 14,-21-16-97-13,7 0-270 15,4 0-254-15</inkml:trace>
    </iact:actionData>
  </iact:action>
  <iact:action type="add" startTime="24398">
    <iact:property name="dataType"/>
    <iact:actionData xml:id="d24">
      <inkml:trace xmlns:inkml="http://www.w3.org/2003/InkML" xml:id="stk24" contextRef="#ctx0" brushRef="#br0">28398 3137 1390 0,'0'0'582'2,"0"0"-280"-2,0 0-23 6,0 0-74 2,0 0-120-2,0 0-77 2,0 0-2 0,104-79-5 0,-53 60 0-2,1 0-1 4,11 5-8-4,-11 4-67 3,0 4-89-4,-14 6-134 3,-4 0-193 0,-23 0-182-7</inkml:trace>
    </iact:actionData>
  </iact:action>
  <iact:action type="add" startTime="24902">
    <iact:property name="dataType"/>
    <iact:actionData xml:id="d25">
      <inkml:trace xmlns:inkml="http://www.w3.org/2003/InkML" xml:id="stk25" contextRef="#ctx0" brushRef="#br0">27695 2814 137 0,'0'0'59'8,"0"0"-59"-2,0 0-134-5</inkml:trace>
    </iact:actionData>
  </iact:action>
  <iact:action type="add" startTime="24970">
    <iact:property name="dataType"/>
    <iact:actionData xml:id="d26">
      <inkml:trace xmlns:inkml="http://www.w3.org/2003/InkML" xml:id="stk26" contextRef="#ctx0" brushRef="#br0">27695 2814 103 0,'31'3'135'11,"-24"2"-40"-7,-7 1-60 7,7-3-35-6,4 2-63 0,-5-1-183 5</inkml:trace>
    </iact:actionData>
  </iact:action>
  <iact:action type="add" startTime="25195">
    <iact:property name="dataType"/>
    <iact:actionData xml:id="d27">
      <inkml:trace xmlns:inkml="http://www.w3.org/2003/InkML" xml:id="stk27" contextRef="#ctx0" brushRef="#br0">27837 2895 401 0,'0'0'241'7,"0"0"-34"1,0 0-93-2,0 0-74 3,0 0-40-2,0 0 2-1,0 0 53 2,-7 8 110 0,7-8 88 0,0 0-2-2,0 0-41 3,0 0-62-2,7 0-49 3,17 0-30-6,21-10 8 4,7-8 26 0,21-10-44 0,17-5-20 0,0-2-11-2,7 0-21 2,-21 7-7 0,-10 5-60 1,-28 11-129-4,-18 5-289 6,-20 4-682-11</inkml:trace>
    </iact:actionData>
  </iact:action>
  <iact:action type="add" startTime="26766">
    <iact:property name="dataType"/>
    <iact:actionData xml:id="d28">
      <inkml:trace xmlns:inkml="http://www.w3.org/2003/InkML" xml:id="stk28" contextRef="#ctx0" brushRef="#br0">28429 2651 390 0,'0'0'137'4,"0"0"-61"4,0 0-4 1,0 0 1-2,0 0 10 1,0 0 31 0,0 0 21-2,-97 23-1 5,80-19-6-8,-4 1-15 5,-3 0-24 0,3 3-22 0,0 2 3-1,-3 0-8 1,-7 1-12 0,10-2-21 0,-10 4-4-3,3-3 16 3,4 3-10 0,-4-1-9 0,-10 5-8-2,0 1 1 2,0 3 17 0,3 2-7 7,4 1 0-15,-7-2-4 9,0 4-2-3,4-1 3 7,-5 0-12-8,1 1-9 0,0-1 0 7,0-3 0 4,17-1 7-15,-10-3 3-1,11-4 0 16,-5 3-5-15,5-1 0 14,6 1-6-14,-10 1 2 15,-4 3-1-15,4 2 8 15,-8-1-2-15,12-2-6 14,-11-3 8-14,10-1 3-1,7-1-3 16,-10-2 3-15,10-3 1 15,-3 3 2-15,-4 1-8 15,7 1-7-16,-10 1 9 17,10 2-8-16,-10-7-1-1,10 2 1 15,0-3 4-14,7 1-5 15,0-6 0-15,-3 0 10 14,10-5-1-14,0 2 12 1,0-2-8 12,0 0-2-12,0 0-11 6,0 0-53 0,45-17-90 1,0-9-372-3,0-4-488-5</inkml:trace>
    </iact:actionData>
  </iact:action>
  <iact:action type="add" startTime="29099">
    <iact:property name="dataType"/>
    <iact:actionData xml:id="d29">
      <inkml:trace xmlns:inkml="http://www.w3.org/2003/InkML" xml:id="stk29" contextRef="#ctx0" brushRef="#br0">29322 1709 453 0,'0'0'504'9,"0"0"-333"-5,0 0 44 4,0 0-42 0,0 0-78 1,0 0-52-2,0 0 7-1,-7 0 20 4,7 0-9-3,0 2 7 2,0 0-14-5,0 1-13 4,0 8-22 0,17 3 6 0,11 7 35-1,3 3-17 0,7 4-20 3,-3 2-9-4,17 3-6 0,-7 1 0 2,-7-2-8 0,7-2 0 3,-14-2 1-8,-10-5-1 14,3-6 0-16,-17-4 0 14,-7-3-8-14,0 0 8 15,0 3 0-15,-14 10 17 14,-24 4 44-14,-14 14 1 15,-10 0-27-14,-4 8-15-2,0-1-14 15,11-6-5-15,13-6-1 16,11-11 0-15,24-10-18 15,7-5-142-15,7-10-170 17,24 0-250-17,4-8-263-1</inkml:trace>
    </iact:actionData>
  </iact:action>
  <iact:action type="add" startTime="29761">
    <iact:property name="dataType"/>
    <iact:actionData xml:id="d30">
      <inkml:trace xmlns:inkml="http://www.w3.org/2003/InkML" xml:id="stk30" contextRef="#ctx0" brushRef="#br0">30419 1848 436 0,'0'0'685'5,"0"0"-520"5,0 0 9-4,0 0-5 0,0 0-40 2,0 0-61 0,0 0 8 0,7 0-10-2,10 0-21 3,4 0 0-2,3 1-24 3,4 9-11-6,3 7-4 4,0 0-6 0,-10 1 0 0,-7-1-8-2,-4 0-2 2,-10 0 1 1,0 5 8-2,0 0 1 1,-31 3 17-2,0 4-4 4,-14 0 5-4,0 6-6 0,-7-2 2 10,7-3 0-14,10-4-1 12,4-4-6-13,17-4-7 15,-3-3-1-15,10-2 0 14,0-7-5-14,7 0-4 15,0-1-3-15,0 3-2 15,0 4 15-15,31 3 7-1,4 6 2 16,10-2 9-16,7-1-3 16,10 0-15-15,-10-8-83 15,0-4-86-15,-21-6-101 16,-3-6-114-16,-14-11-156-1</inkml:trace>
    </iact:actionData>
  </iact:action>
  <iact:action type="add" startTime="30220">
    <iact:property name="dataType"/>
    <iact:actionData xml:id="d31">
      <inkml:trace xmlns:inkml="http://www.w3.org/2003/InkML" xml:id="stk31" contextRef="#ctx0" brushRef="#br0">30152 1991 327 0,'0'0'645'6,"0"0"-596"0,0 0 55 3,0 0-27-4,149 75-41 4,-83-52-36-2,3-1-3 1,18 8-88 0,-18-7-195-2,-10-2-230-5</inkml:trace>
    </iact:actionData>
  </iact:action>
  <iact:action type="add" startTime="30398">
    <iact:property name="dataType"/>
    <iact:actionData xml:id="d32">
      <inkml:trace xmlns:inkml="http://www.w3.org/2003/InkML" xml:id="stk32" contextRef="#ctx0" brushRef="#br0">30869 2562 36 0,'0'0'1543'6,"0"0"-1310"11,0 0-32-17,0 0-19 7,0 0-182-1,0 0-27 4,0 0-221-4,45-51-21 0,-24 32-393 9</inkml:trace>
    </iact:actionData>
  </iact:action>
  <iact:action type="add" startTime="30581">
    <iact:property name="dataType"/>
    <iact:actionData xml:id="d33">
      <inkml:trace xmlns:inkml="http://www.w3.org/2003/InkML" xml:id="stk33" contextRef="#ctx0" brushRef="#br0">31329 2303 895 0,'0'0'587'3,"0"0"-405"7,0 0 2-4,0 0-91 4,0 0-53-6,0 0-34 4,0 0-5 0,-79-25 9 0,47 25-1-2,1 0-8 2,4 0 6 1,2 13-5-2,5 2-2 1,13-3 0-2,-4 3-8 2,4-2-9 0,7-3-7-1,0 2-15 0,18 4 15 1,9-4 12 0,5 1 4-2,6-5 7 4,-4-4-7-4,4-4-28 4,0 0-29-6,-7 0 17 4,-3-14 2 0,-11-4 33 1,-3-3 13-3,0 7 9 1,-7 4-7 2,-7 4 9-2,0 6 4 0,0 0 2 0,0 0-10 1,0 0-7 0,0 18 0-2,0 5 27 2,-14 7 12 0,0 2-15 0,7 2-14-2,-10-5 0 4,10-3-10-4,7-4-4 6,0-7-87-3,0-9-146-8,24-4-79 16,-3-2-257-13</inkml:trace>
    </iact:actionData>
  </iact:action>
  <iact:action type="add" startTime="31015">
    <iact:property name="dataType"/>
    <iact:actionData xml:id="d34">
      <inkml:trace xmlns:inkml="http://www.w3.org/2003/InkML" xml:id="stk34" contextRef="#ctx0" brushRef="#br0">31665 2494 222 0,'0'0'1116'5,"0"0"-836"5,0 0-83-4,0 0-46 2,0 0-102-2,0 0-43 4,0 0-6-4,0 0 1 0,0 0 2 2,7 0-1 1,-7 0-2-2,10 0-11-1,-3 0-11 3,0 0 21-2,7 0 1 3,3 0 7-6,-3 9-5 4,7-1-1 0,-4 9-1 0,-3-2 0-2,-7-1-1 2,0 7-5 0,0-1 6 0,-7 0 7 0,0 3 2-2,0-6 6 4,-14 3 0-4,-7-5-2 0,-10-2-13 2,0-5-61 0,-14-8-107 0,17-5-163-2,4-18-533-5</inkml:trace>
    </iact:actionData>
  </iact:action>
  <iact:action type="add" startTime="31352">
    <iact:property name="dataType"/>
    <iact:actionData xml:id="d35">
      <inkml:trace xmlns:inkml="http://www.w3.org/2003/InkML" xml:id="stk35" contextRef="#ctx0" brushRef="#br0">31665 2494 1013 0</inkml:trace>
    </iact:actionData>
  </iact:action>
  <iact:action type="add" startTime="31401">
    <iact:property name="dataType"/>
    <iact:actionData xml:id="d36">
      <inkml:trace xmlns:inkml="http://www.w3.org/2003/InkML" xml:id="stk36" contextRef="#ctx0" brushRef="#br0">31665 2494 1013 0,'83'-150'184'2,"-31"137"5"-2,0 3-122 0,17 0-67 0,18 5-33 0,-25 2-287 2,-10 3-725 1</inkml:trace>
    </iact:actionData>
  </iact:action>
  <iact:action type="add" startTime="34106">
    <iact:property name="dataType"/>
    <iact:actionData xml:id="d37">
      <inkml:trace xmlns:inkml="http://www.w3.org/2003/InkML" xml:id="stk37" contextRef="#ctx0" brushRef="#br0">10709 4491 535 0,'0'0'361'8,"0"0"-118"-2,0 0-64 3,0 0-19-2,0 0-21 1,0 0-35-2,0 0-8 4,0 0 46-4,0-12-1 4,0 12-33-6,0 0-33 4,0 0-25 1,0 0-50-2,0 15-19 0,0 12 19 0,0 14 53 2,0 9 4-2,-7 5-19-1,0-2-12 4,7-3-19 2,-11-9-7-10,11-10-36 12,0-9-97-13,0-12-100 15,0-10-69-14,0-12 12 2,11-21-203 7,-4-8-506-10</inkml:trace>
    </iact:actionData>
  </iact:action>
  <iact:action type="add" startTime="34504">
    <iact:property name="dataType"/>
    <iact:actionData xml:id="d38">
      <inkml:trace xmlns:inkml="http://www.w3.org/2003/InkML" xml:id="stk38" contextRef="#ctx0" brushRef="#br0">11076 4445 29 0,'0'0'786'8,"0"0"-484"-2,0 0-76 4,0 0-89-4,0 0-54 4,0 0-70-6,0 0-2 4,0 17 21 0,0 5 73 0,-11 7 15-1,4 10-29 0,0 6-7 3,0 5-17-4,0 4-13 2,1 2-24-2,6-2-18 4,0-6-5-4,0-7-7 0,0-11-65 2,0-15-79 1,0-11-99-1,0-4-34-3,-18-25 37 5,11-4-806-9</inkml:trace>
    </iact:actionData>
  </iact:action>
  <iact:action type="add" startTime="34850">
    <iact:property name="dataType"/>
    <iact:actionData xml:id="d39">
      <inkml:trace xmlns:inkml="http://www.w3.org/2003/InkML" xml:id="stk39" contextRef="#ctx0" brushRef="#br0">10678 4439 474 0,'0'0'527'6,"0"0"-301"2,0 0-33 0,0 0-96 0,0 0-83-2,0 0-13 3,0 0 44-2,69-6 32 2,-24 13 21-4,0 2-13 5,21 1-30-4,-1-2-24 7,18 2-18-10,0-3-13 3,28-2-96 3,-21-3-144-2,-14-2-368-6</inkml:trace>
    </iact:actionData>
  </iact:action>
  <iact:action type="add" startTime="35465">
    <iact:property name="dataType"/>
    <iact:actionData xml:id="d40">
      <inkml:trace xmlns:inkml="http://www.w3.org/2003/InkML" xml:id="stk40" contextRef="#ctx0" brushRef="#br0">11806 4479 561 0,'0'0'392'7,"0"0"-116"1,0 0-98 0,0 0-89-1,0 0-67 0,0 0-22 2,0 0 52-2,-7 25 65 1,-17-8 14-2,3 11-34 2,-10 5-13 0,0 7-26-2,-4 3-23 3,4 0-10-2,0-3-9 2,3-4-7-4,11-9-7 5,3-9-1-4,14-9 6 4,-7-9 2-6,7 0 3 4,0 0-12 0,0-6 1 0,14-17-2-2,10-7 1 2,4-6-15 1,3 1-38-2,0 0-6 1,4 0-8-2,-4 4 2 2,-7 4 11 0,-3-1 0-2,0 8 43 2,-11 1 11 0,-3 8 11 1,-7 3 9-4,0 5 46 5,0 3-10-4,0 0-18 4,0 0-32-6,0 0-6 4,0 0-12 0,0 3 8 0,-7 12 4-1,-3 8 12 0,-4 2 14 2,7 5 5-2,-7 0-17 4,7-2-2-8,7 0-5 5,0-9-7 0,0-3 0 0,0-5-17-1,14-6-8 0,14-5 2 2,3 0 23-2,14 0 10 1,0-9-10-2,0-9-41 4,-7-4-34-4,-4-3-32 0,-9 0-1 2,-12 0 37 0,5 2 51 1,-18 3 20-4,0 5 19 5,0 8 34-4,0 1 11 3,0 6-13-4,0 0-6 3,-18 0-33 0,18 8-3 0,-13 14-2-2,6 6-5 2,0 7 8 0,-4 4-3 0,4-3-6 0,7 3 5-2,0-5-6 4,0-3-24-4,0-8-104 0,0-13-137 2,0-7-278 0,0-3-84-7</inkml:trace>
    </iact:actionData>
  </iact:action>
  <iact:action type="add" startTime="36315">
    <iact:property name="dataType"/>
    <iact:actionData xml:id="d41">
      <inkml:trace xmlns:inkml="http://www.w3.org/2003/InkML" xml:id="stk41" contextRef="#ctx0" brushRef="#br0">11550 4272 696 0,'0'0'374'5,"0"0"-104"5,0 0-63-4,0 0-49 3,0 0-60-4,0 0-26 5,0 0-15-4,-21 23-34 4,7 0-12-6,-10 12-10 4,3 6 20 0,-10 9-12 0,10 6-8-1,4 3 9 0,3 4-9 3,14 3-1-4,0 3-6 0,0-7-78 3,31-2-90 3,35 1-99-6,0-16-133 6,3-14-323-10</inkml:trace>
    </iact:actionData>
  </iact:action>
  <iact:action type="add" startTime="36765">
    <iact:property name="dataType"/>
    <iact:actionData xml:id="d42">
      <inkml:trace xmlns:inkml="http://www.w3.org/2003/InkML" xml:id="stk42" contextRef="#ctx0" brushRef="#br0">12322 4275 725 0,'0'0'230'7,"0"0"-5"-1,0 0-3 2,0 0-33 2,0 0-61-4,124 143-24 2,-86-99 8-2,7 6-15 5,-17 5-25-6,-4 5-15 1,-10 9-34 2,-7 0-12 0,-7 8 0 0,0-5-11-2,-28-1-115 4,-24-1-128-4,0-17-256 5,0-20-402-10</inkml:trace>
    </iact:actionData>
  </iact:action>
  <iact:action type="add" startTime="37687">
    <iact:property name="dataType"/>
    <iact:actionData xml:id="d43">
      <inkml:trace xmlns:inkml="http://www.w3.org/2003/InkML" xml:id="stk43" contextRef="#ctx0" brushRef="#br0">12938 4491 601 0,'0'0'262'7,"0"0"-67"1,0 0-1 1,0 0-18-2,0 0-46 1,0 0-4-2,0 0 10 2,0 0 30 0,0 0-23-2,0 0-42 2,0 0-32 0,0 0-38 2,0 0-18-6,10 0-13 6,11 0-17-4,10 0 17 4,3 0 6-6,5 0-4 4,6 0-2 0,0 0-65 0,-7 0-108-2,0 5-149 2,-18-1-270 3,-13 0-389-11</inkml:trace>
    </iact:actionData>
  </iact:action>
  <iact:action type="add" startTime="38048">
    <iact:property name="dataType"/>
    <iact:actionData xml:id="d44">
      <inkml:trace xmlns:inkml="http://www.w3.org/2003/InkML" xml:id="stk44" contextRef="#ctx0" brushRef="#br0">12924 4788 713 0,'0'0'635'2,"0"0"-575"10,0 0-44-11,0 0 71 15,0 0 9-15,149 0-44 3,-98 0-30 7,1 0-22 6,4-4-36-17,-22 4-168 16,-2-3-397-14</inkml:trace>
    </iact:actionData>
  </iact:action>
  <iact:action type="add" startTime="41623">
    <iact:property name="dataType"/>
    <iact:actionData xml:id="d45">
      <inkml:trace xmlns:inkml="http://www.w3.org/2003/InkML" xml:id="stk45" contextRef="#ctx0" brushRef="#br0">14028 4063 1217 0,'0'0'320'5,"0"0"-208"3,0 0-40 0,0 0-15 0,0 0 41 0,0 0 41-2,7 189-1 4,-7-114-32-3,0 7-35-2,0 0-10 3,-7 2-30 0,7-3-14 0,0-8-17-2,0-5-12 4,0-14-99-4,0-13-96 4,0-19-104-6,0-22-88 4,7-9-249 0,0-27-103-6</inkml:trace>
    </iact:actionData>
  </iact:action>
  <iact:action type="add" startTime="41954">
    <iact:property name="dataType"/>
    <iact:actionData xml:id="d46">
      <inkml:trace xmlns:inkml="http://www.w3.org/2003/InkML" xml:id="stk46" contextRef="#ctx0" brushRef="#br0">14097 4103 95 0,'0'0'819'6,"0"0"-526"1,0 0-33 1,0 0-64-1,0 0-95-1,0 0-84 2,0 0-16 0,-10-24 25 0,20 20 2 0,11 3 10-1,10-3 26 0,14 2-2 3,14 2-32-4,0 0-18 0,6 0-12 2,5 2-6 0,-12 14-45 0,1 6-3-2,-14 4-2 2,-14 6-17 0,-24 7 10 1,-7 1 57-3,0 2 6 4,-38 2 42-3,-7-8-14 8,-14-4 3-14,1-13-31 15,6-9-38-15,-25-10-130 14,33 0-318-14,-1-7-378 0</inkml:trace>
    </iact:actionData>
  </iact:action>
  <iact:action type="add" startTime="42845">
    <iact:property name="dataType"/>
    <iact:actionData xml:id="d47">
      <inkml:trace xmlns:inkml="http://www.w3.org/2003/InkML" xml:id="stk47" contextRef="#ctx0" brushRef="#br0">15094 3750 517 0,'0'0'515'3,"0"0"-259"1,0 0-46 5,0 0-12-2,0 0-46 1,0 0-30-2,0 0-18 2,0-13-4 0,0 13-24-2,0 0-33 2,-7 24-37 0,-14 19 5 0,-10 22 32-2,-14 41-17 4,-7 43 2-2,0 37-5 2,0 16 3-5,21-8-11 11,24-16-6-15,7-24-7 15,7-26-1-15,24-32-1 15,-17-33-43-15,24-13-59-1,7-2-43 15,7 2-37-14,52-6-92 16,-21-20-255-16,-7-13-414-1</inkml:trace>
    </iact:actionData>
  </iact:action>
  <iact:action type="add" startTime="43564">
    <iact:property name="dataType"/>
    <iact:actionData xml:id="d48">
      <inkml:trace xmlns:inkml="http://www.w3.org/2003/InkML" xml:id="stk48" contextRef="#ctx0" brushRef="#br0">16087 3772 821 0,'0'0'380'3,"0"0"-140"6,0 0-15-5,0 0-57 3,0 0-29 2,0 0-14-1,0 0-28-2,-14-22-35 2,14 33-62 1,-7 20 9-1,-10 19 3-3,-4 21 44 3,-3 14-21-1,3 15-14 2,-10 4-13-3,3-1 6 2,-3-13-14 2,0-12-42 2,10-19-57-10,7-19-57 13,8-18-64-14,-5-22-68 15,11-17 27-15,0-18-352-1</inkml:trace>
    </iact:actionData>
  </iact:action>
  <iact:action type="add" startTime="43847">
    <iact:property name="dataType"/>
    <iact:actionData xml:id="d49">
      <inkml:trace xmlns:inkml="http://www.w3.org/2003/InkML" xml:id="stk49" contextRef="#ctx0" brushRef="#br0">15900 3788 1092 0,'0'0'360'3,"0"0"-155"4,0 0-119 1,0 0-82 0,0 0 9-2,0 0 24 2,17 142 51 0,-3-72-12 0,-7 5 1 1,17 7-41-4,-17-5-26 5,7-6-10-4,0-11-10 5,-7-16-115-4,3-14-65-3,-10-30-132 5,0 0-255-2,0-29 203-6</inkml:trace>
    </iact:actionData>
  </iact:action>
  <iact:action type="add" startTime="44097">
    <iact:property name="dataType"/>
    <iact:actionData xml:id="d50">
      <inkml:trace xmlns:inkml="http://www.w3.org/2003/InkML" xml:id="stk50" contextRef="#ctx0" brushRef="#br0">15893 3525 986 0,'0'0'238'2,"0"0"-138"5,0 0 55 0,180 0-58 2,-97 5-46-3,-10 2-23 2,10 3-27 0,14 10-1 0,-24-2-147-2,-21-3-348-3</inkml:trace>
    </iact:actionData>
  </iact:action>
  <iact:action type="add" startTime="44297">
    <iact:property name="dataType"/>
    <iact:actionData xml:id="d51">
      <inkml:trace xmlns:inkml="http://www.w3.org/2003/InkML" xml:id="stk51" contextRef="#ctx0" brushRef="#br0">16385 4222 1318 0,'0'0'350'5,"0"0"-280"1,0 0-46 1,166-28-10 1,-83 11-14 0,3-1-70-2,4 2-62 2,25-6-72 0,-36 3-143 0,-16-3-164-6</inkml:trace>
    </iact:actionData>
  </iact:action>
  <iact:action type="add" startTime="44453">
    <iact:property name="dataType"/>
    <iact:actionData xml:id="d52">
      <inkml:trace xmlns:inkml="http://www.w3.org/2003/InkML" xml:id="stk52" contextRef="#ctx0" brushRef="#br0">17229 3756 350 0,'0'0'1025'9,"0"0"-763"-5,0 0-119 6,0 0-44-4,0 0-49 1,-173 17-31-1,121 9-6 3,0 4 24 5,0 0 15-13,14-4-3 15,11-4-12-16,9-7-29 16,18-2-8-15,0-3-26 15,11-2-2-15,16 1-12 1,11 4 30 12,14-3 10-13,7 5 20 14,10 1-6-14,-10 3-12 15,-7 7-2-15,-7 6 0 15,-7 6-10-16,-24 8-5 16,-7 1 0-14,-7 1 15-2,0-2 9 15,-21-5 7-14,-17-6 2 16,-7-6-2-16,0-7-14 15,-14-8 8-15,14-10-9 14,0-4 14-14,14 0-15 15,17-19-8-16,14-12-35 1,0-6-23 14,25-12 27-15,27-6 37 16,6-7-14-15,8-1-63 15,3 0-50-15,21-16-56 15,-24 14-101-13,-21 12-229-3</inkml:trace>
    </iact:actionData>
  </iact:action>
  <iact:action type="add" startTime="44978">
    <iact:property name="dataType"/>
    <iact:actionData xml:id="d53">
      <inkml:trace xmlns:inkml="http://www.w3.org/2003/InkML" xml:id="stk53" contextRef="#ctx0" brushRef="#br0">15429 5179 884 0,'0'0'387'2,"0"0"-93"1,0 0-44 7,0 0-109-4,0 0-53 3,270-169 53-4,-76 101 7 3,24 8-35 0,4 16-24 0,-4 15-49-1,-24 8-28 0,-7 8-12 3,-39 7-3-3,-30 6-124-2,-28 0-127 3,14 0-262 0,-21 0 112 1,-7 0-374-7</inkml:trace>
    </iact:actionData>
  </iact:action>
  <iact:action type="add" startTime="45265">
    <iact:property name="dataType"/>
    <iact:actionData xml:id="d54">
      <inkml:trace xmlns:inkml="http://www.w3.org/2003/InkML" xml:id="stk54" contextRef="#ctx0" brushRef="#br0">17745 4797 639 0,'0'0'746'5,"0"0"-538"3,0 0-4-3,-173 24-25 5,107-8-52-4,-17-2-9 3,0 9-20-4,-7 3-7 3,-14 1-25 0,7 0-8 0,-14 1-9 0,15-2 1-2,6-3-9 4,24-5 6-4,4-5-18 5,27 1-19-8,-3-1-10 5,21 4-1 0,-4 3-14 0,0 11 2-1,4 9 5 1,3 15 1 0,7 11-1 0,-10 8 7 8,17 7-5-15,0 10 4 15,0 2-4-14,10 6 4-2,4 4 0 15,0 1 1-14,10-1-7 14,-10-13 7-14,7-12 0 15,-11-18-5-15,4-20 5 15,-7-17 1-15,-7-12-7 14,0-11 7-14,0-6 17 2,0-32-17 2,-21-16-31 3,-24-19-6 9,0-11 16-16,-7-4-27 14,-10 10 12-14,10 13 14 15,17 14 22-15,4 21 0 15,7 13 12-15,17 13 13-1,0 4-25 15,7 13-31-14,0 22 4 15,0 16 14-15,0 4 4 15,0 6-3-15,24-8-3 14,-3-5-87-14,38-26-127 16,-7-9-122-16,3-13-331-1</inkml:trace>
    </iact:actionData>
  </iact:action>
  <iact:action type="add" startTime="45873">
    <iact:property name="dataType"/>
    <iact:actionData xml:id="d55">
      <inkml:trace xmlns:inkml="http://www.w3.org/2003/InkML" xml:id="stk55" contextRef="#ctx0" brushRef="#br0">16900 5365 713 0,'0'0'827'6,"0"0"-600"0,0 0-117 3,0 0-110-3,0 0 1 4,0 0 8-4,0 0 0 1,180-42-3-1,-128 31-5 3,7 6-1 6,-14 4 0-14,-7 1-16 7,-7 0-40-3,-24 4-20 5,-7 11 38-4,0 6 38 0,0 3 35 2,-31 7 22 0,-14 1-21 0,0 1 4-2,0 2 30 3,0-5 13-2,0-2 14 4,24-5-29-4,-3-6-47 10,17-5-21-17,7-1-5 17,0-6-31-17,7 0-32 0,31-5 29 16,0 0 9-15,21 0-33 15,38-15-92-16,-7-10-178 16,-14-3-415-15</inkml:trace>
    </iact:actionData>
  </iact:action>
  <iact:action type="add" startTime="46231">
    <iact:property name="dataType"/>
    <iact:actionData xml:id="d56">
      <inkml:trace xmlns:inkml="http://www.w3.org/2003/InkML" xml:id="stk56" contextRef="#ctx0" brushRef="#br0">17811 5347 1360 0,'0'0'587'2,"0"0"-485"2,0 0-14 4,0 0-36 1,-142 167-31-2,83-94-13-1,-7 11-6 4,-3-3 6-4,3 0-8 4,14-13-31-6,14-12-106 4,7-23-167 0,24-20-494-6</inkml:trace>
    </iact:actionData>
  </iact:action>
  <iact:action type="add" startTime="46421">
    <iact:property name="dataType"/>
    <iact:actionData xml:id="d57">
      <inkml:trace xmlns:inkml="http://www.w3.org/2003/InkML" xml:id="stk57" contextRef="#ctx0" brushRef="#br0">17880 5567 1480 0,'0'0'491'6,"0"0"-410"0,0 0 15 4,0 0-28-6,-76 179-47 4,38-116-11 0,10 2 6 0,-10-5 4-1,14-9-12 0,3-16-8 2,14-14-58-2,7-21-147 0,7-4-188 0,14-19-393-5</inkml:trace>
    </iact:actionData>
  </iact:action>
  <iact:action type="add" startTime="46640">
    <iact:property name="dataType"/>
    <iact:actionData xml:id="d58">
      <inkml:trace xmlns:inkml="http://www.w3.org/2003/InkML" xml:id="stk58" contextRef="#ctx0" brushRef="#br0">18108 5756 1292 0,'0'0'585'5,"0"0"-476"1,0 0-38 1,0 0-46 0,0 0-19 1,0 0-6 0,0 0 33-1,-14 75 24 0,14-67-8 1,0 0-26 0,0-6-22-2,0-2-1 4,0 0-25-4,14 0 0 4,10 0 25-6,-3 0 6 4,17 0 16 0,-7 0-3 0,4 0-6 0,-11 2-13-2,-10 8-13 3,3 5-11-2,-17 9 23 3,0 3 1-6,0 9 28 4,-10 0-7 0,-11 8-9 0,-17 1-12-1,0-7-43 3,-7-6-75-4,11-14-61 2,-18-18-67 9,7-18-122-16,20-19-324-1</inkml:trace>
    </iact:actionData>
  </iact:action>
  <iact:action type="add" startTime="46965">
    <iact:property name="dataType"/>
    <iact:actionData xml:id="d59">
      <inkml:trace xmlns:inkml="http://www.w3.org/2003/InkML" xml:id="stk59" contextRef="#ctx0" brushRef="#br0">18081 5716 502 0,'0'0'728'2,"0"0"-458"-2,0 0-63 15,0 0-133-13,0 0-74 3,186-61-4 3,-141 61-75-2,21-3-106 2,-14 0-160 1,-7-2-462-7</inkml:trace>
    </iact:actionData>
  </iact:action>
  <iact:action type="add" startTime="49047">
    <iact:property name="dataType"/>
    <iact:actionData xml:id="d60">
      <inkml:trace xmlns:inkml="http://www.w3.org/2003/InkML" xml:id="stk60" contextRef="#ctx0" brushRef="#br0">18825 4285 588 0,'0'0'697'6,"0"0"-433"4,0 0-47-6,0 0-57 6,0 0-84-4,0 0-53 3,0 0 8-4,0 5 31 3,0-5 14 0,0 0-9 0,0 0-8-1,7 0-31 0,10 7-28 2,11 3 7-2,10 6 14 3,14 4-11-6,10 2-8 6,4 1 7-4,-1-1-1 2,-2 1-7-2,-11-2-1 2,-18-2-9 0,-10 4-6 0,-10-2-8 0,-14 4 9-2,0 5 14 6,-27 8 37-1,-18 8 12-9,-25 6-3 13,-2 0-18-11,-4-1-19 8,10-8-2-9,14-8-7 11,14-10-60-9,24-12-92-5,14-13-147 13,14 0-341-9,14-10-213-4</inkml:trace>
    </iact:actionData>
  </iact:action>
  <iact:action type="add" startTime="49564">
    <iact:property name="dataType"/>
    <iact:actionData xml:id="d61">
      <inkml:trace xmlns:inkml="http://www.w3.org/2003/InkML" xml:id="stk61" contextRef="#ctx0" brushRef="#br0">20116 4215 871 0,'0'0'711'1,"0"0"-511"5,0 0-52 2,0 0-107-2,0 0-41 3,0 0-11-2,0 0 11 3,114 0 50-6,-69 0-13 4,7 0 2 0,-7 0-27 0,-4 1-10 0,-10 10-2-2,-6-1-10 2,-18 0-18 0,-7 5-2 1,0 6-3-4,-18 6 33 7,-27 8 35-8,-7 6-7 7,-6 1-12-8,-8 2 2 5,3-3 4 1,12-5 4 1,16-5 4-5,11-9-18 7,10-7-12-8,14-5 0 9,0-2-15-10,7-3-16 11,31 2 31-11,7 2 29 10,7-4 18-9,14-1-12-4,3-2-27 12,-3-2-8-7,-1 3-120 8,-20-3-117-9,-7 0-265 12,-13 0-369-14</inkml:trace>
    </iact:actionData>
  </iact:action>
  <iact:action type="add" startTime="49965">
    <iact:property name="dataType"/>
    <iact:actionData xml:id="d62">
      <inkml:trace xmlns:inkml="http://www.w3.org/2003/InkML" xml:id="stk62" contextRef="#ctx0" brushRef="#br0">19981 4423 576 0,'0'0'997'4,"0"0"-842"5,0 0-97-4,0 0 42 5,159 0-42-4,-86 0-37 6,10 10-21-10,-18 2-25 6,18 11-97 0,-17 0-143 0,-21-2-393-7</inkml:trace>
    </iact:actionData>
  </iact:action>
  <iact:action type="add" startTime="50150">
    <iact:property name="dataType"/>
    <iact:actionData xml:id="d63">
      <inkml:trace xmlns:inkml="http://www.w3.org/2003/InkML" xml:id="stk63" contextRef="#ctx0" brushRef="#br0">20707 4827 575 0,'0'0'1413'1,"0"0"-1117"8,0 0-178 9,0 0-118-17,0 0-13-1,0 0-290 8,0 0-170 0,125-107-352-7</inkml:trace>
    </iact:actionData>
  </iact:action>
  <iact:action type="add" startTime="50315">
    <iact:property name="dataType"/>
    <iact:actionData xml:id="d64">
      <inkml:trace xmlns:inkml="http://www.w3.org/2003/InkML" xml:id="stk64" contextRef="#ctx0" brushRef="#br0">21303 4512 1294 0,'0'0'501'6,"0"0"-317"2,0 0-21 0,0 0-49 1,0 0-71-4,0 0-28 5,0 0 2-4,-173-50 13 4,138 50 9-6,4 0-13 4,0 11-26 0,10 12 0 0,7 0-1-2,4 0-9 2,10 2-18 0,0-5-11 0,0 0-30 0,24-5-14-2,7-4 3 3,11-6 17-2,13-5 18-1,-3 0-64 2,-7 0-38 1,0-13-25-1,-3-10-52-3,-11 1 41 5,-7 1 69-4,-10 4 114 4,-14 7 41-6,0 5 199 4,0 5 29 0,0 0-78 0,0 0-76-1,0 0-56 0,0 13-49 3,-14 11 31-4,-10 6-9 3,10 3-5-4,-3 5-14 3,3-6-5 0,0 0-8 0,7-8 0-2,7-8-50 4,0-10-92-4,0-6-67 10,21 0-44-15,31-16 74 15,-7-9-153-15,0-3-333-1</inkml:trace>
    </iact:actionData>
  </iact:action>
  <iact:action type="add" startTime="50762">
    <iact:property name="dataType"/>
    <iact:actionData xml:id="d65">
      <inkml:trace xmlns:inkml="http://www.w3.org/2003/InkML" xml:id="stk65" contextRef="#ctx0" brushRef="#br0">21607 4645 97 0,'0'0'672'1,"0"0"-332"-1,0 0-61 1,0 0-65 1,0 0-67-2,0 0-74 9,0 0-32-5,0 47-17 4,0-37 8 1,0 1-3-2,11 0-10 1,-11-5-7-2,7 0-12 4,6-1-10-4,1 2 8 0,4-2-5 2,2 1 5 0,-6-1 2 0,10 0 2-2,-10 1 4 3,-7 5-6-2,4-4-1 2,-4 4 1-4,-7-1 22 4,0 0 3-2,0 3-1 1,0-1-5-2,-7 6-19 2,-18-1-34 1,5 4-94-2,-25-9-151 1,13-5-305-1,1-7-411-7</inkml:trace>
    </iact:actionData>
  </iact:action>
  <iact:action type="add" startTime="51069">
    <iact:property name="dataType"/>
    <iact:actionData xml:id="d66">
      <inkml:trace xmlns:inkml="http://www.w3.org/2003/InkML" xml:id="stk66" contextRef="#ctx0" brushRef="#br0">21510 4607 1313 0,'0'0'521'5,"0"0"-439"3,0 0-60-3,0 0-10 4,173-13-12-2,-121 13-51 2,7 0-53 7,-7 0-65-15,-7 8-128 15,-14-3-335-14</inkml:trace>
    </iact:actionData>
  </iact:action>
  <iact:action type="add" startTime="51613">
    <iact:property name="dataType"/>
    <iact:actionData xml:id="d67">
      <inkml:trace xmlns:inkml="http://www.w3.org/2003/InkML" xml:id="stk67" contextRef="#ctx0" brushRef="#br0">21438 4562 168 0,'0'0'412'8,"0"0"-87"0,0 0-68-2,0 0-76 3,0 0-89-2,0 0-47 4,0 0-15-8,0-3 31 5,0 3 62 0,0 0 15 0,0 0 9-2,0 0-21 2,0 0-29 1,0 0-41-2,0 0-45 1,0 8-11-2,0 12 0 4,0 15 40-4,-7 8 59 0,-4 12 9 2,4 6-12 0,1 4-19 1,-1 1-19 6,0-6-32-14,7-6-21 15,-7-14-5-15,7-11-111 14,0-13-116-14,0-19-250 16,0-27-102-16,14-16-318-1</inkml:trace>
    </iact:actionData>
  </iact:action>
  <iact:action type="add" startTime="52762">
    <iact:property name="dataType"/>
    <iact:actionData xml:id="d68">
      <inkml:trace xmlns:inkml="http://www.w3.org/2003/InkML" xml:id="stk68" contextRef="#ctx0" brushRef="#br0">21386 4547 117 0,'0'0'176'7,"0"0"-48"2,0 0-22-2,0 0-36 1,0 0 10-2,0 0 50 3,0 0 47-2,0-18 0-1,0 18-24 2,0 0-6 0,0 0-18 0,0 0-6-2,0 0-12 4,0 0-7-4,0 0-41 4,0 0-26-6,0 0-12 4,0 0-11 0,0 0-3 0,0 13-10-1,0 9 59 0,0 8 10 2,0 5 1-2,0 9-15 1,0 2-16 11,0 0-15-19,0 5-3 3,0 0 5 11,0-4 1-13,0 1 14 14,0-5-18-14,0-5-15 15,7-10-4-16,0-10-5 16,-7-6-65-15,7-7-64 15,-7-5-81-14,0-5-70-2,0-15-221 1</inkml:trace>
    </iact:actionData>
  </iact:action>
  <iact:action type="add" startTime="53942">
    <iact:property name="dataType"/>
    <iact:actionData xml:id="d69">
      <inkml:trace xmlns:inkml="http://www.w3.org/2003/InkML" xml:id="stk69" contextRef="#ctx0" brushRef="#br0">21967 3349 310 0,'0'0'394'8,"0"0"-121"-2,0 0-20 1,0 0-42 2,0 0-62-2,0 0-61-1,0 0-20 4,0-4 8-4,0 4-20 4,0 4-28-6,21 15 86 4,17 14 84 0,7 11-39 0,7 13-33-1,7 16-29 0,24 35-18 1,7 49-38 1,0 59-20-1,-17 23-9 9,-28 6-3-16,-45-11 9 15,0-27-3-15,-45-7 7-1,-14-18-7 15,14-44-6-14,7-36 5 15,10-34-14-16,4-14-16 17,3 1-54-17,-24 4-120 16,7-11-152-15,0-31-401-1</inkml:trace>
    </iact:actionData>
  </iact:action>
  <iact:action type="add" startTime="56095">
    <iact:property name="dataType"/>
    <iact:actionData xml:id="d70">
      <inkml:trace xmlns:inkml="http://www.w3.org/2003/InkML" xml:id="stk70" contextRef="#ctx0" brushRef="#br0">9456 7236 856 0,'0'0'561'8,"0"0"-361"0,0 0-36-2,0 0-15 4,0 0-28-4,0 0-48 5,0 0-25-8,0 0-8 5,0 0-19 1,7 0-21-2,14 0 8-1,10 0 6 2,0 0-14 2,3 5-16-4,4 2-105 1,-6 4-113 0,-5 11-64 1,-2 1-52 1,-19-2-279-9</inkml:trace>
    </iact:actionData>
  </iact:action>
  <iact:action type="add" startTime="56366">
    <iact:property name="dataType"/>
    <iact:actionData xml:id="d71">
      <inkml:trace xmlns:inkml="http://www.w3.org/2003/InkML" xml:id="stk71" contextRef="#ctx0" brushRef="#br0">9449 7622 1177 0,'0'0'364'14,"0"0"-285"-13,0 0-78 14,0 0 31-14,0 0-19 15,169 0-13-15,-92 0-75 15,-19 10-192-15,-13 8-481-1</inkml:trace>
    </iact:actionData>
  </iact:action>
  <iact:action type="add" startTime="58416">
    <iact:property name="dataType"/>
    <iact:actionData xml:id="d72">
      <inkml:trace xmlns:inkml="http://www.w3.org/2003/InkML" xml:id="stk72" contextRef="#ctx0" brushRef="#br0">10463 7131 375 0,'0'0'1056'7,"0"0"-817"1,0 0-187-2,0 0-30 3,-17 194 16-2,17-99 2 1,0 13-10-2,-7 9-6 4,7-5-17-4,0-4-7 4,0-14 0-6,0-21-77 4,17-27-132 0,4-44-136 0,3-2-65 0,-10-23-421-8</inkml:trace>
    </iact:actionData>
  </iact:action>
  <iact:action type="add" startTime="58679">
    <iact:property name="dataType"/>
    <iact:actionData xml:id="d73">
      <inkml:trace xmlns:inkml="http://www.w3.org/2003/InkML" xml:id="stk73" contextRef="#ctx0" brushRef="#br0">10446 7299 834 0,'0'0'311'2,"0"0"-150"2,0 0-77 5,0 0-3-2,0 0-56 2,0 0-18-4,0 0 0 4,180-113-6-2,-104 103 0 1,-4 5 7-2,5 5-6 2,-19 0-2 0,-6 13-13 0,-21 19-20 0,-17 11 5-2,-14 8 28 4,-7 1 143-3,-38 4-24-2,-6-6-25 4,-1-5-48 9,-7-9-21-17,7-12-25 15,-17-20-58-15,24-4-210 15,7 0-600-15</inkml:trace>
    </iact:actionData>
  </iact:action>
  <iact:action type="add" startTime="59986">
    <iact:property name="dataType"/>
    <iact:actionData xml:id="d74">
      <inkml:trace xmlns:inkml="http://www.w3.org/2003/InkML" xml:id="stk74" contextRef="#ctx0" brushRef="#br0">11508 6740 424 0,'0'0'189'5,"0"0"-46"3,0 0 80 1,0 0-21-2,0 0-77-1,0 0 27 2,0 0 8 0,0-100-3 0,0 100-29-1,0 0-51 2,0 0-77-1,0 9-13 0,-10 27-22-4,-4 22 35 4,0 35 57 0,-10 54 6 2,-4 58-1 0,-3 37-11-8,10 14-12 13,21-9-11-14,0-42-16 14,14-46-12-14,24-51 0 15,-3-45-18-15,10-17-61 15,7-1 1-15,10 0-63 15,35 0-90-15,-24-17-129 15,-21-15-365-15</inkml:trace>
    </iact:actionData>
  </iact:action>
  <iact:action type="add" startTime="60615">
    <iact:property name="dataType"/>
    <iact:actionData xml:id="d75">
      <inkml:trace xmlns:inkml="http://www.w3.org/2003/InkML" xml:id="stk75" contextRef="#ctx0" brushRef="#br0">12619 6748 763 0,'0'0'593'8,"0"0"-391"0,0 0-11-2,0 0-59 2,0 0-60 0,-76 139-8 0,31-52 39-2,-7 34-22 4,0-3-25-4,0 6-34 4,0-5-12-6,21-35-10 4,4 0-37 0,2-28-54 0,18-23-91-1,7-33-102 0,0-23-59 2,0-21-163-9</inkml:trace>
    </iact:actionData>
  </iact:action>
  <iact:action type="add" startTime="60851">
    <iact:property name="dataType"/>
    <iact:actionData xml:id="d76">
      <inkml:trace xmlns:inkml="http://www.w3.org/2003/InkML" xml:id="stk76" contextRef="#ctx0" brushRef="#br0">12290 6717 633 0,'0'0'759'2,"0"0"-485"0,0 0-94 6,0 0-180 0,0 0 28-2,0 0-28 2,38 170 78 1,-17-78 47-2,3 15-30 0,-3 3-21 0,3 5-42 1,-10-6-26 0,0-11-6-2,10-16-52 8,-10-25-109-11,-7-34-102 5,0-21-123-3,0-2-283-3</inkml:trace>
    </iact:actionData>
  </iact:action>
  <iact:action type="add" startTime="61075">
    <iact:property name="dataType"/>
    <iact:actionData xml:id="d77">
      <inkml:trace xmlns:inkml="http://www.w3.org/2003/InkML" xml:id="stk77" contextRef="#ctx0" brushRef="#br0">12335 6558 26 0,'0'0'1307'7,"0"0"-1003"0,0 0-233-1,0 0-56 2,156-35-6 0,-90 35 1 0,10 0-10 0,0 18-46-2,21 27-75 4,-17-6-130-4,-11-1-265-5</inkml:trace>
    </iact:actionData>
  </iact:action>
  <iact:action type="add" startTime="61274">
    <iact:property name="dataType"/>
    <iact:actionData xml:id="d78">
      <inkml:trace xmlns:inkml="http://www.w3.org/2003/InkML" xml:id="stk78" contextRef="#ctx0" brushRef="#br0">12976 7176 601 0,'0'0'1077'5,"0"0"-871"1,0 0-135 10,0 0-57-15,0 0-14 2,0 0 0 5,211-83-22 0,-139 62-90 6,56 2-82-13,-17 3-128 15,-21 3-314-15</inkml:trace>
    </iact:actionData>
  </iact:action>
  <iact:action type="add" startTime="61452">
    <iact:property name="dataType"/>
    <iact:actionData xml:id="d79">
      <inkml:trace xmlns:inkml="http://www.w3.org/2003/InkML" xml:id="stk79" contextRef="#ctx0" brushRef="#br0">13903 6967 1495 0,'0'0'332'6,"0"0"-180"-1,0 0-86 3,0 0-54 0,-97 128-11-2,66-75 5 3,0 2-5-2,3-1 5 3,4-14-5-6,10-11-1 4,7-12-13 0,7-17-15 0,0 0-39 0,21-17 39-2,10-20 28 2,14-13-25 0,0-11-107 1,0-2-34-4,-10-2 24 7,-4-1-37-5,-10 9 52 10,3 4 114-17,-17 8 13 16,-7 14 129-15,7 8 53 0,-7 14 32 14,0 9-69-14,0 0-91 14,-7 0-42-14,-7 22 27 4,-3 8-18 7,-4 5 7 4,0 6 34-15,11-3-12-1,-4-3-28 16,14-6-22-15,0-2 0 14,0-10-13-14,14-7 13 15,10-2 1-15,4-8 0 15,3 0 12-16,14-11-13 16,7-17-21-15,-7-1-50 15,0-5-50-15,-14 1 12-1,-3 6 34 16,-11 7 36-16,-17 8 39 17,0 6 36-17,0 6 52 3,0 0-40 5,0 0 5-1,0 11-36 0,0 11-1 2,0 5-2 7,0 6 5-16,0 6-18 16,0 1-1-15,14 0 0 15,0-2-18-15,-1-1-76 15,-2 12-74-14,-11-14-223-2,0-7-382 0</inkml:trace>
    </iact:actionData>
  </iact:action>
  <iact:action type="add" startTime="62097">
    <iact:property name="dataType"/>
    <iact:actionData xml:id="d80">
      <inkml:trace xmlns:inkml="http://www.w3.org/2003/InkML" xml:id="stk80" contextRef="#ctx0" brushRef="#br0">12342 8022 1088 0,'0'0'254'5,"0"0"28"4,0 0-39-3,0 0-66 4,0 0-68-6,0 0-12 4,0 0 21 0,239-119 25 0,-66 81-6-2,80-7-33 3,31 3-58-1,-1 12-25-1,-30 14-18 2,-90 16-3-4,-35 0-88 3,-52 6-114 0,4 29-132-2,-18-6-260 2,-21 2-238-7</inkml:trace>
    </iact:actionData>
  </iact:action>
  <iact:action type="add" startTime="62397">
    <iact:property name="dataType"/>
    <iact:actionData xml:id="d81">
      <inkml:trace xmlns:inkml="http://www.w3.org/2003/InkML" xml:id="stk81" contextRef="#ctx0" brushRef="#br0">14627 7982 1024 0,'0'0'564'5,"0"0"-393"4,0 0 2-3,-180 5-46 4,103 0-33-6,-13 3-11 4,-27-2 17 0,-39-1 4 0,-38 6-10-2,14-1-24 2,38 3-14 1,45-1-17-2,39 1-11 1,-5 4-5-2,11 4-5 4,0 6-18-4,14 9-2 2,11 11-8-2,2 14 10 2,12 7 6 1,-1 5 16-2,14 5-16 9,0 0 4-15,0 5-4 15,7 2 0-15,24 4 2 15,-10 2-1-15,10-3-6 14,3-3 5-14,-2-5-6-1,-8-8-18 16,-3-17-21-15,-8-17-18 15,-6-16 16-15,-7-17 21 15,0-5 20-16,0-12 30 5,-20-28-30 7,-25-16-24-11,-7-14-16 14,-7-3-29-14,-4-1 17 15,5 12 9-15,6 14 33 14,14 17 10-14,10 17 32 15,21 10-4-15,-3 4-28 15,3 13-22-16,7 23 12 0,0 9-2 16,0 5 1-15,0 0 5 15,7-6-8-15,17-12-18 15,14-11-133-16,28-21-122 17,-7-18-96-16,10-17-428-1</inkml:trace>
    </iact:actionData>
  </iact:action>
  <iact:action type="add" startTime="62967">
    <iact:property name="dataType"/>
    <iact:actionData xml:id="d82">
      <inkml:trace xmlns:inkml="http://www.w3.org/2003/InkML" xml:id="stk82" contextRef="#ctx0" brushRef="#br0">13626 8372 1001 0,'0'0'745'1,"0"0"-587"5,0 0-114 2,0 0-29-3,0 0-15 3,0 0-8 1,0 0 1-2,180-133 7-1,-128 128 1 4,-7 1 6-4,-3 4-6 4,3 0 7-6,-21 0-8 4,-10 16-14 0,-7 5-9 0,-7 7 8-1,-21 8 15 0,-17 8 53 3,-14 6 4-4,-7 5 1 1,0 1-6 1,-3-4 0-1,10-7 4 7,14-9-9-13,17-13-7 14,14-11-40-14,7-9-14 15,0-3-29-15,14 0 15 6,24-7 28 2,21-16-7 7,10-5 2-14,4-2-82-2,10-1-111 16,28-9-68-15,-21 11-342 14,-24 1-374-14</inkml:trace>
    </iact:actionData>
  </iact:action>
  <iact:action type="add" startTime="63327">
    <iact:property name="dataType"/>
    <iact:actionData xml:id="d83">
      <inkml:trace xmlns:inkml="http://www.w3.org/2003/InkML" xml:id="stk83" contextRef="#ctx0" brushRef="#br0">14408 8395 317 0,'0'0'1196'0,"0"0"-935"0,0 0-68 0,0 0-46 8,-148 181-69 0,110-116-56-3,-7 6-7 2,0-1-15 1,0-7-11 0,17-10-43-1,4-22-125 0,10-16-168 3,14-15-522-10</inkml:trace>
    </iact:actionData>
  </iact:action>
  <iact:action type="add" startTime="63503">
    <iact:property name="dataType"/>
    <iact:actionData xml:id="d84">
      <inkml:trace xmlns:inkml="http://www.w3.org/2003/InkML" xml:id="stk84" contextRef="#ctx0" brushRef="#br0">14519 8560 1066 0,'0'0'852'2,"0"0"-725"6,0 0-2 0,0 0-24 0,-104 162-69-2,77-104-17 3,-11 2-6-2,6-2 3 3,12-4-3-6,-4-14-9 4,17-10-52 0,7-18-151 0,0-9-314-2,13-3-304-5</inkml:trace>
    </iact:actionData>
  </iact:action>
  <iact:action type="add" startTime="63965">
    <iact:property name="dataType"/>
    <iact:actionData xml:id="d85">
      <inkml:trace xmlns:inkml="http://www.w3.org/2003/InkML" xml:id="stk85" contextRef="#ctx0" brushRef="#br0">14841 8633 1290 0,'0'0'319'2,"0"0"-170"2,0 0-53 4,0 0-25 0,0 0-45-1,0 0 69 0,0 0 52 3,-52 119-14-4,21-76-23 0,10 1-58 2,7-8-12 0,-3-5-26 0,10-12-14-2,7-8-7 3,0-6-20-2,0-5-40 2,0 0 34-4,0-2 26 6,18-17 7-6,9-3 8 3,4-1-8-2,7 5 0 3,-10 5-12-2,3 8 0 1,-10 5 2 0,-4 0-4-2,-3 0-11 4,-7 17 2-4,-7 7 23 0,0 9 0 2,0 2 18 0,-31 6 0 0,3 2-18-2,-10-3-2 2,0-5-53 0,-7-10-60 1,11-25-90-4,-5 0-76 6,15-18-486-11</inkml:trace>
    </iact:actionData>
  </iact:action>
  <iact:action type="add" startTime="64331">
    <iact:property name="dataType"/>
    <iact:actionData xml:id="d86">
      <inkml:trace xmlns:inkml="http://www.w3.org/2003/InkML" xml:id="stk86" contextRef="#ctx0" brushRef="#br0">14661 8709 942 0,'0'0'662'1,"0"0"-553"14,0 0-43-14,152-47-25 4,-79 36-28 4,10 6-12-2,7 0-1 2,14-9-106-4,-21 1-168 6,-17-2-459-11</inkml:trace>
    </iact:actionData>
  </iact:action>
  <iact:action type="add" startTime="65363">
    <iact:property name="dataType"/>
    <iact:actionData xml:id="d87">
      <inkml:trace xmlns:inkml="http://www.w3.org/2003/InkML" xml:id="stk87" contextRef="#ctx0" brushRef="#br0">15699 7203 388 0,'0'0'848'4,"0"0"-599"6,0 0-85-4,0 0-61 4,0 0-46-6,0 0-41 4,0 0 14 0,7 13 67 0,18 0 73-1,2 1-34 0,11 4-64 2,7 6-23-2,7 1-15 0,0 2-22 0,7 1-6 2,3 0 2-2,-10-1-8-1,0 1 0 2,-14-1-5 0,-3-2-1 0,-11 3-2-2,-10 0 2 2,-14 5-8 1,0 2 14 1,-7 5 17 2,-31 11 8-11,-7 7-7 14,-14 4 0-12,0 5-6 11,-10-8 2-12,17-5-13 13,7-12-1-11,17-12-69-4,21-17-140 15,7-13-172-12,0 0-515-3</inkml:trace>
    </iact:actionData>
  </iact:action>
  <iact:action type="add" startTime="66598">
    <iact:property name="dataType"/>
    <iact:actionData xml:id="d88">
      <inkml:trace xmlns:inkml="http://www.w3.org/2003/InkML" xml:id="stk88" contextRef="#ctx0" brushRef="#br0">18333 6831 780 0,'0'0'359'2,"0"0"-116"9,0 0 10-9,0 0-71 6,0 0-44 0,0 0-42 0,0 0-38-1,-76-8-24 0,48 8 4 3,-17 0-16-4,0 3-10 0,-7 17 1 2,-6 5-4 0,-12 8-8 0,12 2 7-2,6 0-8 2,7-2 0 0,14-10-1 2,17-8-9-6,14-5-24 6,0-2-13-4,7 1 46 6,24 2 1-10,14 6 20 6,14 1-2 0,-1 2 0 1,12 5-1-1,-5 0-11 7,-13 0-5-14,0 5 0 15,-21-2-1-15,-3 3-1 11,-18-3-7-9,-3 2-9 15,-7-2 2-17,0-3 15-1,-7-1 12 15,-24-3 9-14,0-6-2 15,-3-7-1-15,-5-3-9 14,1-5-2-14,7 0 8 15,11 0-15-15,6-16 1-1,3-9-1 16,11-5 0-15,0-10-9 16,0-9 7-16,38-6-7 13,7-4 9-13,7-8-11 15,11 0-45-15,-5 2-47 0,1 3-33 14,0 10-20-14,3 6-71 14,-20 16-268-14,-11 13-298-1</inkml:trace>
    </iact:actionData>
  </iact:action>
  <iact:action type="add" startTime="73731">
    <iact:property name="dataType"/>
    <iact:actionData xml:id="d89">
      <inkml:trace xmlns:inkml="http://www.w3.org/2003/InkML" xml:id="stk89" contextRef="#ctx0" brushRef="#br0">18797 7135 90 0,'0'0'327'8,"0"0"-92"0,0 0-96-2,0 0 18 2,0 0 7 0,0 0 12 0,-38 0-2-2,38 0-11 4,0 0 2-4,0 0-4 3,0 0-16-4,0 0-9 3,0 0-25 0,0 0-31 0,0 0-30-1,0 0-50 0,0 0-3 3,14 0-22-4,17 0 25 1,14 0 9 2,14 0 0-3,-7 0-8 2,0 0-1-2,-1 0-86 2,1 0-143 0,-7 0-157 1,-13 0-326-9</inkml:trace>
    </iact:actionData>
  </iact:action>
  <iact:action type="add" startTime="74399">
    <iact:property name="dataType"/>
    <iact:actionData xml:id="d90">
      <inkml:trace xmlns:inkml="http://www.w3.org/2003/InkML" xml:id="stk90" contextRef="#ctx0" brushRef="#br0">19773 6991 209 0,'0'0'318'9,"0"0"-100"-2,0 0 17 1,0 0-9-2,0 0-29 2,0 0-21 0,0 0-15 0,0 0-22-1,0 5-29 0,-7 4-12 3,-17 9-14-4,-4 6-37 0,-10 12-13 2,-14 9-19 0,7 7 4 0,-14 2 2-2,7-1-3 2,7-8-11 0,7-7-2 3,7-8-4-8,17-12-1 13,7-8 0-15,7-10 12 14,0 0 9-13,0 0 22 2,0-13 15 4,7-14-55 0,25-9-3 4,2-9-9 4,11-9-5-15,7 4-29 15,3 0 2-15,-10 5-11-1,-3 5 0 16,-4 7 11-15,-14 8 11 15,-3 6 17-16,-14 7 13 16,0 2 6-15,-7 8 3-1,10-1 19 16,-10 3 9-15,0 0-9 6,0 0-12-1,0 0-2 2,0 0 2 0,0 0-3 0,0 0 11-1,0 0-6 0,-10 8-11 3,-4 10 9-4,0 6-5 9,-10 9 5-13,3 3-10 13,7 2-3-14,-3-3 4 14,3-3-6-14,14-4 5 16,0-5-6-16,0-5-8-1,0-4 2 15,7-4 6-14,7-2 7 15,17-8 2-15,7 0 8 14,7 0 1-14,7-14-4 15,0-13-5-14,-7 0-9-2,0-3-21 15,-7-3-15-14,-10 1-7 15,-4-1-3-15,-3 3 12 15,-14 2 16-15,0 3 18 14,-7 6 0-14,0 5 6 14,0 6 0-13,0 6 22 14,0 2-9-15,0 0-19-1,-7 0-6 15,-7 5 6-14,0 13 14 14,-10 5-8-13,3 4 6 13,4 3 10-13,-4 0-7-2,14 3 15 15,0-5-9-14,7-1-15 15,0-2-5-15,0-2-1 14,14-6 0-14,0 1-34 15,10-4-27-15,4-2-70 14,10 2-98-14,0 1-144 15,-17-4-434-15</inkml:trace>
    </iact:actionData>
  </iact:action>
  <iact:action type="add" startTime="75509">
    <iact:property name="dataType"/>
    <iact:actionData xml:id="d91">
      <inkml:trace xmlns:inkml="http://www.w3.org/2003/InkML" xml:id="stk91" contextRef="#ctx0" brushRef="#br0">17565 8127 52 0,'0'0'958'4,"0"0"-594"2,0 0-76 2,0 0-47-1,0 0-77 2,0 0-119-2,0 0-44-2,118-12 71 3,23 0 100 0,71-1-43 0,47 1-27-2,18 4-3 3,7 8-22-2,-25 0-31 3,-20 0-20-6,-21 10-17 4,-62 7-9 0,-35 1-13 3,-48 0-96-4,-14-2-48 10,-4 0-86-16,-13-3-113 15,-11-6-212-15,-31-7-232-1</inkml:trace>
    </iact:actionData>
  </iact:action>
  <iact:action type="add" startTime="75879">
    <iact:property name="dataType"/>
    <iact:actionData xml:id="d92">
      <inkml:trace xmlns:inkml="http://www.w3.org/2003/InkML" xml:id="stk92" contextRef="#ctx0" brushRef="#br0">19752 8450 476 0,'0'0'516'3,"0"0"-414"2,0 0 95 2,0 0 53 0,0 0-48 3,0 0-25-4,0 0 12 0,-24 2-54 2,-4-2-42 0,-17-5-21 3,-17-2-3-8,-4 2 9 6,-24 0-25-2,-7 2-13 2,-20 3-18-3,-4 0-5 3,-14 0-7-3,10 0 0 3,11 11-10-4,10 11 1 3,21 3 7 1,17 5 2-1,14 3-10 4,7 2-2-11,21 4 2 15,3 1 0-16,14 5 3 16,0 8 2-15,7 3-5 15,0 2 0-15,0 4 5 14,14 1 1-14,7-2-5 15,3-8 5-15,-10-6-5-1,3-12 0 16,-3-9-1-16,-7-11 0 17,-7-7-12-17,0-8 12 16,0 0 21-15,0-3 8 2,-14-22-29 5,-24-9-16 1,0-3-27 5,-7-3 1-13,0 4 21 13,0 6 3-13,11 8 8 15,2 6 1-16,12 12 0 16,2 4-10-15,11 0-11 15,0 20-1-15,1 18 11-1,-12 12 13 16,11 10 1-15,7 1 5 14,0-3-5-13,0-11-1 13,0-7-89-14,7-12-76 15,24-15-96-15,1-8-106 0,-12-5-330-1</inkml:trace>
    </iact:actionData>
  </iact:action>
  <iact:action type="add" startTime="76585">
    <iact:property name="dataType"/>
    <iact:actionData xml:id="d93">
      <inkml:trace xmlns:inkml="http://www.w3.org/2003/InkML" xml:id="stk93" contextRef="#ctx0" brushRef="#br0">18832 8722 892 0,'0'0'503'9,"0"0"-382"-4,0 0 1 5,0 0-58-4,0 0-59 0,0 0-4 2,0 0 7 0,107-53 4 0,-86 53 2-2,10 0 18 4,-10 0 9-3,-4 3-25 2,-3 15-4-5,-7 1-7 4,-7 7 5 0,0-1 3 0,-7 2 13-2,-18 2 7 2,-9-1-4 1,3-4-4-2,-7-3 1 1,10-7 31-2,4-5-26 2,10-4 1 0,14-5-13-2,0 0-19 2,0 0-25 0,0 0-21 0,0 0 8 0,21 0 3 0,17 0 20-1,0 0-17 3,14 0-71-5,13-5-75 1,-13-1-158 2,0-2-386-7</inkml:trace>
    </iact:actionData>
  </iact:action>
  <iact:action type="add" startTime="76968">
    <iact:property name="dataType"/>
    <iact:actionData xml:id="d94">
      <inkml:trace xmlns:inkml="http://www.w3.org/2003/InkML" xml:id="stk94" contextRef="#ctx0" brushRef="#br0">19489 8740 1355 0,'0'0'638'10,"0"0"-492"-5,0 0-10 1,0 0-81 2,0 0-50 0,-149 131-4 0,111-77-2-2,0 8 1 9,-3-2-37-14,10 0-62 14,6-9-81-14,11-11-93 15,8-12-292-15,6-21-368-1</inkml:trace>
    </iact:actionData>
  </iact:action>
  <iact:action type="add" startTime="77170">
    <iact:property name="dataType"/>
    <iact:actionData xml:id="d95">
      <inkml:trace xmlns:inkml="http://www.w3.org/2003/InkML" xml:id="stk95" contextRef="#ctx0" brushRef="#br0">19548 8889 753 0,'0'0'999'12,"0"0"-780"-9,0 0-103 6,0 0-50-4,0 0-58 4,0 0-7-2,0 0 12 1,-66 131 24-2,52-99 1 2,-10 1-11 0,10-5-13 0,7-9-7 0,7-4-7-1,-6-7-37 2,6-5-44-3,0-3-17 4,0 0 25-6,0 0 60 4,6 0 13 0,8-11 11 0,-7 5 7-1,0 1 9 0,4 1 4 2,-11 4-16-1,0 0 6-2,0 0 8 1,0 0-4 1,0 0-25 0,-11 0-85-2,-10 0-189 2,-3 0-777-7</inkml:trace>
    </iact:actionData>
  </iact:action>
  <iact:action type="add" startTime="77756">
    <iact:property name="dataType"/>
    <iact:actionData xml:id="d96">
      <inkml:trace xmlns:inkml="http://www.w3.org/2003/InkML" xml:id="stk96" contextRef="#ctx0" brushRef="#br0">19839 8964 1109 0,'0'0'406'7,"0"0"-187"1,0 0-66 0,0 0-78-2,0 0-55 3,0 0-3-2,0 0 57 2,-21 7 44-4,14-2-9 3,-7 3-32 0,-10 5-47 0,10 2 1-2,-10 5 11 2,10 0-19 0,-7 0-12 1,11-2-2-2,-4-3 0-1,14-7-4 3,0-7-5-2,0-1-1-1,0 0 1 2,0 0-6 0,0 0 6 0,0 0-1-1,14 0-13 1,3 0 9 0,11 0 5 1,3 0 0-5,14 0 1 4,-7 0-1 0,-10 6 0 0,3-3-19-2,-10 1 4 2,-11-1-6 0,-3-1 6 0,-7 2 14 0,0 1-7-2,0-1 8 3,-24 4 0-2,10-1 0-1,-17 3-31 2,10-3-41 0,-10-2-44 0,3-1-55-1,-10-4-106 2,14-4-388-3,3-13-210-5</inkml:trace>
    </iact:actionData>
  </iact:action>
  <iact:action type="add" startTime="78200">
    <iact:property name="dataType"/>
    <iact:actionData xml:id="d97">
      <inkml:trace xmlns:inkml="http://www.w3.org/2003/InkML" xml:id="stk97" contextRef="#ctx0" brushRef="#br0">19839 8964 641 0</inkml:trace>
    </iact:actionData>
  </iact:action>
  <iact:action type="add" startTime="78278">
    <iact:property name="dataType"/>
    <iact:actionData xml:id="d98">
      <inkml:trace xmlns:inkml="http://www.w3.org/2003/InkML" xml:id="stk98" contextRef="#ctx0" brushRef="#br0">19839 8964 641 0,'-149'-80'541'1,"149"64"-302"-1,10-2 7 0,18 1-69 0,10 0-97 0,14 1-33 2,14 0-25-2,10 4-20 0,0 5-2 0,4-1-10 0,10 8-108 0,-14 0-112 3,-24 0-306-3</inkml:trace>
    </iact:actionData>
  </iact:action>
  <iact:action type="add" startTime="79244">
    <iact:property name="dataType"/>
    <iact:actionData xml:id="d99">
      <inkml:trace xmlns:inkml="http://www.w3.org/2003/InkML" xml:id="stk99" contextRef="#ctx0" brushRef="#br0">19780 9284 9 0,'0'0'684'5,"0"0"-517"4,0 0-64-2,0 0 49 1,0 0-57-2,0 0-41 3,0 0 11-2,0 0 9 2,31-23 13-2,-31 23-4 0,0 0-9 2,7 0-4-3,0 0 37 0,0 0 8 2,10 0-35 0,-10 0-13 0,14 0-23-2,-4 0-20 3,4 0-7-2,3 10-5 2,-3 0-3-4,0 3-8 4,10-3 5-2,-7 0-5 1,-3-6 1-2,-7 2 5 2,-7-4-1 0,3 1-5 0,-10-1-1 0,0 1 0-2,0 2 0 4,0 0-6-4,-10 5 6 0,-4 7 42 2,-14 4 1 0,-3 4-13 0,-7 2-9-2,-7-4-8 3,17-5 6-1,-10-6-8 1,7-3-11-3,10-9-12 3,-3 0-61 1,24-26-94 7,0-7-135-16,17-5-526 0</inkml:trace>
    </iact:actionData>
  </iact:action>
  <iact:action type="add" startTime="80782">
    <iact:property name="dataType"/>
    <iact:actionData xml:id="d100">
      <inkml:trace xmlns:inkml="http://www.w3.org/2003/InkML" xml:id="stk100" contextRef="#ctx0" brushRef="#br0">20348 8844 453 0,'0'0'293'7,"0"0"-97"2,0 0-27-4,0 0-53 3,0 0-68 0,0 0-21 1,0 0 2-4,0 0 26 5,0 0 15-4,0 0 4 2,0 0-1-2,0 0 19 3,0 0-2-2,0 0-9 1,0 0-20-1,0-4-15 0,0 3 6 3,-7-3 7-4,7 2 6 0,-14 2-12 2,3-3-10 0,-2 3-12 8,6 0-12-16,-7 0-7 7,-10 0-2 0,10 0-3 2,-11 0-7-4,5 0 2 5,-11 14-1-4,3-2 1 2,-10 0 4-2,14 0-5 2,-4-3 11 0,4-2 25 0,3-5 1 0,7 1-1-2,-10-3-25 4,10 2-1-4,0-2-5 0,-10 0-5 2,17 0 10 0,-7 0 10 0,4 0-6 1,3 0-7-4,7 0 3 3,-7 0-5 1,7 0-6-2,0 0-1 1,0 0 1-1,0 0-5 2,0 0 5-3,0 0 1 0,0 0 0 2,-7 0 8 0,7 0-8 0,-7 0-1-1,7 0 0 2,0 0-1-3,0 0 1 4,-7 0-1-5,7 0-7 2,0 0-2 1,0 0-3 1,-10 5-4-4,3 11 1 3,0 4 13 1,0 2-3-2,0 6 6 1,0 2 0-2,7 3-2 3,0 0 1 0,-7 2 1-4,7 0 0 11,0-4 0-15,0-6-7 15,0-8-1-15,0-5 1 15,0-7 7-14,0 0 0 13,0-5 1-12,0 0 0-2,0 0 1 3,0 0-1 7,0 0 7-8,7 0 1 5,-7 0-3 1,7 0-5-2,7 0 6 2,-7 0-6 2,17 0 1-8,-10 0-2 11,10 0 1-12,-10 4 0 12,7 0 0-13,-4 1-1 15,4 4 1-15,-7-2-1 15,10 3 0-15,-10 3 1 14,3 2-1-13,-3-3 0-2,0 1 0 16,-7-1 0-14,0-2 0 12,3 3 0-13,-3-3 0 15,0 0 0-14,0 0 1 12,0 0-1-9,0-3 0-4,-7 2 1 10,17-3-1-8,-17 2 0 11,7 1 0-12,-7-1 1 13,7 1-1-13,-7-2 0 12,7 0-1-11,-7 2 1-1,0-3 0 10,0 2 0-9,0 0 0 3,0 3 9 2,-7-3-2-1,-7 3 1 2,-3 0 5 8,-4-1-3-15,-3 2-4 13,-4-2-5-12,4 0 1-3,-4-5-1 14,-3-2 0-11,3-3 1 10,-3 0-2-10,0 0 1 11,10-3-1-13,-3-2 1 14,10 0 5-12,7 0-5 0,7 5 0 8,0-3-1-8,0 3-9 2,0 0 0 3,0 0-4 0,0 0 4-2,0 0 2 3,0 0 1-2,0 0-6 2,0-2 3-4,21 2 8 6,3-3 0 1,-3-2 0-10,17 3 1 13,-7 0 0-13,4-3-1 12,10 0-6-12,-14 0-15 13,7-3 1-13,0-1 3 3,-10 3-1 9,3-1 13-12,-17-2 4 9,-1 4 1-9,5-3 0 12,-11 3 1-11,0-5-7 11,-7 1 1-11,7-7 0 11,-7-4-9-11,0 1-6-3,0-2 8 14,0 3 12-11,0 1 1 10,-14 2 0-11,0 5-1 13,-3 0 1-14,-4-1-6 15,-3 4-3-14,3 0-1 1,-3 2 4 8,3-3 6-6,-3 0 0 7,10-2 1-10,-7 5-1 12,14 1 2-12,-17-2-1 14,17 3-1-11,-17 3 0-5,10 0 0 11,0 0 0-7,7 0 1 10,-10 0 10-13,10 0-2 13,0-2 9-10,0 2-8 9,7 0-8-10,-7 0-2-1,0 0 1 9,-3 0 0-6,3 0-1 1,0 0 2 3,0 0 4-4,7-3 4 3,-7 3 2 0,7 0-2 1,0-2-8-3,0 2-1 1,0-2 0 2,-7-2 14-2,7-1 2 1,0 0-7-2,0-4-9 2,0 1 0 0,0-4-1-2,0-6 0 2,0 1 0 3,0-6 0-5,0-3-1 5,7 1 1-7,7-3-2 8,-7 4 1-7,10 1 0 7,-10 0 1-8,0 6 0 8,0 1 0-10,0 4 1 13,-7 0-1-11,7 4 2-2,-7 0-1 9,0 6-1-6,0-1 1 8,0 3-2-10,0 0-5 1,10-2 5 4,-10 2-10-2,7 0 1 2,7 0 4 1,7 0 5 2,3 0 1-6,7 0 6 7,4 0 3-8,10 0 0 8,0 0 7-8,0 0-3 9,7 0 2-9,-14 0-9 9,0 0-5-10,-11-9-1-1,-2 6-10 10,-18-1-192-7,-1 3-386-5</inkml:trace>
    </iact:actionData>
  </iact:action>
  <iact:action type="add" startTime="85375">
    <iact:property name="dataType"/>
    <iact:actionData xml:id="d101">
      <inkml:trace xmlns:inkml="http://www.w3.org/2003/InkML" xml:id="stk101" contextRef="#ctx0" brushRef="#br0">21458 7897 705 0,'0'0'638'8,"0"0"-472"3,0 0 4-6,0 0-31 4,0 0-75-4,0 0-58 3,0 0 4 0,0 57 68 0,0-24 2 0,0 2-3-2,0 5-40 4,0-2-28-4,0 3-9 0,0-4-25 2,0-2-127 0,0 4-124 0,0-12-245-2,-6-9-263-5</inkml:trace>
    </iact:actionData>
  </iact:action>
  <iact:action type="add" startTime="85649">
    <iact:property name="dataType"/>
    <iact:actionData xml:id="d102">
      <inkml:trace xmlns:inkml="http://www.w3.org/2003/InkML" xml:id="stk102" contextRef="#ctx0" brushRef="#br0">21244 8085 781 0,'0'0'385'5,"0"0"-268"4,0 0-53-3,0 0 20 2,0 0-22-2,156-28-27 5,-98 26-9 6,19 2-2-16,-12-3-13 0,25-2-11 14,-20 0-171-14,-29-2-576 15</inkml:trace>
    </iact:actionData>
  </iact:action>
  <iact:action type="add" startTime="86231">
    <iact:property name="dataType"/>
    <iact:actionData xml:id="d103">
      <inkml:trace xmlns:inkml="http://www.w3.org/2003/InkML" xml:id="stk103" contextRef="#ctx0" brushRef="#br0">22175 7606 373 0,'0'0'801'8,"0"0"-520"0,0 0-41 0,0 0-92-2,0 0-95 2,0 0-53 0,0 0 0 0,90 0 26 0,-52-1-3-2,7-4-2 3,0 1-4-2,0 4-2-1,-17 0-14 2,3 0 0 0,-10 0-1 1,-4 10-8-2,-10 1-3 1,-7 4-11-2,0 3 6 4,0 7 16-4,-7 2 18 0,-24 9-5 2,-7 4 8 0,-7 5-11 1,0 6-10 5,0 1 6-13,3 1-6 15,-3 0 1-15,14-5-1 14,17-10 0-14,-3-7-1 16,10-15-6-16,7-5-11-1,0-6-1 15,7-3 13-14,17 0 6 6,14-2 24 1,14 0-9 9,7 0-15-16,-7 0-9 15,14 0-144-15,-21-7-214 15,-14 0-434-15</inkml:trace>
    </iact:actionData>
  </iact:action>
  <iact:action type="add" startTime="86697">
    <iact:property name="dataType"/>
    <iact:actionData xml:id="d104">
      <inkml:trace xmlns:inkml="http://www.w3.org/2003/InkML" xml:id="stk104" contextRef="#ctx0" brushRef="#br0">22050 7881 409 0,'0'0'309'2,"0"0"-86"4,149 7-69 2,-76-2-102-2,41 5-52 2,-27-2-136 0,-11 2-353-7</inkml:trace>
    </iact:actionData>
  </iact:action>
  <iact:action type="add" startTime="86864">
    <iact:property name="dataType"/>
    <iact:actionData xml:id="d105">
      <inkml:trace xmlns:inkml="http://www.w3.org/2003/InkML" xml:id="stk105" contextRef="#ctx0" brushRef="#br0">22839 8267 766 0,'0'0'874'7,"0"0"-674"1,0 0-103-2,0 0-97 3,0 0-139-2,0 0-339 2,0 0-177-9</inkml:trace>
    </iact:actionData>
  </iact:action>
  <iact:action type="add" startTime="87045">
    <iact:property name="dataType"/>
    <iact:actionData xml:id="d106">
      <inkml:trace xmlns:inkml="http://www.w3.org/2003/InkML" xml:id="stk106" contextRef="#ctx0" brushRef="#br0">23199 7932 1170 0,'0'0'305'6,"0"0"-107"0,0 0-62 2,0 0-83 0,0 0-53 0,0 0-9-2,0 0 9 2,-180-56 0 0,142 66 0 1,7 7 7-4,3 4 15 5,11 2 10-4,10 0-7 4,7-1-18-6,0 1-7 4,0-3-19 0,18-3 3 0,9-4 15-2,4-5 0 2,7-6-9 1,-3-2-15-2,3 0 1 0,0-13-19 0,-7-4-11 1,-10-4-24 0,-7 3 29-2,3 4 21 3,-10 4 22-2,0 5 6 2,-7 2 0-4,0 3 22 5,0 0 35-4,0 0-6 4,0 0-51-4,0 18 7 0,0 7 11 3,-14 10 28-2,7 8-21 2,-10 3-12-4,10-4-12 4,0-3-1 0,7-9-55 0,0-10-95 7,0-20-108-15,21 0-103 15,-4-9-39-15</inkml:trace>
    </iact:actionData>
  </iact:action>
  <iact:action type="add" startTime="87502">
    <iact:property name="dataType"/>
    <iact:actionData xml:id="d107">
      <inkml:trace xmlns:inkml="http://www.w3.org/2003/InkML" xml:id="stk107" contextRef="#ctx0" brushRef="#br0">23466 8035 649 0,'0'0'806'1,"0"0"-634"-1,0 0-50 0,0 0-25 13,0 0-68-12,0 0-28 5,-73 130 6 2,73-117 6 0,0-6-5-2,0-3-3 2,0-4-5 1,0 0-26-2,14 0 17 1,7 0 9-2,10 0 14 4,7 0-14-4,0 0-4 0,-10 0-18 2,3 0-32 0,-3 1 20 0,-11 12 16-2,-3 2-1 3,-7 2 2-2,-7 5 17 3,0 0 28-6,0 1 14 4,-21 0-14 0,-10-1-28 0,-7-2-51-1,-14-8-118 0,7-7-167 2,0-5-427-9</inkml:trace>
    </iact:actionData>
  </iact:action>
  <iact:action type="add" startTime="87834">
    <iact:property name="dataType"/>
    <iact:actionData xml:id="d108">
      <inkml:trace xmlns:inkml="http://www.w3.org/2003/InkML" xml:id="stk108" contextRef="#ctx0" brushRef="#br0">23504 8042 707 0,'0'0'512'2,"0"0"-434"1,0 0-40 6,0 0-38-4,156-42-99 4,-118 39-296-9</inkml:trace>
    </iact:actionData>
  </iact:action>
  <iact:action type="add" startTime="88237">
    <iact:property name="dataType"/>
    <iact:actionData xml:id="d109">
      <inkml:trace xmlns:inkml="http://www.w3.org/2003/InkML" xml:id="stk109" contextRef="#ctx0" brushRef="#br0">22722 8427 770 0,'0'0'571'8,"0"0"-360"-2,0 0-30 3,0 0-94-2,0 0-72 3,0 0-14-6,0 0-1 4,59-65 1 0,-39 52-1 0,5 3-1-1,-12 8-11 0,1 2-7 2,4 0 3-2,-5 0 4 0,-6 0 2 0,0 5 9 2,-7 5-14-2,0 0-5-1,0 3 20 2,0-1 13 0,-7 1 26 0,-7 2 20-2,-10-5-4 4,10-2 7-4,1-6 18 4,-5-2 1-6,11 0-20 4,-7 0-42 0,14-13 1 0,-6-2-20-2,6 0-15 2,0 0 5 1,6 3 1-2,8-1 0 1,-7 5-14-2,11 6-8 3,-12-1 3-2,8 3 13-1,-7 0-3 2,-7 0 8 0,0 0 0 1,0 0 1-4,0 0 8 5,0 0-9-4,0 0 10 4,0 0 12-6,-7 3 25 4,0 2 10 0,0 0-24 0,1 0-2-2,6-5-6 2,-7 0-12 1,7 0-3-2,0 0-21 0,0 0-23 0,0 0-63 2,13-13-180-2,1-5-737-6</inkml:trace>
    </iact:actionData>
  </iact:action>
  <iact:action type="add" startTime="91021">
    <iact:property name="dataType"/>
    <iact:actionData xml:id="d110">
      <inkml:trace xmlns:inkml="http://www.w3.org/2003/InkML" xml:id="stk110" contextRef="#ctx0" brushRef="#br0">23459 6144 393 0,'0'0'201'8,"0"0"-89"0,0 0 44 0,0 0 25-2,0 0-29 4,0 0-13-4,0 0-15 5,-7-21-1-8,7 16-10 5,0 3-28 0,0-3 7 0,0 2 21 0,0 1-20-2,0 2-25 2,0 0-24 0,0 0-20 1,21 0-22-3,10 7 27 1,14 21 55 1,14 15-26 0,10 12 13-2,-3 18 13 2,6 16-13 1,18 33-25-1,0 48-14 3,-7 48-1-9,-10 24 9 13,-18 2-1-14,-34-5 3 14,-21-12-15-13,-14 0-4 13,-24-9-3-14,-7-21-10 14,7-47-4-14,11-40-5 16,2-35-1-17,5-14-22 1,-12 4-154 15,-19-9-113-15,6-11-243 14,6-33-598-15</inkml:trace>
    </iact:actionData>
  </iact:action>
  <iact:action type="add" startTime="95024">
    <iact:property name="dataType"/>
    <iact:actionData xml:id="d111">
      <inkml:trace xmlns:inkml="http://www.w3.org/2003/InkML" xml:id="stk111" contextRef="#ctx0" brushRef="#br0">22324 3383 80 0,'0'0'578'8,"0"0"-355"-1,0 0-103 1,0 0-11-1,0 0-28 0,0 0-54 1,0 0-26 1,7 30 51-4,3-4 47 5,-10 15 36-4,14 14-1 3,-7 22 3-4,0 37-30 3,0 45 1 0,-7 40-20 0,0 9-41 0,10-4-22-1,-10-12-6 10,14-18-10-17,0 2 4 17,3-10 8-16,4-33 0 14,-7-34-1-14,-7-34-3-1,3-17-16 17,-3-5-1-17,0-5 1 16,0-11 0-15,0-13-1 14,-7-14 0-14,0-4 6 15,0-33 12-15,0-24-18 15,0-22-11-15,0-35-34-1,0-39 15 15,-7-33-7-14,0-20-9 15,-7 4-26-15,-3 0-15 15,-11 12 32-16,-10 2-5 16,-14 13-30-15,7 41 44-1,0 40 14 16,14 35 5-15,17 27 27 14,-7 6 0-14,4 6 49 15,3 8 26-15,14 16 4 15,0 0-79-15,0 33-31 0,14 25 16 14,17 20 15-14,14 43 9 15,7 50 27-15,7 53 29 14,-7 15 8-14,-14-5-12 15,-7-33-24-15,-10-40-16 15,-7-32-11-16,-4-36-3 16,-3-32-6-15,0-19 1-1,-7-4-1 17,7-8-1-16,0-7 0 13,-7-15-7-13,7-8 7 15,-7-22 13-15,6-34 0 0,-6-23-13 14,11-36-13-14,-11-33-34 14,0-26-19-14,0-8-3 15,0 8 25-15,-11 13 0 15,-9 20 14-15,6 23 12 14,-10 28 9-14,10 23 3 15,7 22 5-15,-10 0 1-1,10 3 22 16,7 3 12-15,-7 17 4 14,7 9 17-14,0 11-21 15,0 2-34-14,0 9-3-2,0 32-9 15,14 40 12-14,3 47 62 14,4 54 2-13,3 24-5 13,-17 5-4-14,7-10-12 15,-7-21-25-15,-7-12-5 15,6-32-7-16,-6-39 1 16,11-38-6-15,-11-23 4-1,7-11-5 16,-7-8-6-15,7-11-5 15,0-6 11-16,-7-63 12 16,0-56-12-15,0-59-14 15,0-29-36-15,-14-7-5-1,-17 13 2 16,-7 22-9-15,10 5 11 14,-3 30 22-14,10 34 4 15,4 34-22-15,3 18 29 15,0 7 17-16,7 6 1 2,-10 13 4 13,10 17 27-14,7 15 4 14,0 5-35-14,7 40 7 15,17 46 1-16,14 55 65 16,-3 60-1-15,-4 24 15 15,-10-1-23-15,3-16-22-1,-10-24-10 16,-7-4-16-15,-1-14-1 14,5-40-9-14,-4-38-6 15,7-38-15-15,-7-20-77 15,17-11-97-15,-10-10-132 14,-7-14-533-14</inkml:trace>
    </iact:actionData>
  </iact:action>
  <iact:action type="add" startTime="96547">
    <iact:property name="dataType"/>
    <iact:actionData xml:id="d112">
      <inkml:trace xmlns:inkml="http://www.w3.org/2003/InkML" xml:id="stk112" contextRef="#ctx0" brushRef="#br0">23383 4323 454 0,'0'0'251'8,"0"0"-173"0,0 0 19 0,0 0 10-1,0 0-42 0,0 0 12 2,0 0 106-2,10 4 28 0,-10 0-6 0,0 5-40 1,-17 6-52 0,-4 11-25-1,-3 3-29 0,-4 10 10 1,-3 8-18 0,-7 6-19-2,3 5 1 4,-3 2-18-4,0 2-5 6,7-12-4-4,17-10-6-6,0-15 1 14,7-10 1-15,7-12-1 14,0-3 0-15,0 0 11 7,0-20-1 0,14-21 0 2,17-12-9 1,4-11 4 7,3-13-6-16,7-1-19-1,0-2-32 16,-7 3-27-16,0 10 23 16,-10 9 34-15,-14 16 21 15,3 16 2-15,-10 11-1 15,-7 10 35-15,0 5-4-1,0 0-7 15,0 0-10-14,0 12-13 7,-7 16 15-2,-10 10-3 4,3 10 17-2,0 3 0 9,7-1 0-16,0-4-10 15,-3-6-11-15,10-10-3 14,0-8-7-14,0-6-1-1,17-7-7 18,4-4 8-16,17-5 2 11,0 0 13-12,7-5 1 15,14-15 0-15,-14-7-16-1,0-7-3 16,0-1-52-15,-11-4-20 14,-9-5 7-14,-11 7 31 15,-8 4 30-16,-6 10 7 16,0 8 11-15,0 13 30 15,0 2 14-15,0 0-26 0,0 15-28 5,-6 20 10 3,-1 11 2 7,0 8 24-15,7 1-5 15,-7 2-10-15,7-7 5 15,0-5-5-15,0-4-16-1,14-9-6 16,10-6-8-15,-3-9-78 14,10-6-56-14,14-11-109 15,-11-5-150-15,-2-18-616-1</inkml:trace>
    </iact:actionData>
  </iact:action>
  <iact:action type="add" startTime="97497">
    <iact:property name="dataType"/>
    <iact:actionData xml:id="d113">
      <inkml:trace xmlns:inkml="http://www.w3.org/2003/InkML" xml:id="stk113" contextRef="#ctx0" brushRef="#br0">23957 3120 1144 0,'0'0'515'4,"0"0"-348"6,0 0 64-4,0 0-82 0,0 0-109 2,0 0-40 0,0 0 0 0,76 45 53-2,-24 5 22 2,14 20 35 0,17 39-18 1,7 59-17-4,0 76-19 5,-17 39-11-4,-28 9-19 7,-28-8-12-4,-17-35-5-8,-24-6-1 15,-21-18-2-15,0-23-5 15,10-48-1-15,4-51-40 14,-21-30-115-14,14-40-170 16,-7-26-502-14</inkml:trace>
    </iact:actionData>
  </iact:action>
  <iact:action type="add" startTime="98248">
    <iact:property name="dataType"/>
    <iact:actionData xml:id="d114">
      <inkml:trace xmlns:inkml="http://www.w3.org/2003/InkML" xml:id="stk114" contextRef="#ctx0" brushRef="#br0">23950 6221 681 0,'0'0'558'5,"0"0"-494"3,0 0 59-2,0 0 78 4,45 164-64-4,-20-83 6 0,2 38-1 2,-2 49-6 0,2 63-46 0,-3 32-10-2,-3 11-11 5,-14-5-20-3,4-22-18 9,-11-5-14-12,0-16-10-5,-11-27-1 12,-3-51-4-9,14-39-1 11,-7-43 0-12,7-21-1 13,0-4-21-14,0-9 1 14,0-17-18-13,0-15-11 13,0-51 15-11,14-66 33-4,-7-68-18 13,17-30 11-11,-10-17-13 12,10 21 7-12,-3 27-1 13,-4 12 7-13,-3 20 0 13,-14 32-53-12,0 22-1-2,0 25 18 11,-24 8 35-10,3-12 7 13,-10 2 2-14,4 0 0 15,2 22 21-12,11 20 48-3,8 21-2 10,6 12-36 6,0 9-31-13,0 36-9-4,0 27 9 13,0 40 16-10,0 50 4 10,6 60 18-11,-6 34 7 13,0 9-4-12,0-11-4 11,0-33-13-12,-13-19-11-1,2-46-5 13,4-42-7-11,7-39 0 10,0-28 9-10,0-3-10 11,0-10-1-12,0-13-8 12,0-21-5-9,0-48 13-5,7-75 0 12,4-65-12-7,2-29-12 7,-6-5-8-10,-7 25 5 12,0 36-2-11,0 12-4 11,-20 26 12-12,2 25 12 13,4 26 10-12,1 12 0-3,2 6 1 14,4 8 0-12,0 14 12 12,0 24 23-11,7 8-36 11,0 40 0-12,0 53 0 12,21 56 27-11,3 57 5 0,8 22 5 8,-5-15-25-8,4-28-12 11,-3-60-22-12,10-15-140 12,-14-34-194-11,-10-33-589-3</inkml:trace>
    </iact:actionData>
  </iact:action>
  <iact:action type="add" startTime="99222">
    <iact:property name="dataType"/>
    <iact:actionData xml:id="d115">
      <inkml:trace xmlns:inkml="http://www.w3.org/2003/InkML" xml:id="stk115" contextRef="#ctx0" brushRef="#br0">24975 7833 770 0,'0'0'552'7,"0"0"-378"-1,0 0 37 3,0 0-103-2,0 0-58 3,-107 137-14-6,79-72 8 6,-10 8 18-4,7 0 8 2,3-5-8-2,-3-10-15 2,17-16-19 0,0-12-16 0,4-14-12 1,10-11 0-4,0-5 0 6,0 0-1-6,10-30 0 1,11-21 1 2,10-22 0 0,14-13-2 0,-10-4-46-1,10 2-30 1,-7 9-10 4,-7 14-3-7,-3 12 50 8,-11 11 28-9,-3 7 13 8,-7 7 2-8,-7 7 14 9,7 12 35-10,-7 5 5 10,0 4-5-9,0 0-10-4,0 16-23 7,-7 14 20 3,-7 10 8 2,-4 6 10-8,5 1-24 9,6 2-11-9,7-4-9 9,0-3-11-8,0-6 5-5,0-6-6 12,0-5 0-8,14-7-1 9,10-8-1-9,3-10 2 8,5 0 8-10,13-12 6 13,0-19 4-11,0-6-18-4,0-7-15 12,-18 4-45-7,-3 5-11 7,-10 7 34-8,-7 5 37 8,-7 11 1-9,0 7 27 12,0 5 14-12,0 0-24-1,0 25-17 7,0 18 10-2,-7 9 4 5,0 12 22-8,7-4-9 9,0-2-9-9,0-8-12 8,7-9-7-8,7-8 0 9,17-14-31-10,0-14-46 11,14-5-62-10,21-57-71-4,-7-6-318 12,-7-10-655-7</inkml:trace>
    </iact:actionData>
  </iact:action>
  <iact:action type="add" startTime="99972">
    <iact:property name="dataType"/>
    <iact:actionData xml:id="d116">
      <inkml:trace xmlns:inkml="http://www.w3.org/2003/InkML" xml:id="stk116" contextRef="#ctx0" brushRef="#br0">25317 6096 1222 0,'0'0'383'7,"0"0"-324"1,0 0 50 0,0 0 78-2,194 188-47 4,-121-79-11-4,10 47 6 0,7 61-4 2,-7 36 7 0,-10 20-11 0,-21 7-18-1,-14-12-8 1,-7 5 7 8,-24-11-36-15,0-26-35 15,-7-31-11-15,0-47-13 15,0-45-5-15,-7-42-4-1,-7-20-4 11,-10-5-88 8,-35-7-131-17,0-7-152-2,-3-24-465 0</inkml:trace>
    </iact:actionData>
  </iact:action>
  <iact:action type="add" startTime="108426">
    <iact:property name="dataType"/>
    <iact:actionData xml:id="d117">
      <inkml:trace xmlns:inkml="http://www.w3.org/2003/InkML" xml:id="stk117" contextRef="#ctx0" brushRef="#br0">9760 9944 728 0,'0'0'499'7,"0"0"-293"3,0 0-20-6,0 0-39 4,0 0-33 0,0 0-33 1,0 0-17-3,0 0 35 1,0 0 51 2,0 0 3-2,0 0-12 0,0 0-38 1,0 0-44-1,0 0-42 1,7 0-17-2,11 0-26 2,9 0 20 0,4 0 6 0,14 0 0-2,-6 0 0 4,-5 0-62-3,11 0-77 2,-7 0-71-5,-7-5-76 4,-10 2-107 0,-7 3-245 0,-14 0-340-7</inkml:trace>
    </iact:actionData>
  </iact:action>
  <iact:action type="add" startTime="108832">
    <iact:property name="dataType"/>
    <iact:actionData xml:id="d118">
      <inkml:trace xmlns:inkml="http://www.w3.org/2003/InkML" xml:id="stk118" contextRef="#ctx0" brushRef="#br0">9729 10384 1285 0,'0'0'366'2,"0"0"-208"3,0 0-31 5,0 0-32-6,0 0-41 4,0 0 7 0,187-25-35 0,-125 15-17-1,4 2-9 8,17 6-55-14,-10 2-140 15,-28 0-394-15</inkml:trace>
    </iact:actionData>
  </iact:action>
  <iact:action type="add" startTime="110334">
    <iact:property name="dataType"/>
    <iact:actionData xml:id="d119">
      <inkml:trace xmlns:inkml="http://www.w3.org/2003/InkML" xml:id="stk119" contextRef="#ctx0" brushRef="#br0">11051 9694 1292 0,'0'0'367'5,"0"0"-257"4,0 0-67-2,0 0 76 1,-14 182 4-2,14-92-55 3,-6 16-14-2,-5 8 16 2,4 4-5-4,7-2-42 4,0-11-17-2,0-9-6 1,0-21-40-2,7-17-110 2,17-20-111 0,-3-35-139 0,10-3-314 0,-17-16-47-8</inkml:trace>
    </iact:actionData>
  </iact:action>
  <iact:action type="add" startTime="110602">
    <iact:property name="dataType"/>
    <iact:actionData xml:id="d120">
      <inkml:trace xmlns:inkml="http://www.w3.org/2003/InkML" xml:id="stk120" contextRef="#ctx0" brushRef="#br0">11411 10443 1549 0,'0'0'372'4,"0"0"-277"4,0 0-57-5,0 0-31 7,0 0-1-4,184-11 7 0,-108 4-12 2,7 3-1 0,-10 4-71 0,10 0-149 0,-25 0-318-1,-13 0-511-7</inkml:trace>
    </iact:actionData>
  </iact:action>
  <iact:action type="add" startTime="110848">
    <iact:property name="dataType"/>
    <iact:actionData xml:id="d121">
      <inkml:trace xmlns:inkml="http://www.w3.org/2003/InkML" xml:id="stk121" contextRef="#ctx0" brushRef="#br0">12567 10016 1592 0,'0'0'374'4,"0"0"-247"11,0 0-52-14,0 0-73 4,0 0-1 3,0 0-1-2,0 140 41 2,0-70-5 0,-10 5-14 6,-4 4-15-13,0-5-7 15,0-5-52-15,-3-14-108 16,10-17-129-17,0-16-240 17,0-17-297-17</inkml:trace>
    </iact:actionData>
  </iact:action>
  <iact:action type="add" startTime="111101">
    <iact:property name="dataType"/>
    <iact:actionData xml:id="d122">
      <inkml:trace xmlns:inkml="http://www.w3.org/2003/InkML" xml:id="stk122" contextRef="#ctx0" brushRef="#br0">12155 9988 1121 0,'0'0'499'4,"0"0"-460"4,0 0-38 0,0 0 33 0,0 0 76-2,201 0-37 3,-118 0-6-2,7 0 10 3,-7 0-26-6,-3 0-37 4,3 0-14 0,-7 11-13 0,-17 1-88-2,-7 6-66 2,-31 20-106 0,-4-3-244 0,-17-3-275-7</inkml:trace>
    </iact:actionData>
  </iact:action>
  <iact:action type="add" startTime="111380">
    <iact:property name="dataType"/>
    <iact:actionData xml:id="d123">
      <inkml:trace xmlns:inkml="http://www.w3.org/2003/InkML" xml:id="stk123" contextRef="#ctx0" brushRef="#br0">12027 10779 948 0,'0'0'502'3,"0"0"-489"7,0 0 35-4,0 0 118 0,0 0 24 2,211 0-47 0,-127 0-31 0,-5 0-24-1,4 0-57 1,-10 0-20-1,3 2-11 3,-17 2-75-6,-14-3-84 4,0-1-100 0,-21-1-307 0,-10-15-409-7</inkml:trace>
    </iact:actionData>
  </iact:action>
  <iact:action type="add" startTime="111650">
    <iact:property name="dataType"/>
    <iact:actionData xml:id="d124">
      <inkml:trace xmlns:inkml="http://www.w3.org/2003/InkML" xml:id="stk124" contextRef="#ctx0" brushRef="#br0">12664 10346 153 0,'0'0'638'4,"0"0"-346"11,0 0-29-14,0 0-52 7,0 0-77-3,0 0-36 5,0 0-36-4,-97-35-38 5,73 30-1-2,-4 3 10 7,-3 2 31-15,-7 0 27 0,0 0-22 14,3 0-42-15,-3 9-18 17,0 12-9-17,7 4-2 16,3 0-9-15,11 5 3 15,17-1-8-15,0-2-5-1,0-3-10 16,38-2 31-15,7-5 6 14,14-7 30-14,3-8-17 15,11-2-7-16,-14 0-5 17,3-12 5-17,-24-9-12 16,-10-3 6-15,-4-4 16 15,-17-11 6-15,-7-1-28-1,0-5-47 16,-24-3-54-16,-4 5-83 17,-34-1-98-16,17 12-271 15,3 10-455-15</inkml:trace>
    </iact:actionData>
  </iact:action>
  <iact:action type="add" startTime="112548">
    <iact:property name="dataType"/>
    <iact:actionData xml:id="d125">
      <inkml:trace xmlns:inkml="http://www.w3.org/2003/InkML" xml:id="stk125" contextRef="#ctx0" brushRef="#br0">13567 9492 225 0,'0'0'296'7,"0"0"-108"1,0 0-69-2,0 0 20 2,0 0 9 0,0 0-50 1,0 0 24-4,42-45-2 4,-42 45 2-2,0 0 12 1,0 0-8-2,0 0-19 2,0 0-23 0,0 0-31 0,-7 3-22 0,-7 14 33-2,-7 12-19 4,-17 10-3-4,-7 14 21 0,0 13 1 2,-7 9 19 1,7 13-16 5,1 29-25-13,5-4-26 14,26 8-10-14,-1 2-6 15,14-17 0-15,0 7 0 15,27-10 0-16,25-10-9 16,0-13-12-15,24-8-74-1,7-9-57 17,28 14-28-16,-7-14-126 13,-28-14-497-13</inkml:trace>
    </iact:actionData>
  </iact:action>
  <iact:action type="add" startTime="113771">
    <iact:property name="dataType"/>
    <iact:actionData xml:id="d126">
      <inkml:trace xmlns:inkml="http://www.w3.org/2003/InkML" xml:id="stk126" contextRef="#ctx0" brushRef="#br0">14505 9581 339 0,'0'0'280'8,"0"0"-81"-2,0 0-33 3,0 0 9-2,0 0-49 3,0 0-19-6,0 0 22 4,0-47 1 0,0 38-21 0,0 4-15-2,0-3-8 2,0 3-3 0,0 0-18 0,-7 4 0 0,-6 1-24-2,-5 0-10 4,-2 0 17-4,-12 0-41 0,5 0-7 2,-18 17-1 2,7 0 0-4,0 6-1 0,0 0-4 3,17 0 5 1,-3-4 0-3,10 0-6-3,14-7-2 4,0 0-4 0,0-1-2 0,0-2-15 0,24 1 10-2,11 3 20 3,3 2 7-2,7 0-6 3,6 0 9-1,-6 0-8 7,7 1-1-15,-14 2 4 16,-6 1-5-16,-5 2 0-1,-2 2-9 15,-19-1-10-14,1 6-31 14,0 2-11-14,-7 0-18 15,0 3 2-15,-20-5 60 15,-5-4 17-15,-2-8 1-1,-5-6 6 16,1-8-1-15,11-2-5 14,-5 0 6-15,5-20-7 18,13-7-6-15,0-6-2-1,7-5-9 8,0-4 17 8,7-6-7-16,13-2 7-2,18-1 0 14,7 2 13-13,0 4-13 14,7 8-86-14,-7 9-104 15,0 8-103-15,-13 12-199 15,-5 3-199-15</inkml:trace>
    </iact:actionData>
  </iact:action>
  <iact:action type="add" startTime="114448">
    <iact:property name="dataType"/>
    <iact:actionData xml:id="d127">
      <inkml:trace xmlns:inkml="http://www.w3.org/2003/InkML" xml:id="stk127" contextRef="#ctx0" brushRef="#br0">15014 9831 170 0,'0'0'968'2,"0"0"-763"2,0 0-128 4,0 0-38-1,0 0 14 1,0 0-24 0,0 0-13 0,177 0-10-2,-132 0-6 2,31 0-61 0,-24 1-212-2,-7 3-308-5</inkml:trace>
    </iact:actionData>
  </iact:action>
  <iact:action type="add" startTime="114643">
    <iact:property name="dataType"/>
    <iact:actionData xml:id="d128">
      <inkml:trace xmlns:inkml="http://www.w3.org/2003/InkML" xml:id="stk128" contextRef="#ctx0" brushRef="#br0">15654 9727 1119 0,'0'0'523'2,"0"0"-427"3,0 0-28 6,0 0-51-1,0 0-16-8,0 0-1 13,-117 135 21-14,79-86 25 15,0 4-6-15,0-8-11 15,10-5-7-15,11-10-11 14,3-13-10-13,7-8 5-2,7-9 1 15,0 0 19-13,0-9 27 2,7-18-53 4,7-11-31 1,10-7 12 1,3-2 19 7,5 2-29-16,-8 1-9 14,4 6-6-14,-4 6 13-1,-10 1 2 16,-1 6 4-15,5 5 19 15,-18 7 6-15,0 8 22 14,0 5 26-14,0 0-8 5,0 0-23-3,0 0 26 6,-11 15-34-2,-2 8 1 1,6 7-6 9,-7 3 3-16,-4 0-5 15,12 0 12-15,6-3-8 14,0-7-6-13,0-6-7 3,6-4 7 9,12-5 10-11,9-8 5-3,5 0 1 9,-5 0 0 8,18-21 5-16,-7-7-21 15,0-6-32-15,0 0-35 15,-10 5-6-15,-11 6 32 0,-3 7 26 13,-7 9 15-13,-7 4 0 15,0 3 8-14,0 0 11 2,0 0-18 3,0 0-1 2,0 0-19-4,0 18 7 7,0 5 12-1,0 9 15-8,0 4-6 10,0 7-9-11,0 0-14 13,0-1-28-13,0-42-77 13,0 86-80-14,0-53-302 15,0-14-277-12</inkml:trace>
    </iact:actionData>
  </iact:action>
  <iact:action type="add" startTime="115381">
    <iact:property name="dataType"/>
    <iact:actionData xml:id="d129">
      <inkml:trace xmlns:inkml="http://www.w3.org/2003/InkML" xml:id="stk129" contextRef="#ctx0" brushRef="#br0">14170 10283 939 0,'0'0'621'8,"0"0"-496"-3,0 0-25 0,0 0 1 5,148-10 90-4,-26-10-8 2,54-5-12 0,49 0 0-2,14 2-69 2,-7 11-58 0,-25 7-31 0,-58 5-11-2,-28 0-2 4,-38 0-38-4,-24 5-84 5,7 7-70-8,10 4-98 5,-10-4-108 0,-21-5-771-7</inkml:trace>
    </iact:actionData>
  </iact:action>
  <iact:action type="add" startTime="115758">
    <iact:property name="dataType"/>
    <iact:actionData xml:id="d130">
      <inkml:trace xmlns:inkml="http://www.w3.org/2003/InkML" xml:id="stk130" contextRef="#ctx0" brushRef="#br0">16111 10462 836 0,'0'0'521'4,"0"0"-376"1,0 0 12 5,0 0-11-4,0 0-45 4,-166-13-17-6,114 3 15 4,-14 1-3 0,-24-1-22 0,1-1 1-1,-15-1-1 0,0-1-10 2,-3 0-4-2,3 4 1 0,24 0 0 0,-3 5-21 5,14 4-16-8,17 0-9 4,0 0-14-2,7 0 4 2,10 2-5 0,4 11-6 0,0 4-1 0,3 6 5-2,-3 3-4 4,11 0-3-4,-5 11 8 1,11 0 0 0,8 6-5 1,-5 8 5 1,11 3 1 0,0 8-1 8,0-2 1-15,0-1-1 14,11 0 1-13,-5-9 2-3,8-10-1 12,-7-10 0-9,0-9-1 11,-7-10 0-12,0-6 0 13,11-5 13-10,-11 0 7-5,0 0-4 5,0-10-4 6,0-13-12 1,-25-13-45-10,5-7 7 13,-12-2-3-12,-6 0 3 10,11 7 8-11,2 11 11 13,5 9 11-10,13 9 7-5,-4 9 0 13,4 0-29-10,7 0-58 1,0 4-21 4,-7 13 49-2,7 6 46 5,-6 2 5 6,6 0-18-12,0-2-108-5,13-3-88 12,25-10-85-8,1-8-280 8,-12-2-212-9</inkml:trace>
    </iact:actionData>
  </iact:action>
  <iact:action type="add" startTime="116468">
    <iact:property name="dataType"/>
    <iact:actionData xml:id="d131">
      <inkml:trace xmlns:inkml="http://www.w3.org/2003/InkML" xml:id="stk131" contextRef="#ctx0" brushRef="#br0">15007 10512 608 0,'0'0'656'6,"0"0"-484"2,0 0-37-1,0 0-27 1,0 0-63-2,0 0-20 2,0 0 69 0,7-2 13 1,-7-3-23-4,21-2-16 6,-4-2-31-6,11 1-37 7,10 2-1-10,0 3 1 6,-3 3-16 0,-4 0-57 0,-7 0 9 0,-17 5 19-2,-7 7 7 4,0 6 17-4,0 5 21 0,-24 0 10 2,-14 2 2 0,3 3-1 0,-10-3-2-2,0-2 3 2,14-4 1 0,3 0 28 1,4-10-8-3,17-1-16 4,7-6-16-5,0-2-1 4,0 0-10-4,0 0-12 3,7 0-25 0,17 0-1 0,4 0 32-1,10 0-79 10,38-5-89-16,-17-7-178 14,-7-1-343-14</inkml:trace>
    </iact:actionData>
  </iact:action>
  <iact:action type="add" startTime="116888">
    <iact:property name="dataType"/>
    <iact:actionData xml:id="d132">
      <inkml:trace xmlns:inkml="http://www.w3.org/2003/InkML" xml:id="stk132" contextRef="#ctx0" brushRef="#br0">15551 10566 927 0,'0'0'573'4,"0"0"-471"-1,0 0 1 3,0 0-47 4,0 0-36-4,0 0 2 4,-142 168 25-6,90-116-5 4,7 2-30 0,0-4-12 7,0-7-28-15,7-8-119 7,17-12-224 3,7-16-398-10</inkml:trace>
    </iact:actionData>
  </iact:action>
  <iact:action type="add" startTime="117114">
    <iact:property name="dataType"/>
    <iact:actionData xml:id="d133">
      <inkml:trace xmlns:inkml="http://www.w3.org/2003/InkML" xml:id="stk133" contextRef="#ctx0" brushRef="#br0">15609 10686 986 0,'0'0'390'5,"0"0"-283"5,0 0-36-4,0 0 1 2,0 0-18-2,0 0 35 4,-20 132-15-4,2-97-12 7,5-6-40-12,6-6-22 14,0-5-27-13,7-11-154 13,0-7-200-14,0 0-370-1</inkml:trace>
    </iact:actionData>
  </iact:action>
  <iact:action type="add" startTime="117331">
    <iact:property name="dataType"/>
    <iact:actionData xml:id="d134">
      <inkml:trace xmlns:inkml="http://www.w3.org/2003/InkML" xml:id="stk134" contextRef="#ctx0" brushRef="#br0">15827 10701 895 0,'0'0'712'2,"0"0"-537"2,0 0-71 4,0 0-67 0,0 0-36 0,0 0-1-2,0 0 1 4,-38 68 20-4,31-51 7 0,1-6 1 2,-5-4-18 0,11-3-11 0,0-4-1-2,0 0-10 2,0 0 11 0,17 0 0 1,-3 0 0-4,11 1 1 3,-5 4 10 0,1-1-2 0,3 1-1-2,-3-1-8 2,-11 6-2 1,4 1 1-2,-14 0-10 1,0 7 10-2,0 0 1 4,0 5 22-4,-14-1-22 0,-10 4-8 2,-7-1-88 0,-10-8-77 0,2-4-96-2,8-13-326-5</inkml:trace>
    </iact:actionData>
  </iact:action>
  <iact:action type="add" startTime="117695">
    <iact:property name="dataType"/>
    <iact:actionData xml:id="d135">
      <inkml:trace xmlns:inkml="http://www.w3.org/2003/InkML" xml:id="stk135" contextRef="#ctx0" brushRef="#br0">15789 10664 937 0,'0'0'531'3,"0"0"-457"-3,0 0-72 0,0 0-1 0,0 0 9 16,156 0-8-15,-104 0-2 12,24 0-49-12,-10 0-169 15,-14 0-416-15</inkml:trace>
    </iact:actionData>
  </iact:action>
  <iact:action type="add" startTime="118734">
    <iact:property name="dataType"/>
    <iact:actionData xml:id="d136">
      <inkml:trace xmlns:inkml="http://www.w3.org/2003/InkML" xml:id="stk136" contextRef="#ctx0" brushRef="#br0">16745 10102 900 0,'0'0'393'7,"0"0"-145"1,0 0-61 1,0 0-84-4,0 0-56 3,0 0-25 0,0 0-3 0,0 26 6-1,-7 2 47 0,0 7 12 3,-4 5-48-4,-2 0-19 0,6 2-17 2,0-4-33 0,7-3-121 0,-7-1-143-2,7-11-279 3,0-12-129-9</inkml:trace>
    </iact:actionData>
  </iact:action>
  <iact:action type="add" startTime="118978">
    <iact:property name="dataType"/>
    <iact:actionData xml:id="d137">
      <inkml:trace xmlns:inkml="http://www.w3.org/2003/InkML" xml:id="stk137" contextRef="#ctx0" brushRef="#br0">16565 10268 842 0,'0'0'508'1,"0"0"-383"2,0 0-79 15,0 0-31-17,0 0 36 2,0 0-26 5,187-4-9-1,-122 4-16 3,5 0 0 6,13 0-99-15,-25 0-224 15,-13 0-432-15</inkml:trace>
    </iact:actionData>
  </iact:action>
  <iact:action type="add" startTime="119264">
    <iact:property name="dataType"/>
    <iact:actionData xml:id="d138">
      <inkml:trace xmlns:inkml="http://www.w3.org/2003/InkML" xml:id="stk138" contextRef="#ctx0" brushRef="#br0">17385 10077 863 0,'0'0'357'3,"0"0"-154"7,0 0-73-6,0 0-60 4,0 0 10 0,0 0-34 0,0 0-24-1,83 0-8 0,-69 0 5 3,3 0 3-4,-3 7 3 2,7 3-13-2,-4 1 1 2,-3 2-8 0,-7 2-5-2,0-1-9 2,0 7 1 0,-7-2 8 1,0 7 32-4,-21 2-1 5,0-1-5-4,-17 4-8 4,-7-1-5-6,0 0-1 6,7 0-11-4,0 1 5 8,3-3-6-13,11-6 0 15,10-4-7-15,7-8 1 15,7-3 0-15,0-5 5 14,0-2 1-14,0 0 17 2,14 3 10 3,17-1 24 2,11 2 7 8,3-3-2-14,17-1-21 12,-10 4-17-13,0-4-11 15,-7 0-7-15,-7 0-76 15,-17 0-86-15,-7 0-100 16,-7-5-219-17,-7-6-287 1</inkml:trace>
    </iact:actionData>
  </iact:action>
  <iact:action type="add" startTime="119748">
    <iact:property name="dataType"/>
    <iact:actionData xml:id="d139">
      <inkml:trace xmlns:inkml="http://www.w3.org/2003/InkML" xml:id="stk139" contextRef="#ctx0" brushRef="#br0">17215 10245 846 0,'0'0'303'3,"0"0"-227"1,0 0 10 5,156 38-32-4,-90-27-44 4,10 1-10-2,14 0-126 2,-17 1-172-4,-21-3-403-4</inkml:trace>
    </iact:actionData>
  </iact:action>
  <iact:action type="add" startTime="119925">
    <iact:property name="dataType"/>
    <iact:actionData xml:id="d140">
      <inkml:trace xmlns:inkml="http://www.w3.org/2003/InkML" xml:id="stk140" contextRef="#ctx0" brushRef="#br0">17849 10603 1265 0,'0'0'623'7,"0"0"-480"-4,0 0 9 9,0 0-152-9,0 0-23 5,0 0-65-1,0 0 11 1,52-33-71-2,-32 24-167 10,5 1-431-15</inkml:trace>
    </iact:actionData>
  </iact:action>
  <iact:action type="add" startTime="120113">
    <iact:property name="dataType"/>
    <iact:actionData xml:id="d141">
      <inkml:trace xmlns:inkml="http://www.w3.org/2003/InkML" xml:id="stk141" contextRef="#ctx0" brushRef="#br0">18236 10454 1068 0,'0'0'375'2,"0"0"-174"12,0 0-70-12,0 0-78 4,0 0-27 2,0 0 8 0,0 0-5 0,-142-40 62-2,122 40-11 4,-5 0-37-4,12 2-31 4,-5 12-12-6,4 0-6 4,8 4-5 0,6-3-6 0,0 1 1-1,0-4-10 0,13-1-43 3,12-2 32-4,2-4 23 0,-3-5 8 2,15 0 4 0,-12 0-6 0,11 0-13-2,-13-18-16 3,2 0-39-2,-3-1-21 1,-10-2 11-2,-7 6 45 5,-7 8 41-6,7 5 1 6,-7 2 36-8,0 0 27 5,0 0-41 0,0 2 19 0,-7 14-7-1,-7 6-10 0,-3 2 9 2,3 7-8-2,0 0-8-1,7-1-17 2,-10-3 8 0,10-2-9 0,7-4-15-2,0-11-87 2,0-10-121 0,24 0-390 1,-10-3 29-8</inkml:trace>
    </iact:actionData>
  </iact:action>
  <iact:action type="add" startTime="120576">
    <iact:property name="dataType"/>
    <iact:actionData xml:id="d142">
      <inkml:trace xmlns:inkml="http://www.w3.org/2003/InkML" xml:id="stk142" contextRef="#ctx0" brushRef="#br0">18489 10493 1333 0,'0'0'327'2,"0"0"-172"-2,0 0-63 18,0 0-64-17,0 0-22-1,0 0-5 6,0 0 0 2,-59 82 12-2,59-74 12 4,0-5-14-4,0-3-11 4,0 0-7-6,0 0 6 4,0 0 1 0,14 0-6 0,10 0 6 0,-3 0 9-2,3-3-8 3,-10 3 1-2,10 0-2 3,-10 0 0-6,0 3-2 4,-7 9-5 0,-7 3-5 0,0 1 12-1,0-2 10 0,0 4 21 1,-14 2-19 0,-17 0-12 0,-4 1-57-2,-10-3-52 4,-24-12-94-4,17-2-122 0,0-4-379-5</inkml:trace>
    </iact:actionData>
  </iact:action>
  <iact:action type="add" startTime="120927">
    <iact:property name="dataType"/>
    <iact:actionData xml:id="d143">
      <inkml:trace xmlns:inkml="http://www.w3.org/2003/InkML" xml:id="stk143" contextRef="#ctx0" brushRef="#br0">18392 10503 905 0,'0'0'264'1,"0"0"-75"1,0 0-54-2,0 0-85 0,166-9-42 15,-131 9-8-14,-4 0-53 3,7 0-103 11,-17 0-184-14,-4-10-597-1</inkml:trace>
    </iact:actionData>
  </iact:action>
  <iact:action type="add" startTime="121383">
    <iact:property name="dataType"/>
    <iact:actionData xml:id="d144">
      <inkml:trace xmlns:inkml="http://www.w3.org/2003/InkML" xml:id="stk144" contextRef="#ctx0" brushRef="#br0">18780 9312 841 0,'0'0'641'10,"0"0"-426"-4,0 0-29 4,0 0-73-6,0 0-88 4,0 0 86 0,0 0 60 0,107 45-20-1,-3 50-8 0,-45-19-59 3,-7 38-2-4,-7 54-23 0,-14 48-33 2,-24 18-13 0,-7-6-2 0,-32-35-1-1,-6-37-4 1,-7-32-3 8,4-31-3-15,10-32-86 15,-28-26-195-15,7-11-307 15,-10-24-594-15</inkml:trace>
    </iact:actionData>
  </iact:action>
  <iact:action type="add" startTime="121770">
    <iact:property name="dataType"/>
    <iact:actionData xml:id="d145">
      <inkml:trace xmlns:inkml="http://www.w3.org/2003/InkML" xml:id="stk145" contextRef="#ctx0" brushRef="#br0">19839 10700 2540 0,'0'0'613'7,"0"0"-493"-2,0 0-76 2,0 0-44 1,0 0-361 0,0 0-602-7</inkml:trace>
    </iact:actionData>
  </iact:action>
  <iact:action type="add" startTime="142382">
    <iact:property name="dataType"/>
    <iact:actionData xml:id="d146">
      <inkml:trace xmlns:inkml="http://www.w3.org/2003/InkML" xml:id="stk146" contextRef="#ctx0" brushRef="#br0">9314 12720 1179 0,'0'0'285'2,"0"0"-209"3,0 0-46 3,0 0 11-2,-180 170-22 2,142-123-12 0,0-1 14 1,-4-1 14-4,11-5 11 5,0-6 17-4,17-12 12 3,0-9-17-4,14-8-25 3,0-5-16 0,0 0-6 0,0 0-11-1,21-21-5 0,10-9 5 3,14-12 6-4,0-8 10 0,14-7-15 2,0-3-1 2,0 0-34-2,3-1-27 9,-10 3-42-16,-7 6-8 15,-10 8 8-15,-11 12 46-1,-3 12 50 16,-21 12 7-15,0 6 64 14,0 2 6-14,0 0-10 3,-7 25-44 4,-14 11 6 0,-3 9-5 5,-4 7 9-13,-3 1 1 16,10-2 5-14,4-6-10 13,10-10-13-14,0-7-3 14,7-8 8-13,0-7-8 13,0-3-5-13,14-8-1 13,10-2 0-13,4 0 11-2,10 0 13 14,7-5-4-13,0-10-8 15,0 0-10-15,0 2 5 15,-7 5-6-15,-11 1 1 15,-9 5-2-14,2-1-5-2,-13 3-4 14,0 0 2-13,0 0 5 15,4 0-5-15,-11 0 0 4,13 3 1 3,-6 10 5-1,7 6-5 5,-3 9 5-10,2 7 1 13,1 6 1-14,4 4 0 15,-5 3-1-15,1-3-10 14,0-2-47-14,17 0-88 15,0-13-117-15,-10-13-405-1</inkml:trace>
    </iact:actionData>
  </iact:action>
  <iact:action type="add" startTime="143702">
    <iact:property name="dataType"/>
    <iact:actionData xml:id="d147">
      <inkml:trace xmlns:inkml="http://www.w3.org/2003/InkML" xml:id="stk147" contextRef="#ctx0" brushRef="#br0">9715 12691 493 0,'0'0'165'9,"0"0"-40"-4,0 0 17 5,0 0 7-4,0 0-8 3,0 0 6-3,0 0 11 2,0-12-7 0,0 12-31-1,0 0-22 0,0 0 2 1,0 0-24 1,0 0-29-3,0 0-37 0,0 14 0 2,0 12-4 0,0 9 55 0,0 7-27-2,0 1-15 2,14 0-19 0,-3-5-9 2,9-5-113-5,12-14-75 12,-12-6-147-16,5-13-366-1</inkml:trace>
    </iact:actionData>
  </iact:action>
  <iact:action type="add" startTime="144182">
    <iact:property name="dataType"/>
    <iact:actionData xml:id="d148">
      <inkml:trace xmlns:inkml="http://www.w3.org/2003/InkML" xml:id="stk148" contextRef="#ctx0" brushRef="#br0">10252 12754 1520 0,'0'0'299'8,"0"0"-169"1,0 0-87-4,0 0-43 3,0 0 10 0,0 0-9 0,180-7-1-1,-142 7-47 2,7 0-81-1,-17 14-189 0,-11 7-430-7</inkml:trace>
    </iact:actionData>
  </iact:action>
  <iact:action type="add" startTime="144386">
    <iact:property name="dataType"/>
    <iact:actionData xml:id="d149">
      <inkml:trace xmlns:inkml="http://www.w3.org/2003/InkML" xml:id="stk149" contextRef="#ctx0" brushRef="#br0">10231 13035 1375 0,'0'0'401'2,"0"0"-323"4,0 0-65 0,0 0 3 5,0 0-16-8,170 0-47 5,-101 0-176 0,-17 5-182 0,-14 0-372-6</inkml:trace>
    </iact:actionData>
  </iact:action>
  <iact:action type="add" startTime="144622">
    <iact:property name="dataType"/>
    <iact:actionData xml:id="d150">
      <inkml:trace xmlns:inkml="http://www.w3.org/2003/InkML" xml:id="stk150" contextRef="#ctx0" brushRef="#br0">11096 12598 1577 0,'0'0'321'7,"0"0"-238"-3,0 0-65 3,0 0 93 1,0 131-46 0,0-61-46 4,-7 3-11 5,0-3-8-16,7-5-96-1,0-11-156 16,0-19-272-15,7-18-372-1</inkml:trace>
    </iact:actionData>
  </iact:action>
  <iact:action type="add" startTime="144842">
    <iact:property name="dataType"/>
    <iact:actionData xml:id="d151">
      <inkml:trace xmlns:inkml="http://www.w3.org/2003/InkML" xml:id="stk151" contextRef="#ctx0" brushRef="#br0">11321 12710 897 0,'0'0'831'2,"0"0"-650"4,0 0-134 5,0 0-41-5,0 0-5-1,156-152-1 3,-90 124-1 0,3 10-9 0,-10 10-17-2,-7 8-30 3,-7 0-10-1,-14 18 21 0,-17 15 46-3,-7 7 25 4,-7 10 43 2,-21 12 9-7,-24 2-3 3,-7 7 15 1,-10-1-17 6,-4-5-10-13,14-3-22 14,7-12-6-14,21-10-10 15,10-12-17-15,14-5-7 15,0-11-15-15,7-2 8 15,24-2-14-15,14-6 5-1,7-2-11 16,31 0-89-15,-17-2-153 14,-7-9-439-14</inkml:trace>
    </iact:actionData>
  </iact:action>
  <iact:action type="add" startTime="145226">
    <iact:property name="dataType"/>
    <iact:actionData xml:id="d152">
      <inkml:trace xmlns:inkml="http://www.w3.org/2003/InkML" xml:id="stk152" contextRef="#ctx0" brushRef="#br0">12439 13567 1822 0,'0'0'742'1,"0"0"-554"3,0 0-188-4,0 0-14 0,0 0-561 0</inkml:trace>
    </iact:actionData>
  </iact:action>
  <iact:action type="add" startTime="156534">
    <iact:property name="dataType"/>
    <iact:actionData xml:id="d153">
      <inkml:trace xmlns:inkml="http://www.w3.org/2003/InkML" xml:id="stk153" contextRef="#ctx0" brushRef="#br0">16253 12382 535 0,'0'0'329'7,"0"0"-161"0,0 0-22 1,0 0 32-2,0 0-27 2,0 0-23 1,7-11-4-2,-7 8-1 1,0 3 9-2,0 0-12 4,0 0-45-4,0 0-29 0,0 5-46 2,7 26 13 0,0 22-13 0,7 40 111-2,-4 45-37 5,-10 41-25 6,7 10-17-16,-7-35-22 0,0-44-10 14,7-49-21-14,0-21-108 15,0 1-38-15,0-9-95 14,10-29-97-14,-10-3-295 15,0-16 37-14</inkml:trace>
    </iact:actionData>
  </iact:action>
  <iact:action type="add" startTime="157097">
    <iact:property name="dataType"/>
    <iact:actionData xml:id="d154">
      <inkml:trace xmlns:inkml="http://www.w3.org/2003/InkML" xml:id="stk154" contextRef="#ctx0" brushRef="#br0">16848 13034 1196 0,'0'0'609'7,"0"0"-505"0,0 0-14 0,0 0-13 2,0 0-40-2,163 0 72 1,-73 1-51-2,17 3-39 2,-10-3-19 1,35 15-81-4,-25 0-213 3,-34-2-537-7</inkml:trace>
    </iact:actionData>
  </iact:action>
  <iact:action type="add" startTime="157495">
    <iact:property name="dataType"/>
    <iact:actionData xml:id="d155">
      <inkml:trace xmlns:inkml="http://www.w3.org/2003/InkML" xml:id="stk155" contextRef="#ctx0" brushRef="#br0">18676 12612 1443 0,'0'0'395'2,"0"0"-274"3,0 135 29 7,0-50-9-10,0 14-71 14,7 9-43-15,-7 2-21 14,0-2-6-15,0-6-101 16,0-7-161-15,0-27-299 15,0-28-314-15</inkml:trace>
    </iact:actionData>
  </iact:action>
  <iact:action type="add" startTime="157719">
    <iact:property name="dataType"/>
    <iact:actionData xml:id="d156">
      <inkml:trace xmlns:inkml="http://www.w3.org/2003/InkML" xml:id="stk156" contextRef="#ctx0" brushRef="#br0">18074 12663 1204 0,'0'0'377'1,"0"0"-300"-1,183-12 68 0,-24-19-2 12,63-14-64-10,27-8-44 8,-34 5-23-5,-42 18-12 2,-70 14-31 1,-37 16-121 0,-21 18-227-2,-21 18-272 2,-10 4 44-7</inkml:trace>
    </iact:actionData>
  </iact:action>
  <iact:action type="add" startTime="157920">
    <iact:property name="dataType"/>
    <iact:actionData xml:id="d157">
      <inkml:trace xmlns:inkml="http://www.w3.org/2003/InkML" xml:id="stk157" contextRef="#ctx0" brushRef="#br0">18056 13751 1169 0,'0'0'363'2,"0"0"-336"6,0 0 4-2,0 0 87 6,246-10 29-8,-80-33-29 4,-17-3-20-2,-7 4-53 3,-31 9-45-2,-7 10-177 2,-15 9-172-4,-19-2-409-4</inkml:trace>
    </iact:actionData>
  </iact:action>
  <iact:action type="add" startTime="158150">
    <iact:property name="dataType"/>
    <iact:actionData xml:id="d158">
      <inkml:trace xmlns:inkml="http://www.w3.org/2003/InkML" xml:id="stk158" contextRef="#ctx0" brushRef="#br0">18700 13049 1279 0,'0'0'323'2,"0"0"-149"-2,0 0-23 0,-149-59 4 2,111 59-96 9,7 0-53 5,-7 31-6-15,10 9 0 15,-10 7-1-15,14 9 1 15,17-3-2-15,7-3-18-1,24-4-4 15,21-13 3-14,28-14 8 16,17-15-2-17,14-4 10 16,3-23 5-15,-10-18 19-1,-24-4-19 16,-15-5-25-15,-26-1-3 14,-19 0-8-14,-13-3-20 15,-72-29-23-15,-4 9-80 15,-14 6-357-16</inkml:trace>
    </iact:actionData>
  </iact:action>
  <iact:action type="add" startTime="158599">
    <iact:property name="dataType"/>
    <iact:actionData xml:id="d159">
      <inkml:trace xmlns:inkml="http://www.w3.org/2003/InkML" xml:id="stk159" contextRef="#ctx0" brushRef="#br0">20005 12023 1061 0,'0'0'741'5,"0"0"-601"3,0 0-43 0,-111 189 41 0,49-68-34-2,-11 48-22 4,-17 55-9-4,24 26 1 4,11-2-16-6,41-13-32 6,14-37-19-2,52-13-7 9,24-22-40-17,4-37-97 16,48-19-123-15,-31-39-269 15,-14-33-642-15</inkml:trace>
    </iact:actionData>
  </iact:action>
  <iact:action type="add" startTime="159597">
    <iact:property name="dataType"/>
    <iact:actionData xml:id="d160">
      <inkml:trace xmlns:inkml="http://www.w3.org/2003/InkML" xml:id="stk160" contextRef="#ctx0" brushRef="#br0">20863 12250 494 0,'0'0'387'7,"0"0"-133"1,0 0-45-2,0 0-54 3,0 0-40-2,0 0-19 1,0 0-2-2,0-17-4 2,0 17 7 0,0 0 1-2,0 0-5 2,0 0-29 0,0 0-19 0,-14 0-22-2,-10 2-23 4,-14 13-5-4,-7 0-14 3,0 6 12-4,-7 2 2 3,0-1 5 0,14-3 1 0,4-1-1-1,2-3-14 0,12 1 8 2,2-6 6-2,11-2 1-1,0-7 0 2,7 3-1 0,0-4-1 0,0 0-25-2,7 1-14 2,25 3 40 0,13 3 6 1,0 5 26-3,13 5-5 3,1 6-14-1,-7 6-5 7,0 1-7-14,-7 2-1 15,-14 3 0-15,-3 0 1 15,-11 3-1-14,4 1-1-2,-14 3 1 15,3-1 1-14,-10-1 9 14,0-5-10-12,0-5 0 12,-10-7 0-14,-4-8 0 14,-17-5 5-14,3-7 1 14,-10-3-4-14,7 0-2 15,3-3 9-15,4-12-9-1,10-5-10 15,7-5-12-14,0-3-7 15,7-7-6-15,0-8-8 15,0-8 25-15,14-4 16-1,7-5 0 16,3-6 1-15,14 1 0 14,-10-4-5-14,17 4-59 15,0 2-41-15,-7 5-29 15,14 3-100-16,-7 17-158 16,-24 14-219-13</inkml:trace>
    </iact:actionData>
  </iact:action>
  <iact:action type="add" startTime="160398">
    <iact:property name="dataType"/>
    <iact:actionData xml:id="d161">
      <inkml:trace xmlns:inkml="http://www.w3.org/2003/InkML" xml:id="stk161" contextRef="#ctx0" brushRef="#br0">21341 12595 677 0,'0'0'785'3,"0"0"-616"3,0 0 4 2,0 0-54-1,0 0-81 1,0 0-29-2,0 0-9 2,162-20-23 0,-110 17-73 1,0 3-188-4,-7 0-394-4</inkml:trace>
    </iact:actionData>
  </iact:action>
  <iact:action type="add" startTime="160616">
    <iact:property name="dataType"/>
    <iact:actionData xml:id="d162">
      <inkml:trace xmlns:inkml="http://www.w3.org/2003/InkML" xml:id="stk162" contextRef="#ctx0" brushRef="#br0">22057 12368 922 0,'0'0'584'3,"0"0"-502"-3,0 0-20 8,0 0 43-3,21 152-45 5,-14-97-38-1,3 5-13 7,-10 3-9-15,7 13-58 16,0-18-185-16,-7-18-460-1</inkml:trace>
    </iact:actionData>
  </iact:action>
  <iact:action type="add" startTime="160815">
    <iact:property name="dataType"/>
    <iact:actionData xml:id="d163">
      <inkml:trace xmlns:inkml="http://www.w3.org/2003/InkML" xml:id="stk163" contextRef="#ctx0" brushRef="#br0">22445 12477 1224 0,'0'0'513'1,"0"0"-413"5,0 0-27 4,0 0-52-8,0 0-20 8,163-78 7-4,-94 62 4 4,-10 6-2-6,-1 3-9 4,-6 7-1 0,-14 0-13 0,-17 2-7-2,-10 24 12 2,-11 7 8 1,-18 9 6-2,-16 9 31 0,-22 1 16 0,-3 6-22 2,-6-3-7 2,6-3-2-9,3-7 22 12,29-8-7 3,3-6-16-16,17-6-9-1,7-3-12 15,0-1-12-14,38-4 7 15,7 1 5-15,20-4 9 14,12 0-3-14,-5-7-6 15,-3 4-154-15,-24 1-169 0,-17 0-276 15,-28-4-353-15</inkml:trace>
    </iact:actionData>
  </iact:action>
  <iact:action type="add" startTime="161270">
    <iact:property name="dataType"/>
    <iact:actionData xml:id="d164">
      <inkml:trace xmlns:inkml="http://www.w3.org/2003/InkML" xml:id="stk164" contextRef="#ctx0" brushRef="#br0">20361 13477 1330 0,'0'0'350'9,"0"0"-205"-4,173-49 84 5,21 7-6-4,97-19-55 4,52-4-17-6,30 2 1 4,-30 15-44 0,-59 25-73 0,-32 16-29 0,-58 7-6-2,-41 7-61 3,-50 16-107-1,-30 3-50 0,3 21-55-3,-17-5-128 6,-7-4-542-11</inkml:trace>
    </iact:actionData>
  </iact:action>
  <iact:action type="add" startTime="161591">
    <iact:property name="dataType"/>
    <iact:actionData xml:id="d165">
      <inkml:trace xmlns:inkml="http://www.w3.org/2003/InkML" xml:id="stk165" contextRef="#ctx0" brushRef="#br0">23393 13593 1341 0,'0'0'483'5,"0"0"-324"-1,-225 0 59 7,83 0-56-6,-38 0-92 1,-34-4-24 2,-18 4-28 0,14 0-11 0,55 13 14-1,59 11 5 1,21-2-6-1,18 6 4 2,2 7 10-4,4 13-25 3,1 9-9 0,19 11 0 0,19 11-9-2,13 7-2 3,7 6 10 5,0 5 0-13,21-2-8 15,17 0 9-15,0 4 0 14,-4-1 0-14,11 0 0 15,-7-5 1-15,-6-8-1 15,2-12 0-15,-10-19 0 15,-10-19 0-16,-7-17 1 0,-7-18-1 16,0 0 31-15,-21-31-15 6,-31-18-16 2,-17-18-22 8,-10-1 0-16,-11-5-44-1,0 13 25 16,13 20 41-15,33 10 21 14,16 16 3-14,14 14-8 15,14 0-16-15,0 16-31 6,0 22 12 2,0 10 5 7,0 7 1-15,14 0 1 0,14-6-31 15,10-9-49-15,38-26-159 14,-4-10-147-15,-9-4-331 0</inkml:trace>
    </iact:actionData>
  </iact:action>
  <iact:action type="add" startTime="162145">
    <iact:property name="dataType"/>
    <iact:actionData xml:id="d166">
      <inkml:trace xmlns:inkml="http://www.w3.org/2003/InkML" xml:id="stk166" contextRef="#ctx0" brushRef="#br0">22078 14157 1220 0,'0'0'410'1,"0"0"-289"-1,0 0-59 2,0 0-41 6,166-98-20 0,-93 75 1-2,10 6-2 2,0 3 8 0,-10 7 2 0,-15 7 12-2,-2 0-22 4,-28 7-9-4,-22 15 8 3,-6 12 1-4,0 4 10 3,-27 4 9 0,-25 6 6 1,-17 2 3-3,3-1 17 1,-3-4 0 3,10-5 7-2,14-7 29 8,24-11-27-15,4-9-37 15,10-5-16-15,7-8-1 15,7 0-29-15,24 0-39-1,21-11 43 15,17-7-62-14,49-14-121 15,-14 5-172-15,-8 1-472-1</inkml:trace>
    </iact:actionData>
  </iact:action>
  <iact:action type="add" startTime="162502">
    <iact:property name="dataType"/>
    <iact:actionData xml:id="d167">
      <inkml:trace xmlns:inkml="http://www.w3.org/2003/InkML" xml:id="stk167" contextRef="#ctx0" brushRef="#br0">23189 14174 1377 0,'0'0'390'2,"0"0"-210"-2,0 0-44 2,-156 167-82-2,104-94-54 4,-7 7 0 17,14 0-63-20,0 11-76-1,14-20-118 6,24-26-438-5</inkml:trace>
    </iact:actionData>
  </iact:action>
  <iact:action type="add" startTime="162679">
    <iact:property name="dataType"/>
    <iact:actionData xml:id="d168">
      <inkml:trace xmlns:inkml="http://www.w3.org/2003/InkML" xml:id="stk168" contextRef="#ctx0" brushRef="#br0">23428 14368 1631 0,'0'0'487'0,"0"0"-363"0,0 0 31 1,-52 173-72 1,24-101-47 5,4 3-23 0,10-5-1 1,-10-9-4 0,17-19-8-2,0-14-8 3,7-21-111-2,0-7-100 3,14-12-55-4,24-25 78 0,7-12-90 2,7 2-320 0,0 2 261 0,-7 11 201-2,0 15 144 3,-14 9 297-2,-10 10 46 3,-4 0-26-6,-3 0-85 6,-7 6-33-4,7 21-29 2,-4 5 18-2,-3 8-38 2,-7 8-54 0,0 7-25 0,0 4-17 0,0 0-19-2,0-3-9 4,0-3-10-4,0-8-7 3,-7-5-9 1,-10-12-83 8,-11-23-152-17,4-5-308-1,3 0-815 0</inkml:trace>
    </iact:actionData>
  </iact:action>
  <iact:action type="add" startTime="163072">
    <iact:property name="dataType"/>
    <iact:actionData xml:id="d169">
      <inkml:trace xmlns:inkml="http://www.w3.org/2003/InkML" xml:id="stk169" contextRef="#ctx0" brushRef="#br0">23480 14356 1625 0,'0'0'554'8,"0"0"-289"-2,197-91-100 2,-100 60-102 0,7 13-63 1,0 13-5-4,37 5-105 6,-30 0-191-6,-35 5-552-4</inkml:trace>
    </iact:actionData>
  </iact:action>
  <iact:action type="add" startTime="163846">
    <iact:property name="dataType"/>
    <iact:actionData xml:id="d170">
      <inkml:trace xmlns:inkml="http://www.w3.org/2003/InkML" xml:id="stk170" contextRef="#ctx0" brushRef="#br0">23168 14625 491 0,'0'0'1039'3,"0"0"-686"0,0 0-115 6,0 0-107-2,0 0-97 2,0 0-7-4,0 0 53 4,-31 184 16-2,24-111-33 1,0 8-31-2,7-7-32 2,7 25-6 0,24-26-211 0,-3-23-459-7</inkml:trace>
    </iact:actionData>
  </iact:action>
  <iact:action type="add" startTime="165055">
    <iact:property name="dataType"/>
    <iact:actionData xml:id="d171">
      <inkml:trace xmlns:inkml="http://www.w3.org/2003/InkML" xml:id="stk171" contextRef="#ctx0" brushRef="#br0">25324 13202 1068 0,'0'0'539'7,"0"0"-440"-1,0 0-74 4,0 0 38-4,0 0-35 4,0 181-18-6,0-120-10 6,0-1-9-4,0 6-89 2,0-15-163-2,0-16-411-5</inkml:trace>
    </iact:actionData>
  </iact:action>
  <iact:action type="add" startTime="165270">
    <iact:property name="dataType"/>
    <iact:actionData xml:id="d172">
      <inkml:trace xmlns:inkml="http://www.w3.org/2003/InkML" xml:id="stk172" contextRef="#ctx0" brushRef="#br0">25203 13370 960 0,'0'0'114'0,"0"0"-10"0,166 4-52 2,-83-4-52 17,49 0-56-16,-25-4-207-3,-20-13-227 1</inkml:trace>
    </iact:actionData>
  </iact:action>
  <iact:action type="add" startTime="165445">
    <iact:property name="dataType"/>
    <iact:actionData xml:id="d173">
      <inkml:trace xmlns:inkml="http://www.w3.org/2003/InkML" xml:id="stk173" contextRef="#ctx0" brushRef="#br0">26235 12937 172 0,'0'0'1035'7,"0"0"-848"2,0 0-95-4,0 0 11 5,0 0 0-4,0 0-49 4,180-6-4-6,-153 6-6 6,4 11-31 6,-17 2-1-14,4 4-4 13,-18 5 14-13,0 5 34 13,-11 10 33-13,-23 12-27-2,-11 8-25 15,-7 7-15-13,-4-1-12 12,4-3-8-12,7-10 4 13,18-7-5-13,2-15 8 12,19-9-9-9,6-8 0-5,0-6-18 12,24 0 14-9,10-3 4 11,29 1 23-11,2-1-2 11,19 1-21-12,-1-3-72 12,13 0-163-8,-23 0-266-6,-28 0-779 0</inkml:trace>
    </iact:actionData>
  </iact:action>
  <iact:action type="add" startTime="165827">
    <iact:property name="dataType"/>
    <iact:actionData xml:id="d174">
      <inkml:trace xmlns:inkml="http://www.w3.org/2003/InkML" xml:id="stk174" contextRef="#ctx0" brushRef="#br0">26152 13280 1126 0,'0'0'291'2,"0"0"-219"-2,0 0-2 0,200-2-70 18,-79 29-4-17,-17 4-179 1,-14-2-310-1</inkml:trace>
    </iact:actionData>
  </iact:action>
  <iact:action type="add" startTime="165984">
    <iact:property name="dataType"/>
    <iact:actionData xml:id="d175">
      <inkml:trace xmlns:inkml="http://www.w3.org/2003/InkML" xml:id="stk175" contextRef="#ctx0" brushRef="#br0">26972 13786 909 0,'0'0'822'1,"0"0"-570"-1,0 0-104 3,0 0-148-3,0 0-49 0,0 0-138 17,69-148-115-15,-41 126-319 1,3 6-253-3</inkml:trace>
    </iact:actionData>
  </iact:action>
  <iact:action type="add" startTime="166139">
    <iact:property name="dataType"/>
    <iact:actionData xml:id="d176">
      <inkml:trace xmlns:inkml="http://www.w3.org/2003/InkML" xml:id="stk176" contextRef="#ctx0" brushRef="#br0">27249 13432 1370 0,'0'0'362'7,"0"0"-110"-7,0 0-136 0,0 0-77 0,0 0-31 15,-149-11-8-14,118 27-9 3,17 1 0 2,0 3 0 2,7-3-3 0,7 4-5 0,0-1-16-2,0-3-9 3,21 1 8-2,10-3-10 2,14-8-1-4,7-3 0 5,0-4-39-4,0 0-94 2,-7-11 8-2,-18-7 60 2,-2 1 20 0,-18 2 76 0,-7 5 14 0,0 0 81-2,0 7 77 4,0 3 5-4,0 0-44 0,-7 0-54 2,0 13-5 0,-17 12-8 0,10 10 17-2,-7 5-17 3,4 0-32-2,3 0-20 3,7-7 0-6,7-7-82 7,7-21-106-6,14-5-207 3,3 0-354-4</inkml:trace>
    </iact:actionData>
  </iact:action>
  <iact:action type="add" startTime="166547">
    <iact:property name="dataType"/>
    <iact:actionData xml:id="d177">
      <inkml:trace xmlns:inkml="http://www.w3.org/2003/InkML" xml:id="stk177" contextRef="#ctx0" brushRef="#br0">27688 13567 1527 0,'0'0'490'1,"0"0"-386"1,0 0 6-2,0 0-58 0,0 0-40 0,0 0-11 18,0 0 14-17,-21 62 8 0,21-53-12 10,0-4-11-6,0-5 0 3,0 0-20-2,14 0-16 5,17 0 36 3,8 0 0-11,-5 0-18 11,4 0 4-12,0 0 7 12,0 0-6-10,-17 19 13-4,10 9 4 16,-17 6 2-15,-7 6 6 14,-7 5 3-14,0 8-15 11,-28-1-2-8,-10 2-85 11,-14-9-95-13,-24-27-68-2,17-13-243 18,7-5-290-18</inkml:trace>
    </iact:actionData>
  </iact:action>
  <iact:action type="add" startTime="166874">
    <iact:property name="dataType"/>
    <iact:actionData xml:id="d178">
      <inkml:trace xmlns:inkml="http://www.w3.org/2003/InkML" xml:id="stk178" contextRef="#ctx0" brushRef="#br0">27688 13542 707 0,'0'0'363'5,"0"0"-172"-2,0 0-72-3,166-28-119 4,-121 28-125-4,-10 0-428 0</inkml:trace>
    </iact:actionData>
  </iact:action>
  <iact:action type="add" startTime="167307">
    <iact:property name="dataType"/>
    <iact:actionData xml:id="d179">
      <inkml:trace xmlns:inkml="http://www.w3.org/2003/InkML" xml:id="stk179" contextRef="#ctx0" brushRef="#br0">27318 13386 453 0,'0'0'414'8,"0"0"-173"-1,0 0-16 0,0 0-53 0,0 0-23 3,0 0 13-4,0 0 43 2,0 0 11-2,0 0-59 4,0 2-68-4,0 7-43 0,0 3-38 2,-10 11-2 0,10 12 11 0,-7 7 10-2,0 8-15 4,0 7-12-4,7 0-10 4,-7 0-126-5,7 12-129 8,0-17-267 3,0-17-481-15</inkml:trace>
    </iact:actionData>
  </iact:action>
  <iact:action type="add" startTime="167781">
    <iact:property name="dataType"/>
    <iact:actionData xml:id="d180">
      <inkml:trace xmlns:inkml="http://www.w3.org/2003/InkML" xml:id="stk180" contextRef="#ctx0" brushRef="#br0">27017 13816 1096 0,'0'0'537'6,"0"0"-341"2,0 0 60-1,0 0-93 2,0 0-109-4,0 0-42 5,0 0-12-4,31-50-19 3,-24 40-83-4,0 0-236 3,10-1-685-7</inkml:trace>
    </iact:actionData>
  </iact:action>
  <iact:action type="add" startTime="168178">
    <iact:property name="dataType"/>
    <iact:actionData xml:id="d181">
      <inkml:trace xmlns:inkml="http://www.w3.org/2003/InkML" xml:id="stk181" contextRef="#ctx0" brushRef="#br0">28128 12166 867 0,'0'0'883'2,"0"0"-598"2,0 0-51 6,0 0-81-4,0 0-119 4,0 0-15-6,0 0-13 4,180 92 34 0,-97 9 11 0,21 60 34-1,-1 73 6 0,-13 40 22 2,-38 23 8-2,-52 4-28 4,-7-22-35 5,-58-8-23-15,-5-21-17 4,-2-44-18 6,9-54-13-10,-23-42-144 15,17-49-217-15,-4-43-324-1</inkml:trace>
    </iact:actionData>
  </iact:action>
  <iact:action type="add" startTime="174462">
    <iact:property name="dataType"/>
    <iact:actionData xml:id="d182">
      <inkml:trace xmlns:inkml="http://www.w3.org/2003/InkML" xml:id="stk182" contextRef="#ctx0" brushRef="#br0">8784 13499 16 0,'0'0'352'7,"0"0"-88"2,0 0-125-3,0 0-25 4,0 0-12-6,0 0-21 4,0-50-32 0,0 45 12 0,0-2 6-2,0 3-12 2,0-1-19 0,0 5 3 0,0-2 3 0,0 2 16-2,0 0 6 5,0 0 6-6,0 0 13 1,0 0 0 2,0 0-23 0,0 0-23 0,0 0-37-2,0 0-15 3,0 0-14-2,0 13-8 3,0 2 37-5,0 8 61 2,7 2-17 1,0-1-3 0,7 2-4 0,-7-1 1-2,3-4-18 2,-3-9-11 1,0-1-9-1,7-10-7-2,-7-1 0 3,10 0 7-3,4 0 0 2,3-15 13-2,-3-7 11 2,10-9-8 0,-3-4-16 0,-4 2-27-1,-3 3-9 0,-4 6 17 3,-10 6 14-4,0 5 5 0,-7 9 1 2,0 4-1 0,0 0-7 0,0 0-19-2,7 0-20 2,-7 8-9 0,7 11 53 1,0 6 2-4,3 3 9 6,4 7 6-6,-7 2 11 3,7-1-2-2,-7-4-4 2,3-4-8 0,-3-7-5 1,0-11-5-1,-7-6-2 11,7-4-9-18,0 0 0 1,10 0 9 13,-3-14 18-14,7-7 8 14,10 2-14-15,0-2-3 17,-10 3-9-16,3 6-21 15,-10 4 5-15,-7 0 1-1,0 6 15 16,0 2-9-15,-7 0-1 13,0 0-5-12,0 0-6 2,7 0-5 4,-7 2 3 0,10 11 23-1,-3 0 6 0,7 0 5 7,-7-4-1-12,0 0-9 13,10-8-1-14,-10-1-1 15,0 0-18-15,7-7 19 2,10-18 36 10,-3-6-9 3,3-1-16-15,-3 1-11 16,-4 12-11-17,-3 6-2 0,-14 8-14 16,7 5 0-16,-7 0-4 17,6 0-10-17,-6 2 9 4,7 14 32 5,-7 3 17-4,7 7 17 10,4 1 2-14,-4 1 0 15,0 0-1-15,-7-6-6 14,6-6-4-14,1-4-10 15,-7-6-15-15,7-6-1 2,4 0-16 9,-4 0-1-9,0 0 5 6,13-13 13-4,5-4 32 12,-5-4-4-16,5 1-28 14,-5 5-15-14,-2 4-1 15,-11 6-19-15,-1 5 3 15,1 0-2-15,-7 0-3-1,14 0 21 16,-7 10 15-16,4 8 1 16,2 2 10-15,-6 0 0 15,7 3 9-15,3-2-3 15,-10-7-1-16,0-4-13 17,0-6-2-16,7-4-14-1,3 0 7 15,-3-18 7-14,10-10 41 15,4-4-22-15,-4-4-19 16,4 3-44-16,-4 10-3-1,-3 8 16 14,-14 8 15-13,3 7-4 16,-3 0-5-16,0 0-3 13,0 0 12-13,-7 5 13 15,14 7 3-15,-7 6 15 15,10 2 4-16,-10 0-2 16,7-3-2-15,3 1-2-1,-10-8 0 16,0-3-6-15,7-7-7 15,-7 0-12-16,10 0 12 16,4-22 24-15,3-5 12 15,4-6-18-15,3 0-18-1,-10 8-16 16,3 5-5-15,-10 10 5 15,-7 7-3-15,0 3-23 14,-7 0 4-14,10 8 38 15,-10 9 39-15,14 4 6 14,-14 3-8-14,7 2-9-1,7-1-12 16,-7-2 0-15,3-6-7 15,-3-7-2-15,-7-2 0 14,7-5-7-14,0-3 0 16,0 0-1-16,10-3 2-1,4-15 25 15,-1-5 18-14,19-4-37 14,-8 0-7-14,0 6-35 15,-17 6-2-15,0 10 15 15,-8 5-10-15,1 0 0 15,4 0 26-16,-4 3 6 0,0 7 12 16,0 2 2-15,6 4-2 16,5-2 1-16,-4 7 5 14,-1-3-1-14,5-4-3 15,-11 0-7-15,6-8 2-1,1 0-9 15,11-6 1-14,2 0 0 15,4-12 15-16,14-16 6 16,0-8-22-15,0-2-65 15,0 0-18-15,-17 11-2 15,-4 10 41-16,-10 8 43 0,-14 7 1 16,0 2 40-15,0 0-40 5,0 6-6 2,0 8 6-2,7 7 20 7,3 1 8 4,-3 3-15-16,7-2 5-1,-7-6-4 15,7-1-13-14,-4-4 7 15,4-7-7-15,0 1-1 15,3-6 12-16,4 0-3 17,3 0-8-16,-3 0 21-1,10-13-22 16,4-5-12-15,-11 3-11 14,4-3 7-15,-4 6 0 16,-10 2 14-15,3 5 1 15,-10 2 1-15,0 3-1 15,-7 0 1-15,14 0 0-1,-7 0 6 16,0 0 4-15,10 3-9 14,-10 2-1-14,7 2 0 15,3 3-8-16,-3-2 8 16,0 2 7-15,3-5-6 0,4-5 0 14,0 0 11-14,10 0-11 15,0-21 13-16,3-6-14 16,5 2-35-15,-8 0-39 15,0 9 23-15,-10 7 21 15,-8 9 16-13,5 0 14-3,-4 0 39 14,17 2 9-13,-11 16-1 14,12 5-2-14,2 4-20 15,11 3-10-15,-7 3-6 15,7-3-8-15,-7-5-1-1,14-10-53 16,-14-7-90-15,-10-8-541-1</inkml:trace>
    </iact:actionData>
  </iact:action>
  <iact:action type="add" startTime="197293">
    <iact:property name="dataType"/>
    <iact:actionData xml:id="d183">
      <inkml:trace xmlns:inkml="http://www.w3.org/2003/InkML" xml:id="stk183" contextRef="#ctx0" brushRef="#br1">10664 9450 722 0,'0'0'266'4,"0"0"-149"-1,0 0 6 7,0 0-1-4,0 0-66 5,0 0-21-6,0 0-12 1,7 7-9 3,-7-2-13-1,0 2 20-1,0 9 52-1,7 6 27 4,-7 6-40-4,0 12 7 4,6 13-23-6,-6 8-25 4,0 13-3 0,0 2-4 3,0 8-5-8,0 4 4 6,0 3 5 8,0-1-5-16,0 4 0 15,0 0-10-15,0-4 0 15,11-4 6-15,-4-4-7-1,7-4 0 15,-7-8 0-14,10-3 1 15,-10-9 0-16,0-8 0 16,0-3 0-15,0-8-1 15,-1-10-1-15,1-4-6 15,4-6 6-15,-11-1 0-1,7-5 1 15,0 1-1-13,0-5-5 20,-1 0-7-20,1-4 1-2,-7-3-7 8,11 0-1-3,3-2 4 1,6 3 16 0,5-1 1 10,2 1 12-14,18-3-6 13,-7 2-6-15,14-2 14 17,-7 0-14-16,0 0 8 14,7 0 9-14,7 4-8 15,-7-2 2-14,10 0-1-2,-3 1 7 15,7-1-8-14,-4 3-8 14,4-1 4-14,0 5 1 15,3-1 5-15,4-3-11 15,-4-3 9-15,-4-2 0-1,12 0-2 15,-12 0-7-14,5 0 12 15,-5 0 6-15,1 0-2 15,3 0-17-15,-3 5 0 14,3 5 1-14,-10 3 0 0,7-3 10 14,-7-3-11-14,3-2 1 15,4 3-1-15,3 0 0 14,-3 0 0-13,-7 1 1 13,17 1 0-14,-10 0-1 15,17-3 1-15,-11-2 7 14,18-1-7-14,0-4-1 0,0 0 1 14,-7 0 0-14,-3 0 0 15,-4 0-1-15,0 0 0 15,-3 6 9-15,-7 2-2-1,10 2-5 16,0 0-1-15,-10 1 7 14,10-1-7-14,-4-1-1 14,-2 0 1-13,-5-4 1 13,1 2 5-14,3-5-7 15,-10 3 1-15,0 4-1 15,10-6 0-15,-10 6 0-1,0 1 0 15,10-2 0-13,-10 2 0 13,7-3 0-14,3-5 0 15,-3 3 1-14,0-5 0-2,3 3 1 18,-3-1-2-15,-8 1 0 7,-6 2 0-8,11 0 0 13,-18 3 0-14,0-4 0 15,0 4 0-15,-11-3-1 14,4 3 1-13,0-3-1-2,0 0 1 15,-3 0 0-14,-4-3 0 15,14-2 1-15,-7 0 0 14,14 0 0-13,0 0 9 13,-7 0-8-14,14-5-1 15,-7-2 0-14,0 2 0-2,0-3-1 14,10 6 2-12,-17-4-2 13,7 6 0-14,0 0-1 14,-7 0 1-13,0 0 0 13,0 0 0-13,0 0 0-1,-4 0 0 13,4 0 0-13,0 0 0 14,0 0 0-14,0 0 1 15,0 0-1-14,0 3 1 13,-7 0-1-13,0-1 0 13,7 1 0-13,-10-3 2-2,3 3-2 15,0-3 0-14,0 2 1 14,7 0-1-13,0 3 0 13,-3-2-1-14,13 2 1 3,-3-3 0 7,0-2 0-8,-7 0 2 11,7 0-1-13,0 0 0 15,-7 0 0-15,-7 0 0 15,3 0 0-15,-3 0 1 14,-7 0-1-14,1-2 0 15,-5 2-1-13,4 0 0-3,-10 0 0 14,3 0-9-13,4 0 7 15,3 0 0-15,-10 5 1 14,3 2 1-14,-3-1 1 3,3-1 1 8,4-1-2-8,-4 1 0 8,-3-2 1-11,10-1 0 15,0 1-1-14,-10-1 1 13,10 1 6-9,-10 0-7-6,3-1-9 11,-3 3 2 6,10-2 6-16,-10 2 0-1,-4-3 0 15,4 1-4-14,0 1 5 14,-4 0 1-12,4-3-1 11,-4 3 0-12,-3-4 0 13,-7 2 1-13,7 0-1-2,-7-2 1 15,10 0-1-13,-3 3 0 12,10-3 1-13,-3 2 0 15,0 1 0-14,3 3 0 13,-3-5-1-12,10 4-1-1,0-2 1 9,-4-1 0-9,5-2 2 13,-12 0-2-13,-2 0 0 15,2 0 0-14,-13 0 0-2,11 0 0 9,-11 0-1 7,-7 0 0-16,7 0 1-1,-7 0 1 8,0 0-1 0,0 0 1-2,6 0 6 2,-6 0 1 0,0 0-1 0,0 0 2 0,0 0 0-2,0 0-8 4,0-6 5-4,0-8-6 0,0-4 0 11,0-4 0-16,0-3 2 15,0-3 4-12,0-2-5-3,0-3 1 10,0-2 4 6,0 2-5-12,0-2-1-5,0 0 0 12,0 0 0-8,0-3-1 8,0 3-5-10,0-6 0 14,7-2 5-11,-7-2-1-5,0-3 1 11,7-2 1 5,-7-3 0-11,11-3 1-5,-11 4 0 12,0-1 0-9,0-1-1 11,0 2 1-13,7 4-1 14,-7 0 0-12,0 6 0 11,7-1 1-11,-7 2 0-3,0 4 0 15,0-1 1-12,0 3-1 10,0-3 12-10,0 0-5-1,0 0-7 9,0-4 8-5,0-3-8 5,0 0 5-6,0-4-6 7,0 3 0-7,6 1 0 6,1 0 1-7,-7 5 0 9,0-1-1-8,7 9 2-5,-7-1 9 12,0 3 1-7,0-1-3 9,0 3-8-11,0 1 1 9,0 2-1-8,0 0 0 8,0 2 2-7,0 3 6-5,0 2 10 12,0 6 29-7,0 0-8 6,-7 1-14-6,0 0-3 7,1 3-3-7,-1-6-5 7,-11 4-9-9,11 1-4 10,0-5-1-8,-6 5 0-5,6-5-1 12,-11 2 0-7,5 2 1 7,-1 1 0-8,-17-2 18 8,10 1-12-9,-10 2-5 11,-7 3-1-9,0 3 0-5,-7-1 0 12,10 3 5-7,-10-2 7 6,7-1 14-6,0 1-11 7,0-3-1-7,-4 3-3 7,4-3-6-8,-7 2-5 8,0 0-1-8,-7 3 1 9,0 0-1-8,0 0 0-5,-10 11 0 12,10-2 26-7,7-1-4 7,-7-1-15-9,7-1 8 10,11-4 2-9,-22-2-11 9,11 0-5-9,-14 0 5-3,8 0-1 11,-15 0-5-8,-3 0 0 9,-4 0-1-9,-10 0 1 8,10 5 0-8,-10 2 0 9,0 6-1-10,10-3 1 11,-10 0 24-10,7-3-9-4,3-4-14 12,-3-3 29-8,4 0-12 9,2 0-16-10,5 0-1 11,-5-5 1-10,5-5-1-4,-11 0-1 14,3 1-1-11,-3-2 1 13,3 1 0-15,-3 2 8 12,10 1-8-10,-3 2 0 10,10 0 0-10,0 2 22 11,7 3-12-10,0 0-4-4,-10 0 3 12,10 0-7-8,0 0-1 13,-7 0 0-15,8 0 5 8,-8 0-6-6,7 0 1 9,-11-2 0-8,5-5 1-5,-1 1-2 11,0 1 2-6,-3 0-2 8,3 5 0-10,-7 0-1 12,7 0 0-13,-3 0 0 12,3 0 0-11,14 0 1 10,-7 0 2-10,7 0 4 10,7 0-5-9,-7 0 0-4,17 0-1 16,-10-2-1-15,0-1-1 12,0 3-5-10,-7 0 1 10,4 0 4-10,-15 0 1 12,4 0-5-12,0 0 4-3,1 0-8 13,-1 0 9-10,7 3 0 14,-7-3 1-16,7 0 0 15,0 0 0-15,7 0 0-1,-7 0 0 12,3 0-6-8,-3 0-4 12,-7 0-8-15,-17 4-9 15,3-1 13-15,-3-1 14 11,-4-2 0-9,4 0 1 14,3 0-1-16,14 0 1 11,1 0-1-8,13 0 0-4,-1 0 0 17,1 0 0-16,4 3-1 14,-4-3-1-14,0 3-11 15,-7 0 1-15,-7-3 11-1,7 2-1 15,0 3-7-14,7 0 8 15,3 2-1-15,-3-2-5 15,7 0 7-15,3 1 0 15,4-4 0-16,3 3 0 16,-3-2-7-15,3-1 7 0,-3 0 0 14,3 2 1-14,-10-3-1 14,-7 3 0-14,3 0-11 15,-3-2-1-15,0 4 2 16,-7-4-16-16,0 1 17-1,0-1-1 16,0-2 9-15,0 4-11 13,11-4 12-13,-4 0 0 15,-1 0-1-15,8 0 1 14,4 0 0-14,2 0 0 15,5 0 0-15,-11 0 0 15,10 0-20-15,-10-6 11-1,3 1-3 15,-3-1 11-14,7 4-5 15,3-1 5-15,0 3 1 15,-3-1 0-15,3-3-6 14,-3 4 4-14,3-1 2-1,4 1 0 16,-4 0-1-15,-3-4 1 15,3 2-2-15,-3 0-7 15,3-1 8-16,0 3 0 16,-10-2-5-14,7-1-2-2,-11 3-47 16,11-2 39-15,3-1 5 14,-3 0 10-14,10 1 1 15,0 2-6-16,4-3 6 16,-4 3-2-15,0 0 1 15,0 0 0-15,4 0-7-1,-11 0 1 16,7-2 7-15,-10 2 0 14,10-3 1-14,0 1-1 16,-10-3 0-15,10 2-9-2,-10-4-19 13,10 2 19-11,-6-1 9 13,-5 1 0-14,5 1 0 15,2-1 1-16,-3 2 0 16,4-2 1-15,3 3 6 15,1-1-8-15,-12 1-3 15,11-1 2-15,1 0 1-1,-12 1-2 16,5-3-7-15,-5 2 3 14,5-1 6-14,-5-1 0 14,12 2 0-13,6-2 0 13,-7 3 0-14,14 2 0 14,-7 0-1-13,-4 0-20-2,5 0-13 15,6 0 7-14,-7 0 12 5,7 0 9 3,-7 0 5-4,7 0-8 8,0 0-4-10,0 0-2 5,-7 0 0-2,7 0 6 2,0 0 9 1,0 0 1-2,0 0 6 1,0 0 1-2,0 0-2 4,0 0 2-4,0 0-7 0,0 0-1 2,0 0-14 0,0 0-7 0,0 7-12-2,0 13 2 3,0 8 30 8,0 7 0-16,0 1 1 15,0 3-2-15,0 4-55 15,0 7-113-15,14-9-126-1,-14-19-576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5T03:08:53.826"/>
    </inkml:context>
    <inkml:brush xml:id="br0">
      <inkml:brushProperty name="width" value="0.05292" units="cm"/>
      <inkml:brushProperty name="height" value="0.05292" units="cm"/>
    </inkml:brush>
  </inkml:definitions>
  <iact:action type="add" startTime="12196">
    <iact:property name="dataType"/>
    <iact:actionData xml:id="d0">
      <inkml:trace xmlns:inkml="http://www.w3.org/2003/InkML" xml:id="stk0" contextRef="#ctx0" brushRef="#br0">13232 5489 312 0,'0'0'142'7,"0"0"-54"2,0 0-12-3,0 0-8 0,0 0-35 2,0 0-20 0,0 0 13 0,0 0 25-2,0 0 32 2,0 0 26 0,0 0-17 1,0 0-34-4,0 0 0 4,0 0 3-2,0 0 13 0,0 0 0 0,0 0-2 1,0 0 5 0,0 0 14 0,0 0-4 0,0 0 4-2,-11 0 10 3,11-3 7-2,0-15-31 3,-7 1-66-6,1-8-9 4,6-3 17 0,0-7-12 0,0-5 5-2,0-5-11 3,0-6 1 2,6-2-2-7,12-5 1 13,3-3 4-16,-1 1 2 14,5 0-1-14,-5-1-5 15,4 1 0-15,4-1 0 15,3 0-1-16,0 4 0 0,4 2 0 16,3 2 0-15,-7 7 0 15,0 9-1-15,-3 2 0 15,3 4 0-16,-10 3-1 17,-4 10-6-16,-3 4 2-1,0 6-30 15,-7 5-8-14,10 3 3 15,-10 0 0-15,14 0 16 15,-4 6 12-16,-10 6-5 16,7 3-1-15,-7 4-1 16,0 0 4-17,3 3-3 0,-10 1 2 16,0 3 9-16,0 2 8 16,-10 2 0-15,-4 3 2 15,-7 2 5-16,-10-3-6 17,0 4 5-16,3-4-5-1,-10-1 0 15,7-7-1-14,3 3 2 15,4-10-2-15,10-3 1 15,0-5 1-15,4-5-1 0,10-1 1 14,0-3 5-14,0 0-7 7,0 0-9-2,0 0-14 4,0 0-4-4,10 0-5 4,-3 0-1-4,7 0 33 0,10 2 8 3,-10 6-2-1,7 5-5 5,3 4-1-12,-3 1-2 14,3 4 2-14,-10 3 1 15,0 3 5-15,-7 3 1 15,3 1-1-16,-10 3 0 17,0-2-4-17,0 0 12 1,0-5-7 15,0-6 0-16,-10-4 1 16,-4-3 5-16,-14-2 4 16,-10-6-15-15,-7-2-2 15,0-5-35-15,0 0-36 15,7 0-58-16,17-17-132 1,4-1-109 15,10 1-217-16</inkml:trace>
    </iact:actionData>
  </iact:action>
  <iact:action type="add" startTime="17706">
    <iact:property name="dataType"/>
    <iact:actionData xml:id="d1">
      <inkml:trace xmlns:inkml="http://www.w3.org/2003/InkML" xml:id="stk1" contextRef="#ctx0" brushRef="#br0">14388 4701 570 0,'0'0'322'8,"0"0"-170"-2,0 0 21 4,0 0-6-4,0 0-73 4,0 0-56-6,0 0-2 4,-45 80 65 0,7-32 21 0,0 7-38-2,0 10-15 2,-7 3-9 0,3 4-5 0,-3-4-18 0,7-6-27-2,7-7-2 4,3-11-7-4,11-15 0 0,10-8-1 2,7-14-5 1,0-7-12-2,0 0-15-1,0 0-3 3,0-17 3-2,14-11-5 3,10-7-7-6,4-8 6 4,10-3-25 0,0-2-26 0,-7 1 0-2,4 4-4 2,-4 6 35 1,-7-2 15-2,-10 6 41 1,-7 6 2-2,7 4 8 4,-14 9 0-2,0 3 24 2,0 6 21 6,0 5 19-16,0 0-23 2,0 0-34 4,0 0-15 3,0 7-1-1,0 12 1 1,-14 6 16-4,7 10 7 7,-7 5 0 1,-3 4-5-11,3-3 2 12,14 0-2-12,0-6-11 17,0-4 0-19,0-9-7 0,0-7-17 16,14-7-2-16,10-6 3 17,4-2 9-16,3 0 7 14,7-19 15-14,-4-14-15 0,4-10-5 14,0-5-40-14,-6-3-41 15,-5-1-1-15,-2 3-19 15,-5 2 43-16,-2 9 26 12,-5 6 37-10,-6 9 3 17,0 11 5-18,-7 3 11-1,0 9 9 16,0 0-28-16,0 0-9 5,0 9 9 5,0 10 12-3,0 9 63 4,0 7-1 5,0 3-11-15,0 4-28 16,0 4-12-17,7-6 3 0,0 0-10 16,4-3-7-15,-5-8-9 15,8-4-1-16,0-4-46 17,10-9-85-17,-10-7-225 17,-7-5-739-16</inkml:trace>
    </iact:actionData>
  </iact:action>
  <iact:action type="add" startTime="18706">
    <iact:property name="dataType"/>
    <iact:actionData xml:id="d2">
      <inkml:trace xmlns:inkml="http://www.w3.org/2003/InkML" xml:id="stk2" contextRef="#ctx0" brushRef="#br0">14035 4360 879 0,'0'0'270'9,"0"0"-168"-4,0 0 6 3,0 0 11-2,0 0-11 3,-111 175-43-2,80-103 17-1,-4 11 3 2,4 11 11 0,10 8-18 0,-3 4-34-2,17 3-31 3,0-4-12-2,7-1-1 3,14-9-62-6,17-6-62 4,14-14-60 1,52-1-74 4,-17-24-263-12,10-18-23 14</inkml:trace>
    </iact:actionData>
  </iact:action>
  <iact:action type="add" startTime="19064">
    <iact:property name="dataType"/>
    <iact:actionData xml:id="d3">
      <inkml:trace xmlns:inkml="http://www.w3.org/2003/InkML" xml:id="stk3" contextRef="#ctx0" brushRef="#br0">14893 4529 998 0,'0'0'353'8,"0"0"-289"0,0 0-63 0,0 0 98 0,0 0-6-2,114 173-29 4,-62-115-20-4,0 3 1 0,0 7-4 2,-7 5-22 0,-7 8 0 0,-17 2 0-2,-14 2-6 3,-7 4-2-2,0-7-11 3,-21-5-11 6,-3-14-62-16,-28-23-102 6,0-18-182 7,7-22-727-13</inkml:trace>
    </iact:actionData>
  </iact:action>
  <iact:action type="add" startTime="19360">
    <iact:property name="dataType"/>
    <iact:actionData xml:id="d4">
      <inkml:trace xmlns:inkml="http://www.w3.org/2003/InkML" xml:id="stk4" contextRef="#ctx0" brushRef="#br0">15713 5016 1013 0,'0'0'304'4,"0"0"-240"4,0 0-41 0,166-11-23 0,-107 11-25-1,-21 0-195 0,-17 3-445-5</inkml:trace>
    </iact:actionData>
  </iact:action>
  <iact:action type="add" startTime="19506">
    <iact:property name="dataType"/>
    <iact:actionData xml:id="d5">
      <inkml:trace xmlns:inkml="http://www.w3.org/2003/InkML" xml:id="stk5" contextRef="#ctx0" brushRef="#br0">15513 5354 95 0,'0'0'900'2,"0"0"-750"7,0 0-136 3,0 0 17-11,0 0 41 7,179-31-47 0,-95 18-25 9,33-8-93-17,-27 4-267 17,-7 2-442-17</inkml:trace>
    </iact:actionData>
  </iact:action>
  <iact:action type="add" startTime="19698">
    <iact:property name="dataType"/>
    <iact:actionData xml:id="d6">
      <inkml:trace xmlns:inkml="http://www.w3.org/2003/InkML" xml:id="stk6" contextRef="#ctx0" brushRef="#br0">16873 4724 1702 0,'0'0'537'4,"0"0"-510"6,0 0-11-4,-18 140-16 4,5-55 10-6,-1 16-10 3,3 13-3 2,4 0-82-1,0-5-96-2,7 0-205 2,0-30-346 1,0-34-132-7</inkml:trace>
    </iact:actionData>
  </iact:action>
  <iact:action type="add" startTime="19908">
    <iact:property name="dataType"/>
    <iact:actionData xml:id="d7">
      <inkml:trace xmlns:inkml="http://www.w3.org/2003/InkML" xml:id="stk7" contextRef="#ctx0" brushRef="#br0">16720 4656 1311 0,'0'0'294'4,"0"0"-186"4,0 0-65 1,0 0-15-2,108-135-28 1,-49 114-2-2,6 5-5 2,11 9-6-1,-3 7-2 2,-11 0-7-3,-10 23-19 2,-7 9 14 1,-24 8-4-2,-14 8 31 1,-7 5 28-2,-7 8 31 4,-38 2-10-4,-14 2-49 2,-51 0-27 12,13-16-195-19,7-25-520-1</inkml:trace>
    </iact:actionData>
  </iact:action>
  <iact:action type="add" startTime="20402">
    <iact:property name="dataType"/>
    <iact:actionData xml:id="d8">
      <inkml:trace xmlns:inkml="http://www.w3.org/2003/InkML" xml:id="stk8" contextRef="#ctx0" brushRef="#br0">17842 3967 1425 0,'0'0'399'6,"0"0"-252"2,0 0-4 0,-159 113-35-2,93-40-39 2,-7 34-32 1,-10 38 12-2,14 39 6 1,17 15-19-2,31-2-20 4,28-8-16-4,52-17-42 9,31-4-102-15,7-20-104 13,-7-42-288 5,-14-41-340-18</inkml:trace>
    </iact:actionData>
  </iact:action>
  <iact:action type="add" startTime="29290">
    <iact:property name="dataType"/>
    <iact:actionData xml:id="d9">
      <inkml:trace xmlns:inkml="http://www.w3.org/2003/InkML" xml:id="stk9" contextRef="#ctx0" brushRef="#br0">13349 7047 225 0,'0'0'217'7,"0"0"-106"1,0 0-33-1,0 0 37 0,0 0 6 3,0 0-9-4,0-7-1 0,0 7-16 2,0 0-18 0,0 0-17 0,0 0-8-2,0 0-16 3,0 0-13-1,0 0-5-1,0 0 11-1,0 0 13 4,0 0-6-4,0 0 4 2,0 5 2-2,0 8-3 2,0 9-16 0,0 11 74 0,0 12-9-1,0 9-25 0,-7 0-27 3,7 5-12-2,0-6-7 8,0-3-10-15,0-5-7 15,0-9 0-16,0-7-11 18,0-8-76-17,0-8-67-1,7-12-70 14,14-6-100-13,-4-20-189 15,-10-8 104-15</inkml:trace>
    </iact:actionData>
  </iact:action>
  <iact:action type="add" startTime="29943">
    <iact:property name="dataType"/>
    <iact:actionData xml:id="d10">
      <inkml:trace xmlns:inkml="http://www.w3.org/2003/InkML" xml:id="stk10" contextRef="#ctx0" brushRef="#br0">13664 6932 469 0,'0'0'182'6,"0"0"-51"2,0 0 14 0,0 0-20 0,0 0-49 0,0 0-4-2,0 0 31 2,0 0 16 0,0 0-29 1,0 0-26-4,0 0-9 3,0 0-4 0,0 0-17 0,0 0-18-2,0 0 3 2,0 0-9 0,0 0 0 1,0 0-10-3,0 0-1 1,0 18-8 3,0 11 9-4,0 15 42 0,0 11 11 2,0 10-11 0,0 8 13 2,7 0-10-5,-7-2-16 11,7-8-20-16,0-11-3 16,0-9-6-15,-7-10-1 16,7-11-11-17,-7-6-71 16,7-9-68-15,-7-7-103-1,0-10-16 17,0-22-44-16,0-6-643-1</inkml:trace>
    </iact:actionData>
  </iact:action>
  <iact:action type="add" startTime="30800">
    <iact:property name="dataType"/>
    <iact:actionData xml:id="d11">
      <inkml:trace xmlns:inkml="http://www.w3.org/2003/InkML" xml:id="stk11" contextRef="#ctx0" brushRef="#br0">13208 7000 221 0,'0'0'242'6,"0"0"-138"1,0 0-32 1,0 0 6 0,0 0-1-2,0 0-31 4,0 0 9-3,0-5 53 1,0 5 11-3,0 0-22 3,0 0-2 0,0 0 8 0,0 0-14-2,0-4-27 2,0 4-11 1,0 0 3-2,0 0-1 3,0 0-11-6,0 0 3 4,0 0-12 0,0 0-4 0,0-1-3-2,0 1-5 3,0-2 8-2,0 2 12 1,0 0-2 0,0 0-8-2,0 0 2 3,0-4-8-2,0 4-9-2,0 0-15 4,0 0-1-1,0 0 0 0,0-1-11-2,13-5-7 3,19 1 17-2,13 0 0 3,-1-2 1-6,15 2 6 4,0 0-4 0,10 0 8 0,4 1-9-2,-11 4-1 2,-3 0 1 0,0 0 0 0,-14 0 1 0,-7 0 7-2,-10 0-7 4,-4 0-1-4,-3 0 11 1,-14 4 0 8,3-4-3-15,-10 0 14 16,0 0 26-16,0 0 13 17,0 0 2-17,0 0-18 7,0 0-19-3,0 0-4 4,0 0-3 0,0 0-3 0,0 0-6-2,0 0-4 2,0 0-6 0,0 0 0 0,0 0 0 0,0 0-1-2,0 0-12 4,0 0-29-4,0 0-57 0,0 1-69 3,0 13-156-1,0 3-514-8</inkml:trace>
    </iact:actionData>
  </iact:action>
  <iact:action type="add" startTime="41715">
    <iact:property name="dataType"/>
    <iact:actionData xml:id="d12">
      <inkml:trace xmlns:inkml="http://www.w3.org/2003/InkML" xml:id="stk12" contextRef="#ctx0" brushRef="#br0">7185 11335 611 0,'0'0'414'8,"0"0"-144"-2,0 0-99 2,0 0-24 1,0 0-25-2,0 0-39 0,0-12-26 0,0 12 14 1,0 0 2 0,0 0-16-2,0 0-35 2,0 0-22 0,0 0-9 0,18 0 0-2,2 0-1 4,12 0 10-4,6 0 1 4,-4 0-1-5,4 0-8 2,7 0-96 1,-7 0-28 0,1 0-122-2,-5 0-58 2,-10 0-267 2</inkml:trace>
    </iact:actionData>
  </iact:action>
  <iact:action type="add" startTime="42129">
    <iact:property name="dataType"/>
    <iact:actionData xml:id="d13">
      <inkml:trace xmlns:inkml="http://www.w3.org/2003/InkML" xml:id="stk13" contextRef="#ctx0" brushRef="#br0">7230 11664 980 0,'0'0'269'8,"0"0"-43"3,0 0-103-8,0 0-59 3,0 0-35 2,0 0-20 10,0 0 11-18,90-41-5 5,-52 33-7 6,1 4-7 6,6 1-1-16,-11 3-32-1,11 0-72 16,-7 10-162-15,-14 2-284-1</inkml:trace>
    </iact:actionData>
  </iact:action>
  <iact:action type="add" startTime="42641">
    <iact:property name="dataType"/>
    <iact:actionData xml:id="d14">
      <inkml:trace xmlns:inkml="http://www.w3.org/2003/InkML" xml:id="stk14" contextRef="#ctx0" brushRef="#br0">8469 10993 755 0,'0'0'503'4,"0"0"-298"4,0 0-63 1,0 0-88-2,0 0-45-1,0 0 23 3,0 145 44-3,0-59 22 3,0 36 28-3,0-6-56 2,0 7-21 0,0-2-39 0,14-22-10-2,4-1-16 4,-5-21-118-4,12-26-56 3,2-51-141-4,-2 0-260 3,-12-41-103-7</inkml:trace>
    </iact:actionData>
  </iact:action>
  <iact:action type="add" startTime="42882">
    <iact:property name="dataType"/>
    <iact:actionData xml:id="d15">
      <inkml:trace xmlns:inkml="http://www.w3.org/2003/InkML" xml:id="stk15" contextRef="#ctx0" brushRef="#br0">8829 11568 1104 0,'0'0'513'4,"0"0"-443"5,0 0-35-3,0 0-26 4,0 0 18-3,0 0 10-2,170 0-24 3,-101 0-4 0,-3 0-9 0,0-5-124-2,3 5-167 3,-17 0-286-2,-14 0-78-6</inkml:trace>
    </iact:actionData>
  </iact:action>
  <iact:action type="add" startTime="43092">
    <iact:property name="dataType"/>
    <iact:actionData xml:id="d16">
      <inkml:trace xmlns:inkml="http://www.w3.org/2003/InkML" xml:id="stk16" contextRef="#ctx0" brushRef="#br0">9670 11468 1292 0,'0'0'385'6,"0"0"-263"0,0 0-65 2,0 0-30-1,0 0-8 2,0 0 20-4,25 143-14 3,-25-90-9 1,0 2-16 8,0-2-23-17,0-3-162 16,0-17-189-15,7-19-360-1</inkml:trace>
    </iact:actionData>
  </iact:action>
  <iact:action type="add" startTime="43284">
    <iact:property name="dataType"/>
    <iact:actionData xml:id="d17">
      <inkml:trace xmlns:inkml="http://www.w3.org/2003/InkML" xml:id="stk17" contextRef="#ctx0" brushRef="#br0">9992 11520 1465 0,'0'0'354'7,"0"0"-225"1,0 0-65 0,0 0-64-2,0 0-1 2,0 0-4 0,0 0 5 0,7 145 1 0,-7-89-1-2,-7-3-49 4,0-3-92-4,-10-6-143 2,10-14-238-3,-7-15-136-3</inkml:trace>
    </iact:actionData>
  </iact:action>
  <iact:action type="add" startTime="43488">
    <iact:property name="dataType"/>
    <iact:actionData xml:id="d18">
      <inkml:trace xmlns:inkml="http://www.w3.org/2003/InkML" xml:id="stk18" contextRef="#ctx0" brushRef="#br0">9605 11508 1222 0,'0'0'501'10,"0"0"-397"-6,0 0-66 5,0 0-31-3,0 0 59 3,148-54-10-4,-71 35-31 3,2-2-24 3,4 3-1 6,-10 8-84-17,3 5-122 17,-17 3-290-17,-21 2-530 1</inkml:trace>
    </iact:actionData>
  </iact:action>
  <iact:action type="add" startTime="43990">
    <iact:property name="dataType"/>
    <iact:actionData xml:id="d19">
      <inkml:trace xmlns:inkml="http://www.w3.org/2003/InkML" xml:id="stk19" contextRef="#ctx0" brushRef="#br0">10781 11495 591 0,'0'0'613'7,"0"0"-473"1,0 0 11 0,0 0 9-2,0 0-59 4,0 0-70-4,0 0-30 4,0 17 56-6,-13-2 49 4,-8 10 5 0,-10 8-24 0,-7 5 1-2,-1 4-15 1,5-3-32 2,-4-5-20-1,14-7-20 0,17-13 1-2,0-6-2 2,7-8-7 0,0 0-24-2,0 0-34 2,7-10-5 0,10-12 29 0,11-12 29-1,3-4 12 8,7-2-29-15,-4 0-5 9,5 0-32-4,-1 4-3 3,-18 1 10 0,12 5 13 0,-19 3 18 0,5 0 15 12,-4 8 12-19,-14 3 1 15,6 6 19-16,-6 5 43 0,0 5 26 8,0 0-21-1,0 0-36 1,0 0-9-2,-6 4 4 2,-1 10-16 0,-7 6 5 0,3 9-7 7,-2 3 2-15,-1 3-4 16,7-2 2-16,7-1-8 16,0-1 0-15,7-6-6 15,13-8-9-16,12-4 6 16,6-10-6-15,14-3 14 15,-7 0 1-15,6-13 12-1,-6-9-12 16,-10-6-22-16,-4 0-19 17,-7-5-22-17,-10 1-47 16,-7 4 50-16,0 2 53 17,-7 15 7-16,0 3 52-1,0 5 20 15,0 3-22-14,0 0-11 4,0 0-38 3,0 12-1 1,-7 9 6 2,7 8 4 7,0 10-3-17,0 3-1-1,0 7-5 14,0-4-1-13,7 0-9 15,7-3-50-16,3-6-117 17,-10-9-120-16,-7-11-257 15,0-14-254-16</inkml:trace>
    </iact:actionData>
  </iact:action>
  <iact:action type="add" startTime="44787">
    <iact:property name="dataType"/>
    <iact:actionData xml:id="d20">
      <inkml:trace xmlns:inkml="http://www.w3.org/2003/InkML" xml:id="stk20" contextRef="#ctx0" brushRef="#br0">10456 11122 643 0,'0'0'264'8,"0"0"-104"-2,0 0-8 3,0 0-40-4,-152 131 13 3,117-78-22 0,-10 3-7-1,7 1-19 1,7 5-11 0,17 5-30 0,7 5-18-1,7 6-11-1,0 3-6 2,21 0-1-1,24-5-8 2,7-9-43-4,31-13-80 4,59-19-180-1,-14-18-32 3,-4-14-36-11</inkml:trace>
    </iact:actionData>
  </iact:action>
  <iact:action type="add" startTime="45081">
    <iact:property name="dataType"/>
    <iact:actionData xml:id="d21">
      <inkml:trace xmlns:inkml="http://www.w3.org/2003/InkML" xml:id="stk21" contextRef="#ctx0" brushRef="#br0">11411 11116 932 0,'0'0'687'6,"0"0"-511"2,0 0-92-2,0 0-83 3,0 0 5-4,0 0 34 3,149 94 4 0,-97-41 27 0,0 7 26-1,-7 8-21 0,0 9-38 2,-17 0-14-1,-11 8-8 7,-10 1-3-14,-7 4-13 4,-7 2-9 2,-45 16-96 1,7-24-171 5,0-27-350-13</inkml:trace>
    </iact:actionData>
  </iact:action>
  <iact:action type="add" startTime="45359">
    <iact:property name="dataType"/>
    <iact:actionData xml:id="d22">
      <inkml:trace xmlns:inkml="http://www.w3.org/2003/InkML" xml:id="stk22" contextRef="#ctx0" brushRef="#br0">12193 12149 2131 0,'0'0'654'5,"0"0"-654"2,0 0-7 1,0 0-194 0,0 0-603-8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5T03:08:53.82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40490">
    <iact:property name="dataType"/>
    <iact:actionData xml:id="d0">
      <inkml:trace xmlns:inkml="http://www.w3.org/2003/InkML" xml:id="stk0" contextRef="#ctx0" brushRef="#br0">9798 11948 1629 0,'0'0'315'5,"0"0"-179"6,0 0-69-6,0 0 85 5,0 0-10-5,0 0-66 2,73-50-55 1,17 4 7 0,76-22 49 0,73-12-10-2,52-6-16 2,20 6 1 1,-10 4-25 1,-41 9-16-6,-35 0-10 7,-55 12-1-7,-49 15-10 5,-49 15-96-3,-20 9-92 1,-14-2-134 3,-7 1-234-3,-24 3-295-5</inkml:trace>
    </iact:actionData>
  </iact:action>
  <iact:action type="add" startTime="40961">
    <iact:property name="dataType"/>
    <iact:actionData xml:id="d1">
      <inkml:trace xmlns:inkml="http://www.w3.org/2003/InkML" xml:id="stk1" contextRef="#ctx0" brushRef="#br0">10186 11003 1435 0,'0'0'364'2,"0"0"-309"9,0 0 4-8,215 159 207 3,-35-51-61 2,83 29-40 0,27 6-34 1,-13-6-31-4,-41-23-46 6,-77-30-35-6,-48-19-19 5,-35-14-1-4,-11-4-128 0,12 25-136 2,-19-10-318 0,-13-11-690-7</inkml:trace>
    </iact:actionData>
  </iact:action>
  <iact:action type="add" startTime="45370">
    <iact:property name="dataType"/>
    <iact:actionData xml:id="d2">
      <inkml:trace xmlns:inkml="http://www.w3.org/2003/InkML" xml:id="stk2" contextRef="#ctx0" brushRef="#br0">15326 10475 950 0,'0'0'401'8,"0"0"-201"-3,0 0-10 4,0 0-44-1,0 0-58 0,0 0-60-2,0 0-22 3,0 0 3-2,0 24 30 3,-14 15 57-7,-10 16 20 5,-11 16-30 0,4 6-25 1,-14 5-21-2,17-2-24 0,-10-5-10 1,7-4-6 0,10-14-38 3,-3-8-62 4,10-20-64-14,14-13-71 14,-7-16-26-12,0-21-61-3,7-11-551 0</inkml:trace>
    </iact:actionData>
  </iact:action>
  <iact:action type="add" startTime="45782">
    <iact:property name="dataType"/>
    <iact:actionData xml:id="d3">
      <inkml:trace xmlns:inkml="http://www.w3.org/2003/InkML" xml:id="stk3" contextRef="#ctx0" brushRef="#br0">15111 10494 588 0,'0'0'504'9,"0"0"-350"-2,0 0 4 3,0 0-33-6,0 0-39 5,0 0-33-2,0 0 9 1,7 44 93-2,7-4 50 1,3 11-24 2,4 14-33-1,10 14-29-1,-3 6-56 0,3 6-31 3,-3-2-17-4,10 0-4-1,-7-10-11 4,-10-12-11 5,3-12-65-12,-3-11-54 13,3-18-70-15,-10-26-137 19,-7 0-375-18,-1-26-431-1</inkml:trace>
    </iact:actionData>
  </iact:action>
  <iact:action type="add" startTime="46278">
    <iact:property name="dataType"/>
    <iact:actionData xml:id="d4">
      <inkml:trace xmlns:inkml="http://www.w3.org/2003/InkML" xml:id="stk4" contextRef="#ctx0" brushRef="#br0">15042 10260 993 0,'0'0'485'7,"0"0"-282"1,0 0-31-2,0 0-28 3,0 0-58-2,0 0 55 1,0 0 27-2,128 0-41 4,-76 0-58-4,14 0-45 5,-4 0-24-8,4 6-44 5,3 1-183 0,-10-2-343 1,-21-2-584-9</inkml:trace>
    </iact:actionData>
  </iact:action>
  <iact:action type="add" startTime="46843">
    <iact:property name="dataType"/>
    <iact:actionData xml:id="d5">
      <inkml:trace xmlns:inkml="http://www.w3.org/2003/InkML" xml:id="stk5" contextRef="#ctx0" brushRef="#br0">15679 10882 935 0,'0'0'691'15,"0"0"-529"-14,0 0-7 3,0 0-21 6,0 0 2-6,0 0-66 4,183 0-53 0,-128 6-17 0,4 1-10-2,0 9-146 2,-7-1-247 1,-28-6-836-9</inkml:trace>
    </iact:actionData>
  </iact:action>
  <iact:action type="add" startTime="48907">
    <iact:property name="dataType"/>
    <iact:actionData xml:id="d6">
      <inkml:trace xmlns:inkml="http://www.w3.org/2003/InkML" xml:id="stk6" contextRef="#ctx0" brushRef="#br0">15969 10809 41 0,'0'0'59'7,"0"0"-30"0,0 0 4 0,0 0-7 0,0 0 1 4,0 0-8 4,0 0-3-15,-7-36 10 5,7 32 39 3,0 2 27-3,0-1 2 6,0 3-15-6,-10-2-18 5,10 2-19-5,0-3-9 3,-7 3 14 0,7-3-2 0,-7 3-10-2,7 0-3 2,0-2 8 1,0-1 8-2,0 3-9 0,-7-1-2 0,7-3 2 0,0 3 8 3,0-4-10-6,0 1-8 5,0 2 5-2,-7 0-4 2,7-1-8-3,0-2 2 3,0 3 1-3,0-1 1 4,0 0 16-3,-7 3 29-1,7-3 15 2,0 3 9 0,0 0-2 0,0 0-15-2,0 0-21 2,0 0-21-1,0 0-15 3,0 0-21-5,0 16 1 3,0 9 27 0,0 6 53-1,0 3-24 0,14 5-4 1,-7 1-25 0,7-3-19 0,-4 4-9 0,-3-1-6-2,7-5-48 8,-7 1-41-12,7-8-63 13,-4-9-81-14,11-19-65 15,-7 0-103-16,3-2-248 0</inkml:trace>
    </iact:actionData>
  </iact:action>
  <iact:action type="add" startTime="49543">
    <iact:property name="dataType"/>
    <iact:actionData xml:id="d7">
      <inkml:trace xmlns:inkml="http://www.w3.org/2003/InkML" xml:id="stk7" contextRef="#ctx0" brushRef="#br0">16634 10606 332 0,'0'0'668'2,"0"0"-432"4,0 0 25 0,0 0-60 2,0 0-92 0,0 0-52 0,0 0-4 0,-100-10-27-2,58 15 2 5,-13 18 3-6,3 4-12 4,0 5-8-4,7 4-3 3,17-5-8 0,-3-3 1 0,17-6-1 0,7-3-8-2,7-8 7 4,0-4-18-4,0-2-3 0,7-5-23 3,21 0 42-2,17 0 3 1,17 0 29-2,4 0 14 2,0 4-29 0,-4 4-13 1,-3 8-1-4,-14 4-8 6,-18 6-7-5,5 1-1 3,-19 1 16-5,5 2 9 5,-18-2 1 1,0-3-1 7,0 3 2-16,-7-5 1 14,-17-1 2-14,-8-2-14 15,-2-7-1-15,-11-3-14-1,7-7-2 16,0-3 10-15,17 0 5 14,-3-16-7-14,10-12-23 15,7-9-28-14,7-12 13-2,0-1 2 15,14-8-6-14,17 0-22 15,-3 4 13-15,3-2-43 15,0 8-54-16,-3 7-69 16,3 14-157-15,-24 9-192-1</inkml:trace>
    </iact:actionData>
  </iact:action>
  <iact:action type="add" startTime="50362">
    <iact:property name="dataType"/>
    <iact:actionData xml:id="d8">
      <inkml:trace xmlns:inkml="http://www.w3.org/2003/InkML" xml:id="stk8" contextRef="#ctx0" brushRef="#br0">14803 11535 234 0,'0'0'514'2,"0"0"-268"5,0 0-3 0,0 0-59-1,0 0-100 1,0 0-68 2,0 0 70-1,83-23 108-3,-7 10 1 5,42-1-13-4,62-7-17 5,73-3-34-7,23 1-23 3,8 2-50 2,-24 4-37-1,-49 5-12-2,-48 3-3 1,-35 5-6 4,-38 1-13 9,-25 3-68-19,12-2-61-1,-5 2-83 15,4-3-87-14,-31 1-297 15,-24-1-238-15</inkml:trace>
    </iact:actionData>
  </iact:action>
  <iact:action type="add" startTime="50795">
    <iact:property name="dataType"/>
    <iact:actionData xml:id="d9">
      <inkml:trace xmlns:inkml="http://www.w3.org/2003/InkML" xml:id="stk9" contextRef="#ctx0" brushRef="#br0">17108 11656 801 0,'0'0'379'1,"0"0"-108"0,0 0-95 8,0 0-20-4,0 0-58 7,0 0-35-7,0 0 24 3,-183-43 22-3,113 33 9 4,-2 2-29-1,-4 1-13 0,-14 2-21-1,7 2-18 1,-4-2-16 0,4 3-9-1,0 2-2-2,10-2-4 4,4 2-5-1,17 0 0 0,0 0 5-2,14 0-6 2,3 4 0-1,4 4 0 9,7 2 0-16,3 5 0 8,7 7-12-2,-10 13-4 2,3 11 1-2,-3 11 14 3,17 10-11 2,0 8 6-6,7 8 5 8,0 5 1-12,0 1-1 15,14-4 0-15,10-4 1 14,-3-13 0-14,3-9-1 15,-10-10 1-16,0-11-1 16,-7-11 1-15,3-9-1 15,-3-11-9-13,-7-3-7-3,0-4 11 15,0 0 6-14,0 0 9 4,0-24-9 4,-24-8-15-4,3-11-18 7,-24-7-5 6,7-3-34-17,-7-1 7-1,-7 4 42 16,14 8 11-16,0 9 12 15,18 10 0-14,-1 10 10 15,3 9 23-15,18 4-10 15,-6 0-23-15,-1 4-24 14,7 22-11-13,-7 6 5-2,0 1-1 15,7 1-7-14,0-7-59 15,0-7-104-16,45-18-128 16,-11-2-183-15,-2 0-99-1</inkml:trace>
    </iact:actionData>
  </iact:action>
  <iact:action type="add" startTime="51496">
    <iact:property name="dataType"/>
    <iact:actionData xml:id="d10">
      <inkml:trace xmlns:inkml="http://www.w3.org/2003/InkML" xml:id="stk10" contextRef="#ctx0" brushRef="#br0">16073 11777 130 0,'0'0'844'10,"0"0"-566"-6,0 0-44 3,0 0-63 1,0 0-104 0,0 0-54 0,0 0-12-2,45-12 11 3,-17 2 18-2,3-1-5 3,0 5-18-5,4 5-7 2,-11 1-11 1,-3 0-1 1,3 0 6-4,-10 5-1 3,-7 8-3 0,0 0-11 0,3 6 21 1,-10 0 12-4,0 7 26 6,-17 5 13-5,-4-1-4 0,-10 2-13 2,-7-4-5 0,10-1 6 0,-3-6 1-2,10-9-5 9,4-2 0-14,10-4-6 14,7-6-7-14,0 0-18 15,0 0-9-15,0 0-12 4,0 0-15 1,7 0-37 3,10 0 27 3,11 0-1-9,10 0-24 11,0 0-39-13,28-4-101 15,-21-4-169-15,0-6-234-1</inkml:trace>
    </iact:actionData>
  </iact:action>
  <iact:action type="add" startTime="51978">
    <iact:property name="dataType"/>
    <iact:actionData xml:id="d11">
      <inkml:trace xmlns:inkml="http://www.w3.org/2003/InkML" xml:id="stk11" contextRef="#ctx0" brushRef="#br0">16758 11832 1077 0,'0'0'399'6,"0"0"-216"1,0 0 26 1,0 0-35 0,-148 181-77-1,103-115-45 2,0 7-18-2,0-2-21-1,7-4-13 1,3-8-3 1,11-9-75 1,3-13-85-4,14-14-46 4,7-20-139-2,0-3-361 2,14-3-19-9</inkml:trace>
    </iact:actionData>
  </iact:action>
  <iact:action type="add" startTime="52230">
    <iact:property name="dataType"/>
    <iact:actionData xml:id="d12">
      <inkml:trace xmlns:inkml="http://www.w3.org/2003/InkML" xml:id="stk12" contextRef="#ctx0" brushRef="#br0">16803 12126 1232 0,'0'0'363'2,"0"0"-202"-2,0 0-35 8,0 0-39-3,-45 139-33 6,32-90 22-6,-1-2-10 7,-4-2-38-10,12-10-28 6,-1-7-26 0,7-7-168 0,0-21-155 0,0 0-381-1,0 0 120-6</inkml:trace>
    </iact:actionData>
  </iact:action>
  <iact:action type="add" startTime="52430">
    <iact:property name="dataType"/>
    <iact:actionData xml:id="d13">
      <inkml:trace xmlns:inkml="http://www.w3.org/2003/InkML" xml:id="stk13" contextRef="#ctx0" brushRef="#br0">16997 12149 848 0,'0'0'394'16,"0"0"-176"-15,0 0-19 16,0 0-73-17,0 0-47 0,0 0 7 9,0 0 16-2,-7 98-25 3,7-82-33-4,0-9-27 11,0-4-17-16,0-1-9 3,0-2-6 1,0 0-9 3,14 0 24 1,4 0 9-1,9 0 5 0,-3 0 0-1,4 0-14 10,-4 0-5-16,-3 0-15 15,-4 0 2-16,-3 7-3 17,-14 4-8-16,0 5 29-1,0 3 12 15,0 8 9-14,-7 7-1 15,-17 0-9-15,3 2-11 15,4-4-30-16,-4-3-71 17,7-10-46-16,-17-16-114-1,17-3-120 15,-3 0-206-13</inkml:trace>
    </iact:actionData>
  </iact:action>
  <iact:action type="add" startTime="52764">
    <iact:property name="dataType"/>
    <iact:actionData xml:id="d14">
      <inkml:trace xmlns:inkml="http://www.w3.org/2003/InkML" xml:id="stk14" contextRef="#ctx0" brushRef="#br0">16959 12217 658 0,'0'0'291'16,"0"0"-22"-15,0 0-50 7,0 0-87-4,97-131-66 4,-45 114-34 0,3 6-31 1,11 5 0-3,10 2 8 2,-10 4-9 0,17 0-121 0,-24 0-282 0,-14-1-733-8</inkml:trace>
    </iact:actionData>
  </iact:action>
  <iact:action type="add" startTime="72668">
    <iact:property name="dataType"/>
    <iact:actionData xml:id="d15">
      <inkml:trace xmlns:inkml="http://www.w3.org/2003/InkML" xml:id="stk15" contextRef="#ctx0" brushRef="#br0">15014 7032 1053 0,'0'0'381'7,"0"0"-248"3,0 0-41-5,0 0 25 3,7 0-19 1,-7 0-49-3,0 0-49 2,7 0 0-2,0 0 23 2,10 0 22 1,11 0 25-3,17 0 50 2,21 8-14 0,48 10-22 0,66 7-1-2,72 2 5 4,60 3-19-2,34-4-7 1,24-6-7 2,18-8 2-9,31 2 0 12,20-5-1-13,18 1 4 15,4 0 14-15,9-3-25 14,-13-7-13-14,-24 0-2 15,-39 0-1-14,-58-14-21-2,-66 1-3 15,-76 8-1-14,-84 5-8 14,-58 0-22-14,-27 0-66 15,-25 0-113-15,0-8-25 15,-108-20 16-15,-9 1-301 4,-25-11-730-5</inkml:trace>
    </iact:actionData>
  </iact:action>
  <iact:action type="add" startTime="73666">
    <iact:property name="dataType"/>
    <iact:actionData xml:id="d16">
      <inkml:trace xmlns:inkml="http://www.w3.org/2003/InkML" xml:id="stk16" contextRef="#ctx0" brushRef="#br0">15288 6658 235 0,'0'0'779'8,"0"0"-658"0,0 0-108 0,0 0 12-2,0 0 124 4,0 0-13-4,141 24-21 3,-78-21-14-4,9-3 43 3,12 0 9-1,12-8-38 2,1-10-40-2,7-1-27-1,0-7-20 5,-7-2-21-6,0-2 3 4,0-5-4-4,-14-8 0 6,-7-4 6-5,-3-11 1-1,-11-10-5 5,-10-11 2 0,0-8 3 7,-7-7-11-12,-11-4 5-5,11-2-6 11,-7 4 0-8,7 2-1 11,-7 4 0-12,-10 5-1 13,10 1-8-13,-7 4 8 12,7-1-11-10,-10 2 11-3,17 2-1 11,0-1-4-7,0-3 5 7,14 5 1-10,3 4-9 17,4 6-3-17,0 5 0-2,10 11 5 10,-3 5 1 7,-4 6-6-14,3 7 6-1,5 7-7 9,-12 8-17-6,5 6 7 7,-12 10-11-10,1 1 9 13,4 0-8-10,-12 5 22-4,8 8 3 10,0 4 8-7,10 2 6 8,-10 2-6-7,7 4-9 7,3 5-1-8,-3 0 10 8,-7 5 0-10,-7-1-1 13,0 2-5-12,0 1 0 11,-7 3 6-10,-1 2 23-4,-12 6-5 12,6 2-2-7,-11 6 6 7,-2 5-2-10,-5 2 0 13,-2 5 25-12,-4 2-12 11,-1 5 1-12,5 5 7 1,-4 4-14 9,-1-4-8-8,1 4 26 8,10-3-25-9,-3-4 1 11,10-4-6-12,7-2 25 12,7-6-13-11,0-7 4 11,7-2-6-9,7-4 10-5,7-1-9 12,3-4 10-7,4-3-2 6,17-4 1-8,0-5 11 11,14-5-9-10,-1-4 8 9,19-7-3-8,-12-1-21-5,11-3-12 11,-10 3-8-6,0-3 5 7,-4 0-5-8,-17-5-1 9,-10-2-21-10,-4-8-72 11,7-10-144-11,-24-18-302-1,-14-5-686-2</inkml:trace>
    </iact:actionData>
  </iact:action>
  <iact:action type="add" startTime="75544">
    <iact:property name="dataType"/>
    <iact:actionData xml:id="d17">
      <inkml:trace xmlns:inkml="http://www.w3.org/2003/InkML" xml:id="stk17" contextRef="#ctx0" brushRef="#br0">19417 4834 88 0,'0'0'525'8,"0"0"-321"-2,0 0-26 1,0 0-37 2,0 0-18 0,0 0-34-3,0 0-15 1,6-2 26 4,-6 2 50-6,0 0-9 0,0 0-12 3,0 0-3 0,0-3-11 0,0 3-10-1,0 0-7 2,0-2 4-2,0-1-4 2,0-2-13-5,0-3-16 4,0-6-17 0,0-9-28 0,0-8-23 0,0-10-1-2,0 0 0 4,0-3-5-3,0 2 3 1,0 2-7-1,0 7 3 3,0 4-3 8,0 10-4-17,7 5 3-1,-7 11 4 14,0 3-6-11,0 0-12 1,0 0-31 7,14 0-27-4,-7 19 36 3,17 6 31 6,4 7 14-15,3 4 1 15,0 4 0-16,7-2 1 16,-3 2 0-15,3-5-1-1,7-1 1 16,-7-6 0-16,-10-6 0 16,3-7 0-15,-17-7 0 15,3-3-1-13,-10-5 9-3,-7 0 12 13,0-5 12-11,0-20 23 6,0-11-56-1,0-4-18 10,0-1-74-16,-7 3-10 15,-3 9-1-15,3 6-58 14,7 13-116-14,-7 5-289 16,7 5-422-16</inkml:trace>
    </iact:actionData>
  </iact:action>
  <iact:action type="add" startTime="76196">
    <iact:property name="dataType"/>
    <iact:actionData xml:id="d18">
      <inkml:trace xmlns:inkml="http://www.w3.org/2003/InkML" xml:id="stk18" contextRef="#ctx0" brushRef="#br0">20424 4661 823 0,'0'0'339'11,"0"0"-97"-7,0 0-67 9,0 0-40-10,0 0-52 4,0 0-12 1,0 0 0 0,-149-4 26 0,111 14 13-3,-7 7-17 6,14 0-16-6,3 1-4 1,11-3-32 2,3-1-30 0,14 2-11 0,0 4-17 0,7 5 2-1,24 3 15 1,3-1 0 0,11 1 18 0,0-3 0 0,7-5-2-2,4-10-13 2,-15-4-3-1,-10-6-9 0,7 0-2 1,-17-23 5 0,-3-7 0 1,-12-8 0-4,-6-5-49 5,0 5-40-4,0 8-73 4,-17 8-31-7,3 17-50 5,0 5-284 0,8 0-541-7</inkml:trace>
    </iact:actionData>
  </iact:action>
  <iact:action type="add" startTime="76584">
    <iact:property name="dataType"/>
    <iact:actionData xml:id="d19">
      <inkml:trace xmlns:inkml="http://www.w3.org/2003/InkML" xml:id="stk19" contextRef="#ctx0" brushRef="#br0">20721 5000 857 0,'0'0'486'6,"0"0"-319"-2,0 0 30 9,0 0-4-11,0 0-96 7,0 0-58-3,-59 151-20 2,42-115-19 1,3-4-60 8,7-12-152-16,7-10-287 14,0-10-508-14</inkml:trace>
    </iact:actionData>
  </iact:action>
  <iact:action type="add" startTime="76776">
    <iact:property name="dataType"/>
    <iact:actionData xml:id="d20">
      <inkml:trace xmlns:inkml="http://www.w3.org/2003/InkML" xml:id="stk20" contextRef="#ctx0" brushRef="#br0">21033 4846 1403 0,'0'0'660'2,"0"0"-523"1,0 0-76 7,0 0-61-4,0 0-13 3,0 0 5-4,0 0-36 5,0 171-64-4,-14-122-76 2,-7 3-120-2,-3-13-313 2,-4-15-125-7</inkml:trace>
    </iact:actionData>
  </iact:action>
  <iact:action type="add" startTime="77150">
    <iact:property name="dataType"/>
    <iact:actionData xml:id="d21">
      <inkml:trace xmlns:inkml="http://www.w3.org/2003/InkML" xml:id="stk21" contextRef="#ctx0" brushRef="#br0">20296 4310 333 0,'0'0'351'9,"0"0"-101"-3,0 0-22 2,0 0-47-2,0 0-54 5,0 0-69-6,0 0 1 1,-104 60 51 2,66-12 15 0,0 11-37 0,-7 8-13-2,0 6 5 3,10 2-31-2,4 7-27 4,24-5-22-6,7-4-5 2,0-2-8 0,28-11-68 6,27-7-52 5,56 10-50-17,-7-15-139-1,-14-12-232 0</inkml:trace>
    </iact:actionData>
  </iact:action>
  <iact:action type="add" startTime="77548">
    <iact:property name="dataType"/>
    <iact:actionData xml:id="d22">
      <inkml:trace xmlns:inkml="http://www.w3.org/2003/InkML" xml:id="stk22" contextRef="#ctx0" brushRef="#br0">21362 4390 897 0,'0'0'336'9,"0"0"-267"-3,0 0 47 2,0 0-14-2,0 0-22 3,148 123-16-2,-110-66 16-1,-13 11-17 3,-11 7 13-2,-8 11-14 2,-6 4-21-4,0 6-12 5,-20 0-12-4,-18-6-17 5,-7-9-51-8,-32-3-173 6,12-22-255-2,-1-27-398-4</inkml:trace>
    </iact:actionData>
  </iact:action>
  <iact:action type="add" startTime="79094">
    <iact:property name="dataType"/>
    <iact:actionData xml:id="d23">
      <inkml:trace xmlns:inkml="http://www.w3.org/2003/InkML" xml:id="stk23" contextRef="#ctx0" brushRef="#br0">16803 3698 798 0,'0'0'669'8,"0"0"-442"-1,0 0-48 2,0 0-73-3,0 0-83 1,0 0-23 3,0 0 0-4,7 85 65 2,0-39 7-2,4 10-4 4,-4 7-34-4,0 5-17 2,-1 5-15-1,1 2-2 0,11-5-50 2,-11-7-131-2,20-20-125 1,-2-16-54-2,-12-24-270-5</inkml:trace>
    </iact:actionData>
  </iact:action>
  <iact:action type="add" startTime="79359">
    <iact:property name="dataType"/>
    <iact:actionData xml:id="d24">
      <inkml:trace xmlns:inkml="http://www.w3.org/2003/InkML" xml:id="stk24" contextRef="#ctx0" brushRef="#br0">17087 3633 329 0,'0'0'1102'6,"0"0"-838"2,0 0-190-1,0 0-74 2,0 0 31-3,7 128-2 0,0-62-13 2,-7 4-4 0,7 3-5 0,-7-4-7-2,10-6-4 3,-3-8-90-2,-7-13-191 3,0-14-298-6,0-18-268-3</inkml:trace>
    </iact:actionData>
  </iact:action>
  <iact:action type="add" startTime="79560">
    <iact:property name="dataType"/>
    <iact:actionData xml:id="d25">
      <inkml:trace xmlns:inkml="http://www.w3.org/2003/InkML" xml:id="stk25" contextRef="#ctx0" brushRef="#br0">16914 3993 355 0,'0'0'703'7,"0"0"-605"1,0 0-91-1,0 0-7 2,0 0 29-2,0 0-7 2,159 5-9-4,-107 0-13 3,7-1-33-1,24 7-71 1,-10-1-116 0,-21-3-128-8</inkml:trace>
    </iact:actionData>
  </iact:action>
  <iact:action type="add" startTime="79727">
    <iact:property name="dataType"/>
    <iact:actionData xml:id="d26">
      <inkml:trace xmlns:inkml="http://www.w3.org/2003/InkML" xml:id="stk26" contextRef="#ctx0" brushRef="#br0">17392 4061 856 0,'0'0'547'7,"0"0"-399"2,0 0 32-4,0 0-63 4,0 0-97-2,0 0-20 0,-97 144-9 0,114-109 2 6,11-5-18 4,3-10-6-16,14-8 12-1,-7-7 5 15,-3-5 2-14,-4 0 12 15,0-22 0-15,-17-13-19 14,-7-13-61-13,-7-28-161 13,0 11-171-13,-21 9-323-1</inkml:trace>
    </iact:actionData>
  </iact:action>
  <iact:action type="add" startTime="118273">
    <iact:property name="dataType"/>
    <iact:actionData xml:id="d27">
      <inkml:trace xmlns:inkml="http://www.w3.org/2003/InkML" xml:id="stk27" contextRef="#ctx0" brushRef="#br0">16731 7078 75 0,'0'0'189'6,"0"0"-72"1,0 8-35 1,0-8-18 0,0 0-27-3,0 0-8 3,0 0-6 1,0 0 0-2,0 0-8 1,0 0 1-2,-11 0 2 5,11 0 11-5,-7-3 22 0,7 0-9 2,-6 1-8 0,6-1 4 0,0 3-9-2,0-3-9 4,-7 3-7-4,7 0 0 3,0 0 10-4,0 0 0 3,0 0 0 0,0 0-2-1,0 0-4 0,0 0-3 0,0 0 7 2,0 0 16-2,0 0 10 2,0 0 12-3,0 0 28 3,0 0 16-2,0 0-15-1,0 0-15 2,0 0-22 0,0 0-16 0,0 0-9-3,0 0-7 5,0 0-1-3,0 0-1 2,0 0 7-4,0 0 2 3,0 0 12 0,0 0 21-1,0 0-12 0,0 0-11 0,-7 0-16 1,7 11-19 0,-7 16 8 1,7 8 11-3,0 8 4 4,0 3-11-5,0 0-12 2,0-5-1 3,0-5-31-4,0-26-151 6,0-10-337-10,0-7-729 13</inkml:trace>
    </iact:actionData>
  </iact:action>
  <iact:action type="add" startTime="122459">
    <iact:property name="dataType"/>
    <iact:actionData xml:id="d28">
      <inkml:trace xmlns:inkml="http://www.w3.org/2003/InkML" xml:id="stk28" contextRef="#ctx0" brushRef="#br0">16333 7869 1111 0,'0'0'268'8,"0"0"-135"0,0 0-15-3,0 0-49 5,0 0-69-3,0 0 7 3,-7 0 10-6,7 0 59 3,0 0 31 2,0 0-9-1,0 0-26-3,0 0-16 4,0 0-27-1,14 0-18 0,10 0-10 1,7 0 1-4,4 0 5 5,10 0 0-4,0 0-7 2,7-8-54-3,-7 0-99 4,0-10-148-1,-7 1-295 0,-18 1-391-6</inkml:trace>
    </iact:actionData>
  </iact:action>
  <iact:action type="add" startTime="122944">
    <iact:property name="dataType"/>
    <iact:actionData xml:id="d29">
      <inkml:trace xmlns:inkml="http://www.w3.org/2003/InkML" xml:id="stk29" contextRef="#ctx0" brushRef="#br0">17049 7735 785 0,'0'0'346'4,"0"0"-173"15,0 0-30-17,0 0-50-2,0 0-40 7,0 0-33 2,0 0 28-2,0 5 28 0,-7-5-25 1,0 0-1 2,-6 0-3-3,2 3-5 3,-3 2-5-4,-6 4-20 5,-12 4-11-7,1 7 5 9,-3 1-4-12,-11 6 2 14,13-2 12-14,-6 4 1 15,18-2-16-14,-5-4 1 12,18 1-7-13,1-3-1 15,6-3 0-14,0-4-13-2,0 2 3 15,31-1 11-13,-4-6 14 12,18 2 1-12,7-6 6 13,18-5-21-14,2 0-31 15,18-2-97-11,-14-14-237-5,-17 4-560 0</inkml:trace>
    </iact:actionData>
  </iact:action>
  <iact:action type="add" startTime="124667">
    <iact:property name="dataType"/>
    <iact:actionData xml:id="d30">
      <inkml:trace xmlns:inkml="http://www.w3.org/2003/InkML" xml:id="stk30" contextRef="#ctx0" brushRef="#br0">19714 7091 430 0,'0'0'251'8,"0"0"-142"-2,0 0-28 3,0 0-46-2,0 0-34 2,0 0 14-4,0 0 37 2,0 0 22 2,0-3-18-2,0 1 12-1,0 2 12 2,0 0 5 1,0 0 9-1,0 0-14 0,0 0-4-2,0 0 4 5,0 0-35-7,0 0-33 3,0 0-12 0,0 5-9 2,0 7 9-2,0 8 16 0,-7 8 18 2,7 5 7-2,-7 7-6 3,7 0-6-6,0 3-1 3,0 0-2 4,0-4-13-4,0 2-4 10,0-3 0-13,0-6-8-4,0-5 4 12,0-14-5-7,0-7 0 8,0-3 0-10,0-3 13 12,0 0 9-13,0-9 19 0,0-10 37 9,7-11-71 5,7-5-7-11,-7-6-18-5,7 1-17 12,-4 2-11-7,-3 0 3 6,0 3 18-7,0 2-3 13,-7 9-4-16,0 3 20 12,0 8 12-10,0 8 1-3,0 5-1 8,0 0-6 2,0 0 0-6,0 0-5 6,0 8 11-4,0 7 0 6,0 6 16-10,0 1 3 9,0 5 3 10,0 1-1-21,0-1-12 1,0-4-1 11,0-7-8-9,0-6-104 12,0-5-222-13,7-5-391-2</inkml:trace>
    </iact:actionData>
  </iact:action>
  <iact:action type="add" startTime="125921">
    <iact:property name="dataType"/>
    <iact:actionData xml:id="d31">
      <inkml:trace xmlns:inkml="http://www.w3.org/2003/InkML" xml:id="stk31" contextRef="#ctx0" brushRef="#br0">19877 7888 45 0,'0'0'147'7,"0"0"22"-1,0 0-36 2,0 0-17 1,0 0 1 1,0 0 16-6,0 0 26 5,0 0 5-2,0-2-31 2,0-1-72-5,0-1-19 5,0 1 25-1,0 1-5-1,0-2-8 0,0 4-6 1,0 0 7 1,0 0-1-2,0 0-1 0,0 0-3 0,0 0 8 3,0 0 2-4,0 0 0-1,0 0-4 3,-7-1-18 1,7 1-14-2,-14-4-8 0,7 2-10 2,-10 0 3-2,-4 2-8 2,7 0 5-5,-10 0-6 5,-7 0 0-2,10 13-2 1,-10 6-6-1,10 9 8 1,-10 3-1 1,17 1 0-3,0-1 0 2,7-4-1-1,-3-1 1 2,10-7-10-2,0-1-1-2,10-3-1 4,11 3 13 5,17 2 20-12,7-2-3 13,7 1-4-14,0 2 3 15,14-2-16-15,-4 3-49 15,4 0-162-15,-14-2-273 15,-7-7-570-15</inkml:trace>
    </iact:actionData>
  </iact:action>
  <iact:action type="add" startTime="128285">
    <iact:property name="dataType"/>
    <iact:actionData xml:id="d32">
      <inkml:trace xmlns:inkml="http://www.w3.org/2003/InkML" xml:id="stk32" contextRef="#ctx0" brushRef="#br0">16686 6438 626 0,'0'0'523'7,"0"0"-381"2,0 0 11-1,0 0-23-2,0 0-62 2,0 0-28 0,0 0 6 1,0 0 21-4,0 0 4 3,0 20-3-1,0 13-28 1,0 17 52-1,0 13-21 1,-11 15-20 0,4 6-15 0,1 3-18-1,-1-1-17 3,7-2-1-2,0-9-54 9,0-10-153-17,0-20-270 16,0-24-387-14</inkml:trace>
    </iact:actionData>
  </iact:action>
  <iact:action type="add" startTime="129359">
    <iact:property name="dataType"/>
    <iact:actionData xml:id="d33">
      <inkml:trace xmlns:inkml="http://www.w3.org/2003/InkML" xml:id="stk33" contextRef="#ctx0" brushRef="#br0">19728 6328 133 0,'0'0'695'7,"0"0"-419"1,0 0-64-2,0 0-63 4,0 0-56-4,0 0-53 4,0 0 53-6,0 62 53 4,0-27 11 0,0 9 8 0,0 8-36-1,0 13 7 0,-7 12-48 3,7 10-11-4,0 6-53 3,-7 5-12-4,7-4-12 9,-7-14-28 1,7-11-56-13,0-32-110-2,0-19-189 16,0-18-699-15</inkml:trace>
    </iact:actionData>
  </iact:action>
  <iact:action type="add" startTime="130666">
    <iact:property name="dataType"/>
    <iact:actionData xml:id="d34">
      <inkml:trace xmlns:inkml="http://www.w3.org/2003/InkML" xml:id="stk34" contextRef="#ctx0" brushRef="#br0">16558 6945 421 0,'0'0'499'7,"0"0"-380"0,0 0-51 3,-173 127 42-6,114-76-46 5,0-1-43-1,7-2-19-1,7-5-2 0,7-10-30 1,0-15-51-1,24-8-183 2,7-10-397-8</inkml:trace>
    </iact:actionData>
  </iact:action>
  <iact:action type="add" startTime="130878">
    <iact:property name="dataType"/>
    <iact:actionData xml:id="d35">
      <inkml:trace xmlns:inkml="http://www.w3.org/2003/InkML" xml:id="stk35" contextRef="#ctx0" brushRef="#br0">16454 6846 93 0,'0'0'1116'3,"0"0"-828"-1,0 0-132 6,0 0-74 0,0 0-55-1,0 0-18 0,-180 104-9 3,135-63-1-4,0 5-31 7,7-5-61-10,-7-1-92 12,17-10-72-14,14-12-266-1</inkml:trace>
    </iact:actionData>
  </iact:action>
  <iact:action type="add" startTime="131093">
    <iact:property name="dataType"/>
    <iact:actionData xml:id="d36">
      <inkml:trace xmlns:inkml="http://www.w3.org/2003/InkML" xml:id="stk36" contextRef="#ctx0" brushRef="#br0">16326 6763 1071 0,'0'0'383'7,"0"0"-286"2,0 0-62-4,0 0-23 4,-163 45-12-1,101-12 0 1,10 2 0-3,0 0-6 1,0-1 0 0,7-5-78 1,0-3-87 1,17-12-126-4,4-5-86-4</inkml:trace>
    </iact:actionData>
  </iact:action>
  <iact:action type="add" startTime="131298">
    <iact:property name="dataType"/>
    <iact:actionData xml:id="d37">
      <inkml:trace xmlns:inkml="http://www.w3.org/2003/InkML" xml:id="stk37" contextRef="#ctx0" brushRef="#br0">16042 6780 990 0,'0'0'269'5,"0"0"-164"3,0 0-1-1,0 0-38 2,-170 76-43-3,119-41-13 3,-5 6-10 8,4-1 0-16,18-5-74 15,-4-7-116-16,13-13-214 17,18-12-260-16</inkml:trace>
    </iact:actionData>
  </iact:action>
  <iact:action type="add" startTime="131490">
    <iact:property name="dataType"/>
    <iact:actionData xml:id="d38">
      <inkml:trace xmlns:inkml="http://www.w3.org/2003/InkML" xml:id="stk38" contextRef="#ctx0" brushRef="#br0">15803 6775 1167 0,'0'0'242'2,"0"0"-121"4,-149 54 5 2,84-25-62-2,-5 0-40 5,19-1-16-6,6-6-8 5,10-9-45-5,4-7-153 2,7-6-466-6</inkml:trace>
    </iact:actionData>
  </iact:action>
  <iact:action type="add" startTime="132519">
    <iact:property name="dataType"/>
    <iact:actionData xml:id="d39">
      <inkml:trace xmlns:inkml="http://www.w3.org/2003/InkML" xml:id="stk39" contextRef="#ctx0" brushRef="#br0">20071 6511 660 0,'0'0'334'7,"0"0"-223"2,0 0-15-2,0 0 27 0,0 0-53 1,0 0-20 0,0 0 19 0,-125 142 8 0,80-97-32-1,0 0-10 0,7-3-19 0,7-4-16 2,17-8 0-3,7-7-90 2,7-12-131 0,14-10-161-1,10-1-149-6</inkml:trace>
    </iact:actionData>
  </iact:action>
  <iact:action type="add" startTime="132776">
    <iact:property name="dataType"/>
    <iact:actionData xml:id="d40">
      <inkml:trace xmlns:inkml="http://www.w3.org/2003/InkML" xml:id="stk40" contextRef="#ctx0" brushRef="#br0">20258 6642 633 0,'0'0'512'2,"0"0"-406"4,0 0 25 4,-194 136-15-7,142-88-65 10,21 2-38 4,3-8-13-16,21-4-61-1,7-10-125 16,0-10-131-15,35-18-45 14,3 0 128-14,7-6-168-1</inkml:trace>
    </iact:actionData>
  </iact:action>
  <iact:action type="add" startTime="132961">
    <iact:property name="dataType"/>
    <iact:actionData xml:id="d41">
      <inkml:trace xmlns:inkml="http://www.w3.org/2003/InkML" xml:id="stk41" contextRef="#ctx0" brushRef="#br0">20527 6740 662 0,'0'0'604'3,"0"0"-532"6,0 0 25-5,0 0 12 3,-179 126-58 1,127-77-33 0,7-3-17-1,7-2-1 0,24-9-4 2,7-12-36-2,7-14-201 3,59-17-112-5,6-24 154 2,5-10-427-3</inkml:trace>
    </iact:actionData>
  </iact:action>
  <iact:action type="add" startTime="133160">
    <iact:property name="dataType"/>
    <iact:actionData xml:id="d42">
      <inkml:trace xmlns:inkml="http://www.w3.org/2003/InkML" xml:id="stk42" contextRef="#ctx0" brushRef="#br0">20832 6758 871 0,'0'0'296'2,"0"0"-202"1,-118 129 9 9,66-70-46 5,21 0-43-16,0-9-14-1,24-10-41 16,7-14-108-15,24-26-194 14,21 0 27-14,-10-11-75-1</inkml:trace>
    </iact:actionData>
  </iact:action>
  <iact:action type="add" startTime="133345">
    <iact:property name="dataType"/>
    <iact:actionData xml:id="d43">
      <inkml:trace xmlns:inkml="http://www.w3.org/2003/InkML" xml:id="stk43" contextRef="#ctx0" brushRef="#br0">21206 6848 907 0,'0'0'412'2,"0"0"-296"12,0 0-40-13,0 0-25 5,-163 170-51 0,146-130-25 2,17-7-141 1,24-21-155-2,21-10-69 2,7-2 44-9</inkml:trace>
    </iact:actionData>
  </iact:action>
  <iact:action type="add" startTime="133498">
    <iact:property name="dataType"/>
    <iact:actionData xml:id="d44">
      <inkml:trace xmlns:inkml="http://www.w3.org/2003/InkML" xml:id="stk44" contextRef="#ctx0" brushRef="#br0">21825 6793 681 0,'0'0'268'13,"0"0"-139"-12,0 0-26 15,0 0 127-16,0 0-128 4,-52 139-67 5,39-81-19-1,-19 2-16 4,8 3-9 5,10 0-71-16,7 0-75-1,7-17-203 15,0-21-582-14</inkml:trace>
    </iact:actionData>
  </iact:action>
  <iact:action type="add" startTime="139563">
    <iact:property name="dataType"/>
    <iact:actionData xml:id="d45">
      <inkml:trace xmlns:inkml="http://www.w3.org/2003/InkML" xml:id="stk45" contextRef="#ctx0" brushRef="#br0">22438 9682 162 0,'0'0'565'8,"0"0"-408"-2,0 0-28 2,0 0-31 0,0 0-1-2,0 0-48 2,0 0-28 0,0 0 37 0,0-5 21-2,0 0-13 4,0-1 33-4,0 4 5 1,0 2-9-1,0 0-19 3,0 0-14-2,0 0-17 2,0 0-14-2,0 0-7 0,0 0 6 2,-7-3 8-2,-3 3-20 3,3 0-11-6,0-2 1 4,0 2 1 0,-7 0 1 1,-3 0 6-4,3 0 0 3,0 0-16 0,-3 0-1 0,-4 0-6 0,-3 10 6-2,3 3-1 2,-3 1 2 0,3-1-1-2,0 0 1 2,4 0 0 0,-4-3 1 0,4 3 0-3,3-2-1 6,0 2-1-6,7-1-6 6,0 2 7-8,-3-5-2 6,10 1-7-2,-7-1 8 3,7 0 0-5,0-1-10 2,0 1-4 3,0 1-4-4,0 3 0 2,7 3 1-2,10-1 18 9,-3 0 4-13,0 2 21 4,10-1-1 11,-10-1-2-16,10-3-4 15,4 1-10-15,-4-6 0 15,-3 1-1-15,10-3-1 15,-3 0 0-15,10-3-5-1,-7-2 0 15,-3 3 6-13,10-3-7 13,-7 0-22-14,-10 0-43 14,10 0-99-14,7-3-74 15,-10-12-256-10,-11 1-477-6</inkml:trace>
    </iact:actionData>
  </iact:action>
  <iact:action type="add" startTime="140479">
    <iact:property name="dataType"/>
    <iact:actionData xml:id="d46">
      <inkml:trace xmlns:inkml="http://www.w3.org/2003/InkML" xml:id="stk46" contextRef="#ctx0" brushRef="#br0">22898 9615 484 0,'0'0'242'5,"0"0"-130"5,0 0 54-4,0 0-33 2,0 0-52-2,0 0-19 3,0 0 32-2,0 0 15 3,0 0-1-6,0 0-2 7,0 0-8-6,0 0-9 5,0 0-13-6,0 0-30 5,0 0-27-2,0 0-17 2,18 0-2-2,-5 0 1 0,19 0 9 0,-12-1-9 2,11-4 0-4,-10 0-1 4,3-1-29-2,-3 1-79 1,3 5-55 1,-10 0-118-2,-7 0-351-7</inkml:trace>
    </iact:actionData>
  </iact:action>
  <iact:action type="add" startTime="140877">
    <iact:property name="dataType"/>
    <iact:actionData xml:id="d47">
      <inkml:trace xmlns:inkml="http://www.w3.org/2003/InkML" xml:id="stk47" contextRef="#ctx0" brushRef="#br0">22877 9918 347 0,'0'0'860'2,"0"0"-738"4,0 0-79 11,0 0 60-14,0 0-15-1,149 0-56 4,-104 0-18 4,0 0-14 2,-7 0-77-7,-10 0-188 7,-4 0-388-10</inkml:trace>
    </iact:actionData>
  </iact:action>
  <iact:action type="add" startTime="147439">
    <iact:property name="dataType"/>
    <iact:actionData xml:id="d48">
      <inkml:trace xmlns:inkml="http://www.w3.org/2003/InkML" xml:id="stk48" contextRef="#ctx0" brushRef="#br0">23853 9525 884 0,'0'0'379'8,"0"0"-186"-3,0 0-36 3,0 0-61 0,0 0-63-1,0 0-22 0,18-23 13 1,-11 17 44 1,0 0 34-1,0 1-8-2,-7 5-19 4,6 0-41-5,12 0-33 1,-4 0 8 3,13 0 15-1,11 0-4 1,-6 0-9-4,13 0-10 3,-18 0 6 0,4 0-6 1,-10 3-1-5,-10-1 0 5,-11 4-9-2,0 0-13 1,0 10-27-2,-11 8 49 2,-10 13 18 0,-10 10 13 0,-14 9-17 0,4 9-7 0,-4 3-6 3,7-2 8 6,0-3-2-16,6-11-1-1,12-11-6 16,6-14 0-15,3-8-1 14,11-13-6-14,0-4-17 15,0 1-10-15,18 3 34 15,9 1 5-16,11 0 37 16,7 3-16-15,0-1-13-1,0 0-4 16,0 1-9-15,-6 2-48 15,-12-1-82-16,-3-3-107 16,-3-4-75-15,-14-4-367-1</inkml:trace>
    </iact:actionData>
  </iact:action>
  <iact:action type="add" startTime="147980">
    <iact:property name="dataType"/>
    <iact:actionData xml:id="d49">
      <inkml:trace xmlns:inkml="http://www.w3.org/2003/InkML" xml:id="stk49" contextRef="#ctx0" brushRef="#br0">23601 9782 1030 0,'0'0'544'9,"0"0"-431"-4,0 0-112 1,0 0 44 3,149 8 28-2,-66-4-42 1,14 5-18-2,0-4-7 4,-1 4-6-4,15 12-83 1,-28-4-224 1,-24 0-536-8</inkml:trace>
    </iact:actionData>
  </iact:action>
  <iact:action type="add" startTime="148347">
    <iact:property name="dataType"/>
    <iact:actionData xml:id="d50">
      <inkml:trace xmlns:inkml="http://www.w3.org/2003/InkML" xml:id="stk50" contextRef="#ctx0" brushRef="#br0">24338 10399 667 0,'0'0'332'10,"0"0"-184"-7,0 0 31 5,0 0-41 1,0 0-77-2,0 0-29-1,0 0 29 2,0 0 12 1,0 0-6-2,0 0 11 2,0 0-12-4,0 0-11 5,0 0-16-4,0 0-20 0,0 0-13 2,0 0-5 0,0 0-1 1,0-5 0-3,0-3-1 3,10 2 0-3,-3-5-8 5,-7 1 8-8,7 2-5 5,0 6 5 1,-7-1 1-2,0 3 0 0,0 0 0 0,0 0-10 2,0 0-15-1,0 0 3 0,0 0-8-3,0 0-18 6,0 0 16-6,-7 11 30 1,0-4 2 3,0 3 2-1,-3-3 5 0,10-2-6-2,0-2 6 3,0-3 2-2,0 0 10 2,0 0 1-3,0 0-11 0,0-13 22 3,0-1-31-2,0-4-16 0,10 3 14 1,-10 7-8 1,0 3 9-2,0 5-8 1,0 0-39-3,0 0-76 5,0 5-154-4,0 18 52 0,-17-3-94 3,10-3-89-8</inkml:trace>
    </iact:actionData>
  </iact:action>
  <iact:action type="add" startTime="149825">
    <iact:property name="dataType"/>
    <iact:actionData xml:id="d51">
      <inkml:trace xmlns:inkml="http://www.w3.org/2003/InkML" xml:id="stk51" contextRef="#ctx0" brushRef="#br0">24809 10067 168 0,'0'0'518'7,"0"0"-369"1,0 0 44 1,0 0-45-2,0 0-45-1,0 0-38 5,0 0-6-4,0-36 36-3,-7 31 1 5,0 0 9-1,-7 0-8 0,-3 0-19-2,3 3-18 2,0 2-15 0,-10 0-12 1,-4 0-24-4,4 0-9 3,-7 12-1 0,3 9-6-1,-3-3 5 0,10 1 1 1,4-2-7 0,3-3 6 0,7-1-5 0,7-3-14-3,0-1-4 6,0 5-20-5,0-1-15 0,21 4-2 2,3-6 37 0,7 2 25 0,-3-5 0-2,3-6 0 3,7-2-24-3,-10 0-20 4,-4 0-4-5,-3-5-13 2,3-13-7 2,-10 1-22-2,0-4 7 0,3-1-40 1,-10 3 26 0,-7 1 36 0,0 5 53-1,0 3 8-1,0 7 66 5,0 3 25-5,0 0-24-1,0 0-66 3,0 10 9 0,0 18 56 1,-17 12 9-2,3 5-27 1,7 6-4 0,-7 0-18 4,4-6-10 5,3-5-15-16,0-8-1-1,7-5-5 16,0-14-95-15,0-13-84 14,24 0-85-14,-3-17 2 0</inkml:trace>
    </iact:actionData>
  </iact:action>
  <iact:action type="add" startTime="150449">
    <iact:property name="dataType"/>
    <iact:actionData xml:id="d52">
      <inkml:trace xmlns:inkml="http://www.w3.org/2003/InkML" xml:id="stk52" contextRef="#ctx0" brushRef="#br0">25086 10072 838 0,'0'0'257'8,"0"0"-166"-3,0 0-66 5,0 0-25-3,0 0-42 2,0 0 27-5,0 0 15 4,20 0 39 0,-2 0 32 0,-5 0-19-1,19-3-21 1,-12 1-12 1,12-1-11-3,-12 3-6 0,5 0-1 3,-12 0 0-2,-6 0-1 1,0 0-5-1,-7 0-4 0,0 0 9 2,0 5 18-1,0 13 37-3,0 5 86 6,-14 12-20-5,1 6-47 4,-5 1-33-6,-3 1-13 3,-3-1-8 2,10-6-2-1,1-4-17 3,-12-6 9 6,18-3-9-16,-6-4-1 14,6-1-44-14,0-1-70-1,7 2-107 17,0-6-181-17,0-6-276 0</inkml:trace>
    </iact:actionData>
  </iact:action>
  <iact:action type="add" startTime="150885">
    <iact:property name="dataType"/>
    <iact:actionData xml:id="d53">
      <inkml:trace xmlns:inkml="http://www.w3.org/2003/InkML" xml:id="stk53" contextRef="#ctx0" brushRef="#br0">25072 10326 451 0,'0'0'637'6,"0"0"-507"2,0 0-85 0,0 0-45 0,0 0 1 0,0 0 0-2,0 0 8 3,110 0-9-2,-71 0-33 10,6 0-156-17,-18 0-182 4,4-5-310-3</inkml:trace>
    </iact:actionData>
  </iact:action>
  <iact:action type="add" startTime="151376">
    <iact:property name="dataType"/>
    <iact:actionData xml:id="d54">
      <inkml:trace xmlns:inkml="http://www.w3.org/2003/InkML" xml:id="stk54" contextRef="#ctx0" brushRef="#br0">25563 10178 12 0,'0'0'494'4,"0"0"-252"4,0 0 28-1,0 0-44 1,0 0-80-2,0 0-57 2,0 0 27-1,-7 0 5 2,0 0-33-2,-10 5-44 0,3 4-12 2,7 7 28-1,-7-4-28-4,-3 5-19 5,3-3-4-2,7-1-9 2,0-6-1-4,7-2-8 4,0-3-10-2,0-2-4 2,0 0 2-3,0 3 20 3,7-1-9-2,0 6 10 2,7 0 21-4,3 4-7 2,4 1 1 1,0 2-9 1,-4-1 1-2,4 0-6 0,-14-1 1 2,10-2 0-1,-17 2-2-4,0-1 0 5,0 2 0-2,0 0 19 1,0 4 2 0,-7 3-3 0,-10-1-2-1,-11-2-16 7,4-1-59-12,-4-2-15 13,4-2-18-14,3-13-77 15,4 0-86-16,3 0-395 0</inkml:trace>
    </iact:actionData>
  </iact:action>
  <iact:action type="add" startTime="151859">
    <iact:property name="dataType"/>
    <iact:actionData xml:id="d55">
      <inkml:trace xmlns:inkml="http://www.w3.org/2003/InkML" xml:id="stk55" contextRef="#ctx0" brushRef="#br0">25497 10107 1005 0,'0'0'328'3,"0"0"-232"1,0 0 80 4,0 0-95 0,194-11-50 1,-135 9-31-3,7 2-4 3,3-5-91-3,-17 3-223 5,-24-2-474-11</inkml:trace>
    </iact:actionData>
  </iact:action>
  <iact:action type="add" startTime="154841">
    <iact:property name="dataType"/>
    <iact:actionData xml:id="d56">
      <inkml:trace xmlns:inkml="http://www.w3.org/2003/InkML" xml:id="stk56" contextRef="#ctx0" brushRef="#br0">21988 8587 375 0,'0'0'838'8,"0"0"-642"0,0 0-71-3,0 0 50 6,0 0-60-5,0 0-55-1,0 0-7 3,-7 0 23 0,0 0-22 1,-7-11-17-3,-3-1 20 2,-4-6-17 0,-3-1 24 1,-4 0 5-4,4-2-24 2,-4-1 8 1,-3-3-22 0,4 0-14 1,-5-6-10-2,-6 1-6 0,7-8 8 1,-3-4-8 0,2-4-1 0,-13-1 1 10,7-1-1-17,11 2 2 14,-11 1-2-13,0 3 2-2,10-2-1 16,-10 4 0-15,7 0-1 14,3-1 1-14,-3 1-2 15,0 0 1-15,10 0-1 14,7 0 1-14,-3 1 0 15,3 3-1-15,-10-3 1-1,17 1 0 15,-7 3 0-14,0 3 0 15,-3 1 1-15,10 3-1 15,-7 1 0-15,0 1 0 15,4 2 1-15,-4 1-1-1,7 1 1 16,-7 4-1-15,4 0 0 14,3 3 1-14,-7 3 0 14,7-2-1-14,0 4 1 15,0 0 0-15,-10 0 0 15,17 3 5-15,-7-1-5-1,0 0 0 16,0 3 5-16,7-2 0 16,-7 2 2-14,7-2 9 13,-10 1-5-14,10 1-1 14,-7 0-10-13,7 0 0-2,-7 0 5 16,7 1-6-15,-7-4 0 14,0 0 0-14,7-4 0 15,-7 2 0-15,7-1 0 14,-7 1 0-14,-3 2 0 15,10 3 6-15,0 0-5-1,0 4 10 7,0 1-2 1,0 0 1 0,0 0-9-1,0 0-1 2,-7 0 0-3,7 0-16 4,0 0 0-5,0 6-8 2,0 20 10 1,-7 7 14 0,0 4 1 8,0 6-1-15,-10 2 1 15,10-5 0-16,0 2 0 16,0-7-1-15,0-3 0 15,0-6 0-15,7-7 0 0,-10-6 0 14,10-5-1-14,0-6 1 14,0-2 0-14,0 0 1 5,0 0 11-1,0-10 9 7,17-20-15-2,4-11-6-9,3-6 0 15,4-4-8-16,-4 1-1 16,4 10-3-15,-11 7 11 15,-3 8 1-15,0 7-1 15,-4 6 0-16,-10 7 1 16,7 0-1-14,-7 5-8-2,0 0 2 15,7 0-8-14,0 0-2 6,0 0-9-1,17 17 26 3,4 6 6 1,3 5 1 7,14 2 8-16,-7 3-13-1,-3-1 5 16,10 0-5-15,-7 0-2 14,-7-2-99-14,-10-8-169 15,-14-11-474-15</inkml:trace>
    </iact:actionData>
  </iact:action>
  <iact:action type="add" startTime="158206">
    <iact:property name="dataType"/>
    <iact:actionData xml:id="d57">
      <inkml:trace xmlns:inkml="http://www.w3.org/2003/InkML" xml:id="stk57" contextRef="#ctx0" brushRef="#br0">14685 8253 360 0,'0'0'187'5,"0"0"-96"2,0 0-13 1,0 0 12 1,0 0-21-4,0 0 24 3,0 0 64 1,0 0 49-1,0 0-26 0,0 0-22-2,0 0-31 5,0 0-24-6,0 0-11 7,0 0-10-11,0 0-16 7,0 0-10 1,0 0-10-1,0 0-7 0,0 0 6-3,0 0 6 6,0 0 2-5,0 0-10-1,0 0-10 4,0 0-9-2,0 0-3 1,0 0-5-2,0 0-6 4,0 0-8-3,0 0 11 2,0 0 5-5,0 0-5 6,0-4 11-3,0-10-7 0,7-8-17 0,7-6 0 1,10-7-1-1,-3-2-5 2,10-3 5-1,0-6 1-2,-3 1-2 5,17-4 1 1,-7 2-1-8,7-4 1 9,0 4-8-9,0-3 9 13,0-2-2-16,0 6-5-1,-3-3-11 12,-4 1 9-9,7 1 2 14,-7 2-1-16,0 2 8 14,0 0-11-13,-10 4-7-2,3 7-1 15,-10-1 7-14,3 6 2 15,-10 1 4-15,-1 4 0 15,5 4 6-15,-4 1 0 14,-7 1 0-14,-7 4 1 15,6-1 0-16,-6 1 7 17,0 2-8-17,7 0 0 0,-7 2 0 16,11 2-1-15,-11 2 1 3,0-1 0 7,0 0 0-6,0-3 0 3,7 1 0-2,-7-5 0 9,7 2 1-13,-7-1-1 13,7 0 0-14,-7 4 0 12,0 0-1-10,6 2 1 13,-6 0 0-15,0-1 1 15,0 1 0-15,7 0-1 0,-7 4 0 7,0-4 1-1,0 1 0 9,0 4-1-15,0 0 0 5,0 0 0 2,0 0-1-2,0 0 2 3,0 0 0-3,0 0 0 0,0 0-1 3,0 0 2-1,0 0-2 1,0 0 0-4,-13 0-15 5,-19 15 14 7,-2 8-17-16,-11 3 17 15,-7 1 0-14,7 1 0-2,0-2 2 15,7-7-1-15,14-3 0 16,10-6 0-15,7-6 1 15,0-4 12-15,7 0 5 2,0 0 1 6,0 0 2-3,0 0-14 1,0 0-7 1,21-9-4 1,10-7-12-1,14-3 7 7,7-4 7-14,0-3-4 15,6 3 0-15,-6-1-19 15,0 1-17-15,-14 1 11 14,0 1 15-14,-13 7 10-1,-12 3 4 16,-6 6 2-15,-7 5 0 15,0 0 0-16,0 0-9 3,0 0-10 7,0 12-8-3,0 14 22 6,0 9 5-12,0 6 8 15,0 6 5-15,0 3-4 15,7-2-8-16,-7-3-1 16,7-7-38-15,11-22-206 15,-5-12-299-16,1-4-666 0</inkml:trace>
    </iact:actionData>
  </iact:action>
  <iact:action type="add" startTime="177909">
    <iact:property name="dataType"/>
    <iact:actionData xml:id="d58">
      <inkml:trace xmlns:inkml="http://www.w3.org/2003/InkML" xml:id="stk58" contextRef="#ctx0" brushRef="#br0">14149 18719 98 0,'0'0'85'6,"0"0"-47"2,0 0-22-4,104 180-15 4,-83-113-1-1,3 1 0 8,-17 0-8-15,0-2-5 7,-1-3 13 2,-6-8 0-2,0-15 17 2,0-7 0-4,7-1-10 4,4-9-7-2,-4-5-170-6</inkml:trace>
    </iact:actionData>
  </iact:action>
  <iact:action type="add" startTime="180834">
    <iact:property name="dataType"/>
    <iact:actionData xml:id="d59">
      <inkml:trace xmlns:inkml="http://www.w3.org/2003/InkML" xml:id="stk59" contextRef="#ctx0" brushRef="#br1">4545 7870 51 0,'0'0'46'7,"0"0"-27"1,0 0 38-1,0 0 30 0,0 0 2 3,0 0 1-4,0 0-27-1,-7-22 2 4,7 22 4-1,0-2-9 1,0 2-8-4,0 0-5 3,0-3 1 0,-7 3 5 1,7 0 9-4,0-3 9 3,-7 1 9-1,7 2 2 1,0-3-11-2,0 3 10 3,0 0-11-2,0 0-24 2,0 0-8-1,0 0-1-3,0 0-16 6,0 0-9-6,0 0 0 1,0 0-4 3,0 0 5-1,0 0 6 0,0 0-1-2,0 0 1 2,0 0-6-1,0 0-12 3,0 0-1-6,0 0-1 6,0 0-12-4,0 0 2 2,0 0 3-2,0 13 8 2,-7 9 34 0,7 5-11 0,0 6 3 1,-10 3 9-4,10 8-5 5,-7 5-13-4,7 5-2 7,0 4-8-11,0-1 6 14,0 4 5-15,0-1-8 14,0 1 0-14,0-1 1 16,7-3-3-16,3-1-2 14,-3 2 2-14,-7-2 3 14,7-1-3-13,0 0-7-2,-7 1 14 15,7-2-6-14,0-2-8 15,-7 1 1-16,10-6-2 16,-3-2 6-15,-7-1-6 16,7-2-1-17,0-3 1 0,-7-5 1 16,7 0 0-15,-7-5 0 15,0-1 0-16,0-3-1 16,0 1 0-15,0-3 2 15,0-6-1-14,0-5-1-2,0-5 0 15,0 2 1-13,0-7-1 13,0 1 0-14,0-3 1 4,0 0 5 3,0 0 1-3,0 0-1 6,0 0 3-5,0 0-1 4,0 0 3-4,0 0-5 0,0 0 5 2,0 0 8 0,0 0 2-2,0 0 2 2,0 0 4 1,0 0-4-2,0 0-2-1,0 0-2 1,0 0-4 1,0 0-6 1,0 0-9-3,0 0 1 2,0 0 6 0,0 0-6 0,7 0 0-3,-7 0 1 6,0 0-1-5,7 0-1 4,-7 0-1-6,10 0-8 4,-3 0 3 0,7 0 6 0,10 0 0 1,11-3 6 8,-4-2-4-16,14-3 9 14,0 2-3-13,0-3-7-2,0 2 0 16,0-1 5-15,0 0 0 13,-11 1-6-13,4 2 0 15,7 0 0-15,-7 0 0 15,7 0 0-15,-7 2 2 15,7 3-2-16,7-2 2 16,-7-1-1-15,7 1 0-1,0 2 0 16,7-3 0-15,0 3 1 15,-7 0-2-16,10 0 0 16,-10 0 0-14,0 0 1-2,-7 0-1 15,0 0 1-14,0 0-1 15,-11 0 1-15,11 0 0 15,-6 0 0-16,12-5 0 16,-6-4 1-15,7 0-1 15,-7 0 1-14,7 1-1-2,0 1-1 14,0 4-1-13,-7 1 1 16,7 2 0-15,-7 0 0 12,0 0 0-13,0 0 0 14,-7 0 0-13,0 0 0-2,-3 0 0 16,3 0 0-15,0 0 0 14,0 0 0-14,0 0 0 14,7 0 0-14,-10 0-1 15,3 0 1-15,7 0 0 15,-7 0-1-14,-11 0 1-2,-2 0 0 15,-5 2 0-14,5-2 0 14,-5 0 0-14,-2 3 0 15,-11-3 0-15,0 0 0 15,-7 0-1-15,6 0-5 15,1 0 5-15,-7 0 0-1,7 0 0 7,-7 0 1 2,11 0-1-5,-11 0 1 5,0 0 0-1,0 0 0 1,0 0 0-5,0 0 2 7,0 0 7-5,0 0 3 3,0 0 2-4,0 0 0 3,0 0 5 0,0 0 12 0,0 0 6-1,0 0-4 0,0-8-18 2,0-5-14-2,0-1-1 7,0-7 1-13,0-2-1 14,0-6 0-14,-11-6 0 15,11-6-1-15,0-2 1 14,0-5-6-14,0-2 5 15,0-1-5-14,0 4 6-2,0-2-1 16,0 7 0-16,0 2 1 16,0 2 0-15,0 0 0 15,0 5-1-15,0 0 1 14,0 1 0-14,0 0 0 16,0-5-1-16,0 2 0-1,0 0 0 14,0 0 1-13,0 0-1 16,0 2 1-17,0 0 0 16,0 3 0-16,0 2 0 17,0 0 1-16,0 0-1-1,0 4 0 15,0 1 0-14,0 0 0 15,0 4 2-15,0 0-2 14,0 2 0-14,0 2 1 15,0 0-1-15,-7 2 1 15,7 1-1-15,0-1 0-1,0 3 0 15,0-2 0-14,0-1 0 16,0 3 0-17,0-3 0 16,0 4 0-15,0-2 1 16,0 4-1-16,0-2 0-1,-7 3 0 15,7 1 2-14,0-1-2 14,0-1 1-14,-6-1-1 15,6 2 1-16,0-1 0 3,-7 1 0 8,7-3 8-7,0 5-9 7,0-1 0-7,-7 0 2 13,7-1 5-17,-11 4 2 7,11-1 3-1,0 1-2 2,-7 2-2 1,7-3 3-2,0 3 6 6,0 0 4-12,-7-2-4 9,7 2 1-3,-13-3 2-2,6 3-5 5,0 0-4-4,-10 0 4 2,-4 0 12-2,-3 0-9 8,-4 0 6 2,-3 0-11-15,-14 0-7-1,0 0 0 16,-7 0 2-13,0 3-1 11,-7 2-1-13,-3 0-6 15,-4 3 2-16,0-1 7 16,-10 0-3-15,10-4 8-1,-10-1-5 16,3 2 5-15,4-4-7 14,4 0 5-14,-5 0-4 15,18 1 4-16,-6 4-2 16,13-1-9-15,-7-1 7 15,0 3-7-15,0-3 16-1,0 2-17 16,-7 0 1-15,-3 1 0 15,3-3-1-15,-7 6 0 14,4-2 0-14,3 0 0 15,7-2 0-15,0 0 1-1,7 1 9 16,0-6-9-15,7 0 13 15,10 0-14-15,-10 0 8 15,7 0-7-15,4 0-1 14,2 0 0-13,5 0 1-2,-5 0 8 15,11 0-3-14,1 0 0 14,-5-2 1-14,11 2-5 14,-6-4-1-14,-1 3 1 15,-4 1-1-15,5-4 0 16,-1 4 0-16,-4 0 0-1,5-2 0 15,-8 2 5-14,10-3-5 14,-9 3-1-14,6 0 1 15,-10 0 5-15,3 0-6 15,-3-2 1-15,3 0 0 0,4 2 7 13,3-3-7-12,0 3 0 13,7 0 8-14,-10-2-8 15,17 2 5-15,-7 0 0 15,7-4-5-15,0 4 5 1,0 0-6 7,0 0 1-3,0 0 0 2,0 0 0-1,0 0-1 0,0 0-1 1,0 0-8-2,0 0-1 2,0 0-11 1,0 0-79-1,0 0-94-3,14 11-89 6,31 46 26-5,-7 0-117 10,0-3-394-16</inkml:trace>
    </iact:actionData>
  </iact:action>
  <iact:action type="add" startTime="185901">
    <iact:property name="dataType"/>
    <iact:actionData xml:id="d60">
      <inkml:trace xmlns:inkml="http://www.w3.org/2003/InkML" xml:id="stk60" contextRef="#ctx0" brushRef="#br1">8075 7840 411 0,'0'0'263'8,"0"0"-57"-3,0 0-8 4,0 0-12-1,0 0-63 1,0 0-52-3,0 0 28 1,0-2 57 1,0 2-4-1,0 0-13 2,0 0-23-2,0 0-22 0,0 0-19 0,0 0-17 2,0 0-13-3,-14 0-14 4,-17 10-6-4,-14 11-25 3,-7 8 1-4,-7 6-1 2,-17 4 9 2,10 0 7-2,-10-3-1 0,10-3 9 2,8-3-11 6,-5 1-5-14,18-7-7 15,11 0 0-13,-4-10 7 11,13-1-1-14,11-6-6 16,8-2 0-14,-1-3 1-2,7-2-2 15,0 0-2-14,0 0 1 7,0 0 0-2,0 0 0 3,0 0 1-4,0 0 0 3,0 0 1 0,0 0 1 0,0-3 0-1,0-13-2 0,0-12-7 2,7-5 1-2,-1-4-3 10,8-1-15-16,4 0 4 14,-11 6 6-14,-1 4 13 15,1 3-7-14,7 5 1-2,-14 7 7 15,0 5-1-14,11 6-6 15,-11 2 6-15,0 0-6 5,0 0-11-2,0 0-7 4,0 7-13 1,0 15 7-1,0 14 20 6,0 9 11-13,-11 11 7 14,-3 2-6-13,1-1-1 13,-5-6 2-14,11-11-1 15,7-9-1-15,0-13-1 14,0-6-7-13,0-5 6-2,0 1 1 15,31-3 1-14,1-2 10 14,2-3 3-14,11 0-1 15,7 0-12-15,10 0-55 15,-10-8-201-15,-7 0-307 15,-17 1-810-15</inkml:trace>
    </iact:actionData>
  </iact:action>
  <iact:action type="add" startTime="186793">
    <iact:property name="dataType"/>
    <iact:actionData xml:id="d61">
      <inkml:trace xmlns:inkml="http://www.w3.org/2003/InkML" xml:id="stk61" contextRef="#ctx0" brushRef="#br1">8431 8228 12 0,'0'0'1212'2,"0"0"-967"4,0 0-134 1,0 0-9 1,0 0-25 0,0 0-48-2,0 0-16 4,-58 58 30-4,19-30 75 4,-12 2 10-6,-1 1-46 4,-14 4-6 0,-3 0 5 0,3 3-19-2,-10 3-26 3,3-1-23-1,-3 0-1 0,17 0-11 1,-7-2 5-5,21-6-4 9,0-6 17-6,14-3 2 11,4-9-8-17,9-1-11-1,4-3 4 14,7-3 0-12,-10-2 3 13,17-5 6-15,0 4-8 17,0-4-6-17,0 0 0 3,0 0 0 6,0 0 0-2,0 0 1 1,0 0 10-1,0 0 4 1,0 0 2 0,0 0-6 0,0 0-5-3,0 0-6 6,0-4-1-5,0-13 1 5,17-11-1-2,4-7 1-7,-3-5-1 13,2-3-16-14,1 8-15 14,3 3-8-14,-10 9 2 15,3 5 15-16,-10 4 10 16,-7 7 11-15,7 6 0 15,-7 1-1-15,0 0-4-1,0 0-1 16,0 0 6-15,0 0 1 6,0 0 6-2,-14 14-6 6,-17 17 2-2,-7 9 5 8,0 7-6-17,4 2 6 16,-5-2 27-14,15-4-7-2,17-8-18 15,0-8-7-14,7 1-2 15,0-5 0-15,25-2 0 14,2-4 8-14,25-6 7 16,0-4 8-16,17-7-7-1,-3 0 6 15,3 0-22-14,4 0-77 15,-21 5-232-15,-14 0-465-1</inkml:trace>
    </iact:actionData>
  </iact:action>
  <iact:action type="add" startTime="196810">
    <iact:property name="dataType"/>
    <iact:actionData xml:id="d62">
      <inkml:trace xmlns:inkml="http://www.w3.org/2003/InkML" xml:id="stk62" contextRef="#ctx0" brushRef="#br1">24390 1346 1448 0,'0'0'362'7,"0"0"-201"1,0 0 16-1,0 0-112 0,0 0-49 0,-73 137-8 3,35-59 27-4,-7 15 41 0,0 12-7 2,0 3-18 0,11-5-27 0,2-12-13-2,19-15-11 3,13-21-93-2,0-24-115 2,34-46-172-1,4-31-186 0,0-20-506-8</inkml:trace>
    </iact:actionData>
  </iact:action>
  <iact:action type="add" startTime="197084">
    <iact:property name="dataType"/>
    <iact:actionData xml:id="d63">
      <inkml:trace xmlns:inkml="http://www.w3.org/2003/InkML" xml:id="stk63" contextRef="#ctx0" brushRef="#br1">24355 1414 211 0,'0'0'967'4,"0"0"-704"3,0 0-108 1,0 0-85-1,45-150-32-1,0 118-32 3,-3 8-6-2,3 3 0 1,0 9 0-2,0 7 0 4,7 3-1-4,0 2 1 5,-7 0-1-8,-14 9-7 5,0 13-25 1,-17 6-4-2,-14 5 18 0,0 6 19 0,-14 1 3 2,-31 7 7-2,-7 1 9 4,-17 1 20 6,3-4-10-16,-3-3-3 15,17-10-7-15,0-1-1-1,24-8-9 16,4-3-8-16,17 0 5 16,0-3-6-15,7 2 1 15,0 0 18-15,0 4-4 15,21 0 14-15,17 5 37-1,0 0-5 15,7 5-11-14,-7 2-30 15,7 0-20-15,-10 0-47 14,3 5-134-14,-7-10-114 15,-10-9-393-15</inkml:trace>
    </iact:actionData>
  </iact:action>
  <iact:action type="add" startTime="197548">
    <iact:property name="dataType"/>
    <iact:actionData xml:id="d64">
      <inkml:trace xmlns:inkml="http://www.w3.org/2003/InkML" xml:id="stk64" contextRef="#ctx0" brushRef="#br1">24826 1943 1196 0,'0'0'371'5,"0"0"-141"2,0 0-74 1,0 0-120-2,0 0-36 2,0 0-23 1,0 0 23-2,52 35 0 1,-24-22 6-2,10-3 1 5,7 0 2-6,-7-5-2 1,7-2-7 2,-18-3-7 0,5 0-58 1,-12-3-34-4,-2-17-4 4,-11-6 29-2,-7-1 23 3,0-5 31-6,-14-2 20 6,-17 6 21-4,-7 4 6 2,6 8 29-1,5 11 14 0,-4 5-32 1,3 9-25 0,-10 22-7 0,0 11 32-2,0 2 0 5,10 4-3-5,4-5 7-1,10-3-8 4,14-7-19-2,0-3-9 1,0-2 0-2,21-2-6 3,17-7 11-2,7-3-2 3,7-10-9-6,24-6-114 5,-10 0-100-2,-8-5-335-6</inkml:trace>
    </iact:actionData>
  </iact:action>
  <iact:action type="add" startTime="198001">
    <iact:property name="dataType"/>
    <iact:actionData xml:id="d65">
      <inkml:trace xmlns:inkml="http://www.w3.org/2003/InkML" xml:id="stk65" contextRef="#ctx0" brushRef="#br1">25124 2693 791 0,'0'0'398'4,"0"0"-272"2,0 0 89 1,0 0-33 2,0 0-82-4,0 0-18 3,0 0 11 0,148 68-14 1,-103-68-16-4,-17-12-17 6,10-16-46-6,-14-7-6 5,-3-44-141-5,-7 10-197 2,-14-8-555-6</inkml:trace>
    </iact:actionData>
  </iact:action>
  <iact:action type="add" startTime="198216">
    <iact:property name="dataType"/>
    <iact:actionData xml:id="d66">
      <inkml:trace xmlns:inkml="http://www.w3.org/2003/InkML" xml:id="stk66" contextRef="#ctx0" brushRef="#br1">25428 1837 637 0,'0'0'719'7,"0"0"-575"-1,0 0-57 3,0 0-76-4,0 0-11 2,0 0-53 1,0 0-107 0,111 106-114-1,-87-76-226-7</inkml:trace>
    </iact:actionData>
  </iact:action>
  <iact:action type="add" startTime="198367">
    <iact:property name="dataType"/>
    <iact:actionData xml:id="d67">
      <inkml:trace xmlns:inkml="http://www.w3.org/2003/InkML" xml:id="stk67" contextRef="#ctx0" brushRef="#br1">25698 2137 1053 0,'0'0'534'6,"0"0"-393"0,0 0-21 3,0 0-94-3,0 0-25 0,0 0 0 2,0 0 7 0,163 77-8 1,-125-66-39-4,0-6-32 8,-10-5-25 3,-4-2-17-15,-10-24 33 0,-14-8-39 15,0-7-18-15,0 1-32 13,-21 2 152-13,-17 8 17 15,7 9 107-15,-7 14 91 15,10 7-19-15,-10 2-63 15,17 26-44-16,-3 7-18 16,3 5-8-15,4 3-22-1,10 1-1 16,7-2-7-15,0 1-7 15,7-3 3-16,17 1-11 16,14-6-1-14,7-2-34-2,42-6-105 15,-18-6-155-13,-3-11-427-2</inkml:trace>
    </iact:actionData>
  </iact:action>
  <iact:action type="add" startTime="198737">
    <iact:property name="dataType"/>
    <iact:actionData xml:id="d68">
      <inkml:trace xmlns:inkml="http://www.w3.org/2003/InkML" xml:id="stk68" contextRef="#ctx0" brushRef="#br1">26460 2223 1305 0,'0'0'377'3,"0"0"-100"3,0 0-87 5,0 0-124-7,0 0-45 3,0 0-21 2,0 0 2-2,-135 98-2-1,128-63 1 2,7 0 4 1,0-1-5-2,0-5-6 2,20-3 5-4,12-7-52 5,13-7-24-4,13-6-59 3,25-8-56-4,-10-21-70 3,-14-12-278-7</inkml:trace>
    </iact:actionData>
  </iact:action>
  <iact:action type="add" startTime="198980">
    <iact:property name="dataType"/>
    <iact:actionData xml:id="d69">
      <inkml:trace xmlns:inkml="http://www.w3.org/2003/InkML" xml:id="stk69" contextRef="#ctx0" brushRef="#br1">27017 1729 1369 0,'0'0'307'11,"0"0"-16"-7,0 0-134 5,0 0-113-5,0 0-34 4,-45 129 2 1,24-52 17-1,-10 12-9 2,10 9-4 7,-3 3-9-16,3-6-7 15,14-11-108-15,0-11-144-1,7-23-228 15,0-25-266-14</inkml:trace>
    </iact:actionData>
  </iact:action>
  <iact:action type="add" startTime="199191">
    <iact:property name="dataType"/>
    <iact:actionData xml:id="d70">
      <inkml:trace xmlns:inkml="http://www.w3.org/2003/InkML" xml:id="stk70" contextRef="#ctx0" brushRef="#br1">26653 2074 1265 0,'0'0'248'8,"0"0"-168"3,0 0-6-9,0 0-41 4,177 0-33 2,-87 0-133 0,-28 0-266 0,-3 0-651-6</inkml:trace>
    </iact:actionData>
  </iact:action>
  <iact:action type="add" startTime="199475">
    <iact:property name="dataType"/>
    <iact:actionData xml:id="d71">
      <inkml:trace xmlns:inkml="http://www.w3.org/2003/InkML" xml:id="stk71" contextRef="#ctx0" brushRef="#br1">28024 1643 734 0,'0'0'819'2,"0"0"-563"15,0 0 23-16,0 0-142 0,0 0-89 9,0 0-39-4,0 0 2 5,-52 184 52-7,14-100-17 12,10 8-15-15,-10 6-21 15,17-4-10-15,-3-11-93 15,24-15-127-15,0-28-130 15,24-23-261-14,-3-17-394-2</inkml:trace>
    </iact:actionData>
  </iact:action>
  <iact:action type="add" startTime="199694">
    <iact:property name="dataType"/>
    <iact:actionData xml:id="d72">
      <inkml:trace xmlns:inkml="http://www.w3.org/2003/InkML" xml:id="stk72" contextRef="#ctx0" brushRef="#br1">28270 1757 1287 0,'0'0'633'6,"0"0"-410"2,0 0-154-2,0 0-42 3,0 0 13-2,-66 183-17 2,28-92-11-4,-7 7-3 4,17 3-9-1,-3-8-13-3,10-13-119 3,4-17-81 0,10-25-85 1,7-20-302-2,0-18-321-6</inkml:trace>
    </iact:actionData>
  </iact:action>
  <iact:action type="add" startTime="199897">
    <iact:property name="dataType"/>
    <iact:actionData xml:id="d73">
      <inkml:trace xmlns:inkml="http://www.w3.org/2003/InkML" xml:id="stk73" contextRef="#ctx0" brushRef="#br1">27906 2160 469 0,'0'0'928'2,"0"0"-777"6,0 0-118-4,0 0-33 3,0 0-10-1,0 0-98 2,0 0-72 0,111 123-48 0,-73-93-130 5,0-8-280-13</inkml:trace>
    </iact:actionData>
  </iact:action>
  <iact:action type="add" startTime="200060">
    <iact:property name="dataType"/>
    <iact:actionData xml:id="d74">
      <inkml:trace xmlns:inkml="http://www.w3.org/2003/InkML" xml:id="stk74" contextRef="#ctx0" brushRef="#br1">28242 2457 430 0,'0'0'814'2,"0"0"-676"6,0 0-30-4,0 0-83 4,0 0-25 0,0 0-16 0,0 0-13 1,-14 138-11-3,28-108-12 8,14-2 26-12,10-5-65 13,-7-8-44-14,-3-8-64 15,-4-7 40-15,-17 0 131 15,-7-20 28-15,0-15 63 15,-7-5 79-15,-17-8-24-1,-11-3-50 15,-3 1-68-14,0-1-17 15,17 14-71-15,-3 12-181-1</inkml:trace>
    </iact:actionData>
  </iact:action>
  <iact:action type="add" startTime="200432">
    <iact:property name="dataType"/>
    <iact:actionData xml:id="d75">
      <inkml:trace xmlns:inkml="http://www.w3.org/2003/InkML" xml:id="stk75" contextRef="#ctx0" brushRef="#br1">29675 2494 864 0,'0'0'1088'6,"0"0"-899"-1,0 0-91 2,0 0-54 1,0 0-32 0,0 0 3-1,0 0-2 0,-62 166-7 3,41-125-6-4,14-9-111 1,7-21-141 1,0-9-239-1,0-2-394-5</inkml:trace>
    </iact:actionData>
  </iact:action>
  <iact:action type="add" startTime="200627">
    <iact:property name="dataType"/>
    <iact:actionData xml:id="d76">
      <inkml:trace xmlns:inkml="http://www.w3.org/2003/InkML" xml:id="stk76" contextRef="#ctx0" brushRef="#br1">29948 1859 1362 0,'0'0'344'4,"0"0"-151"8,0 0-150-9,0 0-43 4,0 0-284 1,0 0-56-1,0 0-541-4</inkml:trace>
    </iact:actionData>
  </iact:action>
  <iact:action type="add" startTime="200801">
    <iact:property name="dataType"/>
    <iact:actionData xml:id="d77">
      <inkml:trace xmlns:inkml="http://www.w3.org/2003/InkML" xml:id="stk77" contextRef="#ctx0" brushRef="#br1">30890 1757 1181 0,'0'0'291'7,"0"0"-89"-4,0 0-15 4,0 0-61 1,0 0-57 0,0 0-26-2,0 0 15 2,-97-101 16 1,83 99 8-1,-10 2-26 6,3 0-35-14,-3 5-11 16,-4 17 3-15,-3 8 13 15,-7 10 12-16,10 8-4 16,-3 11 5-15,0 5-8 15,10 17-4-15,-10 10-2 0,10 10-14 14,-10 4-2-15,10 4-8 17,-3-12-1-16,3-5-21 14,-3-14-30-14,10-10-44 15,0-12-27-15,-3-15-43 15,3-19-100-15,0-17-246-1,0-5-467 0</inkml:trace>
    </iact:actionData>
  </iact:action>
  <iact:action type="add" startTime="201152">
    <iact:property name="dataType"/>
    <iact:actionData xml:id="d78">
      <inkml:trace xmlns:inkml="http://www.w3.org/2003/InkML" xml:id="stk78" contextRef="#ctx0" brushRef="#br1">30024 2344 1491 0,'0'0'343'2,"0"0"-125"-2,0 0-134 0,0 0-52 3,208 7-32 4,-118 23-14 1,24 14-140-2,-41-10-196 5,-14-9-683-11</inkml:trace>
    </iact:actionData>
  </iact:action>
  <iact:action type="add" startTime="204882">
    <iact:property name="dataType"/>
    <iact:actionData xml:id="d79">
      <inkml:trace xmlns:inkml="http://www.w3.org/2003/InkML" xml:id="stk79" contextRef="#ctx0" brushRef="#br1">24400 3598 162 0,'0'0'841'7,"0"0"-630"-2,0 0-90 4,0 0-8-1,0 0-62-1,0 0-22 0,0 0-16 2,-128 77 46-3,107-54 11 3,-10-1 2-2,0 6 2 3,4-3-27-4,9 1-32 1,-3-7-15-2,8-5 0 3,2-6-68 0,11-8-80 0,0 0-140 1,11-11-244-9</inkml:trace>
    </iact:actionData>
  </iact:action>
  <iact:action type="add" startTime="205142">
    <iact:property name="dataType"/>
    <iact:actionData xml:id="d80">
      <inkml:trace xmlns:inkml="http://www.w3.org/2003/InkML" xml:id="stk80" contextRef="#ctx0" brushRef="#br1">24234 3502 502 0,'0'0'689'2,"0"0"-511"5,0 0-50 1,0 0-93 0,0 0-34-2,0 0 23 2,0 0-2 1,45 128 23-3,-38-88-10 2,0-5-17 4,10 2-17 5,-17-10-1-17,14-9-63 1,-7-9-160 15,0-9-372-16</inkml:trace>
    </iact:actionData>
  </iact:action>
  <iact:action type="add" startTime="205392">
    <iact:property name="dataType"/>
    <iact:actionData xml:id="d81">
      <inkml:trace xmlns:inkml="http://www.w3.org/2003/InkML" xml:id="stk81" contextRef="#ctx0" brushRef="#br1">24376 3353 459 0,'0'0'798'6,"0"0"-636"3,0 0-107-4,0 0-43 5,0 0 20-4,0 0 1 5,149 25-33-8,-97-20-18 5,17-3-120 0,-10-2-227 1,-14 0-551-9</inkml:trace>
    </iact:actionData>
  </iact:action>
  <iact:action type="add" startTime="205908">
    <iact:property name="dataType"/>
    <iact:actionData xml:id="d82">
      <inkml:trace xmlns:inkml="http://www.w3.org/2003/InkML" xml:id="stk82" contextRef="#ctx0" brushRef="#br1">24750 3678 416 0,'0'0'326'2,"0"0"-148"5,0 0 76 0,0 0 19-1,0 0-74 4,0 0-31 0,0 0-10-3,21 0-44-4,-11 0-58 5,4 0-38 0,7 0-11 0,10 0-5 0,14 0-2-2,0 0-31 3,14 2-145-2,-7 1-152 3,-7-3-425-10</inkml:trace>
    </iact:actionData>
  </iact:action>
  <iact:action type="add" startTime="206954">
    <iact:property name="dataType"/>
    <iact:actionData xml:id="d83">
      <inkml:trace xmlns:inkml="http://www.w3.org/2003/InkML" xml:id="stk83" contextRef="#ctx0" brushRef="#br1">24996 3549 172 0,'0'0'527'7,"0"0"-325"0,0 0 8-1,0 0-13 2,0 0-47 0,0 0-27 0,0 0 8 1,-7-14 2-4,7 10-18 6,0 4-26-6,0 0-38 2,-7 0-38 0,7 8-13 1,-7 15-30 0,-4 13 30-2,5 6 6 4,-1 9 0-4,0 1-6 4,7 1-10-5,0-4-113 4,0-7-79 5,31-14-138-11,-10-16-307-3</inkml:trace>
    </iact:actionData>
  </iact:action>
  <iact:action type="add" startTime="207276">
    <iact:property name="dataType"/>
    <iact:actionData xml:id="d84">
      <inkml:trace xmlns:inkml="http://www.w3.org/2003/InkML" xml:id="stk84" contextRef="#ctx0" brushRef="#br1">25736 3497 868 0,'0'0'260'6,"0"0"-54"2,0 0-76 0,0 0-80 0,0 0-36-2,0 0 1 5,-173-7 28-6,128 19 26 1,0-2-2 2,14-1-20 1,10 1-12-2,7-2-20-1,4 0-15 4,3 2-10-4,7 0-11 4,0 0 1-6,7 6-2 4,17-2 22 1,7 7 0 1,14 1 10-4,-3 3-1-1,-4 1-3 3,0 1-6 1,-7-1 2-1,-10 2-2-3,-21-4-15 7,0 4 15-1,0-5 6-6,-14 0 4 7,-17-4-10-9,3-5-22 10,-10-5-9-11,7-6-13 13,3-3 35-12,4 0 8-1,10 0 1 10,7-18 0-8,7-2-1 9,0-8-34-9,0-2-25 8,14-5-40-8,17-3 0 9,4 1-4-12,10-2-8 14,14-6-56-9,-14 8-51-6,0 4-93 0</inkml:trace>
    </iact:actionData>
  </iact:action>
  <iact:action type="add" startTime="208027">
    <iact:property name="dataType"/>
    <iact:actionData xml:id="d85">
      <inkml:trace xmlns:inkml="http://www.w3.org/2003/InkML" xml:id="stk85" contextRef="#ctx0" brushRef="#br1">24054 4240 791 0,'0'0'396'8,"0"0"-162"-2,0 0-28 1,0 0-76 2,0 0-85-2,0 0 18 2,0 0 116-4,225 17-48 7,-83-7-1-8,52 3-13 2,17-1-56 2,-3 1-36 0,-15-5-15 0,-44-3-10-2,-38-3-15 4,-21-2-76-4,-21 0-67 4,-3 0-66-6,0 0-41 4,-4-7-245 0,-34-11-366-7</inkml:trace>
    </iact:actionData>
  </iact:action>
  <iact:action type="add" startTime="208710">
    <iact:property name="dataType"/>
    <iact:actionData xml:id="d86">
      <inkml:trace xmlns:inkml="http://www.w3.org/2003/InkML" xml:id="stk86" contextRef="#ctx0" brushRef="#br1">25442 4690 68 0,'0'0'384'6,"0"0"-171"2,0 0-123 0,0 0-21 0,0 0 18-2,0 0 34 4,0 0 54-4,24-57 48 0,-31 51-45 2,-17 1-59 1,3 0-40-2,-10 0-39-1,-7 3-5 4,-14-1 4-4,0 1 7 3,-13 2 4-2,-5-3-8 1,-9 1-10-1,3 2-4 1,3-3 19-1,4 3-23-1,17 0-5 3,7 0 18-2,17 0-6 2,4 0-6-4,10 0 6 5,-3 0-16-4,10 10-15 5,7 3 0-8,-7 7-6 5,7 5 5 1,-7 11-5 6,7 6 5-15,0 8 1 6,0 8 8 7,7 8 4 1,-7 2-12-14,7 4 1 16,0 0 0-15,-7-7 1 15,10-7-1-15,-10-8 0-1,0-11 6 16,0-12-7-15,0-8 0 14,0-10-1-14,0-4 0 15,0-5-6-16,0 0 7 3,0-5 0 4,0-21-38 2,-10-9-47 5,-4-8 29-13,-7-2-13 15,-3 0 1-15,10 7 8 15,-10 9 31-15,10 12 23 14,7 10 5-14,0 7 1 15,-10 0-7-15,17 5-27-1,-14 20 12 16,7 10 16-16,0 5 5 16,0 1 1-15,7-3-1 15,0-5-15-15,0-10-86 14,35-22-67-14,10-1-152 16,-7-5-309-16</inkml:trace>
    </iact:actionData>
  </iact:action>
  <iact:action type="add" startTime="209424">
    <iact:property name="dataType"/>
    <iact:actionData xml:id="d87">
      <inkml:trace xmlns:inkml="http://www.w3.org/2003/InkML" xml:id="stk87" contextRef="#ctx0" brushRef="#br1">24930 4819 928 0,'0'0'227'8,"0"0"-111"0,0 0-65-4,0 0-33 6,0 0-9-4,0 0 0 2,142-8 11-2,-121 8 5 2,3 5-15 1,-17 8-10-2,0 2-6 3,-7 5 0-6,-7 2 6 7,-18 6 21-6,-13 3-5 1,-3 1 1 2,-4-1 12 0,0-4 25 0,7-5 8-2,7-3-2 4,10-6 3-4,14-8-8 4,0-4-30-6,7-1-25 7,0 0-20-6,14 0-10 3,14-1 11-1,17-9 18 0,6-3-12 2,12 3-73-2,27-1-100 2,-25 4-114-4,-13 2-314-4</inkml:trace>
    </iact:actionData>
  </iact:action>
  <iact:action type="add" startTime="209784">
    <iact:property name="dataType"/>
    <iact:actionData xml:id="d88">
      <inkml:trace xmlns:inkml="http://www.w3.org/2003/InkML" xml:id="stk88" contextRef="#ctx0" brushRef="#br1">25473 4976 1015 0,'0'0'404'9,"0"0"-294"-2,0 0 47 0,0 0-40-2,-128 146-73 6,69-94-21-6,-6 6-1 7,6-1-13 5,-10-4-9-16,17-4-63 0,0-12-133 14,21-14-167-14,17-14-430-1</inkml:trace>
    </iact:actionData>
  </iact:action>
  <iact:action type="add" startTime="210041">
    <iact:property name="dataType"/>
    <iact:actionData xml:id="d89">
      <inkml:trace xmlns:inkml="http://www.w3.org/2003/InkML" xml:id="stk89" contextRef="#ctx0" brushRef="#br1">25563 5174 658 0,'0'0'649'2,"0"0"-531"1,0 0-18 4,0 0 50 0,0 0-66 1,-83 132-28 0,62-106-3-2,4 0-4 3,3-11 0-2,7-6-24 2,7-4-24-4,0-5 0 5,0 0-1-3,0 0-15 3,21 0-10-7,3 0 25 5,14-1 4 0,-3-4-4 0,3 5 0-1,0 0-8 0,-17 0-1 3,-4 0 0-4,-3 6-6 2,-14 10-8-2,0 7 8 2,0 5 15 0,-7 4 1-2,-17 4-1 4,-11 1-24-4,-17-4-134 3,7-11-182-2,7-14-553-6</inkml:trace>
    </iact:actionData>
  </iact:action>
  <iact:action type="add" startTime="210378">
    <iact:property name="dataType"/>
    <iact:actionData xml:id="d90">
      <inkml:trace xmlns:inkml="http://www.w3.org/2003/InkML" xml:id="stk90" contextRef="#ctx0" brushRef="#br1">25390 5126 1114 0,'0'0'580'1,"0"0"-548"7,0 0-20-2,173 0-12-1,-69 3-41 4,-14 2-241-2,-14-5-413-6</inkml:trace>
    </iact:actionData>
  </iact:action>
  <iact:action type="add" startTime="211345">
    <iact:property name="dataType"/>
    <iact:actionData xml:id="d91">
      <inkml:trace xmlns:inkml="http://www.w3.org/2003/InkML" xml:id="stk91" contextRef="#ctx0" brushRef="#br1">25376 5365 139 0,'0'0'737'8,"0"0"-508"-1,0 0-40-1,0 0-15 3,0 0-67-2,0 0-35 2,0 0 24-4,-20 21 2 5,9-9 1-4,-3 0-8 5,0 4-29-8,8 4-39 5,-12 5-14 0,11 8-2 0,0 4-7 0,7 6-1-2,0 5 0 3,0-3-2-2,7 1-59 1,31-13-77-1,-6-14-128 5,2-15-318-11</inkml:trace>
    </iact:actionData>
  </iact:action>
  <iact:action type="add" startTime="212659">
    <iact:property name="dataType"/>
    <iact:actionData xml:id="d92">
      <inkml:trace xmlns:inkml="http://www.w3.org/2003/InkML" xml:id="stk92" contextRef="#ctx0" brushRef="#br1">26480 3822 168 0,'0'0'301'8,"0"0"-122"0,0 0-16-3,0 0-20 4,0 0-37-1,0 0-21 1,0 0 6-5,0 0 24 4,0 0 8 0,0 0 3 0,0 0-15-1,0 0-14 1,0 0-21 3,0 0-13-6,0 0-6 3,0 0-3-2,0 0-16 4,0 0-4-4,0 0-22 0,0 0-11 1,0 0-1 2,0 0-8-1,14 7-3-3,10 4 11 5,-3 4 7-4,17-1-1 5,0 4 1-8,7-1-6 5,-7 1 1 0,-10 0-1 0,10 0 0 0,-24-4-1-1,3 2 1 2,-3-4-2-2,-14-1 1 0,0 3-1-1,0 4 1 4,-14 7 11-3,-17 5 34 7,-14 6-14-13,-7 5-2 14,0-1-9-14,0-3-12 14,14-6-8-14,7-7-14 14,17-8-97-14,14-12-175 15,0-4-350-15,25 0-219-1</inkml:trace>
    </iact:actionData>
  </iact:action>
  <iact:action type="add" startTime="213674">
    <iact:property name="dataType"/>
    <iact:actionData xml:id="d93">
      <inkml:trace xmlns:inkml="http://www.w3.org/2003/InkML" xml:id="stk93" contextRef="#ctx0" brushRef="#br1">27294 3918 1056 0,'0'0'364'7,"0"0"-206"1,0 0-30-2,0 0-75 2,0 0-41-1,0 0-4-1,0 0 29 4,83 14 30-4,-45-6-4 3,-10 2-4-4,10 0-20 5,-7 2-17-4,-11-1-12 4,-6-1-9-6,-3 0-1 4,-11 0-6 1,0 2-20-2,0 3 12 0,-25 6 14 0,-6 7 21 3,-14 2-8-4,4 4-11 2,-4 2 5-2,0-1-5 3,7-2-2-1,14-3 0 6,3-7-2-13,14-1 1 14,7-1-6-14,0-4-5 15,0 1-4-15,7-2 16 14,24-2 1-13,-3-4 0-1,10-1-1 13,0-6-6-12,0-3-71 13,-10 0-115-14,10-12-125 17,-25-11-519-17</inkml:trace>
    </iact:actionData>
  </iact:action>
  <iact:action type="add" startTime="214096">
    <iact:property name="dataType"/>
    <iact:actionData xml:id="d94">
      <inkml:trace xmlns:inkml="http://www.w3.org/2003/InkML" xml:id="stk94" contextRef="#ctx0" brushRef="#br1">27190 4108 793 0,'0'0'170'4,"0"0"-113"4,0 0 57-2,0 0-56 3,156 56-35-1,-98-43-22 1,-6 2-1-5,24 3-49 4,-17-4-113 0,-14-4-241-6</inkml:trace>
    </iact:actionData>
  </iact:action>
  <iact:action type="add" startTime="214260">
    <iact:property name="dataType"/>
    <iact:actionData xml:id="d95">
      <inkml:trace xmlns:inkml="http://www.w3.org/2003/InkML" xml:id="stk95" contextRef="#ctx0" brushRef="#br1">27719 4451 639 0,'0'0'828'21,"0"0"-673"-20,0 0-37-1,0 0-11 9,0 0-92-5,0 0-15 4,0 0-19-1,32-12-38 2,-12 1-143-3,1-1-412-5</inkml:trace>
    </iact:actionData>
  </iact:action>
  <iact:action type="add" startTime="214446">
    <iact:property name="dataType"/>
    <iact:actionData xml:id="d96">
      <inkml:trace xmlns:inkml="http://www.w3.org/2003/InkML" xml:id="stk96" contextRef="#ctx0" brushRef="#br1">28062 4300 743 0,'0'0'399'2,"0"0"-203"3,0 0-9 2,0 0-81 1,0 0-48-2,0 0-31 2,0 0 34 0,-104-38 3 0,80 31 11 0,3 4-27-2,0 3-21 5,11 0-27-6,-4 3-3 1,0 14-10 3,7 8 2-2,7 5 2 1,0 2 1 0,0-5-1-1,0-4 7 0,21-4-9 3,-7-3 0-3,17-6-40-1,-10-5 19 1,10-5 1 1,-7 0-14 1,4-8-2-3,3-15-18 2,-17 0-62-1,0-1 27 2,3 7 100-4,-17 3 7 5,0 7 50-4,0 7 8 4,0 0-1-4,0 0-17 1,0 0-18 1,0 7-17 0,-7 10-4-2,-3 4 20 2,3 4-3 1,-7 2-15-2,7 1-8-1,0 4-2 2,-10-3-14 7,10-1-60-14,7-5-66 15,0-19-150-16,0-4-259 16,24 0-97-15</inkml:trace>
    </iact:actionData>
  </iact:action>
  <iact:action type="add" startTime="214918">
    <iact:property name="dataType"/>
    <iact:actionData xml:id="d97">
      <inkml:trace xmlns:inkml="http://www.w3.org/2003/InkML" xml:id="stk97" contextRef="#ctx0" brushRef="#br1">28294 4399 350 0,'0'0'887'7,"0"0"-672"-7,0 0-106 0,0 0-61 0,0 0-34 2,0 0-2 14,0 0 7-15,0 38 26 4,0-31 8 4,0-2-20-5,0 0-24 7,0-3-9-6,0 1 0 5,7 0-1-5,0 2-5 2,10 0-6 1,-3 0 11 0,7 2-11-1,3 3 2 1,-10 3 1 1,0 1-7-3,-4 5-7 5,-3-2 10-8,0 1 12 5,-7-1-5 1,0-2 6-2,0 0 7-1,-7 1-7 3,-17-4-4-1,-4-1-34 0,-10-5-41-1,7 0-62 0,-14-6-118 2,17 0-121-3,-3-11-30-4</inkml:trace>
    </iact:actionData>
  </iact:action>
  <iact:action type="add" startTime="215254">
    <iact:property name="dataType"/>
    <iact:actionData xml:id="d98">
      <inkml:trace xmlns:inkml="http://www.w3.org/2003/InkML" xml:id="stk98" contextRef="#ctx0" brushRef="#br1">28235 4394 738 0,'0'0'169'5,"0"0"29"-5,0 0-120 0,156-30-50 17,-104 30-22-16,-7 0-6 2,7 0-71 10,-14 0-155 3,-18 0-169-14</inkml:trace>
    </iact:actionData>
  </iact:action>
  <iact:action type="add" startTime="216243">
    <iact:property name="dataType"/>
    <iact:actionData xml:id="d99">
      <inkml:trace xmlns:inkml="http://www.w3.org/2003/InkML" xml:id="stk99" contextRef="#ctx0" brushRef="#br1">28128 4318 209 0,'0'0'403'4,"0"0"-175"7,0 0-42-7,0 0-51 7,0 0-53-7,0 0 2 3,0 0 43 2,0 0 14-2,0 0-7 0,0 0-29 1,0 0-30 0,0 0-27-1,0 0-26 2,0 0-15-3,10 0-1 2,4 0-6 0,0 2 7-2,10 3 5 2,-3 1 0 0,10 0-10-1,-17 0 5-1,10-1-5 5,-10 0-1-6,-7 1 0 6,0-5-1-7,-7 3 1 3,0-4 0 1,0 0 0 0,0 1 9 0,0-1-3-2,0 2 5 3,0-2 12-2,0 3-14 3,0 3-10-5,-7 4-9 3,0 4 9 0,-7 4 22-1,-10 8 17 0,10 2-8 1,-10 4-5 0,10 1-7 0,-7 0-5 1,-3-3-13-4,17-1 8 9,-7-6-8-12,-3-5-1 13,17-3 1-14,-7-8-1 15,7-2-31-15,0-5-63 14,0 4-70-14,0-4-53 2,0 0-109 6,0 0-227-4,0-4-38-4</inkml:trace>
    </iact:actionData>
  </iact:action>
  <iact:action type="add" startTime="216776">
    <iact:property name="dataType"/>
    <iact:actionData xml:id="d100">
      <inkml:trace xmlns:inkml="http://www.w3.org/2003/InkML" xml:id="stk100" contextRef="#ctx0" brushRef="#br1">28121 4542 675 0,'0'0'380'6,"0"0"-163"2,0 0-11-3,0 0-111 3,0 0-65 0,0 0-9-1,0 0 66-1,38 5 10 2,-7 5-33 0,-3 0-36 0,10 0-28 0,7-3-49-2,-7-4-178 5,-10-3-596-11</inkml:trace>
    </iact:actionData>
  </iact:action>
  <iact:action type="add" startTime="218425">
    <iact:property name="dataType"/>
    <iact:actionData xml:id="d101">
      <inkml:trace xmlns:inkml="http://www.w3.org/2003/InkML" xml:id="stk101" contextRef="#ctx0" brushRef="#br1">25221 7019 618 0,'0'0'301'7,"0"0"-134"1,0 0 8-1,0 0-27 2,0 0-31-3,0 0-2 5,0 0 21-9,-32-24-22 7,12 24-32-1,-5 0-32-1,-2 0-14 1,-11 10-9-2,7 13-26 4,10 7-1-3,-3 3 0-1,10 4-1 1,14 1-8 1,0-1 1 1,14-1 0-4,24-4 8 4,20-6 9-1,5-8 7 7,9-12-10-14,-6-6-5 14,3 0 0-14,-17-19-1 15,-7-12-1-15,-14-6-14 14,-10-9-10-14,-21-2-11 15,0-4-21-15,0-4-37-1,-21 3-11 16,-17 8-37-15,0 15-41 14,7 14-36-14,3 15-340-1</inkml:trace>
    </iact:actionData>
  </iact:action>
  <iact:action type="add" startTime="218830">
    <iact:property name="dataType"/>
    <iact:actionData xml:id="d102">
      <inkml:trace xmlns:inkml="http://www.w3.org/2003/InkML" xml:id="stk102" contextRef="#ctx0" brushRef="#br1">25885 6990 730 0,'0'0'360'10,"0"0"-253"-6,0 0 110 3,0 0-38 1,0 0-43 1,35 173-14-4,-35-123-22 3,0 1-21 1,0-4-22-1,0-6-18 1,0-10-16-4,0-12-4 6,0-8-8-7,0-9 2 3,0-2 15 2,-7-5 44-2,0-22-2 1,0-12-70-1,-7-13-19 1,-3-11-6 0,3-5-12 1,7 0-11-3,7 7 4 11,0 8-6-16,21 13-12 15,24 7 5-14,7 10 23-2,10 11-5 14,4 7-21 3,-7 5-5-16,-1 0 27-1,-13 10 25 16,0 10 5-15,-20 2 8 15,-12 1 7-16,-13 3 3 18,0-2 6-18,0-1 24 0,-20-2 7 16,-18 2 7-15,-7-3-6 15,-7-3-3-15,-7 3-20 13,14-2-3-13,0-6 15 15,7 1 19-14,24-8-28-2,4 0-28 15,10 0-7-14,0 2-25 14,17 4 32-14,11 5 24 16,27-2 32-16,-3 6-15 14,14 0-1-14,10 4-19 15,-4 1-14-15,12 2-7-1,-12 6-37 15,-10 17-135-14,-17-7-198 15,-24-8-561-15</inkml:trace>
    </iact:actionData>
  </iact:action>
  <iact:action type="add" startTime="219859">
    <iact:property name="dataType"/>
    <iact:actionData xml:id="d103">
      <inkml:trace xmlns:inkml="http://www.w3.org/2003/InkML" xml:id="stk103" contextRef="#ctx0" brushRef="#br1">26210 8347 939 0,'0'0'279'3,"0"0"-182"1,0 0 7 3,0 0-67 1,-138 167-37 0,100-117 0-1,0-5-66 3,0 1-80-7,0-14-128 5,17-15-307-7</inkml:trace>
    </iact:actionData>
  </iact:action>
  <iact:action type="add" startTime="220035">
    <iact:property name="dataType"/>
    <iact:actionData xml:id="d104">
      <inkml:trace xmlns:inkml="http://www.w3.org/2003/InkML" xml:id="stk104" contextRef="#ctx0" brushRef="#br1">25996 8367 350 0,'0'0'769'7,"0"0"-673"-4,0 0-79 9,0 0 35-5,0 0-7 10,0 0-1-17,0 0 33 3,76 131-34 3,-62-98-25 2,0 0-18 8,-1 3-28-15,5-4-171 15,-11-13-382-15</inkml:trace>
    </iact:actionData>
  </iact:action>
  <iact:action type="add" startTime="220262">
    <iact:property name="dataType"/>
    <iact:actionData xml:id="d105">
      <inkml:trace xmlns:inkml="http://www.w3.org/2003/InkML" xml:id="stk105" contextRef="#ctx0" brushRef="#br1">26124 8090 684 0,'0'0'800'3,"0"0"-704"8,0 0-86-9,0 0 0 6,0 0-1-1,183 23-9 1,-113-14-8-2,20 7-56 2,-18-5-126 0,-10-5-392-7</inkml:trace>
    </iact:actionData>
  </iact:action>
  <iact:action type="add" startTime="220595">
    <iact:property name="dataType"/>
    <iact:actionData xml:id="d106">
      <inkml:trace xmlns:inkml="http://www.w3.org/2003/InkML" xml:id="stk106" contextRef="#ctx0" brushRef="#br1">26629 8599 1033 0,'0'0'387'6,"0"0"-291"2,0 0-28-1,0 0-46 1,0 0-22 1,180-17-66-2,-128 17-96 1,-7 0-87 9,-14 0-289-16</inkml:trace>
    </iact:actionData>
  </iact:action>
  <iact:action type="add" startTime="220827">
    <iact:property name="dataType"/>
    <iact:actionData xml:id="d107">
      <inkml:trace xmlns:inkml="http://www.w3.org/2003/InkML" xml:id="stk107" contextRef="#ctx0" brushRef="#br1">27443 8389 593 0,'0'0'528'2,"0"0"-401"3,0 0 28 3,0 0-30-1,0 0-35 0,0 0-20 1,0 0 18 1,-28-45-5-3,28 45 2 0,0 0-7 2,-11 0 0 0,11-2-8 0,0 2-18-1,0 0-24 0,0 0-18 3,0 0-9-3,0-3 0-2,0 3 0 6,0 0 27-6,0-2 23 6,0 2 8-8,0 0-22 5,0 0-10 0,0 0-17 1,0 0-9-2,0 0 1-1,0 0-1 4,0 0 11-4,0 0 19 0,0 0 21 2,0 0 9 0,0 0-1 1,0 0-9-3,0 0-7 2,0 0-9-1,0 0-11 2,0 0-8-3,0-2 1 4,0-2 3-4,-6-2 12 3,-8-3-25-4,0-4-7 3,-10 1-2 0,3-3-14 0,-3 6-11-1,-4-1 0-1,4 5 5 5,3 5 2-5,4 0-19-1,-4 0-11 4,7 10 9-2,4 9 9 2,3 7 5-3,0-2-7 2,7 7-1 0,0-4 9 1,0 4 15-2,14-4-1 0,10 1 11-1,-3 0-7 4,3-4 7-3,-10 3 0-2,10-7 1 5,-3-2 0-2,-7-1-1 6,-4-4 1-13,-3-2 0 15,0 2 0-15,0-2 0 15,-7-1 0-15,7 2-6 14,-7 4-19-14,0 1-12 16,0 6 1-17,-14-1-6 0,0 1-14 16,-3-3 6-15,-4-4-3 14,4-10 28-14,3-3 24 15,0-3 1-14,-3 0 9-2,10-13-2 15,-14-12-7-14,7-5-28 15,4 0-26-16,-4-2-8 16,14 1 18-15,0 0 24 15,0 2-10-15,24-4 16 15,11-5 14-15,3-3-1 0,14-4 0 14,-7-2 1-15,7-4 0 16,-1 4-1-15,-12 2 1 15,-1 10-56-15,-7 12-87 15,-17 14-68-14,-14 9-280-2,6 0-225 0</inkml:trace>
    </iact:actionData>
  </iact:action>
  <iact:action type="add" startTime="221950">
    <iact:property name="dataType"/>
    <iact:actionData xml:id="d108">
      <inkml:trace xmlns:inkml="http://www.w3.org/2003/InkML" xml:id="stk108" contextRef="#ctx0" brushRef="#br1">26726 8505 894 0,'0'0'340'3,"0"0"-146"4,0 0-25 0,0 0-97 1,0 0-56-2,0 0 78 3,0 0-15-2,45 69-22 2,-38-43-9-4,0 6-29 4,3-2-19-2,-3 10-73 1,0-7-142-2,-7-8-411-5</inkml:trace>
    </iact:actionData>
  </iact:action>
  <iact:action type="add" startTime="222628">
    <iact:property name="dataType"/>
    <iact:actionData xml:id="d109">
      <inkml:trace xmlns:inkml="http://www.w3.org/2003/InkML" xml:id="stk109" contextRef="#ctx0" brushRef="#br1">25823 9047 1433 0,'0'0'386'8,"0"0"-289"-1,0 0-49 1,142-13 72-2,-14 1 54 2,52-4-43 1,52 2 5-2,20 1 9 2,-20 5-57-4,-24 8-44 6,-28 0-23-6,-38 0-13 2,-39 0-8 0,-19 0-21 2,-39 8-115-2,6 10-75-1,-16 7-84 4,-11-3-272-4,-24-9-580-5</inkml:trace>
    </iact:actionData>
  </iact:action>
  <iact:action type="add" startTime="223043">
    <iact:property name="dataType"/>
    <iact:actionData xml:id="d110">
      <inkml:trace xmlns:inkml="http://www.w3.org/2003/InkML" xml:id="stk110" contextRef="#ctx0" brushRef="#br1">27674 9344 952 0,'0'0'535'4,"0"0"-313"6,0 0 17-4,0 0-100 4,0 0-46-6,0 0-40 4,-186-5-10 0,127 5 16 1,-11 0 30-4,-2 0-6 3,-18 0-1 1,7 0-32-1,-7 0-26 0,3 0-6-2,4 0-2 4,14 8 2-5,3 4-4 5,21 0-8-5,0 9-6 2,7 2 0 1,10 9-6 1,4 9 0-2,3 6 5 0,8 11 0 3,2 8 1 0,4 6 1-8,7 12 6 13,0 4-6-13,0 8 7 13,0 5-7-14,0-4 0 14,0-6 10-13,7-12-10 13,-7-20 0-14,11-13-1 15,-11-20-1-13,7-14 1-2,-7-10-10 11,0-2 4-11,0-14-2 15,0-22-8-15,0-12-21 15,-7-9-7-15,-18-9 10 14,-6-5-5-13,-10 2-36-2,3 5-11 16,-7 11 34-14,7 15 33 12,6 16 19-12,12 9 15 13,6 13 0-14,-4 0-15 14,5 0 0-13,-1 20-12 2,-4 6 5 7,12 1-2-7,6-1-46 8,0-3-101-11,38-6-95 15,14-7-90-15,-1-10-217-1</inkml:trace>
    </iact:actionData>
  </iact:action>
  <iact:action type="add" startTime="223664">
    <iact:property name="dataType"/>
    <iact:actionData xml:id="d111">
      <inkml:trace xmlns:inkml="http://www.w3.org/2003/InkML" xml:id="stk111" contextRef="#ctx0" brushRef="#br1">26906 9583 1145 0,'0'0'285'10,"0"0"-135"-4,0 0-76 3,0 0-55-5,0 0-11 6,0 0 0-4,0 0 11 2,156-32 2-2,-118 32-5 2,-7 0-16 1,-10 0 1-2,-7 0-1 3,-14 5 0-6,0 9 0 6,0 7 6-4,-14 3 38 0,-24 10-16 2,3 1-11 0,-10 3 10 0,0-2 27-2,0-4 21 4,14-7-8-3,10-8-17 3,11-4-30 2,3-10-19-9,7-3-1 10,0 0-33-10,7 0-63 0,17 0-4 5,21-3 69 0,7-4-56 4,31 0-164-8,-3 2-339 8,-11-1-334-6</inkml:trace>
    </iact:actionData>
  </iact:action>
  <iact:action type="add" startTime="224028">
    <iact:property name="dataType"/>
    <iact:actionData xml:id="d112">
      <inkml:trace xmlns:inkml="http://www.w3.org/2003/InkML" xml:id="stk112" contextRef="#ctx0" brushRef="#br1">27481 9735 1172 0,'0'0'345'0,"0"0"-183"0,0 0-57 0,0 0-63 4,-111 136-23 6,59-76-3-5,-3 3 2 3,-4 3-8-2,0-7-10 4,7-3-49-4,14-16-154 3,17-19-378-7</inkml:trace>
    </iact:actionData>
  </iact:action>
  <iact:action type="add" startTime="224212">
    <iact:property name="dataType"/>
    <iact:actionData xml:id="d113">
      <inkml:trace xmlns:inkml="http://www.w3.org/2003/InkML" xml:id="stk113" contextRef="#ctx0" brushRef="#br1">27546 9855 1579 0,'0'0'308'10,"0"0"-235"-5,0 0-42 5,0 0-15-6,-90 179-9 4,56-122 15 0,-4 3 25 0,7-14-12 0,10-7-35-2,7-15-6 5,14-18-140-6,0-6-192 2,0 0-591-3</inkml:trace>
    </iact:actionData>
  </iact:action>
  <iact:action type="add" startTime="224424">
    <iact:property name="dataType"/>
    <iact:actionData xml:id="d114">
      <inkml:trace xmlns:inkml="http://www.w3.org/2003/InkML" xml:id="stk114" contextRef="#ctx0" brushRef="#br1">27654 10067 1117 0,'0'0'639'2,"0"0"-520"-2,0 0 3 4,0 0-61 6,0 0-49-5,0 0-12 1,0 0-1 2,20 10-1 1,-6-4 2-1,4 2 7 1,2 3 17 8,11-1-7-14,-10 1-8-1,10 0-2 10,-10 6-7-7,-4 0 0 8,-10 6 0-10,-7 4 5 10,0 3 7-10,0 5-3 10,-17 3-9-8,-18 0-25-5,-3 2-44 12,-7-5-73-8,-7-7-84 9,7-7-146-9,7-15-324-4</inkml:trace>
    </iact:actionData>
  </iact:action>
  <iact:action type="add" startTime="224722">
    <iact:property name="dataType"/>
    <iact:actionData xml:id="d115">
      <inkml:trace xmlns:inkml="http://www.w3.org/2003/InkML" xml:id="stk115" contextRef="#ctx0" brushRef="#br1">27661 9926 912 0,'0'0'389'3,"0"0"-252"-3,0 0-27 0,193-49-110 21,-120 48-17-21,41 1-145 1,-17 7-110 11,-31 5-352-12</inkml:trace>
    </iact:actionData>
  </iact:action>
  <iact:action type="add" startTime="226060">
    <iact:property name="dataType"/>
    <iact:actionData xml:id="d116">
      <inkml:trace xmlns:inkml="http://www.w3.org/2003/InkML" xml:id="stk116" contextRef="#ctx0" brushRef="#br1">29100 8633 825 0,'0'0'642'8,"0"0"-525"-2,0 0 60 2,0 0-62 0,0 0-60 0,0 0-39-1,0 0 26-1,-69 36 62 4,55-28 16-4,-7-1-18 0,-3 4-24 2,3 1-39 0,-10 3-32 1,0 7-5-4,4 5-2 5,-12 2 0-4,1 4 1 5,11-3-2-8,2-4 0 5,5-9 1 0,9-4 0 0,4-8-2-1,7-4 1 0,0-1-13 2,0 0 1-2,7 6-2 2,11 2 14-4,20 5 1 5,-4 4 52-4,18 3-2 2,4 0-8-1,2-2-22 8,-6 2-8-14,-7-5-11 15,-17 0 0-15,3 0-1 15,-17 0-53-16,3 3-54 16,-3 12-117-15,-7-3-93 15,-7-5-323-15</inkml:trace>
    </iact:actionData>
  </iact:action>
  <iact:action type="add" startTime="228214">
    <iact:property name="dataType"/>
    <iact:actionData xml:id="d117">
      <inkml:trace xmlns:inkml="http://www.w3.org/2003/InkML" xml:id="stk117" contextRef="#ctx0" brushRef="#br1">29644 8651 546 0,'0'0'731'8,"0"0"-496"0,0 0-4-2,0 0-76 1,0 0-73 1,0 0-57 0,0 0-17-1,31 0-8 2,-17 0 8-2,17-2 25 1,-3-1 17-2,17 3-29 3,0 0-13-2,-7 0-2 3,7 0-5-7,-18 0-1 5,-3 9 0 0,-10-2-8 1,-7 0-11-2,-7 1-9-1,0 2 5 4,0 3-20-4,0 4 43 4,-21 6 21-6,-10 8 1 4,-3 5 5 0,-11 7-13 1,-7 5-13-1,7 2 1 6,7-1-2-12,0-4 1 13,7-8-1-13,17-9-1 13,7-8 1-14,7-10-10 15,0-2-4-15,0 0-8-1,14-1 22 15,17 2 0-14,7-1 2 15,7 3-2-15,7-1 0 15,-7-3-86-15,0-2-128 15,-11-1-287-15,-9-4-261-1</inkml:trace>
    </iact:actionData>
  </iact:action>
  <iact:action type="add" startTime="228697">
    <iact:property name="dataType"/>
    <iact:actionData xml:id="d118">
      <inkml:trace xmlns:inkml="http://www.w3.org/2003/InkML" xml:id="stk118" contextRef="#ctx0" brushRef="#br1">29516 8825 1154 0,'0'0'129'6,"0"0"13"1,0 0-42 0,204 41-36-1,-131-32-33 2,16 1-31 1,-5-1-44-2,12 0-103 1,-30-4-161-2,-7-1-385-5</inkml:trace>
    </iact:actionData>
  </iact:action>
  <iact:action type="add" startTime="229446">
    <iact:property name="dataType"/>
    <iact:actionData xml:id="d119">
      <inkml:trace xmlns:inkml="http://www.w3.org/2003/InkML" xml:id="stk119" contextRef="#ctx0" brushRef="#br1">30211 9342 586 0,'0'0'302'7,"0"0"-136"-1,0 0 38 3,0 0-85-1,0 0-40 0,0 0 9-2,0 0 48 2,-7 0 1 2,7 0-4-4,0 0-34 1,0-8-48 0,0 0-21 1,0-1-18-1,0 1-12 0,0 3-1 1,0 0-6 0,0 0-9-1,0 0-5 0,0-3-11 3,0 0-13-5,0-2-29 5,7 1-6-6,0 4-24 4,-7 1-57 0,0 4-104 0,0 0-256-1,0 14 7-7</inkml:trace>
    </iact:actionData>
  </iact:action>
  <iact:action type="add" startTime="229785">
    <iact:property name="dataType"/>
    <iact:actionData xml:id="d120">
      <inkml:trace xmlns:inkml="http://www.w3.org/2003/InkML" xml:id="stk120" contextRef="#ctx0" brushRef="#br1">30613 9200 1020 0,'0'0'376'8,"0"0"-158"6,0 0-28-13,0 0-48 4,0 0-67 5,0 0-63-6,0 0-12 5,-97 4 9-1,69 9 28 6,4 6 9-13,3 0-5 14,4-1-27-14,10 8-14 15,7-1-1-15,0 3-10 15,7 0 1-16,17-9-43 16,7-3-12-14,-10-9 23-2,10-7 20 15,-10 0 12-13,3 0 10 13,-3-23-1-14,-7-5-8 15,-4-4-80-15,-10-23-110 14,0 7-105-14,0 7-410-1</inkml:trace>
    </iact:actionData>
  </iact:action>
  <iact:action type="add" startTime="230137">
    <iact:property name="dataType"/>
    <iact:actionData xml:id="d121">
      <inkml:trace xmlns:inkml="http://www.w3.org/2003/InkML" xml:id="stk121" contextRef="#ctx0" brushRef="#br1">30883 9118 42 0,'0'0'1040'7,"0"0"-823"0,0 0-94 0,0 0-50 0,0 0-56 1,0 0-4 0,0 0-11 0,104 0-1-2,-91 2 28 4,12 5 9-4,-5 2-9 0,-2 0-2 3,-4 1 13-2,-8-2-10 2,1 1-6-4,-7 1-24 5,0 3 4 8,0 2-4-18,-20 1 18 5,-5 3 5 1,-2 2-1 1,-4-3 7 1,3-1-7 0,4-1 0-2,10-7 9 3,7-1-12-2,7-3-15 2,0 0-4-3,0 0-10 4,0 0 3-4,7 0 7 3,14 2 10-4,17 1-10 3,0-2 0 0,21-6-85-1,-1 0-137 1,-20 0-488-8</inkml:trace>
    </iact:actionData>
  </iact:action>
  <iact:action type="add" startTime="230526">
    <iact:property name="dataType"/>
    <iact:actionData xml:id="d122">
      <inkml:trace xmlns:inkml="http://www.w3.org/2003/InkML" xml:id="stk122" contextRef="#ctx0" brushRef="#br1">31360 9200 1318 0,'0'0'292'0,"0"0"-139"20,0 0-52-19,0 0-77 2,0 0-24 4,0 0 18-1,0 0 56 4,-59 63 26-3,42-47-18 4,3-1-31 6,7-8-20-16,7-1-23-1,0-6-8 15,0 0-12-14,0 0-26 6,0 2-24 1,21 3 13-2,-4 3 40 6,11 1 9 5,3 4 1-16,-10 2 1-1,17 0-1 16,-14 5-1-15,-10 1 1 14,0-3-1-14,-14 1 13 15,0-2-1-15,0-1-5 15,0 1-6-16,-14-1-1 16,-17 0-61-14,3-8-84-2,-10-8-67 15,0 0-296-14,17-1-313-1</inkml:trace>
    </iact:actionData>
  </iact:action>
  <iact:action type="add" startTime="230910">
    <iact:property name="dataType"/>
    <iact:actionData xml:id="d123">
      <inkml:trace xmlns:inkml="http://www.w3.org/2003/InkML" xml:id="stk123" contextRef="#ctx0" brushRef="#br1">31360 9105 1119 0,'0'0'124'2,"0"0"-16"-2,0 0 34 5,0 0-62 1,194 8-60 2,-142-8-20 1,7 0-144-2,-14 0-218 5,-7-11-651-12</inkml:trace>
    </iact:actionData>
  </iact:action>
  <iact:action type="add" startTime="232415">
    <iact:property name="dataType"/>
    <iact:actionData xml:id="d124">
      <inkml:trace xmlns:inkml="http://www.w3.org/2003/InkML" xml:id="stk124" contextRef="#ctx0" brushRef="#br1">32194 10119 2061 0,'0'0'339'3,"0"0"-233"4,0 0 49 1,0 0-44 0,0 0-88-2,0 0-23 3,0 0-155-2,-6-5-134 3,30 5-216-6,-10 0-189-3</inkml:trace>
    </iact:actionData>
  </iact:action>
  <iact:action type="add" startTime="308440">
    <iact:property name="dataType"/>
    <iact:actionData xml:id="d125">
      <inkml:trace xmlns:inkml="http://www.w3.org/2003/InkML" xml:id="stk125" contextRef="#ctx0" brushRef="#br2">942 15415 679 0,'0'0'235'7,"0"0"-128"-3,0 0 10 6,0 0-11-4,0 0-45 3,0 0-22-4,0-2 6 4,0 2 49-2,0 0 12 4,0 0-15-7,0 0-16 4,0 0-9 0,0 0 9 0,0 0 1-3,0 0-6 4,0 0-14-2,0 0-12 2,0 0-20-2,0 0-24 0,0 10-5 4,0 15 1-6,7 13 4 0,0 12 63 4,3 4-24-2,4-2-26 2,-7-4 1 6,7-7-14-15,-7-11-36 13,10-11-61-10,-10-8-126 14,0-11-117-16,7-16-277 12,-14-14-145-10</inkml:trace>
    </iact:actionData>
  </iact:action>
  <iact:action type="add" startTime="308964">
    <iact:property name="dataType"/>
    <iact:actionData xml:id="d126">
      <inkml:trace xmlns:inkml="http://www.w3.org/2003/InkML" xml:id="stk126" contextRef="#ctx0" brushRef="#br2">1160 15476 590 0,'0'0'533'6,"0"0"-400"2,0 0 2 0,0 0-32-1,0 0-33-1,0 0-38 3,0 0-13-1,7 15 27 0,0 3 23-2,0 7 33 3,6 4-14-2,-6 9-44 2,11 3-25-5,-4 2-6 5,-8 3-13-2,1-11-51 2,4 2-96-3,-4 2-99 2,0-10-89 2,-7-12-352-9</inkml:trace>
    </iact:actionData>
  </iact:action>
  <iact:action type="add" startTime="309310">
    <iact:property name="dataType"/>
    <iact:actionData xml:id="d127">
      <inkml:trace xmlns:inkml="http://www.w3.org/2003/InkML" xml:id="stk127" contextRef="#ctx0" brushRef="#br2">814 15534 985 0,'0'0'308'5,"0"0"-80"4,0 0-46-2,0 0-62 1,0 0-40-2,0 0-45 5,0 0-33-6,69-18 39 1,-10 1 85 2,7-6-27 0,24-5-62 0,0 3-37-2,6 0-14 4,19 0-154-4,-36 7-318 4,-27 6-538-10</inkml:trace>
    </iact:actionData>
  </iact:action>
  <iact:action type="add" startTime="312214">
    <iact:property name="dataType"/>
    <iact:actionData xml:id="d128">
      <inkml:trace xmlns:inkml="http://www.w3.org/2003/InkML" xml:id="stk128" contextRef="#ctx0" brushRef="#br2">1942 15528 588 0,'0'0'377'8,"0"0"-192"0,0 0 32-3,0 0-51 3,0 0-82 0,0 0-27 0,0 0 26-2,0 0 27 4,0 6-17-3,0-1-47 1,0 6-36-3,-7 6-10 5,-10 12 9-3,-4 6-7 4,0 9 4-9,-3 1 0 6,10-2-5 1,-10-8 0-2,17-2-1 2,-7-16 0-4,14-7 0 5,-7-4 2 0,7-6 5-3,0 0 8-3,0 0-1 3,0 0 14 1,0-3-8-2,0-15-20 3,7-5-17 7,7-9-46-15,0 2-32 16,3-10 4-17,4 4-13 16,3 7 21-14,-10-5 31-2,-7 6-17 15,7 4 26-14,-4 7 15 15,-10 3 27-15,0 6 1 14,0 8 24-14,0 0 20 4,0 0-3 1,0 0-12 1,0 0-29 1,0 8-16 0,0 12 16 1,-10-2 4-3,-4 9 24 10,7 2-8-15,7 0-1 16,-7 2-9-16,7-3-10 14,0-3 0-14,0-5-2 14,0-8-8-13,7-2 2-2,0-4 8 16,7-6 0-15,10 0 2 14,-10 0 7-14,17-11-3 15,-10-11 7-15,3-5-9 14,4-6-4-14,-11 3-17 15,4 2-21-15,-14 2 9-1,0 12 23 15,-7 4 6-14,0 5 17 16,0 5 19-16,0 0-7 14,0 0-17-14,0 0-12 2,0 0-13 2,0 10-20 4,10 7 33 7,-3 6 0-15,0 1 7 14,0 7-6-14,7-1-1 15,-4 3 0-16,4-11-92 16,-7 9-65-15,0-11-111 15,0-8-265-15</inkml:trace>
    </iact:actionData>
  </iact:action>
  <iact:action type="add" startTime="313077">
    <iact:property name="dataType"/>
    <iact:actionData xml:id="d129">
      <inkml:trace xmlns:inkml="http://www.w3.org/2003/InkML" xml:id="stk129" contextRef="#ctx0" brushRef="#br2">1769 15347 426 0,'0'0'375'2,"0"0"-193"6,0 0-40-4,0 0-72 4,0 0-34 1,0 0 46-2,0 0 42 1,-45 89-12-1,17-52-3 2,4 8-33-3,3 9-24 0,-3 5-18 2,10 13-28 0,0 0 7 0,7 1-13-2,7-6-20 3,7-10-90-2,21-6-86 5,10-14-47 3,38-14-55-14,-10-11-32 15</inkml:trace>
    </iact:actionData>
  </iact:action>
  <iact:action type="add" startTime="313446">
    <iact:property name="dataType"/>
    <iact:actionData xml:id="d130">
      <inkml:trace xmlns:inkml="http://www.w3.org/2003/InkML" xml:id="stk130" contextRef="#ctx0" brushRef="#br2">2254 15373 927 0,'0'0'137'5,"0"0"-137"5,0 0 13-3,0 0 61 1,0 0-3-3,180 63 4 4,-142-30-8-2,0 4 4 3,0 7 0-4,-11 6-10 4,-2 3-9-6,-12 6-4 4,-6 9-27 0,-7 0-21-2,0 0-26 4,0-5-81-4,-31-7-110 3,10-18-161-4,-10-23-364-2</inkml:trace>
    </iact:actionData>
  </iact:action>
  <iact:action type="add" startTime="313726">
    <iact:property name="dataType"/>
    <iact:actionData xml:id="d131">
      <inkml:trace xmlns:inkml="http://www.w3.org/2003/InkML" xml:id="stk131" contextRef="#ctx0" brushRef="#br2">2828 15640 808 0,'0'0'542'3,"0"0"-481"7,0 0-38-4,0 0-14 6,0 0 1-10,0 0-10 6,180-33-35 1,-142 33-163-2,-7 0-378-6</inkml:trace>
    </iact:actionData>
  </iact:action>
  <iact:action type="add" startTime="313924">
    <iact:property name="dataType"/>
    <iact:actionData xml:id="d132">
      <inkml:trace xmlns:inkml="http://www.w3.org/2003/InkML" xml:id="stk132" contextRef="#ctx0" brushRef="#br2">2800 15950 1465 0,'0'0'257'2,"0"0"-179"-2,0 0-20 1,0 0-33 6,0 0 26 0,187-62-18 0,-121 45-33 3,10 2-9 8,14 12-127-16,-17 3-172-2,-28 0-627 13</inkml:trace>
    </iact:actionData>
  </iact:action>
  <iact:action type="add" startTime="317573">
    <iact:property name="dataType"/>
    <iact:actionData xml:id="d133">
      <inkml:trace xmlns:inkml="http://www.w3.org/2003/InkML" xml:id="stk133" contextRef="#ctx0" brushRef="#br2">3174 15630 413 0,'0'0'121'8,"0"0"-33"1,0 0-16-3,0 0 32 1,0 0 19 1,0 0-16-1,0 0-2 2,0-35 14-4,0 35 0 4,0 0-13-2,0 0-20 2,0 0-9-3,0 0-9 3,0 0 1-2,0 0-18 2,0 0-9-4,0 0 2 3,0 0 5 1,0 0-8-2,-17 0-11-1,10 0 3 1,-14 6-19 3,-10 2-8-4,0 2 10 1,3 1 17 0,-10-10 8 1,7 4-13 0,3-1-12-2,4-2-14 2,10 1-2 0,0-1-42 2,14 4-97-4,0 5-98 3,0 0-316-2,14-4-189-7</inkml:trace>
    </iact:actionData>
  </iact:action>
  <iact:action type="add" startTime="318775">
    <iact:property name="dataType"/>
    <iact:actionData xml:id="d134">
      <inkml:trace xmlns:inkml="http://www.w3.org/2003/InkML" xml:id="stk134" contextRef="#ctx0" brushRef="#br2">3828 15186 652 0,'0'0'405'8,"0"0"-242"-1,0 0-51 0,0 0-55 2,0 0-57-2,0 0 0 2,0 0 74-3,7 129 39 0,-7-66 50 3,0 10-59-1,0 10-28-2,0 2-23 2,11 4-31 0,-11-9-13 0,7-10-8-1,-1-8-1 0,1-17-23 1,0-10-84 0,11-28-105-2,-11-7-183 1,6 0-383-6</inkml:trace>
    </iact:actionData>
  </iact:action>
  <iact:action type="add" startTime="319127">
    <iact:property name="dataType"/>
    <iact:actionData xml:id="d135">
      <inkml:trace xmlns:inkml="http://www.w3.org/2003/InkML" xml:id="stk135" contextRef="#ctx0" brushRef="#br2">3763 15236 894 0,'0'0'295'7,"0"0"-108"1,0 0-23 0,0 0-67-2,0 0-60 2,0 0-36 1,0 0-1-1,6-38-6-1,19 29 5 0,2 1 1 1,11-2 13-1,1 2-4-1,12 3-8 2,-6 5 7 0,-7 0-8 1,-3 0-1-2,-4 5-8 2,-10 11-1-4,-4 3-9 6,-17 4 19-5,0 3 3-1,0 2 47 3,-24 7-49 0,-14-7-1 1,-21 7-128-4,7-10-196 6,7-13-467-11</inkml:trace>
    </iact:actionData>
  </iact:action>
  <iact:action type="add" startTime="319994">
    <iact:property name="dataType"/>
    <iact:actionData xml:id="d136">
      <inkml:trace xmlns:inkml="http://www.w3.org/2003/InkML" xml:id="stk136" contextRef="#ctx0" brushRef="#br2">4932 14860 679 0,'0'0'656'4,"0"0"-495"6,0 0-72-6,0 0-37 7,0 0-51-6,0 0 83 5,-34 165 0-6,3-81-10 4,-7 3 16 0,10-1-31 0,-3-7-38 0,6-20-7-2,12-6-14 4,6-15-48-4,7-10-114 1,0-11-92 0,0-17-114 1,-7-17-155 0,7-16-186-7</inkml:trace>
    </iact:actionData>
  </iact:action>
  <iact:action type="add" startTime="320242">
    <iact:property name="dataType"/>
    <iact:actionData xml:id="d137">
      <inkml:trace xmlns:inkml="http://www.w3.org/2003/InkML" xml:id="stk137" contextRef="#ctx0" brushRef="#br2">4745 14941 1141 0,'0'0'343'23,"0"0"-155"-22,0 0-95-1,0 0-93 5,0 0-13 0,0 0 13 3,0 0 26-2,56 130 46 2,-28-70 1 1,3 7-27-1,-4 5-29-1,4-4-17-1,1-8-61 4,-5-3-116-4,-2-24-210 0,-12-15-294-5</inkml:trace>
    </iact:actionData>
  </iact:action>
  <iact:action type="add" startTime="320492">
    <iact:property name="dataType"/>
    <iact:actionData xml:id="d138">
      <inkml:trace xmlns:inkml="http://www.w3.org/2003/InkML" xml:id="stk138" contextRef="#ctx0" brushRef="#br2">4680 14632 856 0,'0'0'626'1,"0"0"-520"-1,0 0-105 3,0 0 14 2,0 0 8 2,207-18-4 1,-131 18-19 0,1 0-41-2,9 8-135 4,-17 13-203-4,-10-1-463-4</inkml:trace>
    </iact:actionData>
  </iact:action>
  <iact:action type="add" startTime="320696">
    <iact:property name="dataType"/>
    <iact:actionData xml:id="d139">
      <inkml:trace xmlns:inkml="http://www.w3.org/2003/InkML" xml:id="stk139" contextRef="#ctx0" brushRef="#br2">5195 15275 441 0,'0'0'1287'2,"0"0"-1119"-2,0 0-168 0,0 0-35 9,0 0 15-4,0 0 19 1,170-45-68 2,-80 27-91 0,-21 2-48 0,-17 6-297-7</inkml:trace>
    </iact:actionData>
  </iact:action>
  <iact:action type="add" startTime="320900">
    <iact:property name="dataType"/>
    <iact:actionData xml:id="d140">
      <inkml:trace xmlns:inkml="http://www.w3.org/2003/InkML" xml:id="stk140" contextRef="#ctx0" brushRef="#br2">5905 14919 948 0,'0'0'361'8,"0"0"-112"-1,0 0-72 9,0 0-74-15,0 0-18 6,0 0-19-2,0 0 29 4,0 0-18-4,-62-23-43 3,48 23-24 8,-7 0-10-15,4 0-5 14,3 0 5-14,7 0 10 15,7 0 3-15,0 0 18 15,0 0-4-15,0 0-14 0,0 0-12 7,0 0 10-1,0 0-1 1,0 0 8-1,0 0 6 2,0 0 7-4,0 0-5 6,0 0 13-6,0 0-8 4,0 0-1-4,0 0-6 3,0 0-12 0,0 0-2 1,0 0-10-2,0 0 11-1,0 0-4 4,0 0 7-4,0 0 10 5,0 0 7-8,0 0 6 5,0 0 5 0,0 0-11 1,0 0-14-4,0 0-10 3,0 0-6 1,0 0 5-2,0 0-5 2,0 0 0-4,0 0 1 5,0 0-1-4,0 0 0 0,0 0-1 2,0 0-2 1,0 0-8-2,0 0 8-1,0 0-11 4,0 0 3-4,0 0-1 5,0 0 5-8,0 0 5 5,0 0 0 0,0 0-5 0,0 0-2-1,0 0 2 0,0 0-13 2,0 0-8-2,0 4 2 2,0 1 19 1,-7 2 6-6,7-2 0 3,0 2-1 0,0 2-12 8,0-1 1-14,0 8 6 7,7 0 5 0,0 3-8 8,7 2-3-15,3-9-5 15,-3 4-5-14,7-2 7 13,10 2 8-14,0-1 6 14,-3-6 1-14,10 9 0-1,0-5 0 16,0 2-2-15,-11 2-5 15,-2-1 5-15,-5-1 1 15,-6-2-9-15,-3-1 10-1,-4 0-1 16,0 1-12-15,-7 0-5 14,0 5-22-14,0 1-3 15,-7 7 0-15,-11 2 16 14,-2-1-8-14,-12-1-2 15,5-9 23-14,2-7 1-2,5-5 1 15,-5-5 11-15,12 0 1 16,-1-3-1-15,7-12-12 15,-4-7 5-15,5-5 7 15,-1-6 2-16,7-7-2 17,0-6 0-16,0-3 0-1,13-3 1 15,12 1-6-14,-5 3 5 15,5 7-13-16,-5 3-49 16,-2 4-29-15,-4 6-34 15,-7 6-12-14,-7-3-71-2,0 9-129 15,0 2-430-14</inkml:trace>
    </iact:actionData>
  </iact:action>
  <iact:action type="add" startTime="322109">
    <iact:property name="dataType"/>
    <iact:actionData xml:id="d141">
      <inkml:trace xmlns:inkml="http://www.w3.org/2003/InkML" xml:id="stk141" contextRef="#ctx0" brushRef="#br2">5261 15149 575 0,'0'0'304'2,"0"0"-101"3,0 0 50 2,0 0-26 0,0 0-44 3,0 0-29-4,0 0-28 1,0-36-59 0,7 36-67 1,3 3-4 0,4 17-12-2,7 7 16 2,3 8 0 0,4 11 9 1,3 4-9-4,0 3-52 5,-3 6-75-3,3 6-147 2,-10-8-266-2,-4-18-213-7</inkml:trace>
    </iact:actionData>
  </iact:action>
  <iact:action type="add" startTime="322464">
    <iact:property name="dataType"/>
    <iact:actionData xml:id="d142">
      <inkml:trace xmlns:inkml="http://www.w3.org/2003/InkML" xml:id="stk142" contextRef="#ctx0" brushRef="#br2">4704 15921 864 0,'0'0'674'5,"0"0"-484"3,0 0-59-3,0 0-55 3,0 0-70 0,0 0-1 1,183-40 128-4,-55 7 0 5,52-9-40-4,42-6-27 5,10 5-36-8,-38 10-18 6,-53 19-12-2,-57 10-62 1,-19 4-97 0,25 0-117-2,-14 6-67 4,-17 6-292-10</inkml:trace>
    </iact:actionData>
  </iact:action>
  <iact:action type="add" startTime="322819">
    <iact:property name="dataType"/>
    <iact:actionData xml:id="d143">
      <inkml:trace xmlns:inkml="http://www.w3.org/2003/InkML" xml:id="stk143" contextRef="#ctx0" brushRef="#br2">5984 16042 1068 0,'0'0'240'6,"0"0"-82"-3,0 0 65 7,0 0-51-4,0 0-28 2,0 0 19-2,0 0-11 2,-27-27-70 0,-18 19 17-2,0 1-48 4,-14 2 14-4,-17 2-16 5,-7 3-26-8,3 0-15 5,-3 0-7 0,14 0-1 1,10 15-13-4,7 6 7 6,14 6-3-4,10 1 8-1,4 4-6 3,3 3-2-3,4 11 0 4,10 5-3-3,7 4 1-2,0 5 0 11,0 8 9-15,17 5-8 15,4-3 4-15,10 7 0 14,-10-14-9-14,3-1-3 16,4-8 12-16,-4-9 5 0,-10-16-17 13,0-8-5-13,-4-8 3 15,-10-13-3-14,0 0 23 2,0 0 5 4,0-11 38 0,-10-17-12-2,-25-7-31 5,-3-10-13 0,-14-6-27-9,7 6 2 12,0 8 25-13,14 9 13 15,10 11 0-15,4 9 15 14,17 5 23-13,-7 3-38 14,7 0-17-13,0 0-32-3,0 6-48 5,0 16 3 4,0 11 67 6,18-1-38-14,-5 4-114 15,25 1-33-14,-3-11-146 13,-4-12-368-13</inkml:trace>
    </iact:actionData>
  </iact:action>
  <iact:action type="add" startTime="323740">
    <iact:property name="dataType"/>
    <iact:actionData xml:id="d144">
      <inkml:trace xmlns:inkml="http://www.w3.org/2003/InkML" xml:id="stk144" contextRef="#ctx0" brushRef="#br2">5434 16189 201 0,'0'0'661'5,"0"0"-420"7,0 0 4-9,0 0-67 3,0 0-92 2,0 0 9 0,0 0 19 0,0-39-6-2,0 39-29 5,0 0-41-6,0-5-38 6,21 0-5-8,10 3 3 5,-3 2-21 0,3 0 0 0,0 0-8-1,-10 0-13 0,-4 2 3 3,-10 8 9-4,-7 1-1 2,0 1 0-2,0 1 33 3,-7 4 1-2,-17 6 29-1,-7 3 8 2,3 2-15 0,-3-6 6 0,17 1 1-2,0-14-3 6,4 0-18-8,10-4-9 6,0-5-19-6,0 0-11 4,0 0-15 0,24 0 13 0,4 0 32 0,10 0 0-2,0 0-12 4,38 0-85-4,-17 0-168 2,-7-5-430-7</inkml:trace>
    </iact:actionData>
  </iact:action>
  <iact:action type="add" startTime="324160">
    <iact:property name="dataType"/>
    <iact:actionData xml:id="d145">
      <inkml:trace xmlns:inkml="http://www.w3.org/2003/InkML" xml:id="stk145" contextRef="#ctx0" brushRef="#br2">6068 16189 211 0,'0'0'1242'22,"0"0"-1069"-21,0 0-36-1,0 0-25 8,-118 164-49-5,80-101-20 6,7 1-21-2,-7 5-9 4,10-6-13-8,4-2-27 5,10-17-89 0,7-6-157 0,0-15-294 1,7-11-211-9</inkml:trace>
    </iact:actionData>
  </iact:action>
  <iact:action type="add" startTime="324377">
    <iact:property name="dataType"/>
    <iact:actionData xml:id="d146">
      <inkml:trace xmlns:inkml="http://www.w3.org/2003/InkML" xml:id="stk146" contextRef="#ctx0" brushRef="#br2">6023 16503 365 0,'0'0'987'1,"0"0"-785"-1,0 0-4 0,0 0-43 25,0 0-104-23,0 0-45-2,0 0 41 0,-21 75-2 7,-3-36-9 4,17-6-22-6,-7-1-14 1,7-1-44 2,7-9-70 0,0-7-110 0,0-15-114-2,0 0-267 4,7 0 220-10</inkml:trace>
    </iact:actionData>
  </iact:action>
  <iact:action type="add" startTime="324694">
    <iact:property name="dataType"/>
    <iact:actionData xml:id="d147">
      <inkml:trace xmlns:inkml="http://www.w3.org/2003/InkML" xml:id="stk147" contextRef="#ctx0" brushRef="#br2">6216 16505 1363 0,'0'0'250'8,"0"0"-111"9,0 0-52-13,0 0-69-4,0 0-12 5,0 0 24 6,0 0 60-8,-20 152 5 6,13-127-36-1,-4-7-30 2,11-5-21-5,0-9-8 6,0-4-11-6,0 0-18 11,0 0 10-15,11 0 7 2,-4 0 0 5,13 0 12 1,5-9 8 0,-12 1-1 8,19 3-6-13,-19 0 1-3,1 5-1 10,-7 0-1-6,10 0-2 8,-17 0-12-9,14 0 2 8,-14 10-3-8,7 7-3 8,0 6 16-7,-7 4-5-5,0-4-18 12,0 0-25-8,0-1-61 9,-7-22-40-9,-14 0-41 14,-10 0-358-17</inkml:trace>
    </iact:actionData>
  </iact:action>
  <iact:action type="add" startTime="325108">
    <iact:property name="dataType"/>
    <iact:actionData xml:id="d148">
      <inkml:trace xmlns:inkml="http://www.w3.org/2003/InkML" xml:id="stk148" contextRef="#ctx0" brushRef="#br2">6171 16556 689 0,'0'0'594'0,"0"0"-441"0,0 0-59 1,0 0-40-1,0 0-5 0,0 0-25 3,201-108-24-3,-149 85-5 0,24 0-43 0,-17 9-103 0,-21 1-483 0</inkml:trace>
    </iact:actionData>
  </iact:action>
  <iact:action type="add" startTime="327701">
    <iact:property name="dataType"/>
    <iact:actionData xml:id="d149">
      <inkml:trace xmlns:inkml="http://www.w3.org/2003/InkML" xml:id="stk149" contextRef="#ctx0" brushRef="#br2">7237 15236 728 0,'0'0'347'7,"0"0"-205"2,0 0 17-1,0 0-6-2,0 0-54 4,0 0-28-4,0 0 11 5,0 13 16-9,-14-3 6 6,1 6-40 0,-18 3-4 0,3 9-14-1,-3 5-25 1,-14 5-2 0,7 5-9-1,-7-1 1 2,17-4-10-3,-3-3 2 3,10-7-2-3,11-12-1 2,3-4 0-1,7-10-7 0,0 3-2 3,0-1-5-4,0-3-5 3,17 10-8 8,4 1 27-16,17 9 11 14,7 1-4-14,0 3 0 15,14 3 2-16,-7 2-3 17,-1 0-6-16,-6 3-23-1,7 0-77 17,-14-5-162-17,-17-10-321 0</inkml:trace>
    </iact:actionData>
  </iact:action>
  <iact:action type="add" startTime="328311">
    <iact:property name="dataType"/>
    <iact:actionData xml:id="d150">
      <inkml:trace xmlns:inkml="http://www.w3.org/2003/InkML" xml:id="stk150" contextRef="#ctx0" brushRef="#br2">7829 15418 1277 0,'0'0'269'5,"0"0"-105"5,0 0-59-4,0 0-55 3,0 0-38-4,0 0-11 5,0 0 10-4,97-8 37 5,-59 4 8-8,7-4-21 5,-10 6-17 0,3-1-8 0,-7 3-9 0,-10 0-1-1,-7 0-2 1,-14 0-14-1,0 5-8 1,0 10-35-2,0 8 6 3,-21 10 53-2,-17 7 2-1,0 7 8 3,-4-2-6-2,4 1-2 3,7 0 7 6,0-8-8-16,17-8 0 17,0-8-1-15,7-7 0-2,7-10-1 14,0-2-24-12,0-1-2 6,28-2 27-1,10 0 29 9,0 0 3-15,14 3-8 14,0-3-24-14,0 0-37 15,-14 0-181-15,-7 0-147 15,-17 0-329-15</inkml:trace>
    </iact:actionData>
  </iact:action>
  <iact:action type="add" startTime="328766">
    <iact:property name="dataType"/>
    <iact:actionData xml:id="d151">
      <inkml:trace xmlns:inkml="http://www.w3.org/2003/InkML" xml:id="stk151" contextRef="#ctx0" brushRef="#br2">7739 15607 1185 0,'0'0'137'1,"0"0"-84"-1,0 0 47 0,180 0-39 4,-107-11-40 0,10 5-21 3,-10 6-10 2,-4 0-91-2,-17 0-232 1,-21 0-726-7</inkml:trace>
    </iact:actionData>
  </iact:action>
  <iact:action type="add" startTime="329896">
    <iact:property name="dataType"/>
    <iact:actionData xml:id="d152">
      <inkml:trace xmlns:inkml="http://www.w3.org/2003/InkML" xml:id="stk152" contextRef="#ctx0" brushRef="#br2">8463 15990 939 0,'0'0'568'5,"0"0"-275"2,0 0-65 1,0 0-70 1,0 0-99-3,0 0-36 3,0 0-11-2,0-63-12 2,0 52-15-5,0 5-69 4,0-5-169 0,0 5-270 0,13 0-302-7</inkml:trace>
    </iact:actionData>
  </iact:action>
  <iact:action type="add" startTime="330139">
    <iact:property name="dataType"/>
    <iact:actionData xml:id="d153">
      <inkml:trace xmlns:inkml="http://www.w3.org/2003/InkML" xml:id="stk153" contextRef="#ctx0" brushRef="#br2">8850 15820 841 0,'0'0'598'2,"0"0"-425"-2,0 0-32 0,0 0-12 1,0 0-27-1,0 0 5 7,0 0 23 1,-38-45 0 0,17 45-82 1,-3 10-41 8,3 11-7-16,-3 4-10 15,3 5 9-15,14 1-8-1,0-3-3 16,7 2-52-15,0-8-38 14,28-2-28-15,3-7-7 17,7-13 49-17,-3 0 38 16,-4-5 34-15,0-18 15 15,-10-4 1-15,-14-12 0 0,3 4-29 14,-10-7-133-14,0-4-91 15,-17 11-106-15,3 13-183-1</inkml:trace>
    </iact:actionData>
  </iact:action>
  <iact:action type="add" startTime="330494">
    <iact:property name="dataType"/>
    <iact:actionData xml:id="d154">
      <inkml:trace xmlns:inkml="http://www.w3.org/2003/InkML" xml:id="stk154" contextRef="#ctx0" brushRef="#br2">9103 15698 339 0,'0'0'699'2,"0"0"-605"-2,0 0-26 0,0 0-1 0,0 0-27 7,0 0-12-1,0 0 8 1,135-23 18 2,-118 23 28-2,-3 0-31 1,-7 0 10-2,0 0-18 4,-7 10 2-4,0 8 32 0,0-1-4 2,0 6-20 0,-14 2-2 0,-10 5-15-2,3-2-20 3,-3-1 1-2,3 1-2 2,-3-10-5-4,17-2-9 5,0-4 5-4,7-10-6 7,0-2-7-11,0 0-2 14,0 0 9-15,7 3 0 5,17-1 0 3,4 1 6 8,10 2-6-16,0-5-49 15,0 0-87-14,7 0-124-2,-10-15-364 15,-4-6-306-13</inkml:trace>
    </iact:actionData>
  </iact:action>
  <iact:action type="add" startTime="330876">
    <iact:property name="dataType"/>
    <iact:actionData xml:id="d155">
      <inkml:trace xmlns:inkml="http://www.w3.org/2003/InkML" xml:id="stk155" contextRef="#ctx0" brushRef="#br2">9529 15745 1051 0,'0'0'272'3,"0"0"-66"-2,0 0-35-1,0 0-115 0,0 0-50 3,0 0 95-3,0 0-4 0,-21 86-2 0,3-61-26 3,12 0-19 5,-1-7-17-2,0-7-10 1,7-5-17 1,0-2-6 0,0-4-7-1,0 0-7 1,0 0-29-1,7 0-3 1,6 0 3-1,12 0 39-1,6 0 4 2,-3 0 7 0,3 1-5 0,-11 5-1-2,5-1-1 5,-12 5 0-6,-6 3-9 6,0 4-63-8,-7 3-10 5,0 11 7 0,0 1-27 1,-20 13-68-3,6-9-148 1,-11-9-264-5</inkml:trace>
    </iact:actionData>
  </iact:action>
  <iact:action type="add" startTime="331218">
    <iact:property name="dataType"/>
    <iact:actionData xml:id="d156">
      <inkml:trace xmlns:inkml="http://www.w3.org/2003/InkML" xml:id="stk156" contextRef="#ctx0" brushRef="#br2">9463 15753 834 0,'0'0'174'3,"0"0"57"-3,0 0-98 3,162-43-85 3,-99 41-48 4,2 2-82-6,-13 0-147 5,-14 0-158-7</inkml:trace>
    </iact:actionData>
  </iact:action>
  <iact:action type="add" startTime="332889">
    <iact:property name="dataType"/>
    <iact:actionData xml:id="d157">
      <inkml:trace xmlns:inkml="http://www.w3.org/2003/InkML" xml:id="stk157" contextRef="#ctx0" brushRef="#br2">4583 14738 1015 0,'0'0'357'7,"0"0"-193"4,0 0-40-6,0 0-42 1,0 0-66 3,0 0-16-2,0 0-47 2,0 36 47-2,-14 6 86 0,-3 11-7 1,-4 18-2 0,7 7 0-3,-10 13-20 5,10 9-27-3,0 29-8 1,4 32-10 0,10 30 4-2,10 7-16 4,18-36 0 7,10-45 0-16,-7-50-6 15,4-11-33-16,17 7-13 16,17 4-24-15,14 11-3-1,14-4-24 16,45 34-83-15,-32-21-102 15,-6-14-320-16</inkml:trace>
    </iact:actionData>
  </iact:action>
  <iact:action type="add" startTime="333727">
    <iact:property name="dataType"/>
    <iact:actionData xml:id="d158">
      <inkml:trace xmlns:inkml="http://www.w3.org/2003/InkML" xml:id="stk158" contextRef="#ctx0" brushRef="#br2">10245 14776 960 0,'0'0'587'5,"0"0"-392"3,0 0-24-2,0 0-76 2,0 0-87-1,0 0-8 0,0 0 0-1,24 113 11 2,-17-7 126 0,0 52-25 0,-7 62-16 0,0 30-27-2,0-2-34 5,0-28-17-5,0-64-11 9,0-50-7-14,7-49-21 15,7-19-67-15,10-8-116 15,7-10-71-16,4-30-57 17,-4-30-53-15,-10-15-384-2</inkml:trace>
    </iact:actionData>
  </iact:action>
  <iact:action type="add" startTime="334059">
    <iact:property name="dataType"/>
    <iact:actionData xml:id="d159">
      <inkml:trace xmlns:inkml="http://www.w3.org/2003/InkML" xml:id="stk159" contextRef="#ctx0" brushRef="#br2">10702 15469 1057 0,'0'0'334'2,"0"0"-133"-2,0 0-22 11,0 0-65-5,0 0-60-1,0 0-30 3,0 0 2-1,-45 53-1 2,14-19 14-4,10 6 16 6,-10 0-20-5,10-1-7 3,4-6-16-5,10-10-2 4,0-14-10 0,7-4-14 0,0-5-33 0,0 0 6-2,0 0 41 4,0-14 0-4,14-14 31 1,3-11-23 0,-3 0-8 1,7-1-11 0,3-9-32-2,-3 6-39 2,3-2 4 1,-10 3 12 4,-1-2-10-12,-2 10 37 15,-4 5 39-15,0 12 4 14,-7 10 52-14,0 7 17 15,0 0-28-15,0 0-45 2,0 0-11 4,0 14-24 1,0 7 35 6,0 7 17-12,0 7 7 13,-7 2-5-14,7-4-8 14,0 0-3-13,0-8-7 13,0-4-1-14,0-7-1 14,14-5 1-13,10-8 0-2,-3-1 13 16,10 0-1-15,-4-7 4 14,12-18-10-14,-1-6-6 15,-11-1-29-15,4-1-35 15,-17 0-11-16,4 9 25 16,-12-3 28-14,-6 10 22-2,0 5 33 15,0 6 34-14,0 6 5 4,0 0 6 3,0 0-29 0,0 0-41-2,-6 13 1 2,6 8-8 1,-11 8 9-1,11 7-4 6,0 2 15-13,0 2-9 14,24-5-12-14,8-1-23 15,2-7-81-15,28-9-68 15,-17-12-354-15,-10-2-671 0</inkml:trace>
    </iact:actionData>
  </iact:action>
  <iact:action type="add" startTime="335174">
    <iact:property name="dataType"/>
    <iact:actionData xml:id="d160">
      <inkml:trace xmlns:inkml="http://www.w3.org/2003/InkML" xml:id="stk160" contextRef="#ctx0" brushRef="#br2">10975 14335 1122 0,'0'0'495'5,"0"0"-422"4,0 0-15-3,0 0-23 4,0 0-34-6,0 0 62 4,0 0 62 0,173 63-2 0,-107-25-4 0,10 13-8-2,7 11-38 4,-3 14-29-3,10 35-23-2,0 47-6 4,-14 49 0-2,-10 26-5 2,-28 7 0-3,-31-11-2 7,-7-32-8 4,0-11 1-16,0-35-1-1,0-40 0 16,0-33-67-15,0-3-122 15,-7-14-127-16,-7-21-550 0</inkml:trace>
    </iact:actionData>
  </iact:action>
  <iact:action type="add" startTime="336343">
    <iact:property name="dataType"/>
    <iact:actionData xml:id="d161">
      <inkml:trace xmlns:inkml="http://www.w3.org/2003/InkML" xml:id="stk161" contextRef="#ctx0" brushRef="#br2">12439 15055 449 0,'0'0'230'7,"0"0"-86"2,0 0 34-4,0 0-45 4,0 0-48-1,0 0 8 1,0 0 32-3,0 0-9 1,0 0-26 1,0 0-23-1,0 0-27 2,0 8-16-4,0 15 19 4,0 7 46-2,0 12 27 2,0 4-31-3,7 2-26 3,-7 3-43-3,7-2-14 6,0 0-2-5,3-4 0 10,-10-5-64-16,14-8-71 16,-14-9-77-17,7-18-107 0,0-5-216 16,0 0 24-15</inkml:trace>
    </iact:actionData>
  </iact:action>
  <iact:action type="add" startTime="336701">
    <iact:property name="dataType"/>
    <iact:actionData xml:id="d162">
      <inkml:trace xmlns:inkml="http://www.w3.org/2003/InkML" xml:id="stk162" contextRef="#ctx0" brushRef="#br2">12401 15288 834 0,'0'0'556'9,"0"0"-439"-9,0 0-60 0,0 0-48 0,0 0-9 0,0 0 0 0,0 0 0 8,187-79 0 0,-83 59-29-2,-14 7-185 3,-14 0-417-9</inkml:trace>
    </iact:actionData>
  </iact:action>
  <iact:action type="add" startTime="337109">
    <iact:property name="dataType"/>
    <iact:actionData xml:id="d163">
      <inkml:trace xmlns:inkml="http://www.w3.org/2003/InkML" xml:id="stk163" contextRef="#ctx0" brushRef="#br2">13512 14671 821 0,'0'0'609'7,"0"0"-525"1,0 0-69-2,0 0 91 4,0 0 0-4,0 162-12 4,0-101-19-6,0 8-14 4,0-4-3 0,10-3-36 0,-10 1-22-2,0-7-38 3,7-16-79-1,0-7-104 0,0-27-99 0,0-6-281-3,-7 0-149-4</inkml:trace>
    </iact:actionData>
  </iact:action>
  <iact:action type="add" startTime="337391">
    <iact:property name="dataType"/>
    <iact:actionData xml:id="d164">
      <inkml:trace xmlns:inkml="http://www.w3.org/2003/InkML" xml:id="stk164" contextRef="#ctx0" brushRef="#br2">13453 14660 605 0,'0'0'491'2,"0"0"-290"1,0 0-37 4,0 0-140-2,0 0-24 3,0 0-19 0,0 0 11 0,97-43 8-1,-45 34 19 0,0-1 6 3,10 4 11-4,-10 1-2 0,-7 5-21 2,-10 0-12 0,-11 5-1 0,-10 12-10-1,-14 6 10 1,0 0 38 0,0 3 17 0,-21-1-47-2,-10-1-8 3,-35-1-76-3,4-8-114 3,3-7-401-6</inkml:trace>
    </iact:actionData>
  </iact:action>
  <iact:action type="add" startTime="338093">
    <iact:property name="dataType"/>
    <iact:actionData xml:id="d165">
      <inkml:trace xmlns:inkml="http://www.w3.org/2003/InkML" xml:id="stk165" contextRef="#ctx0" brushRef="#br2">14433 14625 773 0,'0'0'562'2,"0"0"-391"3,0 0-19 2,0 0-46 0,0 0-50 2,0 0-40-2,0 0 37 1,-31 91 37-2,6-33 4 2,-2 6-23 1,-11 4-36-4,17 0-19 3,-10-6-11 1,10-12-5-2,4-10-113-1,10-25-75 4,0-10-123-4,0-5-310-5</inkml:trace>
    </iact:actionData>
  </iact:action>
  <iact:action type="add" startTime="338345">
    <iact:property name="dataType"/>
    <iact:actionData xml:id="d166">
      <inkml:trace xmlns:inkml="http://www.w3.org/2003/InkML" xml:id="stk166" contextRef="#ctx0" brushRef="#br2">14246 14587 385 0,'0'0'932'0,"0"0"-732"0,0 0-116 0,0 0-84 29,0 0 6-28,0 0 45-1,0 0 60 0,79 179 5 4,-54-112 11 1,-5 6-57 3,5 0-46 0,2 1-16 0,-2-9-8-2,-5-12-116 3,5-31-133-2,-12-13-155 3,1-9-367-10</inkml:trace>
    </iact:actionData>
  </iact:action>
  <iact:action type="add" startTime="338606">
    <iact:property name="dataType"/>
    <iact:actionData xml:id="d167">
      <inkml:trace xmlns:inkml="http://www.w3.org/2003/InkML" xml:id="stk167" contextRef="#ctx0" brushRef="#br2">14318 14363 1215 0,'0'0'369'5,"0"0"-236"2,0 0-110-1,0 0-23 2,0 0-2 0,149-2 2 0,-73 2 2 1,21 0-2-4,-14 0-126 6,-10 2-366-11</inkml:trace>
    </iact:actionData>
  </iact:action>
  <iact:action type="add" startTime="339391">
    <iact:property name="dataType"/>
    <iact:actionData xml:id="d168">
      <inkml:trace xmlns:inkml="http://www.w3.org/2003/InkML" xml:id="stk168" contextRef="#ctx0" brushRef="#br2">14983 14779 1302 0,'0'0'375'8,"0"0"-172"0,0 0-65 0,0 0-86 0,0 0-52-2,0 0-40 3,0 0 40-2,14 77 12 0,-14-37 26 1,10 9-24-2,-3 1-14 3,-7 1-5-3,0-4-88 3,0-4-121-2,0-16-107 3,0-19-339-10</inkml:trace>
    </iact:actionData>
  </iact:action>
  <iact:action type="add" startTime="339645">
    <iact:property name="dataType"/>
    <iact:actionData xml:id="d169">
      <inkml:trace xmlns:inkml="http://www.w3.org/2003/InkML" xml:id="stk169" contextRef="#ctx0" brushRef="#br2">14872 14955 643 0,'0'0'384'0,"0"0"-299"0,0 0-17 2,0 0 25-2,163-33-54 0,-94 23-29 0,-3-1-10 31,10 2-49-30,35-4-74-1,-21 3-165 0,-18-3-270 0</inkml:trace>
    </iact:actionData>
  </iact:action>
  <iact:action type="add" startTime="339821">
    <iact:property name="dataType"/>
    <iact:actionData xml:id="d170">
      <inkml:trace xmlns:inkml="http://www.w3.org/2003/InkML" xml:id="stk170" contextRef="#ctx0" brushRef="#br2">15848 14660 990 0,'0'0'379'1,"0"0"-222"-1,0 0 23 3,0 0-54-3,0 0-85 0,0 0-25 0,0 0-9 2,-149 21 17 5,98-4 27 2,-1 2 16-4,7 0-2 4,0-2-39-2,24-4-11 3,4-5-14-6,10-6-1 6,7 1-7-4,0-3-23 3,0 2-23-4,24 5-9 3,4 6 62 0,10 5 25 0,14 1 11 0,-1 3-1-2,8 2-4 5,-7 4-15-6,4 5-8 1,-22 1-8 2,-3 5 0 2,-17 1-5 5,-14 0-17-13,0 6 0 12,0-4 0-12,-28-2 16 13,-10-7 7-14,0-4-1 15,-7-18 12-14,0-5 0-2,7-6-5 15,18-6-7-14,-5-23-37 14,18-16-15-13,7-17-67 13,0-13 18-13,25-8-4 13,13 2-7-14,-4 6 10-1,18-3-43 16,-14 23-223-14,-7 16-225-2</inkml:trace>
    </iact:actionData>
  </iact:action>
  <iact:action type="add" startTime="340760">
    <iact:property name="dataType"/>
    <iact:actionData xml:id="d171">
      <inkml:trace xmlns:inkml="http://www.w3.org/2003/InkML" xml:id="stk171" contextRef="#ctx0" brushRef="#br2">14208 15642 548 0,'0'0'260'2,"0"0"2"0,0 0 27 7,0 0-85-2,0 0-54 1,0 0-20-2,0 0 29 4,0-19-24-4,0 19-28 5,0 0-28-8,0 0-36 5,21 0-41 0,24 0 17 0,24 7 95 1,41 3-3-4,53 3-30 6,62-8-7-6,14-5-28 4,0 0-19 6,-32-16-9-13,-41-1-12 12,-48 6-5-12,-35 4-1 13,-14 7-32-14,-10 0-99 15,-59 0-110-12,135 23-232-4,-107-8-432 1</inkml:trace>
    </iact:actionData>
  </iact:action>
  <iact:action type="add" startTime="342133">
    <iact:property name="dataType"/>
    <iact:actionData xml:id="d172">
      <inkml:trace xmlns:inkml="http://www.w3.org/2003/InkML" xml:id="stk172" contextRef="#ctx0" brushRef="#br2">15886 15906 603 0,'0'0'382'6,"0"0"-104"1,0 0 28 4,0 0-42-6,0 0-104 2,0 0-35 0,0 0-15 1,-104-2-49 0,53 2 6-2,-12 0 2 5,-2 0-21-6,-12 0-4 5,-2 6-5-6,-4-1-15 6,-7-4-6-4,7-1 0 3,3 0-11-4,4 0-6 3,17 0 0 1,14 0 5-2,7 0-6 1,17 4-8-2,4 3-3 4,3 8-4-4,14 4-6 0,-7 20 3 2,7 11 0 0,0 10 6 0,7 16 4 0,7 7 8-1,10 1 0 10,-3 11 1-17,10-5-1 17,-10 4 0-16,3-4 0 14,-3-14 0-14,3-5-1 0,-10-19 1 14,-7-8 1-14,3-17-1 14,-3-17 0-14,-7-7-6 15,0-3-3-15,0-5 9 15,-24-25-1-15,-14-10-46 15,-7-11 13-14,3 1 14-2,-13 1-11 14,13 9 11-13,4 17 20 15,14 6 16-15,10 12 5 15,7 5-9-15,0 0-12 14,7 13-73-13,-6 19-6-2,6 6 25 15,0 2-10-14,0 0-70 15,0-12-114-15,20-17-301 15,-6-11-267-16</inkml:trace>
    </iact:actionData>
  </iact:action>
  <iact:action type="add" startTime="342778">
    <iact:property name="dataType"/>
    <iact:actionData xml:id="d173">
      <inkml:trace xmlns:inkml="http://www.w3.org/2003/InkML" xml:id="stk173" contextRef="#ctx0" brushRef="#br2">15042 16161 880 0,'0'0'323'3,"0"0"-210"1,0 0-70 3,0 0-22 1,0 0 29 0,0 0-10-2,187-48-24 3,-149 40 4-2,0 6-1 1,-10-1-13-2,-11 3-5 2,-10 0-1 0,0 0 12-2,-7 0 5 3,0 13 36-2,-14 7 53 3,-10 10 18-6,-4 3-59 7,-3 0-26-6,0-3 2 5,10-4-3-6,-3-7-9 4,17-3-14 0,7-11-15 8,0-4-4-14,0-1 2 14,0 0-5-15,17 0 8 13,4 0-1-12,24 0 15 13,14 0 1-14,3-1-16 15,11-4-62-15,3 5-138-1,-10-5-198 15,-21 2-452-14</inkml:trace>
    </iact:actionData>
  </iact:action>
  <iact:action type="add" startTime="343627">
    <iact:property name="dataType"/>
    <iact:actionData xml:id="d174">
      <inkml:trace xmlns:inkml="http://www.w3.org/2003/InkML" xml:id="stk174" contextRef="#ctx0" brushRef="#br2">15907 16247 657 0,'0'0'243'6,"0"0"-44"2,0 0-27-1,0 0-47 2,0 0-13-4,0 0 36 5,0 0 16-4,10-11-3 5,-10 11-29-7,0 0-25 3,0 0-16 1,-10 0 9 0,-4 17-22-1,-17 16-26 0,-10 15-33 3,-15 15-7-4,4 10 33 1,-7 8-7 1,1 8-14 5,6-7-13 4,7-9-11-16,7-5-26-1,0-17-76 15,24-17-70-14,0-11-104 15,7-17-52-15,7-6-345 15,0 0-97-14</inkml:trace>
    </iact:actionData>
  </iact:action>
  <iact:action type="add" startTime="344126">
    <iact:property name="dataType"/>
    <iact:actionData xml:id="d175">
      <inkml:trace xmlns:inkml="http://www.w3.org/2003/InkML" xml:id="stk175" contextRef="#ctx0" brushRef="#br2">15945 16572 1247 0,'0'0'521'2,"0"0"-413"8,0 0-20-4,0 0-43 0,0 0-44 2,0 0 57 0,0 0 31 0,-14 130 13-2,0-82-31 4,-3-3-47-4,10 0-24 4,0-15-49-6,7-2-93 4,0-18-85 0,0-4-161 0,7-6-431-7</inkml:trace>
    </iact:actionData>
  </iact:action>
  <iact:action type="add" startTime="344396">
    <iact:property name="dataType"/>
    <iact:actionData xml:id="d176">
      <inkml:trace xmlns:inkml="http://www.w3.org/2003/InkML" xml:id="stk176" contextRef="#ctx0" brushRef="#br2">16101 16640 104 0,'0'0'1168'0,"0"0"-900"1,0 0-147-1,0 0-32 0,0 0-51 2,0 0-13-2,0 0 13 0,17 22 16 0,-3-11-4 0,-7-4 3 9,17 3-14-2,-3-3-12 2,17 1-13 7,0 0-12-15,0-4-1 15,4 4 6-14,-4 2-6-2,-14 0-1 15,-10 0-1-14,-7 8-1 14,0-6 2-14,-7 9 0 15,0 2 21-15,-21 1-4 15,-10 9-2-15,-7-5-15 14,10 0-4-14,-10-5-52 15,7-6-60-15,-4-7-51-1,4-8-162 16,10-2-380-15</inkml:trace>
    </iact:actionData>
  </iact:action>
  <iact:action type="add" startTime="344721">
    <iact:property name="dataType"/>
    <iact:actionData xml:id="d177">
      <inkml:trace xmlns:inkml="http://www.w3.org/2003/InkML" xml:id="stk177" contextRef="#ctx0" brushRef="#br2">16080 16690 654 0,'0'0'689'1,"0"0"-481"-1,0 0-99 0,0 0-42 1,0 0-35-1,187-141-16 3,-135 113-15-3,7 7-1 0,17 7-104 0,-24 3-201 0,-14 1-560 0</inkml:trace>
    </iact:actionData>
  </iact:action>
  <iact:action type="add" startTime="345765">
    <iact:property name="dataType"/>
    <iact:actionData xml:id="d178">
      <inkml:trace xmlns:inkml="http://www.w3.org/2003/InkML" xml:id="stk178" contextRef="#ctx0" brushRef="#br2">17067 15014 614 0,'0'0'590'8,"0"0"-374"0,0 0 24 0,0 0-74-3,0 0-63 4,0 0-45-2,0 0-10 1,6 0 7-2,1 0 4 3,-7 0-6-1,7 0-10 0,7 0-14-1,10 0-21 0,14 0 51 3,14 9 4-4,7 4-39-1,0-3-23 3,0 2 16 0,10 3-17 0,-17 0 2-2,-7 1-2 3,-7-4 0-2,-10 0 0 3,-4 1-2-4,-17-1-19 6,-7 3-3-9,0 8 24 4,-14 7 18 1,-24 14 22-1,-7 3-4 1,-7 9-8 9,0-4-27-16,0 1-1 15,14-4 0-15,7-8-65 14,17-3-97-14,7-9-136-1,7-14-271 15,0-7-438-13</inkml:trace>
    </iact:actionData>
  </iact:action>
  <iact:action type="add" startTime="346720">
    <iact:property name="dataType"/>
    <iact:actionData xml:id="d179">
      <inkml:trace xmlns:inkml="http://www.w3.org/2003/InkML" xml:id="stk179" contextRef="#ctx0" brushRef="#br2">18177 14995 550 0,'0'0'659'7,"0"0"-430"0,0 0-11 0,0 0-84 0,0 0-71 1,0 0-38 0,0 0-6 0,39 0 0-1,-26 0 47 2,25 0 4-3,-3 0-41 0,3 0-18 3,0 0-5-2,-7 0-6 2,-10 8 0-3,-7 2-9 3,-14 2-9-3,0 5-13 5,0 4-15-8,0 4 46 5,-28 8 6 0,-10 4 3 0,-7 9 0 0,0-1-9-1,7 4 7 2,4-4 4 7,2-3-5-15,8-7-6 15,17-9-6-15,0-9 5 15,7-4-11-15,0-6-5-1,7 1 17 17,17 0 11-16,4-1 7 13,17 1 1-13,0 0-16 14,14-2-3-14,-4 0-114 15,-3-1-156-15,-17 1-257 15,-18-6-234-15</inkml:trace>
    </iact:actionData>
  </iact:action>
  <iact:action type="add" startTime="347188">
    <iact:property name="dataType"/>
    <iact:actionData xml:id="d180">
      <inkml:trace xmlns:inkml="http://www.w3.org/2003/InkML" xml:id="stk180" contextRef="#ctx0" brushRef="#br2">18108 15333 909 0,'0'0'568'1,"0"0"-494"2,0 0-29-3,0 0 13 0,0 0-36 0,187-51-22 0,-118 44-37 8,-10 7-28 1,24 0-98-4,-17 7-237 5,-14 5-464-9</inkml:trace>
    </iact:actionData>
  </iact:action>
  <iact:action type="add" startTime="347363">
    <iact:property name="dataType"/>
    <iact:actionData xml:id="d181">
      <inkml:trace xmlns:inkml="http://www.w3.org/2003/InkML" xml:id="stk181" contextRef="#ctx0" brushRef="#br2">18766 15688 734 0,'0'0'888'1,"0"0"-692"-1,0 0-41 0,0 0-155 1,0 0-13 24,0 0-191-24,0 0-16-1,52-81-81 4,-38 60-226 7,3 9-170-9</inkml:trace>
    </iact:actionData>
  </iact:action>
  <iact:action type="add" startTime="347535">
    <iact:property name="dataType"/>
    <iact:actionData xml:id="d182">
      <inkml:trace xmlns:inkml="http://www.w3.org/2003/InkML" xml:id="stk182" contextRef="#ctx0" brushRef="#br2">19160 15401 1099 0,'0'0'394'3,"0"0"-187"-3,0 0-46 1,0 0-88 22,0 0-58-22,0 0-15-1,0 0-11 3,-142-18 11 5,115 25 14 0,-4 9 16 0,0 1 17-2,17 3-12 4,0-2-16-4,7 4-19 5,7-9-5-8,0 2-21 5,0-4-21 0,0 1 3 0,21-10 9-1,10-2 16 0,7 0 13 2,-4 0 5-2,5-18-16 1,-1-4-45-2,-18-1-18 3,5-2-3-2,-12 5 32-1,-6 2 42 2,0 9 9 0,-7 6 55 0,0 1 34-2,0 2-16 4,0 0-14-4,0 2-17 5,0 20-20-8,-7 6 11 5,0 10-1 0,-6 4 3 0,6 4-16-1,0-6-13 0,-4-1-6 2,11-12-6-2,0-12-75 3,0-7-67-6,11-8-118 5,16-13-24-2,5-14-82 1,-5-6-292-6</inkml:trace>
    </iact:actionData>
  </iact:action>
  <iact:action type="add" startTime="348028">
    <iact:property name="dataType"/>
    <iact:actionData xml:id="d183">
      <inkml:trace xmlns:inkml="http://www.w3.org/2003/InkML" xml:id="stk183" contextRef="#ctx0" brushRef="#br2">19385 15483 745 0,'0'0'400'1,"0"0"-85"-1,0 0-82 0,0 0-90 0,0 0-74 0,0 0-22 0,0 0-14 0,0 28 14 0,0-11 13 3,0-4-2-3,-7-3-27 0,7-5-23 0,0-5-8 0,0 0-11 15,0 0-10-14,14 0 0 8,0 0 21-4,10 0-2 6,-3 0-5-6,-4 0-8 1,-3 0-7 3,0 6 3-2,3 1 4 2,-10 3 2-4,7 1 0 4,-7 0-12-2,-7 2-13 3,0 4 15-6,0 5 4 5,-14-5-3-2,-10 6-57 1,-4-1-83-2,-3-2-74 2,4-2-87 0,9-13-193-6</inkml:trace>
    </iact:actionData>
  </iact:action>
  <iact:action type="add" startTime="348351">
    <iact:property name="dataType"/>
    <iact:actionData xml:id="d184">
      <inkml:trace xmlns:inkml="http://www.w3.org/2003/InkML" xml:id="stk184" contextRef="#ctx0" brushRef="#br2">19230 15410 367 0,'0'0'822'3,"0"0"-644"-2,0 0-78-1,0 0 40 0,162-17-86 4,-103 17-46-4,10 0-8 0,-3 0-91 0,-7 0-227 0,-21 0-508 0</inkml:trace>
    </iact:actionData>
  </iact:action>
  <iact:action type="add" startTime="349467">
    <iact:property name="dataType"/>
    <iact:actionData xml:id="d185">
      <inkml:trace xmlns:inkml="http://www.w3.org/2003/InkML" xml:id="stk185" contextRef="#ctx0" brushRef="#br2">19250 15590 846 0,'0'0'484'9,"0"0"-355"-3,0 0-7 2,0 0-27-1,0 0-44 2,0 0-3-3,0 0 18 0,38-18 35 3,-31 9-5-2,7 2-30 1,-3 1-10-1,2-3-10 1,-6 2-9 0,7 1-12 0,4 1-17-3,-5 0-8 5,8 3 0-3,-4 2 1 1,4-2-1-2,3-1 0 2,-10 1 0-1,0 2 1 2,3-3 0-2,-3 3 0-1,-7 0-1 5,0 0 0-6,0 0 0 1,-7 0-9 3,10 0-5-2,-10 0-5 2,0 0 4-3,0 5 10 2,0 7 5-1,0 10 17 2,-17 5 5-4,3 8-6 5,-10 11 17-4,-4-1-32 3,4 10 10 0,3 3 0 6,-3 0-1-14,3 0-10 15,8-8 0-15,6-12 0 15,-4-11-2-16,11-11-4 16,0-6-14-15,0-5-75-1,0-5-80 6,11-5-77 3,-4-13-122-1,13-4-207 2</inkml:trace>
    </iact:actionData>
  </iact:action>
  <iact:action type="add" startTime="350025">
    <iact:property name="dataType"/>
    <iact:actionData xml:id="d186">
      <inkml:trace xmlns:inkml="http://www.w3.org/2003/InkML" xml:id="stk186" contextRef="#ctx0" brushRef="#br2">19365 15775 1030 0,'0'0'540'1,"0"0"-314"1,0 0-38-2,0 0-103 0,0 0-62 0,0 0-23 4,0 0-1 4,72-17 1-4,-20 12 17 5,0-3-17-1,10-2-3-3,4 1-149 3,-14-7-234 1,-7 9-637-9</inkml:trace>
    </iact:actionData>
  </iact:action>
  <iact:action type="add" startTime="351729">
    <iact:property name="dataType"/>
    <iact:actionData xml:id="d187">
      <inkml:trace xmlns:inkml="http://www.w3.org/2003/InkML" xml:id="stk187" contextRef="#ctx0" brushRef="#br2">19884 15469 451 0,'0'0'400'6,"0"0"-156"2,0 0 8-3,0 0-90 5,0 0-80-4,0 0-7 3,0 0 16-4,0 0-11 5,0 0-17-3,0 0-22 2,0 2-19-4,0 15 2 3,-7 6 40 0,0 5-7-1,0 2-11 1,0 2-18-2,7-2-6 4,-7-2-13-2,7-5-7-4,0-7-2 4,0-6 0 0,0-10-2 1,0 0 2-4,0 0 15 4,0 0 7-2,21 0-12 2,3 0 10-3,11 0 0 3,3 0-11 0,7 0-8-3,-7 0-1 0,-10 7-2 2,3 9-4 0,-7 1-3-1,-10 6 9 1,0-1 8-1,-7 3 17 9,-1 5 8-15,-6-2 2 14,0 2-16-14,-6-2-8 15,-22 3-3-15,-3-4-8 15,-7-4-35-15,3-3-48 15,-10-15-87-15,0-5-49-1,21 0-349 0</inkml:trace>
    </iact:actionData>
  </iact:action>
  <iact:action type="add" startTime="352263">
    <iact:property name="dataType"/>
    <iact:actionData xml:id="d188">
      <inkml:trace xmlns:inkml="http://www.w3.org/2003/InkML" xml:id="stk188" contextRef="#ctx0" brushRef="#br2">19856 15483 159 0,'0'0'1150'2,"0"0"-980"-2,0 0-58 0,0 0 76 1,180-35-70 7,-114 23-66 0,-7 1-39 1,-14 4-13-3,-14 4-58 3,-10 3-124-2,-21 0-116 2,0 3-298-4,0 7-33-4</inkml:trace>
    </iact:actionData>
  </iact:action>
  <iact:action type="add" startTime="352793">
    <iact:property name="dataType"/>
    <iact:actionData xml:id="d189">
      <inkml:trace xmlns:inkml="http://www.w3.org/2003/InkML" xml:id="stk189" contextRef="#ctx0" brushRef="#br2">19333 15631 7 0,'0'0'243'7,"0"0"-17"1,0 0-1-2,0 0 19 3,0 0-31-1,0 0-58 0,0 0-54-3,0-24 1 5,0 13-13-4,0 5 11 2,0 1-12-2,0-1 3 2,0-1 10 0,0 2-3 0,0-4-32 0,0 1-7-2,0-6-15 4,0 0-17-4,0-7-12 0,0-2-14 3,0 0 1-2,0 1-2 2,7 2 1-4,-7 5 0 4,7 5-1-1,-7 5 6 1,0 5 0-5,0 0 2 4,0-5-1 0,7 5-6 0,-7 0 0-2,0-3-1 2,11 3-8 0,-4-2-3 0,6 2-4 0,8 0 2-2,3 0 3 5,-3 0 4-6,10 0 5 5,-10 0-5-6,3 0 5 4,-3 2 1 0,3 6 1 0,-3-8 0-1,-4 2-1 2,-3 3 1-1,0-2-1-2,-7 0-1 1,-7-3-11 0,10 0 6 1,-10 2 5 0,0-2 1-2,0 3-11 2,0 2-11 0,0-5-3 0,0 9-3-1,0 9 12 3,0 0 16-5,0 9 25 5,-10 9 12-6,3 1-15 4,-7 8 0 0,0 6-3 0,-10 10 6-1,10-3-4 1,-10 7-5 2,3-3-7-4,-3 0-8 11,10-12 8-16,0-13-9 15,7-6 6-15,1-16-6 14,6-3 1-13,0-12-1-2,0 0 1 15,0 0-1-14,0 0-11 7,0 0-42-3,0 0-84 6,0-12-105-7,6-3-256 4,-6-13-465 5</inkml:trace>
    </iact:actionData>
  </iact:action>
  <iact:action type="add" startTime="353575">
    <iact:property name="dataType"/>
    <iact:actionData xml:id="d190">
      <inkml:trace xmlns:inkml="http://www.w3.org/2003/InkML" xml:id="stk190" contextRef="#ctx0" brushRef="#br2">19444 15796 666 0,'0'0'694'5,"0"0"-495"5,0 0 13-4,0 0-72 4,0 0-42-6,0 0 22 4,0 0-19 0,45-48-8 0,-14 31-29-2,7-2-29 3,7 10-21-1,-3-1-14 0,13 2-8 0,-13 3-78-3,20-12-94 5,-27 1-219-3,-4 0-757-7</inkml:trace>
    </iact:actionData>
  </iact:action>
  <iact:action type="add" startTime="355497">
    <iact:property name="dataType"/>
    <iact:actionData xml:id="d191">
      <inkml:trace xmlns:inkml="http://www.w3.org/2003/InkML" xml:id="stk191" contextRef="#ctx0" brushRef="#br2">20981 14476 573 0,'0'0'604'6,"0"0"-391"2,0 0 47-1,0 0-43 1,0 0-80-1,0 0-80 0,0 0-49 2,24 48-1-1,-17 20 127-2,-7 43 8 4,0 55-13-4,0 58-16 3,-24 26-34-4,-11-2-28 3,4-19-20 1,10-39-16-1,4-44-13 7,10-45-2-14,7-38-1 15,0-18-81-15,0-5-91 14,31-25-138-14,-10-7-238 15,10-8-181-15</inkml:trace>
    </iact:actionData>
  </iact:action>
  <iact:action type="add" startTime="355860">
    <iact:property name="dataType"/>
    <iact:actionData xml:id="d192">
      <inkml:trace xmlns:inkml="http://www.w3.org/2003/InkML" xml:id="stk192" contextRef="#ctx0" brushRef="#br2">21431 15294 352 0,'0'0'1424'1,"0"0"-1119"-1,0 0-136 0,0 0-62 1,0 0-79 11,0 0-28-8,0 0-9 7,-97 112 9-8,66-77 1 6,0 2-1-2,3-4 25 2,4-8 3-3,17-5 0 1,-7-14-19 3,14-5-7-4,0-1 7 5,0 0-8-8,0 0-1 5,14-18 7 0,10-11-7 0,-3-9-23-2,3-4-1 2,4-1-28 1,-4 5 2-2,-3 5 14 1,3 9 23-1,-17 3 6 3,0 9 6-4,0 6 1 0,-7 1 1 1,0 5 25 2,0 0 4-2,0 0-5-1,0 0-25 4,0 11-7-4,0 6-4 5,-7 4 11-1,7-2 0 6,0 2 0-14,0-3-2-2,0-9-10 15,0-1-7-14,14-8-15 15,17 0 21-15,-4 0 13 14,11-17 13-14,7-11-4 16,0-2-8-16,0-3-1-1,-6 2-20 15,-12 6-7-14,-3 9-8 15,-17 7 20-15,-7 6 8 14,7 3 7-13,-7 0 6 13,0 0-6-14,0 18 0 0,0 9 1 14,0 8 45-14,0 9-16 15,0-2-20-15,7-1-8 14,11-1-1-14,2-7 0 15,11-6-1-15,-3-4-9 15,17-5-43-15,0-11-31 0,14-7-78 13,-21 0-118-13,-7-13-782 0</inkml:trace>
    </iact:actionData>
  </iact:action>
  <iact:action type="add" startTime="357375">
    <iact:property name="dataType"/>
    <iact:actionData xml:id="d193">
      <inkml:trace xmlns:inkml="http://www.w3.org/2003/InkML" xml:id="stk193" contextRef="#ctx0" brushRef="#br2">14550 14146 324 0,'0'0'371'10,"0"0"-2"-5,0 0-27-1,0 0-54 4,0 0-91 0,0 0-56 2,0 0-53-6,0-7-14 4,0 7 1 0,0 0 26 0,0 0-3-2,-7 7-31 2,-17 11-27 3,-3 10-12-6,-12 12-19 1,-6 7 3 2,0 9-2 0,0 5-4 0,1 11 2 0,-1 9 4-1,-7 33 4 5,-7 26-1-7,14-3 4 7,14-11-10-8,17-13 6 9,14 2 6-9,0 52-1 8,45 42-3-8,24 9-6 9,4-20 7-11,3-44-10 12,-10-51-8-9,-8-30-49-5,12 4-27 12,20 7-40-9,52 41-71 11,-11-14-109-11,-17-26-313-2</inkml:trace>
    </iact:actionData>
  </iact:action>
  <iact:action type="add" startTime="358545">
    <iact:property name="dataType"/>
    <iact:actionData xml:id="d194">
      <inkml:trace xmlns:inkml="http://www.w3.org/2003/InkML" xml:id="stk194" contextRef="#ctx0" brushRef="#br2">21839 13862 1303 0,'0'0'569'5,"0"0"-451"3,0 0-54 0,0 0-63 1,0 0 10-4,142 120 14 6,-66-31 26-5,21 39 5 4,21 41 34-6,3 44 33 3,-10 25-20 2,-28-4-6-2,-31-10 1 0,-38-10-12 6,-14 10 13-9,0 0-45 12,-21-5-17-15,-10-15-16 12,-14-17-10-10,7-41-11 13,10-33-63-13,-24 0-140-3,7-40-152 15,0-15-375-14</inkml:trace>
    </iact:actionData>
  </iact:action>
  <iact:action type="add" startTime="382127">
    <iact:property name="dataType"/>
    <iact:actionData xml:id="d195">
      <inkml:trace xmlns:inkml="http://www.w3.org/2003/InkML" xml:id="stk195" contextRef="#ctx0" brushRef="#br2">23078 15104 15 0,'0'0'144'7,"0"0"-92"0,0 0-33 0,0 0-9 2,0 0-4-2,0 0-5 2,0 0-1-4,0 0 39 5,0 0 21-4,0 0 7 0,0 0-1 2,0 0-10 0,0 0-14 0,0 0-6-2,0 0 29 4,0 0 7-4,0 0-1 4,0-3-12-6,0 3 12 4,0 0-4 1,-7 0-2-2,7 0 1-1,0 0-6 2,0 0-5 1,0 0 3-2,0 0-5 1,0 0-6-2,0 0 5 4,0 0 3-4,0 0 5 0,0 0-3 2,0 0 17 1,0 0-14-2,0 0-13-1,0 0-8 4,0 0-1-4,0 0 2 4,0 0 1-5,0 0-9 2,0 0 4 2,0 0-11-2,0 0-7-1,0 0-9 2,0 0-9 0,0 0-2 0,0 0-11 0,21 0 13-2,10 0 5 4,7 3 17-4,-10 6-13 0,17 1-8 3,-7 3 6-1,-7-8-6 0,7 3 0-2,-17-4-1 3,0 6-9-2,-4-10-12 2,-3 3-49-2,-7-1-24-2,0-2-33 5,3 3-67-4,-10-3-89 1,7 0-78 1,-7 0-37-7</inkml:trace>
    </iact:actionData>
  </iact:action>
  <iact:action type="add" startTime="382859">
    <iact:property name="dataType"/>
    <iact:actionData xml:id="d196">
      <inkml:trace xmlns:inkml="http://www.w3.org/2003/InkML" xml:id="stk196" contextRef="#ctx0" brushRef="#br2">23012 15293 1164 0,'0'0'336'3,"0"0"-263"3,0 0-25 3,0 0 13-2,0 0 46 1,0 0-4-2,201 40-44 2,-142-30-16 0,10-1-18 1,-3 0-16-4,-14-2-9 5,7 8-93-3,-14-8-240 1,-21-4-529-6</inkml:trace>
    </iact:actionData>
  </iact:action>
  <iact:action type="add" startTime="386323">
    <iact:property name="dataType"/>
    <iact:actionData xml:id="d197">
      <inkml:trace xmlns:inkml="http://www.w3.org/2003/InkML" xml:id="stk197" contextRef="#ctx0" brushRef="#br2">24078 15693 1817 0,'0'0'177'8,"0"0"-124"2,0 0 44-7,0 0-16 7,0 0-41-3,0 0-40 0,0 0-98 0,-31-13-62 0,56 13 1 1,2-5 26 1,18 5-138-2,0 0-130-1,-7 0-112-4</inkml:trace>
    </iact:actionData>
  </iact:action>
  <iact:action type="add" startTime="386577">
    <iact:property name="dataType"/>
    <iact:actionData xml:id="d198">
      <inkml:trace xmlns:inkml="http://www.w3.org/2003/InkML" xml:id="stk198" contextRef="#ctx0" brushRef="#br2">24691 15630 1242 0,'0'0'523'2,"0"0"-387"-2,0 0 14 3,0 0 23-3,0 0-70 0,0 0-85 0,0 0-18 37,7 1-58-35,-7-1-48-2,7 0-99 0,14 14-164 0,-4 0-293 5,-3 2-5-4</inkml:trace>
    </iact:actionData>
  </iact:action>
  <iact:action type="add" startTime="386774">
    <iact:property name="dataType"/>
    <iact:actionData xml:id="d199">
      <inkml:trace xmlns:inkml="http://www.w3.org/2003/InkML" xml:id="stk199" contextRef="#ctx0" brushRef="#br2">25169 15703 1602 0,'0'0'504'2,"0"0"-392"0,0 0-20-2,0 0-15 0,0 0-77 0,0 0-121 29,0 0-179-28,97 0-208-1,-52 0-18 0</inkml:trace>
    </iact:actionData>
  </iact:action>
  <iact:action type="add" startTime="386956">
    <iact:property name="dataType"/>
    <iact:actionData xml:id="d200">
      <inkml:trace xmlns:inkml="http://www.w3.org/2003/InkML" xml:id="stk200" contextRef="#ctx0" brushRef="#br2">25816 15745 1422 0,'0'0'390'2,"0"0"-229"-2,0 0-32 0,0 0-61 3,0 0-68-2,0 0-72-1,0 0-116 0,128 16-113 0,-76-2-490 0</inkml:trace>
    </iact:actionData>
  </iact:action>
  <iact:action type="add" startTime="387102">
    <iact:property name="dataType"/>
    <iact:actionData xml:id="d201">
      <inkml:trace xmlns:inkml="http://www.w3.org/2003/InkML" xml:id="stk201" contextRef="#ctx0" brushRef="#br2">26584 15858 1445 0,'0'0'401'4,"0"0"-151"-4,0 0-20 0,0 0-47 0,0 0-113 2,0 0-70-2,0 0-37 0,142 74-69 0,-59-29-246 24,-17-15-832-23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264E6-DFF4-4AC9-A457-92E95ACAED9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B25A4-442C-4EEB-B5AF-4C732303C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3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where the type I error</a:t>
            </a:r>
            <a:r>
              <a:rPr lang="en-US" baseline="0" dirty="0"/>
              <a:t> rate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0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really do</a:t>
            </a:r>
            <a:r>
              <a:rPr lang="en-US" baseline="0" dirty="0"/>
              <a:t> the math.  It’s just 1 – power.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1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power as a function of the true value of the parameter.  I can’t remember what value of N</a:t>
            </a:r>
            <a:r>
              <a:rPr lang="en-US" baseline="0" dirty="0"/>
              <a:t> and sigma I used for this figure, but the shape is the same either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1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shows the</a:t>
            </a:r>
            <a:r>
              <a:rPr lang="en-US" baseline="0" dirty="0"/>
              <a:t> power as a function of the sample size.  I don’t know what value of sigma I used for the figure, but the basic shape is the same regardless.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7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8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8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5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5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5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427C-11A6-4FC5-874F-2FCEBEB46D3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microsoft.com/office/2011/relationships/inkAction" Target="../ink/inkAction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5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Notations for probability of error and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</a:t>
            </a:r>
            <a:r>
              <a:rPr lang="en-US" dirty="0"/>
              <a:t> = P(Type II error | H</a:t>
            </a:r>
            <a:r>
              <a:rPr lang="en-US" baseline="-25000" dirty="0"/>
              <a:t>0</a:t>
            </a:r>
            <a:r>
              <a:rPr lang="en-US" dirty="0"/>
              <a:t> is false)</a:t>
            </a:r>
          </a:p>
          <a:p>
            <a:pPr lvl="1"/>
            <a:r>
              <a:rPr lang="el-GR" dirty="0"/>
              <a:t>β</a:t>
            </a:r>
            <a:r>
              <a:rPr lang="en-US" dirty="0"/>
              <a:t>(θ) = P(Not rejecting H</a:t>
            </a:r>
            <a:r>
              <a:rPr lang="en-US" baseline="-25000" dirty="0"/>
              <a:t>0 </a:t>
            </a:r>
            <a:r>
              <a:rPr lang="en-US" dirty="0"/>
              <a:t>| true parameter = θ)</a:t>
            </a:r>
          </a:p>
          <a:p>
            <a:r>
              <a:rPr lang="el-GR" dirty="0"/>
              <a:t>α</a:t>
            </a:r>
            <a:r>
              <a:rPr lang="en-US" dirty="0"/>
              <a:t> = P(Type I error | H</a:t>
            </a:r>
            <a:r>
              <a:rPr lang="en-US" baseline="-25000" dirty="0"/>
              <a:t>0</a:t>
            </a:r>
            <a:r>
              <a:rPr lang="en-US" dirty="0"/>
              <a:t> is true)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 = max </a:t>
            </a:r>
            <a:r>
              <a:rPr lang="en-US" baseline="-40000" dirty="0"/>
              <a:t>θ ∈ Ω</a:t>
            </a:r>
            <a:r>
              <a:rPr lang="en-US" baseline="-62000" dirty="0"/>
              <a:t>0</a:t>
            </a:r>
            <a:r>
              <a:rPr lang="en-US" baseline="-40000" dirty="0"/>
              <a:t> </a:t>
            </a:r>
            <a:r>
              <a:rPr lang="en-US" dirty="0"/>
              <a:t>P(Rejecting H</a:t>
            </a:r>
            <a:r>
              <a:rPr lang="en-US" baseline="-25000" dirty="0"/>
              <a:t>0 </a:t>
            </a:r>
            <a:r>
              <a:rPr lang="en-US" dirty="0"/>
              <a:t>| true parameter = θ)</a:t>
            </a:r>
          </a:p>
          <a:p>
            <a:r>
              <a:rPr lang="en-US" dirty="0"/>
              <a:t>π = P(Correctly rejecting H</a:t>
            </a:r>
            <a:r>
              <a:rPr lang="en-US" baseline="-25000" dirty="0"/>
              <a:t>0</a:t>
            </a:r>
            <a:r>
              <a:rPr lang="en-US" dirty="0"/>
              <a:t>| H</a:t>
            </a:r>
            <a:r>
              <a:rPr lang="en-US" baseline="-25000" dirty="0"/>
              <a:t>0</a:t>
            </a:r>
            <a:r>
              <a:rPr lang="en-US" dirty="0"/>
              <a:t> is false)</a:t>
            </a:r>
          </a:p>
          <a:p>
            <a:pPr lvl="1"/>
            <a:r>
              <a:rPr lang="en-US" dirty="0"/>
              <a:t>π (θ) = P(Rejecting H</a:t>
            </a:r>
            <a:r>
              <a:rPr lang="en-US" baseline="-25000" dirty="0"/>
              <a:t>0</a:t>
            </a:r>
            <a:r>
              <a:rPr lang="en-US" dirty="0"/>
              <a:t>| true parameter = θ)</a:t>
            </a:r>
          </a:p>
          <a:p>
            <a:pPr lvl="1"/>
            <a:r>
              <a:rPr lang="en-US" dirty="0"/>
              <a:t>π (θ) = 1 - </a:t>
            </a:r>
            <a:r>
              <a:rPr lang="el-GR" dirty="0"/>
              <a:t>β</a:t>
            </a:r>
            <a:r>
              <a:rPr lang="en-US" dirty="0"/>
              <a:t>(θ)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355778-0A0A-4A7C-A89F-D725CE470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2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17"/>
    </mc:Choice>
    <mc:Fallback>
      <p:transition spd="slow" advTm="19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simple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2)</a:t>
            </a:r>
          </a:p>
          <a:p>
            <a:r>
              <a:rPr lang="en-US" dirty="0"/>
              <a:t>N = 15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: μ = 8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: μ = 12</a:t>
            </a:r>
          </a:p>
          <a:p>
            <a:r>
              <a:rPr lang="en-US" dirty="0"/>
              <a:t>Test statistic: sample mean</a:t>
            </a:r>
          </a:p>
          <a:p>
            <a:r>
              <a:rPr lang="en-US" dirty="0"/>
              <a:t>Find a rejection region such that α = 0.05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473" y="5338763"/>
            <a:ext cx="5838825" cy="838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69C6C8-6A2B-4D17-8CDB-126156F115E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880" y="869040"/>
              <a:ext cx="12603240" cy="5484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69C6C8-6A2B-4D17-8CDB-126156F11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520" y="859680"/>
                <a:ext cx="12621960" cy="55036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AFC9DC7-03D2-450D-B278-E320841BA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080"/>
    </mc:Choice>
    <mc:Fallback>
      <p:transition spd="slow" advTm="31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composite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2)</a:t>
            </a:r>
          </a:p>
          <a:p>
            <a:r>
              <a:rPr lang="en-US" dirty="0"/>
              <a:t>N = 15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: μ ≤ 8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: μ &gt; 8</a:t>
            </a:r>
          </a:p>
          <a:p>
            <a:r>
              <a:rPr lang="en-US" dirty="0"/>
              <a:t>Test statistic: sample mean</a:t>
            </a:r>
          </a:p>
          <a:p>
            <a:r>
              <a:rPr lang="en-US" dirty="0"/>
              <a:t>Find a rejection region such that α = 0.05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75" y="5338763"/>
            <a:ext cx="5838825" cy="838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BC48BB2-F672-4799-83D9-67F0FE94084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6400" y="716760"/>
              <a:ext cx="10323000" cy="3902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BC48BB2-F672-4799-83D9-67F0FE9408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040" y="707400"/>
                <a:ext cx="10341720" cy="3920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C787C4-856D-4FB4-89B6-37FDAFFB8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171"/>
    </mc:Choice>
    <mc:Fallback>
      <p:transition spd="slow" advTm="22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rejection region, error probabilities, and power.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14" y="1825625"/>
            <a:ext cx="9199971" cy="4351338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8FF63BC-AAAF-4A95-8C61-3E3CA6673F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05640" y="1945800"/>
              <a:ext cx="5001840" cy="4601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8FF63BC-AAAF-4A95-8C61-3E3CA6673F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6280" y="1936440"/>
                <a:ext cx="5020560" cy="46202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71EB22-4A10-422E-9CBA-E6DB0EC94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4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42"/>
    </mc:Choice>
    <mc:Fallback>
      <p:transition spd="slow" advTm="20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continued: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2)</a:t>
            </a:r>
          </a:p>
          <a:p>
            <a:r>
              <a:rPr lang="en-US" dirty="0"/>
              <a:t>N = 15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μ ≤ 8</a:t>
            </a:r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μ &gt; 8</a:t>
            </a:r>
          </a:p>
          <a:p>
            <a:r>
              <a:rPr lang="en-US" dirty="0">
                <a:solidFill>
                  <a:srgbClr val="FF0000"/>
                </a:solidFill>
              </a:rPr>
              <a:t>Find the power </a:t>
            </a:r>
            <a:r>
              <a:rPr lang="en-US" dirty="0"/>
              <a:t>of the test as a function of the true mean, μ.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604" y="5345530"/>
            <a:ext cx="4629150" cy="6667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AF4780B-669E-4E95-A8F9-63A3F37A090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62240" y="297000"/>
              <a:ext cx="8402040" cy="51966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AF4780B-669E-4E95-A8F9-63A3F37A09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2880" y="287640"/>
                <a:ext cx="8420760" cy="5215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2176D7F-6653-4DE7-B1FB-84BC2DA63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1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87"/>
    </mc:Choice>
    <mc:Fallback>
      <p:transition spd="slow" advTm="24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continued: 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2)</a:t>
            </a:r>
          </a:p>
          <a:p>
            <a:r>
              <a:rPr lang="en-US" dirty="0"/>
              <a:t>N = 15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μ ≤ 8</a:t>
            </a:r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μ &gt; 8</a:t>
            </a:r>
          </a:p>
          <a:p>
            <a:r>
              <a:rPr lang="en-US" dirty="0">
                <a:solidFill>
                  <a:srgbClr val="FF0000"/>
                </a:solidFill>
              </a:rPr>
              <a:t>Find β(μ).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928" y="5453063"/>
            <a:ext cx="4981575" cy="7239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65D4FD-E18B-4877-9525-EFADB5C0C49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86600" y="1428120"/>
              <a:ext cx="3836880" cy="2945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65D4FD-E18B-4877-9525-EFADB5C0C4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7240" y="1418760"/>
                <a:ext cx="3855600" cy="2964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A2020C-5D4B-444C-8341-C2DFDF58F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6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78"/>
    </mc:Choice>
    <mc:Fallback>
      <p:transition spd="slow" advTm="50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Two-sided alternative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2)</a:t>
            </a:r>
          </a:p>
          <a:p>
            <a:r>
              <a:rPr lang="en-US" dirty="0">
                <a:solidFill>
                  <a:srgbClr val="00B0F0"/>
                </a:solidFill>
              </a:rPr>
              <a:t>N = … (do for arbitrary N)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: μ = -8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: μ ≠ -8</a:t>
            </a:r>
          </a:p>
          <a:p>
            <a:r>
              <a:rPr lang="en-US" dirty="0"/>
              <a:t>Test statistic: sample mean</a:t>
            </a:r>
          </a:p>
          <a:p>
            <a:r>
              <a:rPr lang="en-US" dirty="0"/>
              <a:t>Find a rejection region such that α = 0.05</a:t>
            </a:r>
          </a:p>
          <a:p>
            <a:r>
              <a:rPr lang="en-US" dirty="0"/>
              <a:t>Find the power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52D98A-5A5D-439D-9BB5-EC270EFA57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3040" y="420480"/>
              <a:ext cx="11308680" cy="6575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52D98A-5A5D-439D-9BB5-EC270EFA57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680" y="411120"/>
                <a:ext cx="11327400" cy="6594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296D94-E387-41EB-97D2-3C7D64705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9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136"/>
    </mc:Choice>
    <mc:Fallback>
      <p:transition spd="slow" advTm="39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1721" y="365125"/>
            <a:ext cx="6474098" cy="60681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AE3BD9-40FF-413F-90FF-75361B1BB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03"/>
    </mc:Choice>
    <mc:Fallback>
      <p:transition spd="slow" advTm="7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78154"/>
            <a:ext cx="7206615" cy="65484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38A15B-DCD4-4616-AB50-141DB9E4B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7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44"/>
    </mc:Choice>
    <mc:Fallback>
      <p:transition spd="slow" advTm="5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438</Words>
  <Application>Microsoft Office PowerPoint</Application>
  <PresentationFormat>Widescreen</PresentationFormat>
  <Paragraphs>55</Paragraphs>
  <Slides>9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Notations for probability of error and power</vt:lpstr>
      <vt:lpstr>Example: simple hypotheses</vt:lpstr>
      <vt:lpstr>Example: composite hypotheses</vt:lpstr>
      <vt:lpstr>Identify rejection region, error probabilities, and power.</vt:lpstr>
      <vt:lpstr>Example continued: power</vt:lpstr>
      <vt:lpstr>Example continued: β</vt:lpstr>
      <vt:lpstr>Example: Two-sided alternative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</dc:title>
  <dc:creator>Ron Reeder</dc:creator>
  <cp:lastModifiedBy>Ron Reeder</cp:lastModifiedBy>
  <cp:revision>110</cp:revision>
  <dcterms:created xsi:type="dcterms:W3CDTF">2017-09-07T22:50:29Z</dcterms:created>
  <dcterms:modified xsi:type="dcterms:W3CDTF">2020-09-15T03:20:31Z</dcterms:modified>
</cp:coreProperties>
</file>