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notesSlides/notesSlide3.xml" ContentType="application/vnd.openxmlformats-officedocument.presentationml.notesSlide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0" r:id="rId2"/>
    <p:sldId id="271" r:id="rId3"/>
    <p:sldId id="292" r:id="rId4"/>
    <p:sldId id="272" r:id="rId5"/>
    <p:sldId id="275" r:id="rId6"/>
    <p:sldId id="291" r:id="rId7"/>
    <p:sldId id="28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2363" autoAdjust="0"/>
  </p:normalViewPr>
  <p:slideViewPr>
    <p:cSldViewPr snapToGrid="0">
      <p:cViewPr varScale="1">
        <p:scale>
          <a:sx n="48" d="100"/>
          <a:sy n="48" d="100"/>
        </p:scale>
        <p:origin x="29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27:04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764">
    <iact:property name="dataType"/>
    <iact:actionData xml:id="d0">
      <inkml:trace xmlns:inkml="http://www.w3.org/2003/InkML" xml:id="stk0" contextRef="#ctx0" brushRef="#br0">15326 4437 605 0,'0'0'274'20,"0"0"-186"-20,0 0 41 1,0 0 36 3,0 0-13 5,0 0-40-4,7 0-35 4,-7 0-10-2,0 0 32 2,0 0-5-4,0 0-18 5,0 0-39-4,0 7-37 2,-14 21-3-3,-24 32-2 3,-28 53 5 1,-38 51 16-1,-10 27 5 0,3 3 3 9,28-42-3-16,24-49-5 14,14-35-4-14,24-21-6 15,-3-4-1-15,10-2-5 15,1-10-18-15,2-12-83-1,11-19-129 16,-7 0-127-15,7-21-206-1</inkml:trace>
    </iact:actionData>
  </iact:action>
  <iact:action type="add" startTime="20315">
    <iact:property name="dataType"/>
    <iact:actionData xml:id="d1">
      <inkml:trace xmlns:inkml="http://www.w3.org/2003/InkML" xml:id="stk1" contextRef="#ctx0" brushRef="#br0">14931 4432 204 0,'0'0'793'6,"0"0"-651"2,0 0-48-1,0 0-7 2,0 0 1-4,0 0-28 6,0 0-23-5,14 64 84 3,-7-8 3-5,-7 19-1 4,17 39-15 1,-10 45-2-2,14 31-55 1,3-11-26-2,-3-34-16 4,-4-48-9-3,4-33-11 3,3 0-66 7,-10 3-63-17,17-7-14 17,-17-20-88-16,0-20-110-1,-7-18-269 0</inkml:trace>
    </iact:actionData>
  </iact:action>
  <iact:action type="add" startTime="20817">
    <iact:property name="dataType"/>
    <iact:actionData xml:id="d2">
      <inkml:trace xmlns:inkml="http://www.w3.org/2003/InkML" xml:id="stk2" contextRef="#ctx0" brushRef="#br0">14976 3985 831 0,'0'0'486'10,"0"0"-392"-4,0 0 24-1,0 0 17 4,0 0-65-2,0 0-70 3,0 0 3-6,83 15 10 6,-38-4 51-4,7 1-5 4,14 0-30-6,0 1-21 4,17-3-8 0,0 2-70 0,14-2-127-1,-25-1-315 0,-9-5-358-6</inkml:trace>
    </iact:actionData>
  </iact:action>
  <iact:action type="add" startTime="21315">
    <iact:property name="dataType"/>
    <iact:actionData xml:id="d3">
      <inkml:trace xmlns:inkml="http://www.w3.org/2003/InkML" xml:id="stk3" contextRef="#ctx0" brushRef="#br0">15551 5278 864 0,'0'0'558'14,"0"0"-531"-12,0 0-17 1,0 0 12 7,173 14 4-4,-108-4-26 1,8 2-17 1,10 11-131-1,-24-6-120 1,-4 2-327-7</inkml:trace>
    </iact:actionData>
  </iact:action>
  <iact:action type="add" startTime="21580">
    <iact:property name="dataType"/>
    <iact:actionData xml:id="d4">
      <inkml:trace xmlns:inkml="http://www.w3.org/2003/InkML" xml:id="stk4" contextRef="#ctx0" brushRef="#br0">16430 5192 1126 0,'0'0'292'1,"0"0"-225"15,0 0-44-15,0 181 2-1,0-95 2 15,-7 12-27-14,-7 7-50 15,7 4-57-15,-10 24-63 14,17-29-174-14,-7-24-175-1</inkml:trace>
    </iact:actionData>
  </iact:action>
  <iact:action type="add" startTime="21832">
    <iact:property name="dataType"/>
    <iact:actionData xml:id="d5">
      <inkml:trace xmlns:inkml="http://www.w3.org/2003/InkML" xml:id="stk5" contextRef="#ctx0" brushRef="#br0">16437 5022 370 0,'0'0'730'1,"0"0"-641"5,0 0-68 0,0 0 28 2,45-130 42 1,-14 110-62-2,0 5-19 1,4 7 6-3,10 8 0 5,6 0 3-4,5 2-9 1,3 24-9 0,-14 2-1 1,0 7 0 0,-18 2-38-1,-9-2-35 5,-11 3 0-8,-7 1 52 5,-7 1 21-3,-31 2 0 3,-14 3-31-3,-25-1-34 10,-40 6-29-15,10-9-113 14,3-13-115-14</inkml:trace>
    </iact:actionData>
  </iact:action>
  <iact:action type="add" startTime="22448">
    <iact:property name="dataType"/>
    <iact:actionData xml:id="d6">
      <inkml:trace xmlns:inkml="http://www.w3.org/2003/InkML" xml:id="stk6" contextRef="#ctx0" brushRef="#br0">14132 6288 438 0,'0'0'776'5,"0"0"-625"4,0 0-111-2,0 0 27 2,0 0 6-5,0 0-28 7,0 0 36-5,218-11 30 2,-38 13-13-3,79 29 14 3,39-2 8 0,38 6-41 0,-22 1-6 0,-30-5-47-2,-31 1-15 5,-35 1-1-6,-62-5-9 6,-46-6 5-5,-33-6-6 8,-25-3-28-12,6-4-22 13,-6-1-29-14,0-6-79 15,-21-2-103-16,-24-13-278 16,-7-9-432-14</inkml:trace>
    </iact:actionData>
  </iact:action>
  <iact:action type="add" startTime="23453">
    <iact:property name="dataType"/>
    <iact:actionData xml:id="d7">
      <inkml:trace xmlns:inkml="http://www.w3.org/2003/InkML" xml:id="stk7" contextRef="#ctx0" brushRef="#br0">15686 6688 885 0,'0'0'247'8,"0"0"-113"-2,0 0-14 4,0 0-26-4,0 0-59-1,0 0-35 3,0 0-1 0,-97 15 1 0,59-1 0 0,-14 7 16 0,7 2 2-2,0 7 6 4,0 0-6-4,7 5-12 0,0 3-6 2,17-3 0 0,7 3 0 0,14-3-15-2,0 0 15 3,21-2 16-2,24 2-3 3,14-5 3-5,24-4 19 10,0-7 3-14,7-8-18 14,-11-8-2-14,-10-3-12 15,-17 0-6-15,-7-14-5 15,-17-8-12-16,-11-10 16 16,-10-8-10-15,-7-9-7 16,0-5-20-16,0-6 24-1,-38 3 5 15,-7 4 0-14,0 6 8 15,-7 9-11-15,7 9 12 14,18 12 13-14,2 7 19 0,12 4-8 15,6 6-7-15,7 0-17 14,0 0 0-15,0 0-19 6,14 0 19 2,17 9 18 0,14 6 11 3,7 3 18 6,13-4 23-16,11-1-3 15,-3-3-29-16,3-2-19 0,-3 0-10 16,-4-3-8-15,-3-4-1 15,-14 3-37-15,-7-2-48 14,-7 0-76-13,-17 3-118-2,-14 0-257 15,-7-2-222-14</inkml:trace>
    </iact:actionData>
  </iact:action>
  <iact:action type="add" startTime="24183">
    <iact:property name="dataType"/>
    <iact:actionData xml:id="d8">
      <inkml:trace xmlns:inkml="http://www.w3.org/2003/InkML" xml:id="stk8" contextRef="#ctx0" brushRef="#br0">14827 7532 1013 0,'0'0'278'2,"0"0"-151"2,208 1 99 2,-42-1-61 2,56 0-40 0,-22 0-64 0,-34 0-35 0,-55-5-12-1,-42 4-14 2,11-3-27-3,-4 4-67 0,-3 0-64 2,3 0-87 0,-17 13-139 0,-21-3-521-7</inkml:trace>
    </iact:actionData>
  </iact:action>
  <iact:action type="add" startTime="24501">
    <iact:property name="dataType"/>
    <iact:actionData xml:id="d9">
      <inkml:trace xmlns:inkml="http://www.w3.org/2003/InkML" xml:id="stk9" contextRef="#ctx0" brushRef="#br0">16686 7905 719 0,'0'0'268'1,"0"0"-159"0,0 0 18 7,0 0 43-1,0 0-47 3,-187 27-18-5,125-26-12 4,3 3-8-2,-7-4 10 1,-3 1-26-2,3 3 4 2,0-3-20 0,4 3-9 0,-4-2-13 0,0 3-15-2,-3 0-7 4,10 6-9-4,1-2 0 0,13 4 0 2,7 1-3 0,6 4-3 0,12 3-4-2,6 7-5 2,-4 7-1-1,12 10 9 3,-1 5 7-3,0 4 8 8,7 3-7-15,0 4 7 16,0 2-8-14,0-1 1 13,0 3 0-14,0 2 8 15,7-9-3-15,0-6 0-1,-7-12-6 16,6-10 6-15,-6-12-6 14,0-8-8-14,0-10 0 15,0 0 8-16,-6-15 0 3,-26-23-12 10,-2-9-26 4,-11-11 11-16,-14-5-14-1,4 4-11 16,10 9 25-15,3 13 14 14,11 11 6-14,7 14 1 15,10 10 1-15,0 2 3 15,7 0-6-15,0 19-11-1,7 14 11 16,-10 2 8-15,3 5 8 14,7-4-8-14,0 0-1 15,0-9-39-15,7-4-78 15,38-10-128-14,-7-8-143-2,0-5-276 14</inkml:trace>
    </iact:actionData>
  </iact:action>
  <iact:action type="add" startTime="25150">
    <iact:property name="dataType"/>
    <iact:actionData xml:id="d10">
      <inkml:trace xmlns:inkml="http://www.w3.org/2003/InkML" xml:id="stk10" contextRef="#ctx0" brushRef="#br0">16014 8314 713 0,'0'0'514'17,"0"0"-434"-16,0 0 18 1,0 0 62 6,0 0-32 1,0 0-61-1,0 0-14-2,21 154 11 4,-21-122-5-3,0-1-17 2,0-7-25-6,0-5-10 5,7-6-7 0,0-8-3 0,-7-5-6-1,17 0-1 0,4-14 10 3,10-18 0-4,7-11-19 2,4-5-23-2,13 3-5 3,-10 7 16-2,-10 10 12 0,-4 10 19 2,0 11 5 12,-3 7 15-20,3 0 5-1,-3 7-2 15,3 19 1-14,0 6-2 14,-10 6-6-14,10 3-6 15,-17 1-4-15,10-1-6 15,-10 0-20-15,6-6-47 16,-2-2-66-16,-4-11-249-1,-7-9-588 0</inkml:trace>
    </iact:actionData>
  </iact:action>
  <iact:action type="add" startTime="35548">
    <iact:property name="dataType"/>
    <iact:actionData xml:id="d11">
      <inkml:trace xmlns:inkml="http://www.w3.org/2003/InkML" xml:id="stk11" contextRef="#ctx0" brushRef="#br0">18638 6296 1099 0,'0'0'249'7,"0"0"-173"1,0 0-36 0,0 0-18-1,0 0-22 0,0 0-7 2,55-17 7-2,-34 3 19-1,0 1 0 2,10 3-6 0,-7 2-3-1,4 5-10 0,3 1-1 1,-10 2-20 0,10 0-59 1,-3 0-58-4,10 0-40 5,0 0-61-4,0-3-57 5,-18-3-219-11</inkml:trace>
    </iact:actionData>
  </iact:action>
  <iact:action type="add" startTime="36081">
    <iact:property name="dataType"/>
    <iact:actionData xml:id="d12">
      <inkml:trace xmlns:inkml="http://www.w3.org/2003/InkML" xml:id="stk12" contextRef="#ctx0" brushRef="#br0">18683 6594 910 0,'0'0'371'2,"0"0"-277"4,0 0-67 1,0 0 10 0,0 0 2 2,0 0 32-2,0 0-14 1,194 10-21-2,-118-7-18 3,0-3-18-3,3 0 0 1,43 0-105 1,-19 0-123-1,-30 0-334-6</inkml:trace>
    </iact:actionData>
  </iact:action>
  <iact:action type="add" startTime="37799">
    <iact:property name="dataType"/>
    <iact:actionData xml:id="d13">
      <inkml:trace xmlns:inkml="http://www.w3.org/2003/InkML" xml:id="stk13" contextRef="#ctx0" brushRef="#br0">21431 4981 861 0,'0'0'489'9,"0"0"-415"-2,0 0-45 1,0 0 44 0,0 0-5-2,-128 154-20 2,69-75-4 0,0 14 11 0,-10 10-14-2,3 4-20 4,4-7-14-5,3-10-7 6,14-9 0-7,17-18-65 3,4-14-54 1,10-25-105 0,7-14-140 0,0-10-429-8</inkml:trace>
    </iact:actionData>
  </iact:action>
  <iact:action type="add" startTime="38101">
    <iact:property name="dataType"/>
    <iact:actionData xml:id="d14">
      <inkml:trace xmlns:inkml="http://www.w3.org/2003/InkML" xml:id="stk14" contextRef="#ctx0" brushRef="#br0">21154 4811 1249 0,'0'0'336'7,"0"0"-254"-1,0 0-38 3,0 0 1-1,0 0 12-2,0 154 0 2,0-65-3 1,0 33-4-2,14-6-7-2,-7 11-23 6,3 0-20-5,4-21-34 4,0 13-83-6,17 14-108 4,-10-33-137 0,-4-28-277-7</inkml:trace>
    </iact:actionData>
  </iact:action>
  <iact:action type="add" startTime="38414">
    <iact:property name="dataType"/>
    <iact:actionData xml:id="d15">
      <inkml:trace xmlns:inkml="http://www.w3.org/2003/InkML" xml:id="stk15" contextRef="#ctx0" brushRef="#br0">21324 4567 1324 0,'0'0'369'1,"0"0"-318"-1,0 0-40 8,0 0-8 0,166 25 65 0,-69-15-33-2,13 3-35 2,18-3-68 0,35 3-146 0,-28-1-297 1,-31-1-497-9</inkml:trace>
    </iact:actionData>
  </iact:action>
  <iact:action type="add" startTime="38647">
    <iact:property name="dataType"/>
    <iact:actionData xml:id="d16">
      <inkml:trace xmlns:inkml="http://www.w3.org/2003/InkML" xml:id="stk16" contextRef="#ctx0" brushRef="#br0">22071 5415 1320 0,'0'0'578'3,"0"0"-578"11,0 0-53-13,0 0 20 5,142-7 31 2,-24-9-163-2,-11 5-375 3,-10-2-311-9</inkml:trace>
    </iact:actionData>
  </iact:action>
  <iact:action type="add" startTime="38832">
    <iact:property name="dataType"/>
    <iact:actionData xml:id="d17">
      <inkml:trace xmlns:inkml="http://www.w3.org/2003/InkML" xml:id="stk17" contextRef="#ctx0" brushRef="#br0">22905 5693 920 0,'0'0'676'1,"0"0"-528"13,-59 186-113-13,52-101-16 15,0 1-19-15,7 15-84 16,21-26-196-17,3-22-446 0</inkml:trace>
    </iact:actionData>
  </iact:action>
  <iact:action type="add" startTime="39031">
    <iact:property name="dataType"/>
    <iact:actionData xml:id="d18">
      <inkml:trace xmlns:inkml="http://www.w3.org/2003/InkML" xml:id="stk18" contextRef="#ctx0" brushRef="#br0">22936 5265 1152 0,'0'0'210'1,"0"0"-203"-1,0 0 43 6,97-147-7 2,-52 113-22-2,14 5-21 3,10 9 1-2,-3 11 6 2,3 9-6-4,-10 0-1 7,-14 14 0-8,-17 17-16 4,-11 6-21-2,-17 6 37 2,-10 8 13 0,-18 4 26 0,-31 2-39 0,-17 2-6-2,-73 9-88 6,28-15-190-7,-4-16-409 9</inkml:trace>
    </iact:actionData>
  </iact:action>
  <iact:action type="add" startTime="39451">
    <iact:property name="dataType"/>
    <iact:actionData xml:id="d19">
      <inkml:trace xmlns:inkml="http://www.w3.org/2003/InkML" xml:id="stk19" contextRef="#ctx0" brushRef="#br0">20244 6887 897 0,'0'0'323'10,"0"0"-146"-5,0 0-9 6,0 0-12-8,0 0-76 5,0 0-17 0,200-26 53 0,1 8 13 0,121-7 4-2,79 0 9 4,56-5-12-4,14 0-52 1,-45 0-37 1,-39-1-26 0,-58 8-15 0,-62 11-7-3,-80 10-59 4,-59 2-75-1,-49 0-62 3,-16 0-29 5,-12 0-80-15,-30 0-298-1</inkml:trace>
    </iact:actionData>
  </iact:action>
  <iact:action type="add" startTime="40067">
    <iact:property name="dataType"/>
    <iact:actionData xml:id="d20">
      <inkml:trace xmlns:inkml="http://www.w3.org/2003/InkML" xml:id="stk20" contextRef="#ctx0" brushRef="#br0">23615 7158 751 0,'0'0'385'11,"0"0"-194"-6,0 0-21 1,0 0-25 2,0 0-35 0,0 0-53 0,0 0-6-2,-170-20 9 3,94 20 18-3,-21 0-11 4,-7 2-10-5,-38 19-8 3,-38 6 4 0,-27 9-9-1,-11 1-5 0,10-4-8 1,21-7-2-1,45-14-2 4,25-5 4 0,27-7 9-10,6 0 0 14,-6 0-4-14,0 0-11 15,-6-4 7-16,16-5-20 16,11 3 8-15,17 2-12 15,14 3-2-15,3-3-5 14,4 4 1-14,0-1-1 15,17-2 1-15,0 3-1-1,7-3 11 16,-3 3 6-15,10 0 0 15,0 0-8-16,0-2 4 4,0 2-7 4,0 0-6-2,0 0 0 4,0 0-1-3,0 0 0 2,0 0-1-5,0 0 0 4,0 0-1 0,0 0 2 0,0 0 0-1,0 0 1-1,0 0-1 4,0 0 0-3,0 0 0 0,0 0-7 0,0 0-1 1,0 0-1 0,0 0-1-2,0 0-2 2,0 0 3 0,0 0 0 0,0 0 8-2,0 0 0 4,0 0 1-4,0 0 0 4,0 0 1-6,0 0 0 4,0 0 0 0,0 0 5 0,0 0-5-1,0 0 7 0,0 0-2 3,0 0-5-4,0 0 1 0,0 0-1 2,0 0 9 0,0 0-9 0,0 0 0-2,0 0 5 2,0 0-5 0,0 0 0 1,0 0 0-4,0 0 5 5,0 0-5-3,0 0 1 2,0 0-1-3,0 0 0 0,0 0-1 2,0 0 0 0,0 0-1 0,0 0 1-2,0 0-6 3,0 0 5-2,0 0-7 3,0 0-1-6,0 0 1 4,0 2-4 0,-7 14-4 0,0 8 16-2,-7 15 6 2,7 8-5 5,-17 16 1 4,10 16-1-16,0 29 0-1,-3 41-1 15,-4 39 1-14,14 11 0 15,7-10-1-16,0-12 0 17,0-24-5-17,21 6 5 16,-7-1 1-15,3-6 0 0,-10-27 6 14,-7-27-5-14,0-24-1 15,0-11-1-16,0 1 0 16,0 2 0-15,-7-2 0 16,-10-18 0-15,10-11-1-2,-7-8-5 15,7-10-2-14,0-5-4 13,-3-6 5-13,10-6-1 15,0 0 1-16,0 0-2 4,-7-20-9 5,-7-13-38-3,0-12 12 8,-3-16 15-12,3-12-4 13,0-8-13-14,7-10 6 15,-3-2-1-16,3 6 30 16,0 1-2-15,0 10-3 15,0 11 8-15,-10 7-7 15,3 8-1-15,0 12 4-1,1 6 12 16,-5 10 0-15,-3 7-1 14,-3 8 1-14,-3 5 0 15,2 2-9-15,-2 0 3 14,-5 14-3-13,1 19 8-2,11 11-11 17,-5 5 3-17,5 7 8 15,6 5 0-14,-4-3 0 15,12-6-18-15,6-6-100 14,0-16-121-14,6-13-130 15,19-14-345-15</inkml:trace>
    </iact:actionData>
  </iact:action>
  <iact:action type="add" startTime="41767">
    <iact:property name="dataType"/>
    <iact:actionData xml:id="d21">
      <inkml:trace xmlns:inkml="http://www.w3.org/2003/InkML" xml:id="stk21" contextRef="#ctx0" brushRef="#br0">21573 7470 851 0,'0'0'402'16,"0"0"-202"-15,0 0-9 1,0 0-44 6,0 0-68-1,0 0-51 3,0 0-15-4,0 16 0 4,0 16 49-6,0 11 59 4,0 18-53 0,0 17-37-1,0 35-7 0,-18 33-2 0,11-8-6 3,1-12-7-2,-1-24-3 6,7-40-6-13,0 1-28 15,7-10-90-15,6-20-128 14,19-33-58-14,-12-12-56 15,-2-25-288-14</inkml:trace>
    </iact:actionData>
  </iact:action>
  <iact:action type="add" startTime="42147">
    <iact:property name="dataType"/>
    <iact:actionData xml:id="d22">
      <inkml:trace xmlns:inkml="http://www.w3.org/2003/InkML" xml:id="stk22" contextRef="#ctx0" brushRef="#br0">21465 7491 804 0,'0'0'227'2,"0"0"-192"3,0 0-11 4,0 0 8-4,0 0-31 5,0 0 15-3,128-143 13 3,-83 127 13-7,-6 14-9 6,6 2-17-2,-7 0 1 1,-11 20 14-2,-2 5 15 3,-12 5 19-1,-6 5-1-1,-7 8-14 2,0 7-1-4,-31 6 5 6,-3 5-44-5,-18-3-3 11,-4-6-7-15,-3-10-16 13,-6-14-44-14,13-10-82 15,14-18-249-15</inkml:trace>
    </iact:actionData>
  </iact:action>
  <iact:action type="add" startTime="42918">
    <iact:property name="dataType"/>
    <iact:actionData xml:id="d23">
      <inkml:trace xmlns:inkml="http://www.w3.org/2003/InkML" xml:id="stk23" contextRef="#ctx0" brushRef="#br0">22310 7423 166 0,'0'0'742'17,"0"0"-531"-16,0 0 12-1,0 0-18 8,0 0-54 0,0 0-36-3,0 0 14 4,0 0-12-2,0 0-36 1,-7 0-28-3,-17 17-30 4,-4 11-4-1,-10 14-6 0,-7 15 2-2,0 8-8 4,0 11 4-4,0 6 2 3,7 7 2-3,10 2-14 1,14-4 5 6,-3-3-6 4,17-12-13-16,0-6-14-1,0-14-38 15,31-11-66-14,7-8-26 15,14-16 12-15,28-14-69 15,-4-3-137-16,-10 0-306 0</inkml:trace>
    </iact:actionData>
  </iact:action>
  <iact:action type="add" startTime="43303">
    <iact:property name="dataType"/>
    <iact:actionData xml:id="d24">
      <inkml:trace xmlns:inkml="http://www.w3.org/2003/InkML" xml:id="stk24" contextRef="#ctx0" brushRef="#br0">22646 7523 1079 0,'0'0'406'9,"0"0"-297"-2,0 0-35 1,0 0 58-2,-21 129-69 4,-3-66-8-4,10 10 1 0,7 4-13 2,-10 1-22-1,10 1-13 2,7-9-8-3,0-7-35 3,0-10-81-2,0-17-113 3,0-13-371-6,7-18-428-3</inkml:trace>
    </iact:actionData>
  </iact:action>
  <iact:action type="add" startTime="43538">
    <iact:property name="dataType"/>
    <iact:actionData xml:id="d25">
      <inkml:trace xmlns:inkml="http://www.w3.org/2003/InkML" xml:id="stk25" contextRef="#ctx0" brushRef="#br0">22756 7982 1234 0,'0'0'280'14,"0"0"-216"-13,0 0-41 7,0 0 9-2,0 0-32-1,218-30-92 4,-152 20-189-1,-14 0-259-8</inkml:trace>
    </iact:actionData>
  </iact:action>
  <iact:action type="add" startTime="43715">
    <iact:property name="dataType"/>
    <iact:actionData xml:id="d26">
      <inkml:trace xmlns:inkml="http://www.w3.org/2003/InkML" xml:id="stk26" contextRef="#ctx0" brushRef="#br0">23303 7903 593 0,'0'0'709'2,"0"0"-551"16,0 0-74-17,-17 172 22 2,10-102-75 10,7 3-31-12,0 4-48 15,0-10-51-15,0 4-100 14,0-19-148-14,0-17-400-1</inkml:trace>
    </iact:actionData>
  </iact:action>
  <iact:action type="add" startTime="43947">
    <iact:property name="dataType"/>
    <iact:actionData xml:id="d27">
      <inkml:trace xmlns:inkml="http://www.w3.org/2003/InkML" xml:id="stk27" contextRef="#ctx0" brushRef="#br0">23265 7848 916 0,'0'0'189'2,"0"0"-118"5,0 0 8 0,0 0-32 0,142-98-28 1,-90 86-8 1,7 6 2-2,-14 6 31-1,0 0 8 5,-14 16-17-6,-17 14-19 6,-7 5 19-8,-7 5 33 5,0 5-10 0,-28 4-5 0,-10-7-21-1,-7-2-32 1,-7-12-26 1,-17-15-133-3,10-10-146 2,7-3-463-5</inkml:trace>
    </iact:actionData>
  </iact:action>
  <iact:action type="add" startTime="44264">
    <iact:property name="dataType"/>
    <iact:actionData xml:id="d28">
      <inkml:trace xmlns:inkml="http://www.w3.org/2003/InkML" xml:id="stk28" contextRef="#ctx0" brushRef="#br0">23563 7355 1174 0,'0'0'367'2,"0"0"-251"3,0 0-27 10,0 0-35-14,0 0-36 7,0 0-2-2,194-7 18 4,-118 29-1-2,-11 13 14 9,12 8 5-17,-12 7-25 16,-6 11-15-14,-14 7-12 13,-14 10-5-14,-17 12 5-1,-14 8-27 16,-14 6-54-15,-69 32-67 15,11-25-118-15,-18-25-367-1</inkml:trace>
    </iact:actionData>
  </iact:action>
  <iact:action type="add" startTime="44730">
    <iact:property name="dataType"/>
    <iact:actionData xml:id="d29">
      <inkml:trace xmlns:inkml="http://www.w3.org/2003/InkML" xml:id="stk29" contextRef="#ctx0" brushRef="#br0">21355 9085 603 0,'0'0'708'7,"0"0"-597"0,0 0-90 1,0 0 56 1,283 0 116-4,-51 0-47 5,52 0-11-4,14 0-3 0,-7-11-13 2,-39-1-30 1,-6-3-52-1,-21 2-22-2,-24 3-14 3,-35 3-1-2,-56 4-21 3,-33 3-75-6,-19 0-53 5,-6 0-56-2,-20 0-71 0,-12 8-212-1,-20-6-430-4</inkml:trace>
    </iact:actionData>
  </iact:action>
  <iact:action type="add" startTime="45314">
    <iact:property name="dataType"/>
    <iact:actionData xml:id="d30">
      <inkml:trace xmlns:inkml="http://www.w3.org/2003/InkML" xml:id="stk30" contextRef="#ctx0" brushRef="#br0">22466 9501 532 0,'0'0'532'3,"0"0"-367"3,0 0 27 2,0 0-16-2,0 0-53 2,0 0-39-1,0 0 12 2,0-21 4-4,0 21-11 7,0 0-42-7,0 5-45 4,0 21 10-4,0 9-1 3,0 10 31-1,0 3-16 2,0-1-12-2,7-6-4 0,-7-9-4 2,0-11-6-3,0-11 0 5,0-10-5-8,10 0 5 6,-3-5 0-1,0-28 1-1,14-15-1-1,3-17-8 2,14-9-38 0,7-3-56 0,0 4-8 2,7 10 8-5,-18 15 1 7,-3 17 52-3,-10 13 32-8,-3 17 2 15,-5 1 15-15,-6 7 3 14,11 21 60-14,-11 7-12 15,6 3 14-15,1 4-14 14,4 1-14-14,-12-5-24 15,8-3-13-15,17-2-97 0,-10-11-143 15,3-9-280-15</inkml:trace>
    </iact:actionData>
  </iact:action>
  <iact:action type="add" startTime="47824">
    <iact:property name="dataType"/>
    <iact:actionData xml:id="d31">
      <inkml:trace xmlns:inkml="http://www.w3.org/2003/InkML" xml:id="stk31" contextRef="#ctx0" brushRef="#br0">21341 3829 763 0,'0'0'159'7,"0"0"-117"1,0 0 7-2,0 0 36 2,0 0-27 0,0 0-17 0,0 0-11 0,-135 13-11-2,128-10-3 5,-17 2 5-6,10 4-4 1,-17 4-17 2,3 5 0 0,-10 5-2 0,0 1-6-2,-7 6 7 3,-7 1 1-2,7 6 0 3,-7 7 0-6,-7 1 0 4,7 6 0 1,-7 1 1-2,8 4 12 10,-5-2-4-14,4 4-9 11,0-2 2-8,0 2 8-6,1 3-1 11,-8 4-8-7,7 6-1 9,-11 2 2-9,5 2 5 8,-1 6-6-9,0 0-1 0,7 4 0 9,0 3 0-7,-3 5 8 5,3 0-7 7,7 3 13-13,10 2-1-4,-3 4-6 13,7-2-6-11,10 5 0 13,-3 4 0-11,10 2 0 8,7-1-1-7,0-4 1-5,7 0 8 12,-7-6-9-7,7 1 0 7,0-3 1-8,0 3 7 8,-10-3-7-8,3 0 1 9,0 1-1-8,0 0 0-5,0-1 0 11,-10-3 8-6,10 4-8 8,-7-2 2-9,7 2-3 8,-6 1 6-9,2 3-6 10,4 4 1-10,-7-4-1 11,14-3 0-9,-7-5 1-5,1-5 0 12,6-8 5-7,-11-2-6 9,11-1 0-12,0-1 6 10,0 5-4-8,0 2 6 9,17 1-2-8,4 3 3-5,3-7-8 11,4-1 9-6,10-3 12 7,7-2-12-8,0-6-7 9,7 1 4-10,7-1-6 11,-7-4 0-10,17-1 1-4,-3 1 5 12,3-6-7-7,11 3 1 10,-4-5 15-13,7 2-2 11,-4-3-6-10,5-3 3 11,-1-4 10-11,7-1 2-2,-4-4-11 12,4 0-2-10,0-2 6 10,0-3 0-9,7-5 6 7,0-2-2-7,14-5 14 13,30-8 27-16,33-5 2 12,33-4-16-9,-20-5-15-4,-28-2-7 13,-55-4-9-10,-31 5-14 12,10-1-1-13,7 1 1 10,0 6-1-7,0-4 11 6,-17-2-12-6,3 0 0 13,-4 0 2-17,4-3 4-1,-3-2-5 10,10 0 0-5,7 0-1 7,7-17 6-8,0-3 9 9,0 0-6-10,7 0-8 14,-14-3 5-16,7-3-6-1,-7-2 10 13,-7-3 1-10,7-8-1 14,-18-3 0-16,5-3-1 11,-5-6 6-9,-3 0-9 11,-10-4-6-11,-7-4 6-2,0-8-6 11,-7-5 10-7,0-11-9 9,0-9 6-12,-7-5-5 14,-10-5 5-15,3 1-1 14,7 6 4-14,-17 5 4 15,3 4-9-15,-3 8-5-1,3 2 0 16,-10 1 0-15,0 2 0 15,0-2 0-15,3-6 1 15,-3-4-1-15,-7-6 0 15,10-3 1-15,-10-1-1-1,0 4 1 15,0 1-1-14,0 1-6 15,-7 3 4-14,7 0 2 13,-7 1 0-14,0-3 1 14,0-5 5-13,-7-6-5-2,-7-1 0 11,0-3 0-7,-3-3 1 12,10-5 9-15,-7 3 14 15,7-3-15-15,-10 3 4 11,-4 2 5-9,-3 3 2 15,-4 0-7-17,-3 2-12-1,-7 3 4 15,-7 2-6-14,10 3 2 14,-10 3-1-14,-7 0 5 15,-3 5-5-15,3 4 6 14,0 4-5-14,0 1-2 15,0 6 0-15,-7 0-2-1,-10 2-8 17,10 6 1-16,7 7 3 12,0 7 1-10,7 8 5 13,7 5 0-15,4 4 0 15,-4 1 0-15,-7 1 0-1,7-1 1 15,-7 2 0-14,7-3-1 15,3 1 1-15,-3 5-1 15,7-1 0-15,-7 1 2 14,10 5-2-14,-10 0 0 0,0 0 0 14,0 0 1-14,-14-3-1 14,-7-3-1-13,0 2 1 13,7-2 0-14,-7 1 1 14,-3 1 5-14,17 1-5 16,-7 0 1-16,14 2 5-1,4 4-5 14,-11-1-1-13,0-1 0 16,-7-4 8-17,0-3-9 16,0 2 1-15,-10-4 0 15,3-1 0-16,0 7 0 16,7 1-1-16,-10 9-1 18,-4 0 1-17,0 5-1-1,-10-4 1 15,3 1 1-15,-3 0 1 17,0-3 8-17,10 4-9 17,1-2-1-16,2 6 0-1,4 0-34 15,1 5-81-14,6 0-59 14,-25 0-78-14,26 8-142 16,-1 5-476-16</inkml:trace>
    </iact:actionData>
  </iact:action>
  <iact:action type="add" startTime="50281">
    <iact:property name="dataType"/>
    <iact:actionData xml:id="d32">
      <inkml:trace xmlns:inkml="http://www.w3.org/2003/InkML" xml:id="stk32" contextRef="#ctx0" brushRef="#br0">25362 7239 522 0,'0'0'268'6,"0"0"-155"2,0 0 29-3,0 0 8 6,0 0-24-8,0 0-30 5,0 0-12 0,14 2 12 1,-14-2 3-2,7 0-29 0,-7-2-30 1,14-11-13 0,-4-5 1 0,11-6-3-2,17-12-18 5,-7-4-6-6,11-5-1 1,3 0 0 1,0 6-7 2,0 6-33 0,-7 8-5-2,-7 10 10 1,-3 5 1 9,-4 5 21-16,-10 2-2 14,0 3-1-14,3 0-1 15,-3 6 4-15,0 15 13-1,3 3 13 16,11 9 9-15,-11 5-9 15,4 5 1-15,-7 2-3 14,10-3-3-14,-3-4-1 15,10-3-7-15,0-7 0 0,10-5 6 13,15-6 4-13,3-9 5 15,6-8-5-15,12 0-10 14,2-8-7-14,-3-20-36 16,0-18-99-16,-17 2-211 14,-31 2-336-14</inkml:trace>
    </iact:actionData>
  </iact:action>
  <iact:action type="add" startTime="51082">
    <iact:property name="dataType"/>
    <iact:actionData xml:id="d33">
      <inkml:trace xmlns:inkml="http://www.w3.org/2003/InkML" xml:id="stk33" contextRef="#ctx0" brushRef="#br0">25861 5346 861 0,'0'0'248'13,"0"0"-64"-11,0 0-62 3,0 0-38 5,0 0-18-4,0 0-33 4,-163-23-18-6,139 23-14 6,-4 12 6-4,4 7-6 3,3 6-1-2,4-1 0 8,10 1-1-14,7 2-6 5,0 2-1 4,0-2-3-6,7-2-5 7,24-4-6-6,-10-7-9 6,10-6 11-8,0-8 1 5,-10 0-3 0,10-4 22 0,-3-25 0-1,3-6-6 0,-7-10-75 5,-3 0-54-8,-7-3 24 4,3 5 46-2,-17 8 65 3,0 7 1-2,0 13 34-1,0 10 59 3,0 5-4-2,0 0-90 3,0 0-2-6,-10 15 2 7,3 10 24-6,-7 7-4 6,7 12 0-7,-7 7 2 3,4 3-9 2,3 7-13-2,0 0 0 1,7 14-85-2,0-12-151 6,0-17-157-12</inkml:trace>
    </iact:actionData>
  </iact:action>
  <iact:action type="add" startTime="51566">
    <iact:property name="dataType"/>
    <iact:actionData xml:id="d34">
      <inkml:trace xmlns:inkml="http://www.w3.org/2003/InkML" xml:id="stk34" contextRef="#ctx0" brushRef="#br0">26113 5482 833 0,'0'0'241'1,"0"0"-134"1,0 0 44 7,0 197-28-2,0-110-55 3,0 6-12-7,0 7-7 6,0 4-11-2,0-11-15-1,11-15-15 3,-4-18-7-2,0-21 1 3,-7-20 0-4,7-16-2 3,-7-3-7-4,0-12-1 6,7-30-6-5,-7-12-55-1,0-19 43 3,0-15-16 1,0-6-51-1,0-7-35 7,0 3 47-13,6 0 36 13,26 2 31-14,6 11-17 15,14 9 4-15,-7 13-3 15,7 16-7-15,-7 16 19-1,-7 16 16 15,-11 15-9-14,-9 0-30 15,-11 25 35-15,-7 15 6 15,0 11 87-15,-32 6-4 14,-13 5-10-13,0 3-31-2,-7-3-16 14,-6 1-15 3,13-7-11-16,7-10-2-1,10-24-80 16,4-14-111-15,17-8-359-1</inkml:trace>
    </iact:actionData>
  </iact:action>
  <iact:action type="add" startTime="52013">
    <iact:property name="dataType"/>
    <iact:actionData xml:id="d35">
      <inkml:trace xmlns:inkml="http://www.w3.org/2003/InkML" xml:id="stk35" contextRef="#ctx0" brushRef="#br0">26577 5676 624 0,'0'0'278'1,"0"0"-105"3,7 138-7 6,0-68 7-4,10 9-82 4,-10 3-40-6,7 1-17 5,-7-5-17-2,3-13-7 1,-3-13-8-1,0-20-1 0,0-18 0 2,-7-9 11-1,0-5 10 0,0-8-6-2,0-25-16 4,0-21-9-4,0-13-3 3,-7-14-11-5,-17-7-39 6,17-8-18-3,-7 0-31 8,14 6 38-14,0 1 73 15,21 9 0-15,17 7 8 15,7 8-6-16,-7 14-1 17,-10 13-1-16,-4 14 2 14,-10 13-2-14,3 11-1-1,-3 0-35 16,-7 17 14-15,-7 18 22 15,0 11 65-15,0 4 0 14,0 8 4-14,-7 4-36 0,-7-3-17 13,-10-4-13-12,3-6-3 14,4-12-93-16,3-14-184 17,7-18-328-16</inkml:trace>
    </iact:actionData>
  </iact:action>
  <iact:action type="add" startTime="52448">
    <iact:property name="dataType"/>
    <iact:actionData xml:id="d36">
      <inkml:trace xmlns:inkml="http://www.w3.org/2003/InkML" xml:id="stk36" contextRef="#ctx0" brushRef="#br0">27041 5614 613 0,'0'0'242'2,"0"0"-100"2,0 0 8 5,0 0-35-2,7 161-70 2,0-125-22-4,0-8 6 5,-7-11-6-4,7-4-4 1,-7-11-6 0,0-2 7 1,10 0 40 1,-10-7 5-4,0-18-31 5,7-11-21-3,-7-4-1 1,0-7-12-3,0-2 0 6,-7-4 11-6,-10 1 0 9,10 4 3 1,0 5-14-14,7 13-29 0,0 8 9 15,0 8-5-16,7 7-40 15,24 5-36-14,21 2-67 16,-7 0-117-16,0 0-119-1</inkml:trace>
    </iact:actionData>
  </iact:action>
  <iact:action type="add" startTime="52764">
    <iact:property name="dataType"/>
    <iact:actionData xml:id="d37">
      <inkml:trace xmlns:inkml="http://www.w3.org/2003/InkML" xml:id="stk37" contextRef="#ctx0" brushRef="#br0">27616 5552 616 0,'0'0'565'2,"0"0"-374"3,0 0 1 3,0 0-64-3,-167 51-61 5,133-29-39-3,3 1-20 3,0 1-2-7,17 2-6 6,7-1-6-1,7-4-6 0,0-2-10-2,21-3-8 2,24-2-17 0,6-6 25 0,19-3 22 0,-5-2-1-2,5-3-1 3,-18 0-46-2,-25 0 35-2,-3 0-10 4,-10-6 23-1,-14-9 40 0,0-10-1 8,0-5-39-16,-7-5-30 6,-6-3-63 4,-12-13-108-6,11 11-113 3,8 7-221-1</inkml:trace>
    </iact:actionData>
  </iact:action>
  <iact:action type="add" startTime="53097">
    <iact:property name="dataType"/>
    <iact:actionData xml:id="d38">
      <inkml:trace xmlns:inkml="http://www.w3.org/2003/InkML" xml:id="stk38" contextRef="#ctx0" brushRef="#br0">28367 5401 1162 0,'0'0'561'6,"0"0"-441"2,0 0 37-2,0 0-61 0,0 0-71 2,0 0-23 0,-163 153-1 0,111-96 0-1,-7 4-1 0,7-3-48 1,14-8-105 1,7-11-58-4,10-30-129 4,14-9-279-2,-3-2-33-5</inkml:trace>
    </iact:actionData>
  </iact:action>
  <iact:action type="add" startTime="53283">
    <iact:property name="dataType"/>
    <iact:actionData xml:id="d39">
      <inkml:trace xmlns:inkml="http://www.w3.org/2003/InkML" xml:id="stk39" contextRef="#ctx0" brushRef="#br0">27913 5382 314 0,'0'0'1016'2,"0"0"-865"2,0 0-124 4,0 0 93-2,0 0-20 4,118 152-40-5,-87-99-29 7,7 3-22-9,-10-4-9 7,17 21-33-4,0-15-200 4,-14-10-380-10</inkml:trace>
    </iact:actionData>
  </iact:action>
  <iact:action type="add" startTime="53473">
    <iact:property name="dataType"/>
    <iact:actionData xml:id="d40">
      <inkml:trace xmlns:inkml="http://www.w3.org/2003/InkML" xml:id="stk40" contextRef="#ctx0" brushRef="#br0">28571 6113 1750 0,'0'0'520'6,"0"0"-390"-1,0 0-130 4,0 0-130-3,0 0-735-6</inkml:trace>
    </iact:actionData>
  </iact:action>
  <iact:action type="add" startTime="54321">
    <iact:property name="dataType"/>
    <iact:actionData xml:id="d41">
      <inkml:trace xmlns:inkml="http://www.w3.org/2003/InkML" xml:id="stk41" contextRef="#ctx0" brushRef="#br0">29083 8173 1056 0,'0'0'285'6,"0"0"-203"0,0 0 56 0,0 0 61 2,0 0-74 0,0 0-23 0,0 0 38-3,10-55 1 4,4-1-45-2,0-19-64 3,10-19-13-5,-3-11-3 3,3-26 5-1,-10-26-3 1,7-27-8-1,-11 16-9 2,4 38 5-1,-7 41-5 8,0 38-1-15,0 9-7 16,10 9-5-17,-10 10 1 17,0 18-2-16,0 5-31-1,7 28-65 16,17 30 79-15,0 48 30 13,14 53 11-13,7 50-4 15,7 19 3-15,-7-11 1 15,7-27-11-15,-7-57 0 14,-14-41-1-12,0-30 1-3,0-24-2 14,-11-11-5-13,5-10-12 15,6-17 17-16,-4-27 2 16,4-85 53-15,-7-64-20 16,-10-40-15-16,-21-24-18-1,0 20-15 15,0 50-38-14,0 47-15 14,0 47-34-14,0 29-18 15,18 2-128-15,9 6-265 15,-3 12-120-15</inkml:trace>
    </iact:actionData>
  </iact:action>
  <iact:action type="add" startTime="54881">
    <iact:property name="dataType"/>
    <iact:actionData xml:id="d42">
      <inkml:trace xmlns:inkml="http://www.w3.org/2003/InkML" xml:id="stk42" contextRef="#ctx0" brushRef="#br0">31391 7138 1493 0,'0'0'336'6,"0"0"-161"2,0 0-19-1,0 0-14 1,0 0-73-2,-179-28-64 5,89 79-5-6,-14 22 0 5,0 18 19-5,14 7 12 3,14 2 0 0,31-1-7 0,24-12-9 0,21-6-6-2,21-13-9 3,48-15 0-2,17-21 8 3,22-21 10-7,9-11 3 6,-6-28-8-1,-4-24-7 0,-27-16-6-2,-11-11-10 3,-24-3-15 0,-17-4-36 8,-11 0-55-16,-17 2-29 15,0 6-72-16,-31 6-168 18,-7 19-267-18,17 20-303 1</inkml:trace>
    </iact:actionData>
  </iact:action>
  <iact:action type="add" startTime="55238">
    <iact:property name="dataType"/>
    <iact:actionData xml:id="d43">
      <inkml:trace xmlns:inkml="http://www.w3.org/2003/InkML" xml:id="stk43" contextRef="#ctx0" brushRef="#br0">32025 7738 1483 0,'0'0'533'5,"0"0"-461"1,0 0 50 0,0 0 73 2,-90 154-114 0,45-92-59 0,0 3-22-2,-7 1-21 3,14-8-108-2,0-7-156 2,17-18-318-4,14-25-321-5</inkml:trace>
    </iact:actionData>
  </iact:action>
  <iact:action type="add" startTime="55430">
    <iact:property name="dataType"/>
    <iact:actionData xml:id="d44">
      <inkml:trace xmlns:inkml="http://www.w3.org/2003/InkML" xml:id="stk44" contextRef="#ctx0" brushRef="#br0">32426 7348 1288 0,'0'0'884'17,"0"0"-800"-16,0 0-84 2,0 0 0 6,-20 201 38-2,-12-96-38-2,12 8-56 4,-12 6-24-1,-13 24-91-1,14-29-142 0,4-30-337-7</inkml:trace>
    </iact:actionData>
  </iact:action>
  <iact:action type="add" startTime="55749">
    <iact:property name="dataType"/>
    <iact:actionData xml:id="d45">
      <inkml:trace xmlns:inkml="http://www.w3.org/2003/InkML" xml:id="stk45" contextRef="#ctx0" brushRef="#br0">31329 6418 1204 0,'0'0'171'2,"0"0"-131"12,0 0-22-12,-207 95 47 3,130-46 9 5,-9 14-17-3,-15 29 6 1,-23 49 4-2,-18 43 2 2,0 13-11 0,38-28-29 1,28-44-7-5,38-46-13 5,24-5-7 0,7 15-2 5,7 12-9-13,21 15-31 15,62 10-61-16,59-3-103 16,66-10-49-15,-28-32-134 15,-14-36-272-15</inkml:trace>
    </iact:actionData>
  </iact:action>
  <iact:action type="add" startTime="56114">
    <iact:property name="dataType"/>
    <iact:actionData xml:id="d46">
      <inkml:trace xmlns:inkml="http://www.w3.org/2003/InkML" xml:id="stk46" contextRef="#ctx0" brushRef="#br0">32793 6511 1169 0,'0'0'261'4,"0"0"-219"6,0 0 7-4,45 159 126 1,14-11-64 1,7 64-17 0,17 29-17 0,0 6 13-3,-17-15 4 5,-8-30-4-3,-2-16-34 4,-22-38-25 5,-9-32-17-15,-18-33-14 15,-7-8-88-15,-25 39-111-1,-9-13-170 16,-29-19-640-15</inkml:trace>
    </iact:actionData>
  </iact:action>
  <iact:action type="add" startTime="80436">
    <iact:property name="dataType"/>
    <iact:actionData xml:id="d47">
      <inkml:trace xmlns:inkml="http://www.w3.org/2003/InkML" xml:id="stk47" contextRef="#ctx0" brushRef="#br0">1876 14038 1177 0,'0'0'385'9,"0"0"-203"-2,0 0-76 1,0 0 37-2,0 0 14 2,0 0-73 1,0 0-58-4,0 0-6 3,0 0 12 0,0 0 1 0,0 0-33-2,0 0-6 3,0 0-101-2,0-12-151 3,0-6-278-6,0-4-772-3</inkml:trace>
    </iact:actionData>
  </iact:action>
  <iact:action type="add" startTime="80797">
    <iact:property name="dataType"/>
    <iact:actionData xml:id="d48">
      <inkml:trace xmlns:inkml="http://www.w3.org/2003/InkML" xml:id="stk48" contextRef="#ctx0" brushRef="#br0">3143 13108 993 0,'0'0'327'9,"0"0"-124"-3,0 0-66 2,0 0-45 0,0 0-22-2,-163-82-22 4,118 77-38-4,-7 5-9 0,-10 0 6 2,3 10 10 0,0 17-1 0,1 14-8-3,-5 7-2 5,11 7-6-3,7 5-1 1,18-2-1-2,3-8-10 3,10-4-2-2,14-11-19 6,0-7-3-12,20-5-12 9,19-8-17 7,12-10 27-15,19-5 38 1,-5 0 5 8,1-20 6 6,3-13-11-15,-10-10-5-2,-7-7-61 14,-7-6-42-11,-7-4 20 11,-17-1-21-13,3 6-10 15,-17 10 66-13,-7 9 41-1,0 17 12 10,0 9 87-9,0 10 48 11,0 0-48-9,-7 10-10-4,-10 25-25 9,-4 15-23 7,0 20 18-14,-10 18 10-1,0 16 7 9,3 7-4-5,-3 9-3 5,10 1-20-8,-3-2-17 11,10-11-13-12,7-15-6 12,7-17-1-10,0-18-54-2,7-16-82 9,21-24-141-6,3-10-314 12,-7-8-297-16</inkml:trace>
    </iact:actionData>
  </iact:action>
  <iact:action type="add" startTime="81371">
    <iact:property name="dataType"/>
    <iact:actionData xml:id="d49">
      <inkml:trace xmlns:inkml="http://www.w3.org/2003/InkML" xml:id="stk49" contextRef="#ctx0" brushRef="#br0">3517 13280 1061 0,'0'0'536'8,"0"0"-370"-5,0 0-12 9,0 0-34-9,0 0-23 3,0 0-65 3,0 0-23-2,-121 103-8 2,76-47 12-3,10 4 17 4,-3 8-9-5,14 3-4 7,3 4-15-10,14 1-1 6,7-3-1 1,0-11-5-2,35-4-7 1,10-13-7 0,17-13-3 1,11-18 13 2,17-14 9-7,0-7 1 9,-7-32 14-10,-11-11-13 10,-13-8-2-8,-21-4-11 7,-13-3 11-9,-19-6-7 10,-6-5 6-7,-31-2-9-6,-21-3-9 11,-13 5-59-6,-5 9-33 7,5 15-48-7,6 21-74 6,7 16-147-7,21 12-632-3</inkml:trace>
    </iact:actionData>
  </iact:action>
  <iact:action type="add" startTime="81881">
    <iact:property name="dataType"/>
    <iact:actionData xml:id="d50">
      <inkml:trace xmlns:inkml="http://www.w3.org/2003/InkML" xml:id="stk50" contextRef="#ctx0" brushRef="#br0">4604 13426 780 0,'0'0'899'6,"0"0"-737"2,0 0-89-4,0 0-21 8,0 0 35-8,186-5-48 2,-123 0-23 2,2 3-16 6,-6-2-30-11,-14 4-67 2,0 0-116 6,-14 11-303-6,-10 1-411-4</inkml:trace>
    </iact:actionData>
  </iact:action>
  <iact:action type="add" startTime="82129">
    <iact:property name="dataType"/>
    <iact:actionData xml:id="d51">
      <inkml:trace xmlns:inkml="http://www.w3.org/2003/InkML" xml:id="stk51" contextRef="#ctx0" brushRef="#br0">4597 13851 1326 0,'0'0'602'1,"0"0"-495"1,0 0-54 7,0 0 50 8,211 8-7-14,-132 2-68 14,4 5-28-16,-13 6-35-1,-5 21-129 16,-6-2-176-15,-28-6-424-1</inkml:trace>
    </iact:actionData>
  </iact:action>
  <iact:action type="add" startTime="83972">
    <iact:property name="dataType"/>
    <iact:actionData xml:id="d52">
      <inkml:trace xmlns:inkml="http://www.w3.org/2003/InkML" xml:id="stk52" contextRef="#ctx0" brushRef="#br0">5957 12850 477 0,'0'0'772'10,"0"0"-523"-5,0 0-122 3,0 0-92-2,0 0 0 4,0 0-16-4,0 87 40 2,0 4 41-2,0 48 30 2,0 45-18 1,21 24-46-2,3 2-23 0,-3-14-24 0,10-50-11 3,-11-33-8 6,-6-37-61-15,11-24-77 14,-12-6-48-14,12-8-85 15,-5-10-81-14,-2-24-186-1</inkml:trace>
    </iact:actionData>
  </iact:action>
  <iact:action type="add" startTime="84365">
    <iact:property name="dataType"/>
    <iact:actionData xml:id="d53">
      <inkml:trace xmlns:inkml="http://www.w3.org/2003/InkML" xml:id="stk53" contextRef="#ctx0" brushRef="#br0">5822 12850 728 0,'0'0'559'2,"0"0"-366"1,0 0-109 5,0 0-58-1,45-130-10 2,0 90-10-4,14 2-4 6,17 7-1-6,10 5 9 1,4 13-9 3,0 13 8-2,0 3-9 2,-7 29-13-3,-17 19-2 2,-14 10 15-1,-28 14 22 3,-17 6 19-5,-7 9-16 6,-31 8-5-6,-21 0-20 9,-14 1-37-13,-17-8-63 15,-21-9-92-15,14-26-76 15,14-26-326-15</inkml:trace>
    </iact:actionData>
  </iact:action>
  <iact:action type="add" startTime="84799">
    <iact:property name="dataType"/>
    <iact:actionData xml:id="d54">
      <inkml:trace xmlns:inkml="http://www.w3.org/2003/InkML" xml:id="stk54" contextRef="#ctx0" brushRef="#br0">7649 12063 1403 0,'0'0'352'7,"0"0"-204"0,0 0-38 0,0 0-38 1,-149 187-16-1,73-41-9 4,-3 69 19-7,9 43 26 5,43 22 12-2,27 4-12 7,65-23-46-14,46-18-34 15,38-34-12-14,24-44-11 15,21-40-112-16,-14-42-189 17,-45-33-195-17,-45-21-554 0</inkml:trace>
    </iact:actionData>
  </iact:action>
  <iact:action type="add" startTime="85997">
    <iact:property name="dataType"/>
    <iact:actionData xml:id="d55">
      <inkml:trace xmlns:inkml="http://www.w3.org/2003/InkML" xml:id="stk55" contextRef="#ctx0" brushRef="#br0">13841 11578 899 0,'0'0'494'3,"0"0"-317"7,0 0-6-7,0 0 10 6,0 0-61-2,0 0-52 1,0 0-17-1,0 5-11 0,-14 27 10 4,-17 22 27-6,-21 49 6 4,-38 58-34-4,-14 53-14 3,-7 22-9 0,8-12-12-1,26-29-2 1,26-62-12 8,30-40-1-14,3-35-54 13,12-20-64-13,6-8-71 13,0-4-92-14,0-26-51 15,0 0-236-14,0-33 62-2</inkml:trace>
    </iact:actionData>
  </iact:action>
  <iact:action type="add" startTime="86348">
    <iact:property name="dataType"/>
    <iact:actionData xml:id="d56">
      <inkml:trace xmlns:inkml="http://www.w3.org/2003/InkML" xml:id="stk56" contextRef="#ctx0" brushRef="#br0">13221 11656 1041 0,'0'0'307'2,"0"0"-124"-1,0 0-46 9,0 0-54-4,0 0-83 2,0 0 18-1,0 0 50 0,45 149 94 1,7-44-26-2,17 47 0 3,11 41-18-2,3 19-50 2,-7-16-27-2,-31-42-22 1,-17-59-10-1,-4-26-9 3,-3-24-9-4,3-3-88 0,-3-6-73 2,3-11-51 8,-10-33-53-15,0-29-237 14,-14-19-50-14</inkml:trace>
    </iact:actionData>
  </iact:action>
  <iact:action type="add" startTime="86766">
    <iact:property name="dataType"/>
    <iact:actionData xml:id="d57">
      <inkml:trace xmlns:inkml="http://www.w3.org/2003/InkML" xml:id="stk57" contextRef="#ctx0" brushRef="#br0">13208 11268 1286 0,'0'0'270'5,"0"0"-206"4,0 0-63-2,0 0 68 2,141 13 43-4,-51-11-47 5,7 1-27-4,0-1-27 5,0-2-5-8,-7 5-6 5,0 2-133 0,7 4-134 0,-17-4-256-1,-18-2-427-6</inkml:trace>
    </iact:actionData>
  </iact:action>
  <iact:action type="add" startTime="87164">
    <iact:property name="dataType"/>
    <iact:actionData xml:id="d58">
      <inkml:trace xmlns:inkml="http://www.w3.org/2003/InkML" xml:id="stk58" contextRef="#ctx0" brushRef="#br0">14052 12472 1362 0,'0'0'406'2,"0"0"-319"2,0 0-13 4,0 0 11 0,0 0-43 0,177-68-29-3,-108 58-12 5,-10 3-1-4,-1 7 0 4,12 0-85-5,-5 3-123 2,-13 16-270 3,-14-1-269-10</inkml:trace>
    </iact:actionData>
  </iact:action>
  <iact:action type="add" startTime="87412">
    <iact:property name="dataType"/>
    <iact:actionData xml:id="d59">
      <inkml:trace xmlns:inkml="http://www.w3.org/2003/InkML" xml:id="stk59" contextRef="#ctx0" brushRef="#br0">14952 12247 1322 0,'0'0'405'2,"0"0"-295"13,0 0-110-15,0 0 31 16,0 0 26-15,10 199-33 1,-10-113-4 12,0 10 2 3,0 2-9-17,0-5-13 1,0-10-86 15,7-13-151-15,0-21-164 15,0-26-326-16</inkml:trace>
    </iact:actionData>
  </iact:action>
  <iact:action type="add" startTime="87656">
    <iact:property name="dataType"/>
    <iact:actionData xml:id="d60">
      <inkml:trace xmlns:inkml="http://www.w3.org/2003/InkML" xml:id="stk60" contextRef="#ctx0" brushRef="#br0">14893 12185 1177 0,'0'0'318'7,"0"0"-238"-4,0 0-41 6,31-138 6-2,-10 94-32-1,10 4-12 2,0 2-1 0,4 8 47 0,10 3 26-2,7 4 7 3,10 8-46-2,-3 9-24 3,7 6-1-7,-4 0-9 6,-3 8-10-1,-7 17 10 0,-14 5-41-2,-17 8-40 2,-21 8 74 1,0 3 7-2,-21 7 21 4,-31 5-21 5,-17-1-25-15,-59 8-118 16,17-15-136-16,7-17-457-1</inkml:trace>
    </iact:actionData>
  </iact:action>
  <iact:action type="add" startTime="88155">
    <iact:property name="dataType"/>
    <iact:actionData xml:id="d61">
      <inkml:trace xmlns:inkml="http://www.w3.org/2003/InkML" xml:id="stk61" contextRef="#ctx0" brushRef="#br0">12602 13816 1091 0,'0'0'410'8,"0"0"-308"-1,0 0-69 1,0 0 83-2,194-42 91 3,3 16-59-2,94-6 0-2,44-1-7 4,22 6-2-1,-8 4-48 0,-41 11-49-2,-24 7-30 3,-31 5-5-3,-35 0-7 4,-48 0-34-6,-42 0-42 6,-49 6-51-3,4 1-89 0,-14 2-129 1,-17-7-271-7</inkml:trace>
    </iact:actionData>
  </iact:action>
  <iact:action type="add" startTime="88947">
    <iact:property name="dataType"/>
    <iact:actionData xml:id="d62">
      <inkml:trace xmlns:inkml="http://www.w3.org/2003/InkML" xml:id="stk62" contextRef="#ctx0" brushRef="#br0">15893 14162 882 0,'0'0'510'2,"0"0"-397"-2,0 0 15 11,0 0 8-6,0 0-66 1,0 0-23 2,0 0 2 0,-72 0 63 0,33 0 14-2,-6 2-9 4,0 0-10-4,-13-2-21 5,-5 0-22-8,-2 0-15 5,-18 0-17 1,-7 0-14-2,-42-9-3 0,11-9-6 0,-14-2-3 2,-7 0-5-2,38 7 17 4,-13 3 6-7,13 7-5 10,21 3 13 2,6 0 8-15,12 5-19-1,13 11-14 16,0 1-6-15,7-2 1 15,0 3 5-15,7-5-6 14,0 1-1-13,0-1 0-2,10 0 1 16,-3-1-2-15,3-1 2 14,-3-2-1-14,10 0 1 15,4-4 5-15,3-4-4 15,7 2 13-16,0-1-8 16,-10 0 4-14,10 2-10-2,7-2-1 14,-14-2 1-13,7 0 8 15,7 3 3-15,-10-3 5 4,10 0 1 3,0 2-6-1,0-2-3 2,0 0-9-2,0 0 9-2,0 0-8 4,0 0-1-1,0 0 0 0,0 0 0-2,0 0 7 2,0 3-6 0,0-3 7 0,0 0-1-2,0 0-1 3,0 0-6-2,0 0 0 3,0 0-6-6,0 0 4 4,0 0 2 0,0 0 0 0,0 0 0-1,0 0 1 0,0 0 6 3,0 0 5-4,0 0-4 0,0 0 1 3,0 0-8-2,0 0 0 1,0 0 0-2,0 0 8 3,0 0-9-2,0 0 14 2,0 0 10-4,0 0 18 6,0 0 0-7,0 0 4 6,0 0-4-6,0 0 3 4,0 0-5 0,0 0-10 0,0 0-7 0,0 0-7-2,0 0 5 4,0 0-6-4,0 0-4 0,-7 0-10 4,0 0-1 5,0 0-1-14,0 0 0 5,7 0-14 4,-7 2-2-6,-17 26-1 6,3 20-4-5,-24 47-1 10,0 59 13-14,-7 65 10 14,7 38-1-14,14 14-5 16,10-1 6-17,21-23-1 16,0-12-8-16,0-14 2 16,21-12 6-15,3-22-6 15,-3-9 6-15,3-17 1-1,-10-35 0 16,-7-32 1-16,0-37 0 16,-7-19-1-15,7-8-6 15,-7-5 4-15,10-7-11 15,-10-18-5-15,0-5 3-1,0-36-12 16,-17-13-14-15,-4-19-4 14,4-13 11-14,-4-3 8 15,1-6-4-15,-12-5-11 14,1 3-6-14,-14-3 1 15,-7-1-2-13,-13 10-3-3,-12 8 27 14,12 16 17-13,-11 16 7 15,17 18 1-16,7 11-1 16,14 15 0-15,10 7 0 16,11 0-5-16,10 24-28-1,0 22-7 15,0 19-9-14,7 3-51 14,0 5-27-14,14-7-123 15,10-19-237-16,-3-22-317 1</inkml:trace>
    </iact:actionData>
  </iact:action>
  <iact:action type="add" startTime="90532">
    <iact:property name="dataType"/>
    <iact:actionData xml:id="d63">
      <inkml:trace xmlns:inkml="http://www.w3.org/2003/InkML" xml:id="stk63" contextRef="#ctx0" brushRef="#br0">13893 14716 901 0,'0'0'589'2,"0"0"-412"7,0 0-36-2,0 0-51-2,0 0-90 4,0 0 1-1,0 0 103 0,0 153 31-2,0-77-9 2,-7 4-39-1,-7 8-42 3,7-8-26-5,0-2-19 5,7-10-39-5,0-11-128 3,7-25-166-2,7-14-157 2,10-18-155-7</inkml:trace>
    </iact:actionData>
  </iact:action>
  <iact:action type="add" startTime="90931">
    <iact:property name="dataType"/>
    <iact:actionData xml:id="d64">
      <inkml:trace xmlns:inkml="http://www.w3.org/2003/InkML" xml:id="stk64" contextRef="#ctx0" brushRef="#br0">13917 14643 927 0,'0'0'269'3,"0"0"-98"3,0 0-7 2,0 0-4-3,0 0-68 4,0 0-19-2,0 0 2 2,-14-58-16-3,14 47-5 3,7 0-22-2,28-6-20 3,10 2-12-7,24-2 19 5,14 2-3 0,-10 7-4 0,3 6-12-1,-10 2-1 0,-15 0-6 3,-19 25-11-4,-19 10-2 3,-6 10 20-4,-7 10 16 3,-20 12 3 0,-18-4-5-1,-14-1-14 5,0-7-19 4,-7-11-41-14,-3-15-57-2,10-19-120 15,14-6-157-13,10-4-285-2</inkml:trace>
    </iact:actionData>
  </iact:action>
  <iact:action type="add" startTime="91939">
    <iact:property name="dataType"/>
    <iact:actionData xml:id="d65">
      <inkml:trace xmlns:inkml="http://www.w3.org/2003/InkML" xml:id="stk65" contextRef="#ctx0" brushRef="#br0">14865 14238 654 0,'0'0'557'8,"0"0"-376"-2,0 0 34 3,0 0-42-2,0 0-60 2,0 0-65-2,0 0-26-2,-90 92 44 3,45-34 58 0,0 13 3 0,0 6-33-3,7 12-20 4,11 7-32-2,2-1-20 2,18 3-16-4,7-7-6 5,0-6 0-1,14-9-52 7,24-12-85-15,28-17-37 14,10-9-84-14,52-19-68 15,-24-8-237-14,-7-11-408-2</inkml:trace>
    </iact:actionData>
  </iact:action>
  <iact:action type="add" startTime="92271">
    <iact:property name="dataType"/>
    <iact:actionData xml:id="d66">
      <inkml:trace xmlns:inkml="http://www.w3.org/2003/InkML" xml:id="stk66" contextRef="#ctx0" brushRef="#br0">15267 14468 1217 0,'0'0'490'7,"0"0"-383"-1,0 0-44 4,0 0-27-6,0 0 13 4,7 145-14 0,-7-65 0 0,0 8 18-2,0 8-19 2,0 1-17 1,0-8-17-2,7-11-6 1,0-15-102-2,17-15-140 2,-3-18-236 0,-4-19-217-8</inkml:trace>
    </iact:actionData>
  </iact:action>
  <iact:action type="add" startTime="92493">
    <iact:property name="dataType"/>
    <iact:actionData xml:id="d67">
      <inkml:trace xmlns:inkml="http://www.w3.org/2003/InkML" xml:id="stk67" contextRef="#ctx0" brushRef="#br0">15661 14933 1167 0,'0'0'358'4,"0"0"-276"3,0 0-59 1,0 0-14-4,187-44-9 5,-118 32-136-2,11-4-123-1,-11 6-117 2,-17 0-337-8</inkml:trace>
    </iact:actionData>
  </iact:action>
  <iact:action type="add" startTime="92639">
    <iact:property name="dataType"/>
    <iact:actionData xml:id="d68">
      <inkml:trace xmlns:inkml="http://www.w3.org/2003/InkML" xml:id="stk68" contextRef="#ctx0" brushRef="#br0">16340 14929 882 0,'0'0'553'7,"0"0"-428"-1,0 134-29 9,0-66-17-14,10 10-53 15,-3 2-26-15,0-1-92 15,7 8-98-15,3-24-190 14,-3-23-417-14</inkml:trace>
    </iact:actionData>
  </iact:action>
  <iact:action type="add" startTime="92817">
    <iact:property name="dataType"/>
    <iact:actionData xml:id="d69">
      <inkml:trace xmlns:inkml="http://www.w3.org/2003/InkML" xml:id="stk69" contextRef="#ctx0" brushRef="#br0">16298 14896 973 0,'0'0'294'8,"0"0"-190"-2,0 0-57 2,0 0-22-2,-31-135-25 2,38 114-66 0,24 4 32 0,14 10 18 0,0-3 5-2,14 10-4 5,0 0 2-5,-7 0 13-1,0 17 25 4,-1 8 29-1,-19 3 22 0,-12 2 3-2,-2 2-24 10,-18-4-1-15,0 2-19 8,-38 2-35-5,-14-3-16 5,-17-3-140 0,-49-8-73 9,21-11-99-17,7-7-332-1</inkml:trace>
    </iact:actionData>
  </iact:action>
  <iact:action type="add" startTime="93246">
    <iact:property name="dataType"/>
    <iact:actionData xml:id="d70">
      <inkml:trace xmlns:inkml="http://www.w3.org/2003/InkML" xml:id="stk70" contextRef="#ctx0" brushRef="#br0">16758 14164 1472 0,'0'0'203'2,"0"0"-117"2,0 0 9 5,180 193 36-2,-107-99-23 0,-4 12-56 0,-3 8-20 0,-4 1-17 1,-27-5-8-1,-4-1-7 0,-31-8-56 1,-31 13-110 1,-21-24-100-4,-14-27-400-3</inkml:trace>
    </iact:actionData>
  </iact:action>
  <iact:action type="add" startTime="93645">
    <iact:property name="dataType"/>
    <iact:actionData xml:id="d71">
      <inkml:trace xmlns:inkml="http://www.w3.org/2003/InkML" xml:id="stk71" contextRef="#ctx0" brushRef="#br0">15810 14232 176 0,'0'0'757'4,"0"0"-579"7,0 0-47-6,0 0-68 1,0 0-30 2,0 0 48 0,0 0 12 0,-7-16 45-1,7 16-15 2,0 0-31-3,0 0-32 5,18 0-26-8,9 0 48 5,18 0 46 0,24 0-6 0,42-1-16-1,52-15-23 1,38-7-13 1,17-9-21-1,0-6-11 7,-42 0-17-14,-41 8-10 14,-31 11-11-13,-28 8-51 13,-10 11-102-14,3 0-59 15,4 13-78-15,-4 9-214-1,-34-4-412 0</inkml:trace>
    </iact:actionData>
  </iact:action>
  <iact:action type="add" startTime="94687">
    <iact:property name="dataType"/>
    <iact:actionData xml:id="d72">
      <inkml:trace xmlns:inkml="http://www.w3.org/2003/InkML" xml:id="stk72" contextRef="#ctx0" brushRef="#br0">13848 15977 350 0,'0'0'198'7,"0"0"1"0,0 0 60 2,0 0 4-3,0 0-88 3,0 0-89-3,0 0 26 0,128 0 90 2,-17 0 1 1,76 0-13-2,114-17-55-1,76-1 3 4,49 3-28-4,-8 8-34 5,-37 3-13-7,-45 3-28 8,-46 1-33-2,-58 0-2 6,-52 0-61-15,-69 0-21-1,-35 0-21 16,-34 0-56-15,-25-5-85 15,-3-18-232-16,-14-11-451 0</inkml:trace>
    </iact:actionData>
  </iact:action>
  <iact:action type="add" startTime="95594">
    <iact:property name="dataType"/>
    <iact:actionData xml:id="d73">
      <inkml:trace xmlns:inkml="http://www.w3.org/2003/InkML" xml:id="stk73" contextRef="#ctx0" brushRef="#br0">15343 16753 1149 0,'0'0'332'8,"0"0"-168"1,0 0-27-2,0 0-55 1,0 0-82-2,0 0 0 1,0 0 37 2,7 126 48-4,0-58-12 3,-7 4 6 1,0 1-27-1,0-10-24-2,0-13-1 5,0-16-7-6,7-11-15 4,-7-18-5-4,14-5-15 3,3-5-3 0,11-29 18 1,17-23 36-3,0-17-10 0,24-4-26 4,-10 1-12-3,-1 5-3 0,1 23-10 5,-14 18 0 5,0 19 3-16,-7 12-18-1,0 7 3 16,0 31 37-15,4 14 0 14,-4 15 15-14,0 6-6 15,0-1 2-15,0-4-11 15,4-7-39-15,-11-20-219-1,-7-26-418 1</inkml:trace>
    </iact:actionData>
  </iact:action>
  <iact:action type="add" startTime="97494">
    <iact:property name="dataType"/>
    <iact:actionData xml:id="d74">
      <inkml:trace xmlns:inkml="http://www.w3.org/2003/InkML" xml:id="stk74" contextRef="#ctx0" brushRef="#br0">11885 13313 352 0,'0'0'404'8,"0"0"-162"1,0 0-36-4,0 0-57 5,0 0-13-4,0 0-22 3,0 0 2-4,0-22 4 3,0 22-1 0,0 0-33 0,0 0-23 0,0 0-21-2,-6 0-11 4,6 0 0-4,0 0 3 0,0 0-2 1,0 0 17 2,0 0 4-1,0 0-4-2,0 0-7 3,-14 1-7-2,7 14-15 0,-24 15-13 0,-7 16-1 2,-14 15-5-2,-7 12 5 3,-7 3-5 4,4-2 0-13,-4 0 7 14,0-6-7-13,4-3 0 13,10-9 5-13,0-9-5 2,14-9 0 7,10-13 0-8,4-10 8 10,17-7 0-10,0-5 15 11,7-3 19-11,0 0-8 0,0 0-10 4,0 0-25 2,0 0-9-4,0 2-21 5,24 11-10-4,11 7 29 2,27 10 11 8,11 8 39-13,17 2-19 11,-7 6 2-11,-3-4-6 10,-4 2-10-7,-17-6-6-6,-7-1 0 11,-14-4-75-6,-14-1-128 7,-24-5-378-8,0-16-750-4</inkml:trace>
    </iact:actionData>
  </iact:action>
  <iact:action type="add" startTime="100310">
    <iact:property name="dataType"/>
    <iact:actionData xml:id="d75">
      <inkml:trace xmlns:inkml="http://www.w3.org/2003/InkML" xml:id="stk75" contextRef="#ctx0" brushRef="#br0">4448 13514 390 0,'0'0'186'8,"0"0"-71"-1,0 0-30 0,0 0-28 0,0 0-31 2,0 0-15-3,0-7 41 3,0 7 67-2,0 0-11 1,0 0-6-2,0 0-7 4,0 0-18-4,0 0-22 3,0 0-8-5,0 0-4 5,0 0 0-1,0 0 3 0,0 0 10-2,0 0-10 2,0 0-5 1,0 0-9-3,0 0 11 2,0 0-5-1,0 0 4 0,0 0-5 2,0 0-2-3,0 0-10 2,0 0-10 0,0-5-1 0,7 0 3-2,-7-6-6 4,0-1-3-4,10-3-2 5,-10 2-5-9,7 0 0 7,0 1-1-1,-7 0-5 0,14 0 3-1,-7 1 2-1,0 1-6 4,3 3 5-4,-3-2 0 2,0 2-7-2,7 2 1 2,-7 0-5 0,10 3 2-2,-10-2 0 3,7 4-12-2,-7 0 8 3,0 0 3-5,3 0 10 4,-3 0-5-3,0 0 6 4,0 0 0-6,-7 0-1 5,7 0 1-1,0 0 0-1,3 0 0 2,-3 0 0-4,7 0 0 5,0 0 0-3,10 0 0 2,-17 0 1-5,7 0-1 4,10 4-1 1,-17 1 1-2,13 0-1 1,-9-1 1-1,10 1 1 1,-8 0-1-1,5 0 0 2,-11-1 0-4,6 0 0 5,1-1 1-4,4-1 0 0,-5 1-1 3,1-1 1-2,4 1 0 2,-5-1-1-4,1 2 1 5,11-2-1-4,-12-2 1 4,12 0-1-6,-12 2 1 4,1-2-1 1,0 0 7-2,3 0-7 0,-10 0 0 0,7 0 1 2,-7 0 1-2,10-8 10 2,-3-4-5-4,0-4 3 8,3-3-10 4,-10 2-12-16,7-2-8-1,-7 5-30 16,0 1-20-15,3 5-82 14,-10 6-132-14,0 2-299-1</inkml:trace>
    </iact:actionData>
  </iact:action>
  <iact:action type="add" startTime="106115">
    <iact:property name="dataType"/>
    <iact:actionData xml:id="d76">
      <inkml:trace xmlns:inkml="http://www.w3.org/2003/InkML" xml:id="stk76" contextRef="#ctx0" brushRef="#br0">19081 13040 963 0,'0'0'266'5,"0"0"-106"4,0 0 14-2,0 0 16 1,0 0-32-3,0 0-57 5,7 0-8-4,-7 0 28 4,0 0 26-5,0 4-22 3,-7 1-35 0,-17 4-38 0,-15 13-44-1,-5 15-8 0,-15 15-13 2,-24 11 11-3,3 12 1 0,-10 4-9 5,0 4-3 3,0-8 7-13,17-7 4 15,18-13 2-15,13-16-1 15,18-16 1-15,17-11-1 14,7-7-20-13,0 2-9-2,7 6-7 15,24 13 16-14,14 9 21 14,14 5 16-14,24 7 5 16,-3 4 0-16,17 3 0 14,-7-2-15-14,7-4 0 15,-14-3-6-16,-7-5-42 0,-17-1-88 16,-14 2-152-14,-25-6-244 13,-20-11-782-14</inkml:trace>
    </iact:actionData>
  </iact:action>
  <iact:action type="add" startTime="107683">
    <iact:property name="dataType"/>
    <iact:actionData xml:id="d77">
      <inkml:trace xmlns:inkml="http://www.w3.org/2003/InkML" xml:id="stk77" contextRef="#ctx0" brushRef="#br0">8345 13301 611 0,'0'0'367'6,"0"0"-146"3,0 0-60-4,0 0-44 4,0 0-12-2,0 0-12 2,0 0 5-3,0-5 31 4,0 5 16-4,0-4-11 4,0 4-40-7,0-1-36 5,0-3-55 0,7 2-3 1,14 0-2-3,17-3 2 1,0 2 11 3,14 1-10-4,-7 2-1 2,7 0 0-2,-14 0-1 2,7 0 0 0,-18 2-10-2,-3 6 5 2,-10 0-1 0,-14 2-5 1,7-1 2-3,-7 11 10 4,0 9 0-4,-14 13 15 3,-17 13-4-3,4 15-2 1,-18 14-7 4,0 7-1 5,0 2 0-14,7-1-1 13,6-5 0-13,5-11 1-2,2-14-1 15,12-14-2-14,6-13-5 14,7-13 6-13,-7-9-5 13,7-4-2-14,0-3-4 15,7 1-12-15,20 4 6 1,11 5 2 12,14-5 15-13,0 6-8 14,11-5-88-14,-12-2-116 15,1-10-98-15,-24 0-210 15,-4-12-271-15</inkml:trace>
    </iact:actionData>
  </iact:action>
  <iact:action type="add" startTime="108268">
    <iact:property name="dataType"/>
    <iact:actionData xml:id="d78">
      <inkml:trace xmlns:inkml="http://www.w3.org/2003/InkML" xml:id="stk78" contextRef="#ctx0" brushRef="#br0">8023 13771 1010 0,'0'0'123'11,"0"0"17"-8,149 10 50 4,-59-10-17 1,14 0-68 0,13 0-48-1,4-7-40 0,-3-3-17 2,-4 7-88-2,4 3-107 2,-35 10-176-4,-31 11-620-3</inkml:trace>
    </iact:actionData>
  </iact:action>
  <iact:action type="add" startTime="108831">
    <iact:property name="dataType"/>
    <iact:actionData xml:id="d79">
      <inkml:trace xmlns:inkml="http://www.w3.org/2003/InkML" xml:id="stk79" contextRef="#ctx0" brushRef="#br0">8919 14736 1512 0,'0'0'376'7,"0"0"-158"1,0 0-70 0,0 0-71 0,0 0-77-2,0 0-70 3,0 0-37-1,0-43-56 1,0 22-85-5,14 9-231 4,0 0-263-8</inkml:trace>
    </iact:actionData>
  </iact:action>
  <iact:action type="add" startTime="109032">
    <iact:property name="dataType"/>
    <iact:actionData xml:id="d80">
      <inkml:trace xmlns:inkml="http://www.w3.org/2003/InkML" xml:id="stk80" contextRef="#ctx0" brushRef="#br0">9314 14420 1189 0,'0'0'504'2,"0"0"-395"9,0 0 23-8,0 0-44 5,0 0-55 0,-149 56-33 0,125-24-1 4,3 9-6-10,-10 8 7 13,17-3-1-14,7 3 0 14,-3-4-1-14,10-4-5 15,10-9-15-15,25-5 2 15,10-11 2-15,0-10-11 16,17-6 24-17,-10-6 5 0,-7-22 0 15,-10-7-25-14,-4-5 15 15,-24-5 9-15,0-3 0 15,-7-2-24-16,0 1-24 16,-7 9-54-14,-14 5-65-2,-3 12-99 15,10 8-126-13,0 7-428-2</inkml:trace>
    </iact:actionData>
  </iact:action>
  <iact:action type="add" startTime="109380">
    <iact:property name="dataType"/>
    <iact:actionData xml:id="d81">
      <inkml:trace xmlns:inkml="http://www.w3.org/2003/InkML" xml:id="stk81" contextRef="#ctx0" brushRef="#br0">9650 14370 1122 0,'0'0'530'2,"0"0"-412"2,0 0-13 4,0 0-12 0,0 0-62 1,0 0-30-5,0 0 6 6,0 91-1-4,0-58 26 2,0-3-10-2,13-2-13 2,-6-9-9 1,0-5-13-2,11-5 4 1,-5 0-10-2,1-4-7 5,11 0 13-6,2-4 13 1,-3 7 16 2,8 0-9 0,-12 5-7 0,1 4-16-2,3 4-12 3,-10 4 28-1,-14 7 0 1,7 6-8-5,-7 5-14 5,0 4-44-1,-14-1-67 11,-24 10-66-18,11-11-138 14,-12-16-267-14</inkml:trace>
    </iact:actionData>
  </iact:action>
  <iact:action type="add" startTime="109731">
    <iact:property name="dataType"/>
    <iact:actionData xml:id="d82">
      <inkml:trace xmlns:inkml="http://www.w3.org/2003/InkML" xml:id="stk82" contextRef="#ctx0" brushRef="#br0">9535 14444 1279 0,'0'0'172'2,"0"0"-117"4,180-63-31 1,-76 33-24 0,69-21-19 1,-31 11-176 0,-14 2-353-7</inkml:trace>
    </iact:actionData>
  </iact:action>
  <iact:action type="add" startTime="110910">
    <iact:property name="dataType"/>
    <iact:actionData xml:id="d83">
      <inkml:trace xmlns:inkml="http://www.w3.org/2003/InkML" xml:id="stk83" contextRef="#ctx0" brushRef="#br0">20140 13554 834 0,'0'0'581'7,"0"0"-500"3,0 0-47-3,0 0 22-2,0 0 97 9,169-19-37-11,-85 3-40 5,5 1-14-1,-5 2-30 0,-12 6-16 1,-3 7-16 1,-10 0-6-4,-21 0-11 4,-17 7-8-2,-7 9-5 3,-14 3 12-6,0 4 18 3,0 10 21 2,-21 6 5-1,-24 7-2-1,0 8-9 0,-14 4-6 4,-10 0-3-4,10 0-5 10,0-1 2-17,8-4-2 17,13-4 0-16,6-12 9-1,19-6-9 15,6-12 0-14,7-3 9 15,0-4-10-14,0-2 10 12,20 3 4-13,12-1 21 15,12 0-6-15,8-1-2 0,7 1-14 14,4-4-13-14,2 2-68 14,-13-2-69-14,0-1-90 15,-14-5-110-15,-7-2-374-1</inkml:trace>
    </iact:actionData>
  </iact:action>
  <iact:action type="add" startTime="111431">
    <iact:property name="dataType"/>
    <iact:actionData xml:id="d84">
      <inkml:trace xmlns:inkml="http://www.w3.org/2003/InkML" xml:id="stk84" contextRef="#ctx0" brushRef="#br0">20206 13924 1094 0,'0'0'408'5,"0"0"-276"4,0 0-27-2,0 0-12 0,0 0-18 0,142-75-29 1,-66 58-32 0,3 4-8-3,-3 8-6 4,7 5-50-1,21 0-132 0,-14 13-178-2,-31 2-363-5</inkml:trace>
    </iact:actionData>
  </iact:action>
  <iact:action type="add" startTime="111748">
    <iact:property name="dataType"/>
    <iact:actionData xml:id="d85">
      <inkml:trace xmlns:inkml="http://www.w3.org/2003/InkML" xml:id="stk85" contextRef="#ctx0" brushRef="#br0">21258 14449 1175 0,'0'0'541'5,"0"0"-434"4,0 0-34-6,0 0-73 6,0 0-176-1,0 0-232-1,0 0-658-4</inkml:trace>
    </iact:actionData>
  </iact:action>
  <iact:action type="add" startTime="111972">
    <iact:property name="dataType"/>
    <iact:actionData xml:id="d86">
      <inkml:trace xmlns:inkml="http://www.w3.org/2003/InkML" xml:id="stk86" contextRef="#ctx0" brushRef="#br0">21988 14216 416 0,'0'0'655'9,"0"0"-474"-3,0 0-11 1,0 0-64-1,-163-19-10 0,111 19-45 8,1 0-6-12,-1 0 25 13,7 5 18-14,7 8-31 14,6 1-36-14,12 1-21 15,6 3-1-15,3-1-15 15,11 1-15-15,0 1 8 15,0-5 4-15,25-1-15-1,13-5 8 15,-4-7 7-14,11-1 1 15,7 0 11-15,11-11-31 15,-5-11-22-14,-6 0-19-2,-7 3-19 14,-7 1-37-12,-17 1 16 14,-7 3 51-15,-4 5 62 14,-3 4 6-14,-7 1 40 15,0 4 24-16,0 0-26 16,0 0 11-15,-7 9-8 1,-10 9-21 12,3 6 12-13,-7 7 17 14,4 0-9-14,-4 8-29 15,14-1-11-15,-3-1-31 15,10-2-48-15,0-4-54 15,24-8-76-14,7-14-292-2</inkml:trace>
    </iact:actionData>
  </iact:action>
  <iact:action type="add" startTime="112426">
    <iact:property name="dataType"/>
    <iact:actionData xml:id="d87">
      <inkml:trace xmlns:inkml="http://www.w3.org/2003/InkML" xml:id="stk87" contextRef="#ctx0" brushRef="#br0">22355 14184 340 0,'0'0'967'6,"0"0"-748"-4,0 0-46 7,0 0-99-3,0 0-59 5,0 0-15-8,0 0 32 5,-14 45 25 0,4-27 26 1,-4-5-22-2,14-6-30-1,0-2-23 4,0-5-8-3,0 0-19-1,0 2-16 2,24 2 35-1,-3 2 1 1,3 5 5-2,4 0-6 3,-4-1-6-2,-3-2 5 2,-7 3 0-4,-4-3 0 6,-3 1-12-6,-7 4-12 5,0 5 25-6,0 5 12 4,0 4 6 0,-7 4-5 2,-17 1 0-4,-4 1-13 2,4-5-15 10,3-9-42-18,-10-3-57 16,-7-16-58-15,0 0-158 15,10-23-435-14</inkml:trace>
    </iact:actionData>
  </iact:action>
  <iact:action type="add" startTime="112801">
    <iact:property name="dataType"/>
    <iact:actionData xml:id="d88">
      <inkml:trace xmlns:inkml="http://www.w3.org/2003/InkML" xml:id="stk88" contextRef="#ctx0" brushRef="#br0">22279 14211 98 0,'0'0'789'1,"0"0"-583"15,0 0 35-15,159-27-166 8,-86 12-75-6,-15 3-146 5,-2 1-351-6</inkml:trace>
    </iact:actionData>
  </iact:action>
  <iact:action type="add" startTime="113538">
    <iact:property name="dataType"/>
    <iact:actionData xml:id="d89">
      <inkml:trace xmlns:inkml="http://www.w3.org/2003/InkML" xml:id="stk89" contextRef="#ctx0" brushRef="#br0">22608 11431 641 0,'0'0'212'8,"0"0"-57"0,0 0 33-1,0 0-13 0,0 0-79 2,0 0-51-3,0 0 90 0,103 45-11 2,-40-13 15 1,16 15 13-2,42 36-34 2,42 56-12-3,17 68-33 1,-7 39-8 3,-31 26-1-3,-45 18-18 2,-38-2-4 2,-32 37 7 5,-16 34 8-15,-11 23 16-1,-52 26-8 16,-17 11 5-15,3-9-23 15,7-35-20-15,21-70-7 15,14-88-20-15,24-81-8 15,-7-77-44-15,-31-46-142-1,3-13-325 16,-20-2-397-13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33:1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963">
    <iact:property name="dataType"/>
    <iact:actionData xml:id="d0">
      <inkml:trace xmlns:inkml="http://www.w3.org/2003/InkML" xml:id="stk0" contextRef="#ctx0" brushRef="#br0">2015 1484 142 0,'0'0'147'7,"0"0"-69"1,0 0 11 0,0 0 8-2,0 0-1 2,0 0-29 1,10-5-5-2,-10 5 30 1,0 0 33-2,0 0 18 5,0 0 23-5,0 0-16-1,0 0-43 4,0 0-30-2,0 0-24 2,0 0-1-3,-10 26-30 2,-18 16 10-1,-10 26 30 2,-14 21-21-4,-14 20-19 8,-10 8 1 27,0 2-5-40,10-6-2 0,14-10-15 0,0-14-1 0,14-18-22 7,0-20-73-6,18-12-86 7,-5-16-116 2,11-17-255-10</inkml:trace>
    </iact:actionData>
  </iact:action>
  <iact:action type="add" startTime="27383">
    <iact:property name="dataType"/>
    <iact:actionData xml:id="d1">
      <inkml:trace xmlns:inkml="http://www.w3.org/2003/InkML" xml:id="stk1" contextRef="#ctx0" brushRef="#br0">1568 1467 512 0,'0'0'541'1,"0"0"-428"-1,0 0-57 7,0 0 38 0,0 0-11 2,0 0-71-1,0 0 14-1,0 96 54-1,0-31 46 3,7 20-11-2,10 39-23-1,11 35-42 2,10 28-25 1,0-19-10-2,-10-35-15-1,3-46-3 5,-10-35-76-4,3-1-70 11,-3-4-39-18,10-13-82 17,-7-21-78-17,-17-13-19 1</inkml:trace>
    </iact:actionData>
  </iact:action>
  <iact:action type="add" startTime="27716">
    <iact:property name="dataType"/>
    <iact:actionData xml:id="d2">
      <inkml:trace xmlns:inkml="http://www.w3.org/2003/InkML" xml:id="stk2" contextRef="#ctx0" brushRef="#br0">1419 1097 1197 0,'0'0'228'2,"0"0"-228"4,0 0 13-2,0 0 77 4,187 0 20 0,-104 0-43-2,21-2-43 2,0-4-16 1,0 6-8-2,38 0-83-1,-31 6-161 5,-21 9-380-11</inkml:trace>
    </iact:actionData>
  </iact:action>
  <iact:action type="add" startTime="27966">
    <iact:property name="dataType"/>
    <iact:actionData xml:id="d3">
      <inkml:trace xmlns:inkml="http://www.w3.org/2003/InkML" xml:id="stk3" contextRef="#ctx0" brushRef="#br0">2091 2200 1437 0,'0'0'216'3,"0"0"-169"-3,0 0-47 7,0 0-7 1,0 0-33 0,0 0 40-2,149 14-1 3,-80-3-39-2,35-3-93 3,-25-4-110-6,-3-4-367-3</inkml:trace>
    </iact:actionData>
  </iact:action>
  <iact:action type="add" startTime="28167">
    <iact:property name="dataType"/>
    <iact:actionData xml:id="d4">
      <inkml:trace xmlns:inkml="http://www.w3.org/2003/InkML" xml:id="stk4" contextRef="#ctx0" brushRef="#br0">3060 2434 1252 0,'0'0'284'16,"0"0"-212"-15,-21 164-11 14,21-79 19-14,-7 6-55 15,7 7-25-15,0-2-48-1,7-8-105 16,14-12-93-14,3-24-282 13,-10-29-208-15</inkml:trace>
    </iact:actionData>
  </iact:action>
  <iact:action type="add" startTime="28368">
    <iact:property name="dataType"/>
    <iact:actionData xml:id="d5">
      <inkml:trace xmlns:inkml="http://www.w3.org/2003/InkML" xml:id="stk5" contextRef="#ctx0" brushRef="#br0">2852 2036 1275 0,'0'0'206'15,"0"0"-153"-14,0 0-45 6,163-70-8-1,-73 57-13 3,14 11-30-3,-7 2-7 4,0 7 31-6,-14 21 12 5,-31 7 6-2,-7 5-9 3,-21 0 2-5,-17-2 8 2,-7 2 40 3,-7-1 18-4,-38-2-10 1,-18-1-33 0,-16-6-15 1,-70-7-67 0,21-9-123-2,7-9-388-3</inkml:trace>
    </iact:actionData>
  </iact:action>
  <iact:action type="add" startTime="28784">
    <iact:property name="dataType"/>
    <iact:actionData xml:id="d6">
      <inkml:trace xmlns:inkml="http://www.w3.org/2003/InkML" xml:id="stk6" contextRef="#ctx0" brushRef="#br0">734 3318 842 0,'0'0'386'4,"0"0"-252"-4,0 0 4 6,0 0-21 2,0 0-29 0,0 0-59-2,156-10 72 2,7-2 73 0,93-7-42 1,72 2-31-2,43 4-1 2,16 8-46-4,-13 5-38 5,-7 10-16-4,-31 18-12 1,-45 7-86 0,-46 5-39 3,-72 1-10 5,-62-3-127-14,-14 4-50 15,-45-9-186-15,-14-7-174-1</inkml:trace>
    </iact:actionData>
  </iact:action>
  <iact:action type="add" startTime="29218">
    <iact:property name="dataType"/>
    <iact:actionData xml:id="d7">
      <inkml:trace xmlns:inkml="http://www.w3.org/2003/InkML" xml:id="stk7" contextRef="#ctx0" brushRef="#br0">4524 3726 717 0,'0'0'532'6,"0"0"-357"4,0 0 18-4,0 0 34-2,0 0-8 4,0 0-71 1,0 0-82-1,-166 0 47-3,48 2 4 3,-48 15-28 1,-42 11-4-2,-30 3-27 2,6-8-3-4,0-8-20 6,17-11-2-6,-3-4-9 5,17 0-4-6,39 0 1 6,41-4-10 6,41 2-1-15,11-1 2 14,3 3-10-14,-10-3 4 15,10 3 0-15,7 0-5 0,21 0-1 14,7 0-9-13,10 0 2 12,4 6-4-13,3 11-7 15,7 16-4-15,0 19-26 15,-10 22-6-16,17 31 23 16,0 36 16-15,0 36 5 3,10 17 8 8,4 0 1-11,0-4 0 15,-7-13 1-14,10-3 1 13,-3-15-1-14,0-31 1 14,3-31-1-12,-3-23-1-3,-7-11 0 14,17 2-7-13,-17 1-1 14,14-9-7-14,-14-18-14 15,3-19-12-15,-10-17 5 15,0-3 19-15,0-26 18 3,0-27-6 8,-24-22-52-8,-14-19-20 8,-14-6-22-11,-7 2-5 15,7 8 48-15,-7 16 39 15,15 23 18-15,12 22 16 14,19 13 13-13,-5 16-29-2,11 0-12 15,0 13-41-12,-6 25 41 11,6 7 11-13,-11 8-10 14,18 3-29-13,0-10-67 13,0-2-69-14,18-16-147 15,2-16-418-10</inkml:trace>
    </iact:actionData>
  </iact:action>
  <iact:action type="add" startTime="29952">
    <iact:property name="dataType"/>
    <iact:actionData xml:id="d8">
      <inkml:trace xmlns:inkml="http://www.w3.org/2003/InkML" xml:id="stk8" contextRef="#ctx0" brushRef="#br0">2420 4325 1362 0,'0'0'311'5,"0"0"-208"-3,0 0-78 5,0 0-25 2,0 0-28-4,0 0 28 5,0 0 18-3,20 202 29 2,-20-107 17-5,7 12-24 6,-7 6-18-3,11-8-13 0,-4-7-9 0,0-19-47 0,6-22-97 2,19-39-124-2,-12-15-236 3,-2-6-117-10</inkml:trace>
    </iact:actionData>
  </iact:action>
  <iact:action type="add" startTime="30185">
    <iact:property name="dataType"/>
    <iact:actionData xml:id="d9">
      <inkml:trace xmlns:inkml="http://www.w3.org/2003/InkML" xml:id="stk9" contextRef="#ctx0" brushRef="#br0">2361 4147 694 0,'0'0'671'6,"0"0"-542"5,0 0-87-6,0 0-42 2,0 0-9 1,194-108-6-2,-104 99 9 4,-4 9-17-4,-10 0-10 0,-17 18-2 2,-14 13-4 0,-14 4 5 0,-17 3 34 0,-14 2 31 0,0 5 40-2,-31 3 12 4,-28-1-35-4,-7-1-26 0,-10-6-10 2,-14-7-12 1,11-11 0 8,3-11-22-15,10-11-74 13,35-5-95-14,17-23-151 14,14-5-245-11</inkml:trace>
    </iact:actionData>
  </iact:action>
  <iact:action type="add" startTime="30519">
    <iact:property name="dataType"/>
    <iact:actionData xml:id="d10">
      <inkml:trace xmlns:inkml="http://www.w3.org/2003/InkML" xml:id="stk10" contextRef="#ctx0" brushRef="#br0">3493 3796 1482 0,'0'0'319'5,"0"0"-193"-1,0 0-72 6,-135 131 1-4,83-58 3 6,7 16-27-10,-7 9-3 6,17 5 32 0,11-5-11 0,10-7-21 0,14-8-28-2,14-5-3 4,24-10-78-4,21-12-104 0,45-14-94 3,-7-16-300-2,-7-21-385-6</inkml:trace>
    </iact:actionData>
  </iact:action>
  <iact:action type="add" startTime="30793">
    <iact:property name="dataType"/>
    <iact:actionData xml:id="d11">
      <inkml:trace xmlns:inkml="http://www.w3.org/2003/InkML" xml:id="stk11" contextRef="#ctx0" brushRef="#br0">3904 3945 1564 0,'0'0'243'2,"0"0"-189"3,-24 129 21 3,10-44 7-2,7 16-28 4,-6 11-29-4,2 2-15 3,4-6-10-4,0-6-26 3,7-6-119 0,0-26-118-2,0-27-332-5</inkml:trace>
    </iact:actionData>
  </iact:action>
  <iact:action type="add" startTime="31012">
    <iact:property name="dataType"/>
    <iact:actionData xml:id="d12">
      <inkml:trace xmlns:inkml="http://www.w3.org/2003/InkML" xml:id="stk12" contextRef="#ctx0" brushRef="#br0">4067 4439 1446 0,'0'0'302'1,"0"0"-237"2,0 0-63 5,0 0 4 0,180 0-6 0,-114 0-53-2,24 0-120 5,-14 0-176-6,-24-11-452-4</inkml:trace>
    </iact:actionData>
  </iact:action>
  <iact:action type="add" startTime="31374">
    <iact:property name="dataType"/>
    <iact:actionData xml:id="d13">
      <inkml:trace xmlns:inkml="http://www.w3.org/2003/InkML" xml:id="stk13" contextRef="#ctx0" brushRef="#br0">4569 4612 1172 0,'0'0'236'2,"0"0"-163"9,0 0-47-8,28 158-3 14,-21-91-23-16,3 1-25-1,4 12-99 16,-7-16-107-15,-7-23-267-1</inkml:trace>
    </iact:actionData>
  </iact:action>
  <iact:action type="add" startTime="31559">
    <iact:property name="dataType"/>
    <iact:actionData xml:id="d14">
      <inkml:trace xmlns:inkml="http://www.w3.org/2003/InkML" xml:id="stk14" contextRef="#ctx0" brushRef="#br0">4545 4295 453 0,'0'0'852'1,"0"0"-708"3,0 0-114 7,0 0-30-5,0 0 0 3,173-120-16-5,-114 116-45 4,-7 4 21 0,-8 0 40 0,-12 23 3-1,-12 10 21 0,-2 7 13 3,-18 8 19-3,0 7 10 0,-25-2-8-1,-20 1-58 4,1-12-19-4,-40-17-97 0,19-12-192 2,-1-13-405-7</inkml:trace>
    </iact:actionData>
  </iact:action>
  <iact:action type="add" startTime="31842">
    <iact:property name="dataType"/>
    <iact:actionData xml:id="d15">
      <inkml:trace xmlns:inkml="http://www.w3.org/2003/InkML" xml:id="stk15" contextRef="#ctx0" brushRef="#br0">4963 3525 45 0,'0'0'1475'1,"0"0"-1328"-1,0 0-90 7,142 37-1 1,-76 1 4 0,3 9-34-1,-10 16-17 0,-7 14-9 3,-14 13 0-4,-17 33 7 0,-21 30 9 2,-7 25-16 0,-38-15-9 0,0-32-61-2,-52-3-129 4,31-44-287 6,-17-9-285-15</inkml:trace>
    </iact:actionData>
  </iact:action>
  <iact:action type="add" startTime="32176">
    <iact:property name="dataType"/>
    <iact:actionData xml:id="d16">
      <inkml:trace xmlns:inkml="http://www.w3.org/2003/InkML" xml:id="stk16" contextRef="#ctx0" brushRef="#br0">2382 5436 1094 0,'0'0'225'15,"0"0"-89"-14,186-33 28 3,-6 16 32 6,94 1-44-6,55 0-29 4,13 13-24 0,-27 3-30 0,-55 0-36-1,-35 7-33 0,-52 14-65 2,-49-2-118-2,-16 19-71 1,-43-8-129-2,-13-2-370-5</inkml:trace>
    </iact:actionData>
  </iact:action>
  <iact:action type="add" startTime="32511">
    <iact:property name="dataType"/>
    <iact:actionData xml:id="d17">
      <inkml:trace xmlns:inkml="http://www.w3.org/2003/InkML" xml:id="stk17" contextRef="#ctx0" brushRef="#br0">3763 5869 90 0,'0'0'1465'14,"0"0"-1242"-12,0 0-128 5,0 0-67 1,0 0-7-2,0 0 26 3,6 139 1-2,-6-81 19 1,0-1 19-2,0-4-4 4,0-13-25-4,0-12-35 0,0-12-15 2,0-11-6 0,0-5 10 0,7-9 8-2,18-23 9 4,9-21-12-4,22-12-2 4,-5-4-14-4,8 12-5 3,-7 11-4-4,-14 21-4 10,0 16-5-14,-10 9-12 15,10 0 17-15,-7 14 13 15,4 13 0-15,-4 6-1 14,-10 2-36-14,10 11-115 16,-7-11-131-16,-17-12-353-1</inkml:trace>
    </iact:actionData>
  </iact:action>
  <iact:action type="add" startTime="33675">
    <iact:property name="dataType"/>
    <iact:actionData xml:id="d18">
      <inkml:trace xmlns:inkml="http://www.w3.org/2003/InkML" xml:id="stk18" contextRef="#ctx0" brushRef="#br0">6081 3250 1237 0,'0'0'250'7,"0"0"-198"2,0 0-52-1,0 0-18-1,0 0 18-1,0 0 0 5,0 0 8-5,25 32 48-1,-25-32 38 3,7 0 6 1,-7 0-6-2,6-2-25-1,19-10-35 3,-5-9-24-2,12-2-4 4,2 0-6-7,4 1-14 3,-7 8-12 1,-10 5 6 0,10 4-14-1,-17 5-1 1,3 0 14 0,4 0 8-1,0 4 3 2,3 7 0-4,-3 5 8 5,17 2 2-4,7-1 6 0,0-1 1 2,14-7 2 1,3-6 3-2,-3-3-2-1,7 0 2 3,10-3-12 1,28-32-46-2,-21 2-149 9,-17-4-384-16</inkml:trace>
    </iact:actionData>
  </iact:action>
  <iact:action type="add" startTime="34899">
    <iact:property name="dataType"/>
    <iact:actionData xml:id="d19">
      <inkml:trace xmlns:inkml="http://www.w3.org/2003/InkML" xml:id="stk19" contextRef="#ctx0" brushRef="#br0">6718 1583 489 0,'0'0'319'8,"0"0"-173"-1,0 0-44 1,0 0-22-2,0 0-6 2,0 0-24 0,0 0 42-2,-107 0-11 2,72 0-11 0,-3 0-8 2,-7 0-2-6,0 0-12 6,0 13-7-4,7 2-9 4,0 0-5-6,10 2-20 4,4 1-7 0,17-3-13 0,0 0-10 0,7-2-12-2,0 2 34 3,0 2-17-2,25-2-8 3,2 1 1-6,11-7 9 5,0-4 8-2,14-5 7 1,0 0-22-1,0-9-5 0,-7-17 3 1,0-4-14 0,-7-2-4 0,-17-4 9-2,-7 7 14 4,-4-2 19-4,-3 6 1 0,-7 4 9 2,0 8 11 0,0 7 41 0,0 6-13-2,0 0-20 4,-7 0-28-4,7 0-23 4,-10 23 7-6,3 6 16 4,0 9 1 0,0 3-1 0,7-1-62-1,0-7-93 0,0-6-72 1,21-9-163 0,3-10-197-7</inkml:trace>
    </iact:actionData>
  </iact:action>
  <iact:action type="add" startTime="35395">
    <iact:property name="dataType"/>
    <iact:actionData xml:id="d20">
      <inkml:trace xmlns:inkml="http://www.w3.org/2003/InkML" xml:id="stk20" contextRef="#ctx0" brushRef="#br0">7089 1699 973 0,'0'0'222'2,"0"0"-153"4,0 0 44 0,-35 187-14 1,18-105-44 1,10 11-23 0,0 10 3-1,-7-2 6 0,4-8-12 3,3-15-7-4,7-16-3 0,0-22-13 2,0-21-5 0,0-9 0 0,0-10 9-2,0 0 34 4,0-23 61-4,0-22-45 3,0-20-60-2,7-38-32-1,17-43-34 4,-3-38-21 1,10 15-34 6,-7 31-19-16,4 46 11-1,3 41-28 16,-10 0 30-15,10 5-3 15,7 6 59-16,-18 17 38 16,-6 16 21-15,4 7 12 15,-11 0 2-16,-1 18 31 17,-6 17 52-16,0 12 48-1,-6 11-36 15,-19 11-9-14,-2 6-27 15,-11 6-6-16,0-4-21 16,10-9-15-15,-3-10-8 15,10-17-11-15,4-19-38-1,17-22-128 16,0-22-100-15,0-16-706-1</inkml:trace>
    </iact:actionData>
  </iact:action>
  <iact:action type="add" startTime="35857">
    <iact:property name="dataType"/>
    <iact:actionData xml:id="d21">
      <inkml:trace xmlns:inkml="http://www.w3.org/2003/InkML" xml:id="stk21" contextRef="#ctx0" brushRef="#br0">7442 1727 745 0,'0'0'234'2,"0"0"-75"-1,0 162 18 5,0-75-58 3,0 6-52-2,-7 6-19 1,7 1-2-2,0-10-5 4,0-12-24-3,0-16-4 2,0-26-11-5,0-13-1 4,0-13 1 1,0-10 14-2,0 0 66 1,0-10 30-2,0-27 11 4,0-18-123-4,0-26-16 4,13-35-35-4,1-38-52 6,17-30-3 5,-10 18-34-16,10 35-19-1,-10 49 0 15,10 31 36-14,0 0 23 15,-3 6-21-16,10 3 40 16,-7 16 46-15,-10 16 35 15,-7 10 4-14,-4 5 4-2,-10 28 29 15,0 14 63-14,0 14 24 14,-10 7 18-14,-18 7-36 15,-10 6-15-15,-7-3-33 15,0-8-23-16,7-9-20 17,10-21-15-17,11-15-24 0,17-25-131 16,0 0-98-15,0-19-343-1</inkml:trace>
    </iact:actionData>
  </iact:action>
  <iact:action type="add" startTime="36278">
    <iact:property name="dataType"/>
    <iact:actionData xml:id="d22">
      <inkml:trace xmlns:inkml="http://www.w3.org/2003/InkML" xml:id="stk22" contextRef="#ctx0" brushRef="#br0">7867 1721 598 0,'0'0'195'2,"0"0"-23"9,0 0-2-8,0 0-29 5,14 155-64 0,-7-103-30 0,0 6-12-2,7-6 6 2,-4-3-21 0,-3-12-5 0,-7-11-1 1,0-14 12-4,0-10 57 5,0-2 49-3,0-2 17-2,0-26-25 4,0-14-121-2,-17-14-3 2,-4-7-12-4,7-2 12 4,-3 1-13 0,10 9 12 0,7 7-5 8,0 8 6-16,7 4-1 15,24 7-14-14,7 4 0-2,7 6-45 15,14 13-92-14,-7 0 2 14,14 6-49-14,17 0-75 15,-14 0-110-16,-10 8-218 0</inkml:trace>
    </iact:actionData>
  </iact:action>
  <iact:action type="add" startTime="36597">
    <iact:property name="dataType"/>
    <iact:actionData xml:id="d23">
      <inkml:trace xmlns:inkml="http://www.w3.org/2003/InkML" xml:id="stk23" contextRef="#ctx0" brushRef="#br0">8553 1713 430 0,'0'0'376'2,"0"0"-58"1,0 0-86 5,0 0-49 0,0 0-58 0,-187 76-67-2,142-49-11 3,0 1-19-2,13 4-23 2,12-5-5-4,6 0-24 5,14-1 2-4,0-6-21 4,7-5-46-5,14-3 10 2,17-7 56 2,7-5 23-2,0 0 12 1,-7 0 8-2,0-7-6 4,-24-8 14-4,-1-1 32 0,-6-3 33 2,-7-10-34 0,0-4-59 1,0-7-15-4,-13-24-124 3,-8 8-192 0,-3 8-373-5</inkml:trace>
    </iact:actionData>
  </iact:action>
  <iact:action type="add" startTime="36927">
    <iact:property name="dataType"/>
    <iact:actionData xml:id="d24">
      <inkml:trace xmlns:inkml="http://www.w3.org/2003/InkML" xml:id="stk24" contextRef="#ctx0" brushRef="#br0">9051 1631 1152 0,'0'0'254'15,"0"0"-144"-14,0 0-17 4,-80 163-33 5,42-92-43-4,-7 7-17 2,-7 5-28-2,-7-10-58 3,4-22-83-2,14-27-170-1,9-24-264-5</inkml:trace>
    </iact:actionData>
  </iact:action>
  <iact:action type="add" startTime="37094">
    <iact:property name="dataType"/>
    <iact:actionData xml:id="d25">
      <inkml:trace xmlns:inkml="http://www.w3.org/2003/InkML" xml:id="stk25" contextRef="#ctx0" brushRef="#br0">8636 1596 1508 0,'0'0'214'4,"0"0"-213"5,0 0-1-2,0 0 0 1,131 184 0-2,-62-111-2 3,4 9-14-2,34 29-122-1,-20-20-251 2,-18-19-715-7</inkml:trace>
    </iact:actionData>
  </iact:action>
  <iact:action type="add" startTime="37594">
    <iact:property name="dataType"/>
    <iact:actionData xml:id="d26">
      <inkml:trace xmlns:inkml="http://www.w3.org/2003/InkML" xml:id="stk26" contextRef="#ctx0" brushRef="#br0">10276 4270 808 0,'0'0'219'2,"0"0"-77"11,0 0 39-12,0 0-5 5,0 0-41 2,0 0 65 0,0 0 33 0,52-151-153-2,-31 43-57 4,10-44-17-4,0-34-5 0,-3-13-1 3,-21 10-1-2,-7 41-13 1,0 52-11-2,0 35-16 3,0 34 7-2,0 7 30 3,0 9 4-6,0 11 0 5,0 0-47-2,0 31-81 1,31 22 88-2,21 20 30 2,17 18 10 0,35 32 14 0,52 23 17 0,44 15 0 11,1-18-11-18,-35-36-6 15,-55-42-6-15,-52-27 0-1,10-6-7 16,-10-6 5-16,-7-19-5 16,-14-9 21-15,-17-74 111 15,-4-54-59-15,-17-68-52 15,-52-29-22-14,-24 2-44-2,-14 45-15 15,31 68-75-14,14 44-36 15,24 23 10-16,11 11-43 16,10 9-297-15</inkml:trace>
    </iact:actionData>
  </iact:action>
  <iact:action type="add" startTime="38093">
    <iact:property name="dataType"/>
    <iact:actionData xml:id="d27">
      <inkml:trace xmlns:inkml="http://www.w3.org/2003/InkML" xml:id="stk27" contextRef="#ctx0" brushRef="#br0">12858 3217 1627 0,'0'0'391'4,"0"0"-231"5,-149-52-41-3,87 48-8 4,-4 4-78-4,0 32-33 0,-3 20-14 2,17 18 5 1,14 11 0-3,24 4-3 1,14-1-10 2,7-7-23-2,45-9 11 1,24-14 9-1,21-19 24 0,7-19 1 1,0-16 0-2,10-19 6 2,-27-32 8 1,-4-16 1-2,-31-13 3-1,-7-14-18 4,-32-4-37-3,-13-3-81 7,0 3-99-13,-58-8-35 15,6 23-130-15,7 25-347-1</inkml:trace>
    </iact:actionData>
  </iact:action>
  <iact:action type="add" startTime="38443">
    <iact:property name="dataType"/>
    <iact:actionData xml:id="d28">
      <inkml:trace xmlns:inkml="http://www.w3.org/2003/InkML" xml:id="stk28" contextRef="#ctx0" brushRef="#br0">13491 3935 1237 0,'0'0'521'1,"-83"139"-400"5,45-54-69 2,4 3-4-1,9-12-48 1,18-16-40-1,7-30-202 3,7-15-305-6,24-15-287-3</inkml:trace>
    </iact:actionData>
  </iact:action>
  <iact:action type="add" startTime="38610">
    <iact:property name="dataType"/>
    <iact:actionData xml:id="d29">
      <inkml:trace xmlns:inkml="http://www.w3.org/2003/InkML" xml:id="stk29" contextRef="#ctx0" brushRef="#br0">14080 3390 1687 0,'0'0'487'2,"0"0"-434"0,-7 140-4 7,-7-7 13-1,-3 36-62 1,3-8-6-4,14-30-57 2,0-43-33 2,0-8-95-2,-7-13-106-1,0-16-342-5</inkml:trace>
    </iact:actionData>
  </iact:action>
  <iact:action type="add" startTime="38911">
    <iact:property name="dataType"/>
    <iact:actionData xml:id="d30">
      <inkml:trace xmlns:inkml="http://www.w3.org/2003/InkML" xml:id="stk30" contextRef="#ctx0" brushRef="#br0">12322 2487 758 0,'0'0'280'2,"0"0"-100"1,0 0-41 5,-160 168 0-1,101-96-38 2,-6 10-30-3,-18 31-13 9,13 39 24-15,5 37-34 7,20 12-24 1,38-7-21-1,7-15-3 2,52-23-35 10,24-25-49-19,73 0-51 16,27-26-49-14,-17-37-162-2,-10-10-375 0</inkml:trace>
    </iact:actionData>
  </iact:action>
  <iact:action type="add" startTime="39225">
    <iact:property name="dataType"/>
    <iact:actionData xml:id="d31">
      <inkml:trace xmlns:inkml="http://www.w3.org/2003/InkML" xml:id="stk31" contextRef="#ctx0" brushRef="#br0">14080 2534 1033 0,'0'0'526'1,"0"0"-526"4,0 0-10 4,0 0 10-3,173 107 47 0,-63-2-5 2,25 64 15 0,7 63 50 0,0 34-24-2,-45 17 14 3,-45-4-15-1,-38-27-34 4,-21-7-33 5,-45-16-6-16,-21-23-9-1,-41-24-166 15,24-55-179-13,0-46-522-2</inkml:trace>
    </iact:actionData>
  </iact:action>
  <iact:action type="add" startTime="48035">
    <iact:property name="dataType"/>
    <iact:actionData xml:id="d32">
      <inkml:trace xmlns:inkml="http://www.w3.org/2003/InkML" xml:id="stk32" contextRef="#ctx0" brushRef="#br0">3292 9694 576 0,'0'0'402'5,"0"0"-204"0,0 0-46 2,0 0 0 1,0 0-35 0,0 0-36-1,0 0-46 1,0 0-19 0,-7 15-10 0,-7 18 7 0,-17 23 49-3,-14 18 14 6,-7 40 6-6,-24 37-34 2,-11 28-9 0,-3 4-15 2,21-28-17-1,17-45-5 7,14-39-1-15,10-16 0 17,4 4-1-17,3-7-30 13,-3-4-63-10,10-21-48 16,7-27-44-18,1 0-36-1,-1-15-118 0</inkml:trace>
    </iact:actionData>
  </iact:action>
  <iact:action type="add" startTime="48527">
    <iact:property name="dataType"/>
    <iact:actionData xml:id="d33">
      <inkml:trace xmlns:inkml="http://www.w3.org/2003/InkML" xml:id="stk33" contextRef="#ctx0" brushRef="#br0">2852 9631 1129 0,'0'0'312'2,"0"0"-142"2,0 0 8 3,0 0-45 2,0 0-70-1,0 0-63-3,0 0-12 5,14 23-38-4,3 22 50 4,4 20 86-6,0 38 9 5,10 41-3-1,0 31-14-1,4 6-23 0,-11-31-27 0,-10-41-16 6,3-35-11 1,-3-12-1-13,0 6-16 15,10 2-68-15,-10 1-64 15,0-18-66-15,10-28-75-1,-17-13-100 18,0-12-244-17</inkml:trace>
    </iact:actionData>
  </iact:action>
  <iact:action type="add" startTime="49008">
    <iact:property name="dataType"/>
    <iact:actionData xml:id="d34">
      <inkml:trace xmlns:inkml="http://www.w3.org/2003/InkML" xml:id="stk34" contextRef="#ctx0" brushRef="#br0">2883 9181 1088 0,'0'0'331'6,"0"0"-124"4,0 0-54-6,0 0-51 5,0 0-78-2,0 0-1-1,139 35 128 3,-56-10-48-2,14 2-38 2,7-6-37-4,10-3-23 5,-10-8-5-4,38-3-110 4,-39-2-177-6,-19-5-313-3</inkml:trace>
    </iact:actionData>
  </iact:action>
  <iact:action type="add" startTime="55577">
    <iact:property name="dataType"/>
    <iact:actionData xml:id="d35">
      <inkml:trace xmlns:inkml="http://www.w3.org/2003/InkML" xml:id="stk35" contextRef="#ctx0" brushRef="#br0">4098 10367 1220 0,'0'0'289'6,"0"0"-184"3,0 0-25-3,0 0 3 3,0 0-45-4,0 0-38 5,52 4 0-4,-14 5 19 4,7 5 86-5,14 1-30 3,0 2-18-1,10 5-23 2,-10-5-19-2,7-1-9-1,-14-4-6 5,10 0-20-6,4-5-119 1,-7-3-126 2,-14-4-320-6</inkml:trace>
    </iact:actionData>
  </iact:action>
  <iact:action type="add" startTime="56000">
    <iact:property name="dataType"/>
    <iact:actionData xml:id="d36">
      <inkml:trace xmlns:inkml="http://www.w3.org/2003/InkML" xml:id="stk36" contextRef="#ctx0" brushRef="#br0">5427 10533 1513 0,'0'0'197'8,"0"0"-161"-5,0 0-36 13,0 0 0-14,0 159 24 3,0-70-3 5,-10 18-8 7,3 8-2-16,-7 2 1 14,14-7-10-13,-7-9-2-2,7-13-55 15,0-17-117-13,14-26-210 13,0-28-416-14</inkml:trace>
    </iact:actionData>
  </iact:action>
  <iact:action type="add" startTime="56331">
    <iact:property name="dataType"/>
    <iact:actionData xml:id="d37">
      <inkml:trace xmlns:inkml="http://www.w3.org/2003/InkML" xml:id="stk37" contextRef="#ctx0" brushRef="#br0">5389 10288 848 0,'0'0'335'3,"0"0"-197"-3,0 0-40 8,0 0-28-2,0 0-6 3,0 0-28-2,0 0-2 1,125-143 14-1,-70 131 10 1,11 8 4-1,10 4-20-1,4 16-13 2,3 19-8 0,-7 11-21 0,-3 1-8-2,-28 4-5 4,-7-4 3-4,-25-2-5 4,-13 4 15-5,0-2-11 12,-38 3 5-17,-27 1-19 17,-32 0-12-17,-69-11-103 16,17-12-186-15,7-19-506-1</inkml:trace>
    </iact:actionData>
  </iact:action>
  <iact:action type="add" startTime="56910">
    <iact:property name="dataType"/>
    <iact:actionData xml:id="d38">
      <inkml:trace xmlns:inkml="http://www.w3.org/2003/InkML" xml:id="stk38" contextRef="#ctx0" brushRef="#br0">1980 11910 1081 0,'0'0'337'2,"0"0"-271"4,0 0-66 3,163 0 140-2,3 0 58 2,93 20-13-4,56 23-41 5,42 7 9-4,31 1-3 4,6-9-3-4,39-9-16 1,-8 0-43 0,-13-8-59 1,-48-4-19 0,-56-2-9-2,-69-1 1 2,-70 3-2 0,-55-4-18 2,-55-2-82-5,-21-5-80 11,-10 0-78-15,-28-10-87 14,0-7-350-15,-28-21-309 0</inkml:trace>
    </iact:actionData>
  </iact:action>
  <iact:action type="add" startTime="57461">
    <iact:property name="dataType"/>
    <iact:actionData xml:id="d39">
      <inkml:trace xmlns:inkml="http://www.w3.org/2003/InkML" xml:id="stk39" contextRef="#ctx0" brushRef="#br0">6604 12774 172 0,'0'0'906'2,"0"0"-599"3,0 0-98 1,0 0-73 2,0 0-18 0,0 0-27 0,-180-3-31 0,100 3 20-2,-23 0 27 5,-32 8-6-5,-38 15 6 0,-49 2-10 2,-10 0-19-1,-7-10-21 1,-6-15-24-2,-5 0 4 3,5-28-12 0,-8-7-1 5,7-3-3-14,28 6-3 16,18 6-9-15,44 9-3 15,45 5-5-14,21 2 8 13,21 2 4-14,-4-2-2 15,-10-3-4-16,-7 3-7 0,0 0-1 16,17 3 1-14,-3 2-9 13,17 1 7-14,21 4 1 14,11 0-7-14,9 0 2 15,11 0-1-15,1 0-1-1,6 0-10 16,0 9-8-15,0 15-1 5,0 20 19 4,0 15 7 6,0 18 1-15,6 16 0 15,19 30 1-15,-5 40 0 15,-6 47 7-16,4 24-8 1,-18 7 0 14,0-9 1-14,-18-19-1 15,4-1 5-16,14-8-4 17,0-10-1-16,0-15 1-1,7-40-1 15,18-30-1-13,-12-42 0 13,1-12-5-14,4-2-1 15,2-4-2-15,-6-4-9 14,-7-17 2-14,4-22-2 15,-5-6 4-15,-6 0 2 0,0-11 5 14,0-35 5-14,-6-16-21 15,-12-22 3-16,-9-15-14 16,-12-27-11-15,1 6-10 15,-14-4-23-15,-13 1 5 15,-11 22 44-15,-7 0 17-1,3 21 11 15,11 24 1-14,17 24 2 15,7 20-1-15,17 12-1 15,4 2-16-16,3 33 0 16,-3 12 10-15,3 12 0 15,4 9 5-15,10 5-10-1,0-3-26 16,7-1-41-15,0-11-88 14,24-13-101-14,11-16-118 15,-4-16-214-15</inkml:trace>
    </iact:actionData>
  </iact:action>
  <iact:action type="add" startTime="58729">
    <iact:property name="dataType"/>
    <iact:actionData xml:id="d40">
      <inkml:trace xmlns:inkml="http://www.w3.org/2003/InkML" xml:id="stk40" contextRef="#ctx0" brushRef="#br0">3652 13167 925 0,'0'0'321'8,"0"0"-124"0,0 0-53-3,0 0-39 3,0 0-60 0,0 0-45 0,0 0 1-2,-11 43 18 4,-9 2 50-4,-12 15 4 4,-2 13-14-6,-11 11-9 4,0 6-21 0,0 4-12 0,0 3-3-2,0-4-13 2,14-7-1 2,10-10-14-3,4-18-81 9,3-16-91-16,7-16-76 16,7-26-78-15,0 0-30 15,0-26 69-15</inkml:trace>
    </iact:actionData>
  </iact:action>
  <iact:action type="add" startTime="59074">
    <iact:property name="dataType"/>
    <iact:actionData xml:id="d41">
      <inkml:trace xmlns:inkml="http://www.w3.org/2003/InkML" xml:id="stk41" contextRef="#ctx0" brushRef="#br0">3261 13080 980 0,'0'0'298'2,"0"0"-137"4,0 0-75 2,0 0-86-2,0 0 1 4,0 0 79-4,31 152 37 0,-7-82 6 2,-3 14-19 0,10 9-2 0,-3 13-37-2,3 7-28 3,0 0-23-1,-3-6-13 0,3-15-1-2,-4-16-48 3,5-21-70-3,-19-22-47 5,5-23-67-7,-11-25-122 3,0-25 53 3,-7-13-488-10</inkml:trace>
    </iact:actionData>
  </iact:action>
  <iact:action type="add" startTime="59427">
    <iact:property name="dataType"/>
    <iact:actionData xml:id="d42">
      <inkml:trace xmlns:inkml="http://www.w3.org/2003/InkML" xml:id="stk42" contextRef="#ctx0" brushRef="#br0">3129 12862 1099 0,'0'0'252'2,"0"0"-140"4,0 0-63 2,0 0 2-1,0 0-20 0,0 0-7 0,0 0 1 2,97-85 35-2,-38 85 38 1,0 0-40-2,17 0-34 2,-3 11-14 0,10 3-10-2,0-1-38 2,-11 4-126 0,18 15-93 0,-20-4-294-2,-19 0-194-5</inkml:trace>
    </iact:actionData>
  </iact:action>
  <iact:action type="add" startTime="60076">
    <iact:property name="dataType"/>
    <iact:actionData xml:id="d43">
      <inkml:trace xmlns:inkml="http://www.w3.org/2003/InkML" xml:id="stk43" contextRef="#ctx0" brushRef="#br0">4718 12774 734 0,'0'0'356'6,"0"0"-167"2,0 0-23-4,0 0-54 4,0 0-83 0,0 0-23 0,0 0-6-2,-69 76 25 3,24-16 45-1,-7 20 26-1,-7 16-4 1,0 12 1-2,0 27-17 4,14-13-13-4,7 4-23 0,14-2-20 4,24-21-20-4,0 7 0 9,24-5-15-14,21-16-63 15,7-13-76-16,24-16-29 16,28-7-45-15,-7-17-93 15,-18-17-223-15</inkml:trace>
    </iact:actionData>
  </iact:action>
  <iact:action type="add" startTime="60467">
    <iact:property name="dataType"/>
    <iact:actionData xml:id="d44">
      <inkml:trace xmlns:inkml="http://www.w3.org/2003/InkML" xml:id="stk44" contextRef="#ctx0" brushRef="#br0">4963 13049 1152 0,'0'0'257'6,"0"0"-179"-1,0 0 8 5,0 145 35-6,-6-75-35 4,-1 9-44 0,0 6 14 0,-4 9-9 0,11 1-25-2,-7 4-14 4,7-4-8-4,0-4-76 0,0 5-153 2,7-26-156 0,11-22-323-7</inkml:trace>
    </iact:actionData>
  </iact:action>
  <iact:action type="add" startTime="60693">
    <iact:property name="dataType"/>
    <iact:actionData xml:id="d45">
      <inkml:trace xmlns:inkml="http://www.w3.org/2003/InkML" xml:id="stk45" contextRef="#ctx0" brushRef="#br0">5150 13794 1463 0,'0'0'274'3,"0"0"-192"5,0 0-82-1,0 0 0 0,149-8 8 1,-83 8 2-1,24-3-10 1,0 1-27-1,45-4-87 2,-31 5-142-4,-21-4-459-3</inkml:trace>
    </iact:actionData>
  </iact:action>
  <iact:action type="add" startTime="60908">
    <iact:property name="dataType"/>
    <iact:actionData xml:id="d46">
      <inkml:trace xmlns:inkml="http://www.w3.org/2003/InkML" xml:id="stk46" contextRef="#ctx0" brushRef="#br0">6396 13446 93 0,'0'0'1579'2,"0"0"-1368"4,0 0-154 10,0 0-57-15,0 0 0 2,0 0 0 5,-121 197 0-1,62-111-10 8,-6 12-7-14,-18 5-9 14,6-1-35-13,12-10-72 13,6-19-78-14,21-26-185 15,17-26-247-15</inkml:trace>
    </iact:actionData>
  </iact:action>
  <iact:action type="add" startTime="61109">
    <iact:property name="dataType"/>
    <iact:actionData xml:id="d47">
      <inkml:trace xmlns:inkml="http://www.w3.org/2003/InkML" xml:id="stk47" contextRef="#ctx0" brushRef="#br0">5919 13348 742 0,'0'0'802'7,"0"0"-641"1,0 0-23-2,0 0-93 4,0 0-45-4,0 0 0 5,0 0 22-8,104 161 40 5,-73-77-4 0,-4 8-11 0,5 6-25-1,-12-2-9 0,11-5-13 3,-6-11-78-4,-5-6-109 3,1-24-126-4,-10-20-320-4</inkml:trace>
    </iact:actionData>
  </iact:action>
  <iact:action type="add" startTime="61375">
    <iact:property name="dataType"/>
    <iact:actionData xml:id="d48">
      <inkml:trace xmlns:inkml="http://www.w3.org/2003/InkML" xml:id="stk48" contextRef="#ctx0" brushRef="#br0">5957 13089 1300 0,'0'0'309'6,"0"0"-271"2,0 0-31-3,0 0-2 3,149-3 33-2,-77 3-18 3,18 13-17-2,0 0-3 1,21-1-42 0,-14-2-145-2,-21-5-399-5</inkml:trace>
    </iact:actionData>
  </iact:action>
  <iact:action type="add" startTime="61601">
    <iact:property name="dataType"/>
    <iact:actionData xml:id="d49">
      <inkml:trace xmlns:inkml="http://www.w3.org/2003/InkML" xml:id="stk49" contextRef="#ctx0" brushRef="#br0">6656 12719 1107 0,'0'0'287'7,"0"0"-235"1,0 0 18 9,173 98 44-16,-100-43-23-1,10 15-22 16,-7 14 11-15,-17 9 38 14,-7 12-16-14,-28 8-33 16,-10 24-21-16,-14 22-16 14,-52 22-10-14,-17-14-22 15,-42-19-115-15,14-50-214-1,7-47-494 0</inkml:trace>
    </iact:actionData>
  </iact:action>
  <iact:action type="add" startTime="62162">
    <iact:property name="dataType"/>
    <iact:actionData xml:id="d50">
      <inkml:trace xmlns:inkml="http://www.w3.org/2003/InkML" xml:id="stk50" contextRef="#ctx0" brushRef="#br0">3292 14461 840 0,'0'0'285'6,"0"0"-39"0,0 0-7 2,0 0-54 1,0 0-36-2,0 0-21 1,0 0-22-1,0 0-22 3,7 0-35-5,10 0-42 2,18 0-7 1,48 0 0-1,79 10 59 2,101 3 35-4,80-6-44 5,31-2 19-3,0-5-16 5,-39 0-20-10,-30 0-21 5,-42 8-11 8,-48 10-1-14,-60 0-11 15,-51 1-35-15,-28-2-43 15,-31-1-12-15,0 0-5 14,-7-2-55-14,-10-6-94 16,-21-8-122-14,-7 0-274-3</inkml:trace>
    </iact:actionData>
  </iact:action>
  <iact:action type="add" startTime="62695">
    <iact:property name="dataType"/>
    <iact:actionData xml:id="d51">
      <inkml:trace xmlns:inkml="http://www.w3.org/2003/InkML" xml:id="stk51" contextRef="#ctx0" brushRef="#br0">4898 15151 1094 0,'0'0'393'6,"0"0"-262"2,0 0-29-1,0 0-20 1,0 0-75-2,0 0 0 4,0 0 52-4,7 124 38 0,-7-79 5 2,-7-3-21 1,-4-3-23-2,11-12-38-1,0-12-11 2,0-7-7 1,0-8 9-1,0 0-11-3,18-28 6 5,9-12-6-3,18-10 11 1,7-8-11-2,0 3-8 1,10 6-4 3,-3 9 0-2,0 13 5 8,0 9-1-14,-4 10-5 13,-3 8 0-14,0 0 0 0,0 23 2 14,0 17-15-14,-14 12-7 14,-3 9 21-13,-11 5 5 13,-3-3 6-14,-11-5-12 15,4-8-122-14,-14-19-138 3,0-19-502-5</inkml:trace>
    </iact:actionData>
  </iact:action>
  <iact:action type="add" startTime="63737">
    <iact:property name="dataType"/>
    <iact:actionData xml:id="d52">
      <inkml:trace xmlns:inkml="http://www.w3.org/2003/InkML" xml:id="stk52" contextRef="#ctx0" brushRef="#br0">7999 12647 952 0,'0'0'257'7,"0"0"-80"1,0 0-30-2,0 0-22 2,0 0-87 0,0 0-8 1,0 0 46-2,10-2 6-1,-3-3-19 5,-7-5-22-6,14-2-25 1,0-8-10 2,10-3-5 0,-3-5-1 0,3 1 0-2,4-2 8 3,-4 1-7-2,4 1 1 3,-4-3-2-6,-3 2 1 7,10 0-1-6,0 4 0 3,-10 7 0-2,3 4-8 2,-17 7-9 2,7 6 6-1,-7 0 4-3,-1 0 5 5,1 0 0-6,-7 0-7 8,11 0 3-9,-4 13 6-2,0 4 31 6,6 6 11 1,5 5-5 0,3 5-8 8,10-1-16-15,3-1-4 15,4-1 1-15,0-2-1-2,7-8-1 14,0-3 0-11,0-7-6 9,0-7 11-10,7-3 8 12,-7 0-9-9,-7-5 2-5,-3-15-12 12,10-8 16-7,-7-3-18 7,7-1-34-8,-7 1-74 9,14-14-104-10,-7 11-150 10,-7 0-375-9</inkml:trace>
    </iact:actionData>
  </iact:action>
  <iact:action type="add" startTime="64894">
    <iact:property name="dataType"/>
    <iact:actionData xml:id="d53">
      <inkml:trace xmlns:inkml="http://www.w3.org/2003/InkML" xml:id="stk53" contextRef="#ctx0" brushRef="#br0">10200 12802 712 0,'0'0'258'7,"0"0"-90"2,0 0 32-5,0 0-26 5,0 0-68-2,0 0-36 3,0 0 27-6,7 0 42 4,-7 0 1 0,0 0-9 0,0 0-21-1,0 0-10 0,0 0 7 2,0-8-32-2,0-4-16 1,0-6-27-2,0-9-24 4,0-9-8-3,0-7 0-2,0-8-1 3,0-3 1 0,0-9 0 2,0-5 1 4,0-5-1-13,0-3-1 15,0-2 0-15,0 3 0 14,0 2-11-14,0 2 6 14,0 5-14-14,0 6 2 16,10 5 4-16,-10 9 6-1,7 11 2 15,-7 9 5-14,0 14 1 15,7 5 0-15,-7 7-11 15,0 0-8-14,0 0-6-2,0 0-11 8,0 2-10 0,14 15 1 0,-7 14 38-1,17 10 7 10,-3 13 0-16,10 12 1 15,0 12 1-15,4 5-1 14,3 6 1-14,7 1-1 15,14 0-1-15,-7-4 0-1,10-2 1 15,4-6-1-14,10-6 1 16,-10-9-1-17,10-13-1 16,-4-10 1-15,-13-8 0 0,-7-13 0 14,-14-8 1-14,-7-9 0 14,-17-2-1-14,10 0 9 16,-10-32 18-16,0-22 10 13,3-22-3-13,-17-39-19 15,-10-42 4-15,-42-33-10 15,7 10-9-15,0 37-12-1,17 53 12 16,21 36 0-15,-10 4 0 14,10-3 1-14,0 0 0 16,0 13-1-16,7 13-1-1,0 4-6 14,0 11 5-13,0 1-29 15,0 4-55-15,0 2-57 15,0 1-76-15,7 1-119 4,7 3-313 6,10-6-93-10</inkml:trace>
    </iact:actionData>
  </iact:action>
  <iact:action type="add" startTime="65794">
    <iact:property name="dataType"/>
    <iact:actionData xml:id="d54">
      <inkml:trace xmlns:inkml="http://www.w3.org/2003/InkML" xml:id="stk54" contextRef="#ctx0" brushRef="#br0">12394 11628 413 0,'0'0'882'3,"0"0"-677"0,0 0-90 6,0 0 19-2,0 0-17 2,0 0-81-4,0 0-28 5,-135 45-7-4,76-12 28 4,-17 16 15-6,-3 13 5 4,2 11 9 0,12 10-14 0,6 7-15-1,14 4-18 0,14 4-11 3,31-3-12-3,0-6 12 3,45-6 0 6,45-5-9-15,59-15 0 15,44-28 9-14,-13-19 6-2,-24-16 4 15,-52-13 9-14,-35-18-4 15,-10-9-5-15,0-13 1 14,-14-15-9-14,-24-13 16 14,-11-9-18-13,-10-11-3-2,-38-10-32 15,-21-2-20-14,-24 5-11 15,-7 15-85-15,7 19 40 14,17 29 28-14,14 39-117 15,21 6-338-15,17 1-380-1</inkml:trace>
    </iact:actionData>
  </iact:action>
  <iact:action type="add" startTime="66291">
    <iact:property name="dataType"/>
    <iact:actionData xml:id="d55">
      <inkml:trace xmlns:inkml="http://www.w3.org/2003/InkML" xml:id="stk55" contextRef="#ctx0" brushRef="#br0">13536 12708 1322 0,'0'0'380'2,"0"0"-293"3,0 0-42 3,-128 167 76-2,76-87-45 0,7 9-42 2,0 4-25 0,11-2-6 0,3-14-3-1,6-13-72 1,18-40-145-1,7-16-306 4,0-10-524-11</inkml:trace>
    </iact:actionData>
  </iact:action>
  <iact:action type="add" startTime="66510">
    <iact:property name="dataType"/>
    <iact:actionData xml:id="d56">
      <inkml:trace xmlns:inkml="http://www.w3.org/2003/InkML" xml:id="stk56" contextRef="#ctx0" brushRef="#br0">13938 12043 1579 0,'0'0'530'4,"0"0"-465"6,0 0-65-4,0 0-8 1,0 0 1 0,-21 197 7 1,14-106 10 0,-10 6 12-2,10 2-1 2,0-6-12 1,7-10-9-2,0-12-68-1,0-13-101 5,0-18-144-5,0-17-364-5</inkml:trace>
    </iact:actionData>
  </iact:action>
  <iact:action type="add" startTime="67043">
    <iact:property name="dataType"/>
    <iact:actionData xml:id="d57">
      <inkml:trace xmlns:inkml="http://www.w3.org/2003/InkML" xml:id="stk57" contextRef="#ctx0" brushRef="#br0">11879 11251 988 0,'0'0'554'6,"0"0"-441"1,0 0-88-1,0 0 7 4,-97 180 29-4,24-33 2 0,-24 54 31 2,7 21-6 0,7-11-21 1,55-29-36-4,18-56-25 6,10-28-6 5,38-18-46-16,45 16-112 17,73 41-57-16,-7-14-157 15,-1-10-484-16</inkml:trace>
    </iact:actionData>
  </iact:action>
  <iact:action type="add" startTime="67516">
    <iact:property name="dataType"/>
    <iact:actionData xml:id="d58">
      <inkml:trace xmlns:inkml="http://www.w3.org/2003/InkML" xml:id="stk58" contextRef="#ctx0" brushRef="#br0">14229 10973 1073 0,'0'0'320'6,"0"0"-270"0,0 0 36 3,218 235 80-4,-63-75 4 4,32 62-27-1,0 30-49 0,-38-1-17-2,-52-21 13 5,-59-31-33-4,-31-13 4 9,-21 3-16-15,-38-6-20 16,-31-11-9-17,0-38-16 17,-35-26-123-15,21-40-222-2,14-41-431 0</inkml:trace>
    </iact:actionData>
  </iact:action>
  <iact:action type="add" startTime="70381">
    <iact:property name="dataType"/>
    <iact:actionData xml:id="d59">
      <inkml:trace xmlns:inkml="http://www.w3.org/2003/InkML" xml:id="stk59" contextRef="#ctx0" brushRef="#br0">3022 8657 652 0,'0'0'127'7,"0"0"-92"1,0 0 60 2,0 0 11-6,0 0-9 4,0 0-13 1,0 0 4-2,-104-29-14 0,90 24-2 0,7 1-27 2,-7-1-18-2,-3 0-3 2,3 0-9-4,0 0-4 4,-10-2 5-2,3 2 6-1,-3-4-6 2,3 5 2 0,-3-1 2 0,-3 0 5-2,2 1-13 4,5 4-12-4,-5 0 0 5,-2 0-1-8,-5 0 0 5,1 0 0 0,-3 0 1 0,3 5-1-2,-1 6-7 2,5 5-3 1,-11-2-4-2,7 3 14 1,-4 4-5-2,-10 4 5 2,0 3-6 0,0 5 7-2,0 2-2 2,0 3 1 1,-7 3 0-1,7 0-5 9,0 3 6-16,0-7-1 15,0 1 1-15,7-5-13-1,10-1-3 15,-3-1-3-13,0 5 6 13,3 4-5-14,-10 5-5 15,7 7 6-15,-4 9 2 15,-3 4 8-15,0 3 6 14,-7 6 0-14,7-1-1 15,4-1-8-15,3 0 9-1,6-3-8 16,5-1 9-15,13 1-1 14,0-4-1-14,7 0-7 15,0 4 8-15,0-4 1 15,0 1 0-15,0-3 0-1,0 1 1 16,0-1-1-15,0 1 0 14,0-4 1-14,0 1 2 15,0-6-2-15,0 0 0 14,0 1 0-13,0-3 0-2,0-3-1 15,0 1 1-14,0-4-1 15,0 1 0-16,0 0 1 17,0-1 5-17,0 2-3 16,0-4-2-15,-7 4-1 15,-4-3 2-15,11 3-1-1,-7 2 0 16,1 3-1-16,-1 2 1 16,7 4-1-14,-14 0 1 13,3 2-1-14,4-3-1 15,7-1 1-15,-6 1 0-1,-1 0 0 15,7 4 0-14,0 4 0 15,0-3 1-15,-7 7-1 15,7 0 0-15,-7-1 1 15,7 3 0-15,-11 0-1 14,4 5 1-14,7 0-1-1,-6 1 1 17,-1-4-1-16,7 0 0 13,0-2 0-13,0 1 1 15,0-4-1-15,0 3 0 15,0-3 0-16,0 3 0 16,7-1 1-14,6 0 1-2,-2-4-2 15,3 3 0-14,-1-3-2 15,5 2 1-15,3 1 1 14,3 2-1-14,-3 2 0 16,-1 1 1-17,11 2-1 0,-6 1 1 16,2-1 0-15,-2 2 1 15,-5-8-1-15,5 4 1 14,-5 0-1-14,1-3 1 16,-4 0-1-16,4-8 1-1,-4 4-1 15,-3-1 2-14,7 0-2 14,-11-3 1-14,11 2 0 15,-7 1-1-15,-7-5 0 15,17 4 0-16,-10-5 0 17,3 1 0-17,-3-3-1 0,7 3 0 16,3-5 1-15,-3 3-2 15,3-6 1-16,-3 5-10 16,3-9 0-15,4 5 6 15,3-4 4-14,0-1-1-2,4-1-5 16,3 0 5-16,0-5 1 16,0-1 1-15,7-5-1 14,0 1 1-14,-3-1 31 15,13-2-17-15,4 4-6 15,-7-6-7-16,7 3 0 0,10-5 1 17,-10 7 0-17,-1-7-1 16,1 2 0-16,0 3 0 17,3-6 0-17,4 8-1 16,3-7 0-14,-3 2 0-2,10-1 0 16,4-1 0-15,3 2 0 14,0-7 0-15,-3 1 0 16,3-4 2-15,0 1-1 15,-11-1 0-15,5-8-1 14,-12 1 6-14,5-5-6 15,-5-4 2-15,-6 2-2-1,3-6 1 16,-3-5 0-15,0 0 1 15,0 0 4-16,-7 0 0 16,3 0-6-14,-13 0 0-2,-4-5-1 16,7-1-8-15,-14-4 8 13,-3 3-6-13,-4-3 7 16,-3 2 0-16,-4 3 0 14,-3 0 0-14,-7 0-2 15,7 1 1-15,-4 1-5-1,-3-2 6 15,-7 0 0-14,14-1 0 15,-7-3 1-15,0 1-1 15,10-2 1-15,-3-3-1 14,6-4 1-14,12-3-1-1,-1 3 0 17,-4-1 12-17,11 1-11 16,7 1 0-15,-6-1 0 15,6 1 0-16,6 4 0 16,-6-9 0-15,14 2 0 15,0-2 6-15,3-2-7 0,4-4 0 14,0-4 1-15,10 1-1 16,-3 0 2-15,10-8-2 15,7 8 1-15,-7-8-1 17,7 5 1-17,-4-2 0-1,11-2 0 14,-7 1 0-14,0-9-1 16,7 0 0-15,-7 1 1 15,14-1-1-15,-7 0 0 15,0-6 1-15,10 1-1-1,-10-3 0 15,0 1 1-13,-11-4 1 13,4 3-1-14,-13-2 0 15,-5 4 8-16,-3 2-8 16,-3 3 0-15,-7-3 7 15,3 4-7-15,-10 0-1 15,-7 0 1-15,-7 0 5-1,-3 4 1 15,-4-1-7-14,0 2 8 15,-10 1-1-15,0-1 2 15,3 0-8-16,7-3 7 16,-10-2 0-14,3 0-1-2,-3-6-6 15,0 0 0-14,3-1 5 15,-3-1-4-15,3 0-1 14,-10 3 1-14,10-5 4 15,-10 2-4-15,0-2-2 15,-7-2 1-16,10-2 6 1,-10-2-7 14,0-2 0-14,-7-3-2 15,0 1 2-15,0-1-2 15,0-1 1-14,0-1 1-2,0 2-1 14,-14 1 1-12,-3 2-6 13,3 1-4-14,0 3 8 15,-10 0-11-16,3 2-4 16,-10-1 6-15,10 0 11 15,-3 2 6-15,-4 2-1 15,4-2-5-15,-4-2 0-1,-3 3-1 16,0-1 1-16,3 1 0 16,-3 0 1-15,0 1 0 15,3 1 12-15,-3 1-13-1,3-4 0 16,-3 3 0-15,0-4 0 15,3 1 0-16,4-2 0 16,-4-3-1-15,4 4 1 15,-3-3 0-16,2-1 1 16,5-2 0-15,-5-2-1 15,5-3 0-15,-12-4 0-1,12 4 1 16,-5-2-1-16,-6 2 1 16,10-2 0-15,1-1-1 15,-11 1 0-15,-1 0 1 16,5-3-1-17,3-3 0 0,-15 0 0 16,12 1 1-16,-11-7-1 16,7 5 2-15,-4-5-2 15,-3 1 1-16,-7-3-1 16,7 2 0-14,0-2 1-2,-7 1-1 15,10 0 0-14,-10 3-1 15,7-1 0-16,-7-2 1 17,0 2-8-17,7-3 8 16,-7 2 0-15,-7 1 0 15,7 1 0-14,0 3 0-2,0 2 9 15,4 2-9-14,-4 3 1 14,7 2 0-14,-7 3 5 15,0 2-6-15,0 4 1 14,0 5-1-14,0 1-1 15,0 3 0-15,-7 1-5-1,7 2 5 16,0 1-6-15,-7 3 6 14,7 3-5-13,0 3 6 13,-7 3 7-14,7 5 10 15,0 1-5-15,0 2-11-1,0 1-1 16,3 0-10-15,-13 0 8 14,13 0-7-14,-13-1 9 15,3 4 0-15,0-1 0 15,-7 1 1-15,7 2-1-1,-6 2-1 15,-5 2 1-13,5-2 6 13,-1 1-5-14,-7 0-1 15,4 0 12-15,-4-1 1 14,7 2-12-14,-10-1 10 15,3 1 2-14,-3 2-12-2,3-4 9 15,-10 3-4-14,3-1-6 14,7 2 1-13,-10-2 20 13,0 1-8-14,-3 1-5 15,2 1 4-15,5-2-2-1,-11 2-2 15,7 3-1-14,3-1 2 15,-10 1 2-15,17 6 3 15,-10 1 2-15,3 3 3 15,-3 0-8-15,10 0-10 14,-3 7 0-14,3 12-1-1,-3 4 0 16,3-2 0-15,1 5-1 14,9-6 0-13,15-3 1 13,3-1 0-14,7-6-25 15,24-5-59-15,0-3-178-1,7-2-381 16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33:1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97">
    <iact:property name="dataType"/>
    <iact:actionData xml:id="d0">
      <inkml:trace xmlns:inkml="http://www.w3.org/2003/InkML" xml:id="stk0" contextRef="#ctx0" brushRef="#br0">5015 11805 196 0,'0'0'322'8,"0"0"-182"-1,0 0-23 4,0 0 27-8,0-9-8 5,7 8 15 0,-7-2 10 0,0 3 4-1,0-2-5 0,7 2-28 3,-7-3-14-4,0 3-24 2,0 0-32-2,0 0-11 3,0 0-7-1,0 0-7-3,0 0-9 3,0 0 9 0,0 0 5 1,-14 9-11-4,-24 23-22 5,-7 17-9-4,-20 22 1 5,-18 17 17-7,-7 13 16 15,-7 4-6-19,0 2-10 19,0-4-4-18,17-10-7-1,4-13 2 8,17-14-8 8,21-19 7-15,7-16-7 15,17-13 0-15,7-9-1 15,0-3-25-15,0-1-50-1,-10 5-76 15,-11 2-131-14,4 1-219 15,-4-8-371-15</inkml:trace>
    </iact:actionData>
  </iact:action>
  <iact:action type="add" startTime="19857">
    <iact:property name="dataType"/>
    <iact:actionData xml:id="d1">
      <inkml:trace xmlns:inkml="http://www.w3.org/2003/InkML" xml:id="stk1" contextRef="#ctx0" brushRef="#br0">4465 11636 183 0,'0'0'951'2,"0"0"-757"1,0 0-105 7,0 0 11-4,0 0 0 5,0 0-46-8,0 0-35 5,0 0 10 0,7 2 28 0,-7 24-4-1,7 19 22 0,7 23 67 3,10 42-17-4,21 44-16 5,-10-6-8-8,10-11-43 9,-7-19-27-7,-14-27-19 8,4 8-11-12,10 5 5 16,-18-18-6-17,5-15-33 16,-5-21-56-15,-2-19-56 14,-18-26-48-15,0-5-114 17,0-10-233-16</inkml:trace>
    </iact:actionData>
  </iact:action>
  <iact:action type="add" startTime="20493">
    <iact:property name="dataType"/>
    <iact:actionData xml:id="d2">
      <inkml:trace xmlns:inkml="http://www.w3.org/2003/InkML" xml:id="stk2" contextRef="#ctx0" brushRef="#br0">4486 11335 469 0,'0'0'778'2,"0"0"-594"3,0 0-13 3,0 0-9 0,0 0-45 1,0 0-49-4,0 0-39 6,149-2 119-6,-52-5 56 5,24-3-72-6,3-3-64 4,-9 5-40 0,-5-1-14 0,-13 4-14-2,-14 2-30 2,-10 3-135 1,-21 0-117-2,-14 10-344-6</inkml:trace>
    </iact:actionData>
  </iact:action>
  <iact:action type="add" startTime="21110">
    <iact:property name="dataType"/>
    <iact:actionData xml:id="d3">
      <inkml:trace xmlns:inkml="http://www.w3.org/2003/InkML" xml:id="stk3" contextRef="#ctx0" brushRef="#br0">5434 12491 1069 0,'0'0'536'15,"0"0"-441"-14,0 0 41 6,0 0 16 0,0 0-36 1,0 0-79 0,0 0-18-1,180-17 47-2,-100 15 17 3,24-3 6 0,3 5-13 0,-10 0-23-1,-11 0-23 1,-3 0-29-1,-24 0-1 2,3 0-102-4,-27 0-191 6,-11-8-471-11</inkml:trace>
    </iact:actionData>
  </iact:action>
  <iact:action type="add" startTime="21859">
    <iact:property name="dataType"/>
    <iact:actionData xml:id="d4">
      <inkml:trace xmlns:inkml="http://www.w3.org/2003/InkML" xml:id="stk4" contextRef="#ctx0" brushRef="#br0">7358 11471 983 0,'0'0'577'2,"0"0"-453"11,0 0-7-12,0 0-19 7,0 0-54 0,0 0-44 0,0 0-49-1,32 67 49-1,-19-5 79 4,8 36 16-4,10 51 5 0,-10 40-23 2,3 10-23 0,-3-12-11 2,-4-49-18-5,-10-51-13 4,7-20-1-2,-14-15-10 2,14-1 0 8,-4-4 1-16,-3-3-1 17,0-20-1-17,-7-11 0-1,7-13-12 14,-7 0-1-13,0-20 13 6,0-23 0 1,0-20-18 9,-7-13-16-16,-7-6-3 15,-3 3-10-15,3 6 1 0,0 10 25 13,8 13 12-12,-5 9 9 13,11 14 1-14,-7 8 13 14,7 8 12-14,0 6 13 15,0 5 17-15,-7 0-6 1,0 0-17 7,0 3-33-3,-10 16-2 3,-4 16 2-2,-10 19 19 9,-14 11-6-15,-7 11 6 15,-7 4-4-15,1-2 0 15,-1-7-9-16,-3-11-6 16,10-9-3-14,0-16-86-2,-7-24-112 16,14-11-169-15,7 0-451-1</inkml:trace>
    </iact:actionData>
  </iact:action>
  <iact:action type="add" startTime="22778">
    <iact:property name="dataType"/>
    <iact:actionData xml:id="d5">
      <inkml:trace xmlns:inkml="http://www.w3.org/2003/InkML" xml:id="stk5" contextRef="#ctx0" brushRef="#br0">3344 13391 1051 0,'0'0'371'13,"0"0"-306"-12,0 0-24 6,0 0 166 1,211-8-6-1,-55-5-54 2,65 8-31-3,56 5-17 3,31 13-26-3,-10 27 17 0,6 4-35 3,4-4-19-2,11-10-5 1,23-10 41-2,-6-10 11 3,-7-10-1-2,-28 0-40 4,-48 0-21 6,-60 0-9-15,-58-3-11-1,-55 3-1 13,-11 0-42-13,-3 0-109 15,-14 0-98-15,-7 0-95 16,-21-2-250-16,-24-8-273 0</inkml:trace>
    </iact:actionData>
  </iact:action>
  <iact:action type="add" startTime="29430">
    <iact:property name="dataType"/>
    <iact:actionData xml:id="d6">
      <inkml:trace xmlns:inkml="http://www.w3.org/2003/InkML" xml:id="stk6" contextRef="#ctx0" brushRef="#br0">4569 15289 935 0,'0'0'339'8,"0"0"-249"-3,0 0-18 2,0 0 56 2,0 0-3-2,0 0-66 0,21 0-1 1,-14 0 18 1,0-1 3-2,24-5-17-1,7-1 14 2,28-7 57-1,24 0 0 2,51-7-35-4,53-1-33 3,76 4-10 1,21-2-15 0,0 12-8-2,-32 3 9 9,-34 1-17-15,-31 1-7 15,-45-4-7-15,-35 4-9 15,-41-2 5-16,-28 2-6 17,7 1-19-16,-14 2-75-1,0 0-93 15,-31-5-106-14,-7 0-257 15,0-5-226-16</inkml:trace>
    </iact:actionData>
  </iact:action>
  <iact:action type="add" startTime="29933">
    <iact:property name="dataType"/>
    <iact:actionData xml:id="d7">
      <inkml:trace xmlns:inkml="http://www.w3.org/2003/InkML" xml:id="stk7" contextRef="#ctx0" brushRef="#br0">7054 15550 424 0,'0'0'710'7,"0"0"-532"-1,0 0-49 4,0 0 54-1,0 0-52-6,0 0-53 5,0 0-17 0,-107 0-3-1,55 0 23 1,0 0 8 0,-14 0-10-1,-17 0-20 2,0 0-26-4,-14 0-8 5,0 0-1-4,-14 0-8 0,-17 0-3 2,4 0-4 0,-11 0-4 0,14 0-5-2,10 0 0 5,14 0 0-4,14 0 10 10,24 0-4-16,7 6 1 15,7-4-1-15,14 3-5 15,10 4-1-15,7 4-1-1,7 2-15 15,-3 15-2-14,3 10 8 15,7 16 4-15,0 1 6 14,0 13 0-13,0-2 0-2,7 3 1 15,10 0-1-14,-3-6 0 15,0-2 0-15,3-2 0 14,4-9 0-13,3 1 0 13,-10-8-1-14,0-4 0 15,-7-19-23-15,0-7-7 15,-7-7-9-15,0-8 20-1,0 0 14 15,0-13-6-14,-7-19-15 7,-21-18-94 0,-10-6 44 9,-14-5 31-16,0 3-17 14,0 7 37-13,7 12 8-2,7 11 17 15,14 11-9-13,10 11 8 13,7 6-28-15,0 3-26 16,-6 25 49-15,2 9 7 15,-3 4 0-15,7 2 6 15,1-3-6-16,6-5-22 0,0-5-34 16,13-9-149-15,12-6-320 15,-5-15-128-15</inkml:trace>
    </iact:actionData>
  </iact:action>
  <iact:action type="add" startTime="30632">
    <iact:property name="dataType"/>
    <iact:actionData xml:id="d8">
      <inkml:trace xmlns:inkml="http://www.w3.org/2003/InkML" xml:id="stk8" contextRef="#ctx0" brushRef="#br0">5860 16028 1121 0,'0'0'294'17,"0"0"-220"-16,0 0-45 4,0 0 7-2,0 0-36 6,0 0 9-2,0 0 36 2,28 100 28-2,-28-67 16-1,0 7-25 4,6-5-20-4,-6-2-7 0,0 0-5 2,0-10-19 0,11-11-2 0,-11-1-11-2,0-11 1 2,7 0 16 0,0 0 30 2,0-18 0-6,17-10-16 7,-3-15-18-6,10-8-1 3,3-1-12 0,4-1-8-1,7 5-26 1,-6 8-3 0,-1 9 9 8,-11 12 8-15,4 9 7 15,1 5 3-15,-12 5-14 14,11 0 7-14,4 17 17 15,-4 16 26-14,0 4-1-2,-3 9-6 15,3 2-2-14,-17-6-11 15,3 3-1-15,-3-10-5 14,0 2-35-14,-7-1-94 16,0-5-102-16,3-13-395-1</inkml:trace>
    </iact:actionData>
  </iact:action>
  <iact:action type="add" startTime="44023">
    <iact:property name="dataType"/>
    <iact:actionData xml:id="d9">
      <inkml:trace xmlns:inkml="http://www.w3.org/2003/InkML" xml:id="stk9" contextRef="#ctx0" brushRef="#br0">6718 13914 2 0,'0'0'386'8,"0"0"-269"2,0 0-97-4,0 0-20 0,0 0 2 1,7 0 8 1,0 0-9 0,-7-1 18-2,0 1 55 2,0 0 54 0,0 0-5 0,0 0-34-2,0 0-9 4,0 0-22-4,0 0-5 4,0 0-6-6,0 0 3 4,0 0 4 0,0 0 17 1,0 0-3-2,0 0 6 0,0 0-16 2,0 0-1-2,0 0 12 2,0 0-5-5,0 0-1 4,0 0 6 1,0 0-20-2,0 0-6-1,0 0-7 2,0 0-5 0,0 0 9 0,0 0-8 1,0 0 8-4,0 0-3 6,0 0 4-6,0 0 1 1,0 0-5 3,-7 0 1-2,7 0 2 1,0 0-4-1,0 0-12 2,-7 0-12-2,-3 0-6 2,3 0-6-5,-7 0 0 4,7-4 0 0,-10 4 0 0,3-2 0-2,0 0 1 2,0-1-1 0,-3-2 2 0,3 3 12 0,0-1-5-2,-3-3 2 4,3 4-4-3,0-3 11-2,-3-1-6 3,-4 0-2 0,14 1 2 0,-17 0-10-2,10-1-1 3,-10 4 5-2,10-3 4 3,-7 3-1-6,4 2 1 4,-4-3-9 1,-3 3 0-2,3-2 0-1,1-1 8 2,-12 1 7 0,8-1 5 0,-3 1 0 0,-5-1-14-2,5 3-1 5,-4-3 0-6,-8 3-4 1,1-2-1 2,4 2 0 0,-4 0 0 3,-7 0 0-5,7 0 0 7,-7 0-1-12,0 0 1 15,0 0 0-15,10 0 0 15,4 0 0-15,-7 0 1 15,10 0-1-16,-3 0 0 16,0-3 5-14,3 1-5-2,-3-3-1 15,0 2 0-14,3 1 1 14,-10 0 0-14,17-3 0 16,-10 2-1-17,0 1 1 16,10-1-1-15,-3 0 0 15,3 3 0-15,7-3 0-1,-10 1 1 15,17 0-1-14,-7 2 0 15,4 0 1-15,3 0-1 15,0 0 0-16,7 0 0 16,0 0 0-14,0 0-1-2,0 0 1 8,0 0-1-3,0 0-6 6,0 0 1-5,0 0-5 3,0 0-4-4,0 0-1 3,0 0-3 0,0 0 1-1,0 10 0 1,0 15 11-1,0 10 7 9,0 11 0-15,0 6-1 15,0 9 0-15,0 9 1 15,0 6 0-16,0 4 1 16,0 2-1-14,0-2 1-2,0-12-1 15,7-1 1-14,-7-6 0 14,7-9-1-14,3-3 1 16,-10-12-1-17,7 1 0 16,-7-3 1-15,0 0-1 15,0-7 0-15,7-2 1-1,-7-6 0 16,0-4-1-16,0-10 2 16,0 1-1-15,0-3 1 3,0-4-1 8,0 2-1-9,0-2 6 3,0 0-6 2,0 0 0 1,0 0 1 0,0 0 8-2,0 0-8-1,0 0 0 4,0 0 0-4,0 0 0-1,0 0-1 3,0 0 0 1,0 0 0-2,0 0 0 0,0 0 6 2,0 0-5-2,0 0 0 2,0 0 1-5,0 0 8 4,0 0-2 0,0 0-7 0,0 0 12-1,0 0-4 1,0 0 0 0,0-14-9 1,0-7-25 6,0-2-11-14,-7-5 14 15,-10-2 3-15,10 0 4 15,0 0-9-15,0-1 3 0,0 2-9 13,0-1-5-13,-10-2 6 15,10 0-5-15,0 0 16 15,-7-1-7-16,8 3 6 16,-5 2 0-15,-3 5 17 15,7 3-5-15,0 2 7-1,7 4 0 16,-6 1 1-15,-1 3-1 14,7-3 1-14,-11 3-1 15,11 0 0-15,0 3 1 14,-7 2-1-14,7 1 0 0,0 3 2 7,-7 1-2-2,7 0 2 4,0 0-1-4,0 0 1 4,0 0-2-4,0 0 0 0,0 0 1 3,0 0-1-1,0 0 0 0,0 0 0-2,0 0 1 3,-7 0 12-3,7 0 2 4,0 0 6-6,-6 0-21 7,6 0-1-5,0 1-14 1,-7 13-16 0,-4 8 23 0,-3 11 8 9,7 5 1-15,-6 2 0 14,-5-3 10-14,11 1-11 15,-6-9 0-15,6-5 0 14,0-2-21-14,-4-3-53 15,4-6-80-15,7-8-71-1,0-5-105 17,0 0-63-17,0-16-664 0</inkml:trace>
    </iact:actionData>
  </iact:action>
  <iact:action type="add" startTime="46163">
    <iact:property name="dataType"/>
    <iact:actionData xml:id="d10">
      <inkml:trace xmlns:inkml="http://www.w3.org/2003/InkML" xml:id="stk10" contextRef="#ctx0" brushRef="#br0">5860 13877 827 0,'0'0'256'9,"0"0"-55"-2,0 0-31 2,0 0-22-5,0 0-59 4,0 0-46 0,0 0-8 0,0-8 30-1,0 12-8 0,7 18-23 3,0 13 29-4,7 17 37 1,3 15-16 0,-3 8-12 1,6 12-13 0,5 4-16-2,-5 5-15 3,5-3-8-1,-5-3-6 7,-2-6 1-13,3-11-7 13,-8-13-2-14,-6-14-6 15,11-16 5-15,-11-12-5 14,-7-10 0-13,0-7 6-2,0-1 9 15,0 0 10-14,0 0 8 7,0-9-5-1,0-14-28 0,-7-8 0 4,0-9-22 6,-11 0-18-16,11-7-11-1,1-1-7 15,-1-1-2-13,0-1 18 13,7 5 2-15,-7-1 11 16,-4 9 5-15,4 2 15 15,-6 7 9-15,6 7 1 15,0 4-1-16,-4 5 1 16,4 1 1-15,7 1-1-1,-6 3 0 8,6 1 9 0,-7 5 14 1,7-3 4-1,-7 4 19-5,0 0 17 5,7 0-24 0,-18 0-21-2,-2 16-18 2,-11 14 6 9,-14 10-5-17,0 14 13 16,-7 6 25-15,7 5 1 15,0-5-1-15,17-4-13 15,4-5-14-14,17-19-13-2,0-9-6 15,7-8-30-14,0-8-108 14,7-7-89-14,38 0-27 15,-7-22-75-15,0-3-586-1</inkml:trace>
    </iact:actionData>
  </iact:action>
  <iact:action type="add" startTime="49430">
    <iact:property name="dataType"/>
    <iact:actionData xml:id="d11">
      <inkml:trace xmlns:inkml="http://www.w3.org/2003/InkML" xml:id="stk11" contextRef="#ctx0" brushRef="#br0">5029 10729 942 0,'0'0'240'9,"0"0"-218"-3,0 0-21 1,0 0 61 0,0 0 47 0,0 0-27 1,0 0-19 0,-72-40-6 0,58 32 5-2,3 0-2 4,4 1-9-4,-6 0-1 4,-1 2 10-6,-4-1-13 4,5-1-12 0,-12 2-10-2,5 0 6 2,-12 3-3 0,-13 2-8 1,-13 0-20-4,-8 2-9 6,-24 18-11-5,-7 7 20 2,-14 4 5-3,-3 5-5 3,-11 0 2 2,-3 6-4-1,-7 0-3 7,0 4 3-12,4-1 1-3,-4 2 1 13,7 4-1-11,0 5-4 9,3 4 5-10,11 5 2 12,-4 6-1-10,8 2 0 9,13 0-1-10,7-3 1 11,14-2 0-9,10 0-1-5,21-3 0 11,14 7 0-5,10 2-1 5,4 7-5-8,10 5 6 11,7 8 1-9,0-1 0-5,0 4 10 11,17 5 1-5,-3 6-4 6,7 0 0-8,3 8-6 9,3 2-1-9,18 21 0 8,18 19 0-8,2 24 0-3,12 4-1 10,2-10 0-6,-3-10 0 7,-3-18 0-7,10 1 6 6,0-6 0-6,21 2 7 7,0-5 5-8,24 7-3 9,7-2-2-10,7 0-1 11,7-7-2-9,13-5-1-5,11-7 1 11,14-6-2-6,14 2 2 7,14-14 0-9,9 3 1 11,8-10-2-9,7-13 2-5,14-15 0 11,-1-11-4-5,12-16 0 5,-5-8-5-6,11-11 14 10,7-8-16-13,-4-15 0 9,11-4 1-6,-7 0 8 8,7-14-2-8,-7-9-6-5,0 0 8 11,-4-5-7 6,-3 6-2-12,-10-13 0-5,-4-9 0 11,-4-9 0-8,-13-12 6 12,-7-13-6-11,-17-13-1-4,-22 1-12 12,-13-6-12-7,-38 10 0 10,-38 13 7-14,-28 10 2 14,-10 3 10-13,-7-14 6 12,3-13 1-12,-3-16 7 10,-21-5-8-8,-17-23 1 11,-21-23-1-12,0-21-1-3,-52-8-12 14,-21 7-18-10,-17 8-7 7,-7 11 1-7,-24-1-10 9,-14 1 13-10,-7 3-20-2,-13-1 17 12,-8 1 18-9,-10 2-1 12,-14 7 4-15,-14 7 8 14,-6 7 8-14,-12 6 9 12,-5 0-9-10,-15 1 0 9,3 3-7-9,-20 8-3 13,11 13 8-13,-8 11 1-3,7 11-14 14,-10 8 6-11,10 10 8 8,-6 4-1-8,6 13 2 15,-10 11 0-17,10 16 0 15,-7 16 0-15,1 7 5-1,6 34-3 13,7 13-1-10,7 11-1 12,7 3-1-13,25 2-7 10,-1-2-60-8,59-18-96 14,28-11-479-17</inkml:trace>
    </iact:actionData>
  </iact:action>
  <iact:action type="add" startTime="52343">
    <iact:property name="dataType"/>
    <iact:actionData xml:id="d12">
      <inkml:trace xmlns:inkml="http://www.w3.org/2003/InkML" xml:id="stk12" contextRef="#ctx0" brushRef="#br0">12266 13862 717 0,'0'0'251'7,"0"0"-186"1,0 0-42-2,0 0 50 3,0 0-14-2,0 0-40 1,0 0 23-1,17 0 62 2,-17 0 34-3,0 0-6 0,0 0-25 3,0 0-28-1,0 0-31 0,7 0-20-3,-7-3-12 5,7-5-2-4,0 1 5 4,0-8-5-5,10-5-1 2,11-6-3 2,3-6-1-1,7-3-2-2,-3-3-6 2,10-2 5 0,-7 4-6-1,0 4 8 5,-7 4-8 3,-3 5 0-14,-11 8-2 14,-3 5 0-13,0 5-5-2,-7 5-9 15,10 0-1-14,-3 0 0 15,0 0-1-15,10 13 17 15,4 7 1-15,3 2 0 15,0 6 0-15,4 2 6-1,10 3 7 15,-7-2-2-14,0-3 0 15,7-9 0-15,0-2 0 14,-11-8 13-14,11-7-6 14,0-2 0-14,0 0 1 15,7-12 3-15,0-11-16-1,4 0-6 15,-5-3-76-13,-6-2-155 14,-10 6-299-15,-11 2-347-1</inkml:trace>
    </iact:actionData>
  </iact:action>
  <iact:action type="add" startTime="55203">
    <iact:property name="dataType"/>
    <iact:actionData xml:id="d13">
      <inkml:trace xmlns:inkml="http://www.w3.org/2003/InkML" xml:id="stk13" contextRef="#ctx0" brushRef="#br0">14616 14255 649 0,'0'0'227'7,"0"0"-175"1,0 0 8-1,0 0 88 0,0 0-18 2,0 0-37-1,0 0 14-1,24 0 27-1,-24 0-26 5,0 0-16-6,0 0-12 1,0-6-9 2,0-4-1 0,0-5 0 0,0-12-39-1,0-11-24 1,7-10-6-1,-7-8 0 3,0-3 0-5,0-10 7 8,0-4-8 3,0-2 1-15,0-3 0-1,0-1-1 16,0 4 1-16,-7 2 0 16,7 3-1-15,-7-2 1 15,1 7-1-15,6 5 1 14,-11 5-1-14,11 5 0 15,0 9 1-14,0 6 0-2,0 9 0 15,0 9 8-15,-7 5 0 17,7 4 0-17,0 5 3 16,0 3-12-15,0 0-13 1,0 0-13 6,0 21-14-1,7 14 38 9,17 12 2-15,-3 14 6 14,17 14 8-14,7 13-4 15,24 26 2-15,4 29 4 15,10-9-10-15,-10-13 1-1,3-20-6 15,-17-31 0-13,10 0-1 13,-3-2-5-14,-7-19 5 15,-7-17 8-15,-7-14 2 14,-7-16-1-14,-7-2 4 15,-10-17 24-15,3-36 44 15,3-46-5-15,-13-52-42-1,-14-49-12 15,0-15-17-13,-34 38-5 13,3 52-32-14,10 60 3 15,3 25-5-15,12 7-10 0,-8 10-8 13,7 11-35-12,0 12-196 13,7 24-373-14,-11 7-129-1</inkml:trace>
    </iact:actionData>
  </iact:action>
  <iact:action type="add" startTime="57869">
    <iact:property name="dataType"/>
    <iact:actionData xml:id="d14">
      <inkml:trace xmlns:inkml="http://www.w3.org/2003/InkML" xml:id="stk14" contextRef="#ctx0" brushRef="#br0">16437 12804 485 0,'0'0'161'6,"0"0"-114"1,0 0 18 1,0 0 10 1,0 0-42-2,0 0-17 0,0 0 48 2,10 0 27-3,-10 0 4 0,0 0 5 2,0 0-1 0,0 0-19 2,0 0-6-6,0 0-18 5,0 0-15-2,0 0 1 3,0 0-4-4,0 0-9 0,0 0 3 3,0 0 2-2,0 0-2 2,0 0-1-4,0 0 4 3,0 0 1 0,0 0-11 1,0 3-10-4,0 1-11 6,-10 12 2-6,-4 7 0 5,-7 7 16-6,-10 10 2 4,0 7 8 0,-4 7 0 0,-3 5 18 0,0 10-4-1,0 10-8 5,3 6-3 5,4 11-5-16,0 9-12-1,10 7 1 15,7 3-3-14,14 3-3 15,0 0-7-15,7-4 6 15,14-11-4-15,17-8-7 15,7-11 7-15,7-11-8-1,0-11 1 15,7-7 2-14,10-5-3 15,-10-8-4-15,0-4-53 14,0-6-49-14,-4-6-56 15,-3-11-88-15,-18-10-288 15,-9-5-529-15</inkml:trace>
    </iact:actionData>
  </iact:action>
  <iact:action type="add" startTime="58628">
    <iact:property name="dataType"/>
    <iact:actionData xml:id="d15">
      <inkml:trace xmlns:inkml="http://www.w3.org/2003/InkML" xml:id="stk15" contextRef="#ctx0" brushRef="#br0">17326 13446 768 0,'0'0'652'6,"0"0"-517"0,0 0-59 3,0 0 49-1,0 0-5 0,0 0-61-1,0 0-30-1,-83-45 5 4,55 43 13-4,-10 2-2 0,-7 0-11 2,-7 5-15 0,7 23-10 0,-13 4 7-2,6 13 6 3,7 5-13-2,0 8-1 4,13 3-8-7,19 7-1 7,6 2-11-6,7 0 3 12,27 2 9-16,36-8 19 15,2-8 6-16,19-10-15 17,2-16-9-16,14-18-1-1,-13-12-6 16,-11 0 5-15,-17-25-12 14,-7-15 13-15,-21-11-7 16,-17-8 3-15,-7-13-14 15,-7-5-50-15,-21-4-19 14,-17 3-58-14,-21 2-18-1,0 6-160 16,7 19 58-15,21 19-84-1</inkml:trace>
    </iact:actionData>
  </iact:action>
  <iact:action type="add" startTime="59126">
    <iact:property name="dataType"/>
    <iact:actionData xml:id="d16">
      <inkml:trace xmlns:inkml="http://www.w3.org/2003/InkML" xml:id="stk16" contextRef="#ctx0" brushRef="#br0">18198 14031 1290 0,'0'0'365'5,"0"0"-276"4,0 0-34-3,0 0 84 1,0 0-35-2,-38 163-66 3,10-102-26 0,4-4-2 0,-3-1-10-1,2-5-49 0,12-14-108 3,6-12-103-3,7-15-135-2,0-10-308-2</inkml:trace>
    </iact:actionData>
  </iact:action>
  <iact:action type="add" startTime="59345">
    <iact:property name="dataType"/>
    <iact:actionData xml:id="d17">
      <inkml:trace xmlns:inkml="http://www.w3.org/2003/InkML" xml:id="stk17" contextRef="#ctx0" brushRef="#br0">18624 13602 1341 0,'0'0'523'1,"0"0"-470"-1,0 0-53 10,0 0-2-4,0 0 2 0,-31 177 19 2,10-79-11 0,0 11 12 0,4-6-18 1,10-11-2-4,7-16-16 3,0-17-132 1,31-32-110-2,-3-14-96 3,3-13-511-10</inkml:trace>
    </iact:actionData>
  </iact:action>
  <iact:action type="add" startTime="59595">
    <iact:property name="dataType"/>
    <iact:actionData xml:id="d18">
      <inkml:trace xmlns:inkml="http://www.w3.org/2003/InkML" xml:id="stk18" contextRef="#ctx0" brushRef="#br0">19057 12875 1347 0,'0'0'546'2,"0"0"-517"12,0 0-29-13,0 0 0 3,0 0 78 4,166 156-8 0,-94-74-33 0,5 15 9-2,2 6 21 4,-3 8-9-3,-17 7 3 2,-14 20-32-5,-21 24-6 4,-17-13 0 1,-7-16-12-2,-31-18 5 2,-14-24-16-3,-21 10-16 7,-17 4-91 4,-34 2-172-16,9-33-277-1,22-25-686 0</inkml:trace>
    </iact:actionData>
  </iact:action>
  <iact:action type="add" startTime="85459">
    <iact:property name="dataType"/>
    <iact:actionData xml:id="d19">
      <inkml:trace xmlns:inkml="http://www.w3.org/2003/InkML" xml:id="stk19" contextRef="#ctx0" brushRef="#br0">22535 4895 804 0,'0'0'373'7,"0"0"-235"2,0 0 10-2,0 0 6 1,0 0-68-2,0 5-67 4,0 2-18-4,-17 5 4 0,-4 16 45 2,-10 12 49 0,-28 16-5 0,-7 19-2-2,-17 18-12 2,-14 10-18 0,0 14-14 1,-7-2-19-3,0 1-9 5,15-10-12 5,12-13-2-15,19-18-6 15,13-19 0-16,13-17-24 16,19-17-67-14,-1-22-106-2,7 0-121 16,-4-10-61-15</inkml:trace>
    </iact:actionData>
  </iact:action>
  <iact:action type="add" startTime="85876">
    <iact:property name="dataType"/>
    <iact:actionData xml:id="d20">
      <inkml:trace xmlns:inkml="http://www.w3.org/2003/InkML" xml:id="stk20" contextRef="#ctx0" brushRef="#br0">21981 4886 183 0,'0'0'913'5,"0"0"-674"4,0 0-47-5,0 0-31 6,0 0-76-4,0 0-85 0,0 0-28 2,31 41 28 0,-24 9 105 1,7 18-2 8,3 16-11-17,-10 29-7 4,0 32-24 6,-7 35-27-5,0 4-27 2,0-34-5 2,0-42-2 5,0-46-9-13,0-20-62 15,0-4-38-15,0-8-43 14,0-25-104-14,0-5-273 15,0-17-328-15</inkml:trace>
    </iact:actionData>
  </iact:action>
  <iact:action type="add" startTime="86325">
    <iact:property name="dataType"/>
    <iact:actionData xml:id="d21">
      <inkml:trace xmlns:inkml="http://www.w3.org/2003/InkML" xml:id="stk21" contextRef="#ctx0" brushRef="#br0">22199 4278 983 0,'0'0'369'5,"0"0"-254"5,0 0-53-6,0 0-11 5,0 0 90-2,0 0 13 1,142 98 4-2,-76-65 7 2,24-5-48 1,-7-2-45-2,14-3-36 1,-18-2-20-1,4-4-16 2,-6 1-13-3,-12-3-132 0,-13 3-120 2,-14-4-257 0,-17-3-568-7</inkml:trace>
    </iact:actionData>
  </iact:action>
  <iact:action type="add" startTime="86924">
    <iact:property name="dataType"/>
    <iact:actionData xml:id="d22">
      <inkml:trace xmlns:inkml="http://www.w3.org/2003/InkML" xml:id="stk22" contextRef="#ctx0" brushRef="#br0">22929 5649 1092 0,'0'0'358'2,"0"0"-246"2,0 0 10 5,0 0 1-2,0 0-70 4,0 0-40-8,0 0 41 5,128 22 65 0,-55-5-36-1,17 2-28 0,14 4-9 1,0-1-28 2,10 1-18-6,-3-2-11 6,10-8-117-4,-24-3-215 6,-25-10-388-12</inkml:trace>
    </iact:actionData>
  </iact:action>
  <iact:action type="add" startTime="87226">
    <iact:property name="dataType"/>
    <iact:actionData xml:id="d23">
      <inkml:trace xmlns:inkml="http://www.w3.org/2003/InkML" xml:id="stk23" contextRef="#ctx0" brushRef="#br0">24518 4882 1217 0,'0'0'511'14,"0"0"-451"-13,0 0 4 5,0 0-22 4,0 0-36-7,0 0 60 5,0 0 25 0,45 194 16 0,-31-108 10-1,-14 12-7 0,10 12-35 2,-10 26-23-2,0 23-32 1,0-13 3-1,0-17-11 2,-10-24-6-2,10-27-5 1,-7 0 1-2,0 0 4 9,7-23-6-14,0-20 1 14,0-14-1-14,0-10 0 14,0-11-9-14,0 0 9 16,0-4-1-17,0-25-11 3,0-16-60 11,0-13 14-14,0-10 3 16,0-8-9-15,0 0 6 14,0 5 10-14,-7 9 2 16,7 11 16-17,-7 11 23 15,0 17 7-14,-3 9 5 15,3 10 18-14,-7 4-18-2,-10 0-4 15,-11 16-1-14,-10 19 1 15,-7 10-1-15,-10 8 17 15,10 3 2-15,0 2 10 14,7-8-15-13,11-2-13-2,2-10-1 15,-6-1-80-14,18-11-199 15,-12-12-402-14</inkml:trace>
    </iact:actionData>
  </iact:action>
  <iact:action type="add" startTime="87997">
    <iact:property name="dataType"/>
    <iact:actionData xml:id="d24">
      <inkml:trace xmlns:inkml="http://www.w3.org/2003/InkML" xml:id="stk24" contextRef="#ctx0" brushRef="#br0">20787 6932 1505 0,'0'0'299'10,"0"0"-245"-5,0 0 6 5,263-3 60-6,-24 3 20 4,65 0-25 0,46 12-1 0,17 19 9-2,-7-1 20 2,-18 3-41 0,-13 2-46 0,-38-5-29 1,-45 1-10-4,-46-9-11 4,-44-7-6-2,-52-5-1 0,-28-4-9 1,-24-4-10 0,0 0-32 0,-7-2-45-3,7 0-70 5,-28 0-138-4,-10-17-300-4</inkml:trace>
    </iact:actionData>
  </iact:action>
  <iact:action type="add" startTime="90264">
    <iact:property name="dataType"/>
    <iact:actionData xml:id="d25">
      <inkml:trace xmlns:inkml="http://www.w3.org/2003/InkML" xml:id="stk25" contextRef="#ctx0" brushRef="#br0">24040 7654 715 0,'0'0'231'9,"0"0"-148"-5,0 0 37 4,0 0 17 0,0 0-66 0,0 0-29-2,0 0 14 2,14 0 19 0,-14 0 8 0,0 0-12 0,0 0-9-2,0 0 1 4,0 0 8-4,0 0-14 0,0 0-13 2,0 0-8 0,0 0 1 0,0 0-6 1,0 0-1-3,0 0 4 1,0 0 1 3,0 0-1-3,0 0-9 1,0 0 2-2,0 0 1 4,0 0 1-4,0 0-3 0,0 0-4 2,0 0-4 0,0 0-2 0,0 0 6-3,0 0 0 6,0 0-1-5,0 0 0 3,0 0 4-5,0 0 1 5,0 0-1-2,0 0 2 2,0 0 1-3,0 0-3 1,-7 0-4 3,-7 0-4-4,1 0-3 0,-25 0-13 2,-7 0-1 0,-7 0 0 2,-18 0-1-5,-9 0 1 3,-11 3 0 0,-7-1 0 0,-14 1 2-3,-10-3-1 5,3 0 0-2,-3 0-1 5,10-5 8-12,-3-7-7 14,10-6 8-14,8 3-8 16,12-1 0-16,12 2 0 14,13 0 6-14,7 5-6 15,7-1 1-15,7-1-1-1,7 5 0 15,3 1-1-13,4 1-8 13,3 4 6-14,-3 0-5 14,3 0-7-14,-3 13-2 15,3 10 1-15,-3 12 8 15,10 6 1-15,-7 9-2-1,4 5 7 16,3 13 0-15,7 10 0 14,0 13-1-14,7 32 2 15,-10 29 0-16,10 26 0 16,0 9 1-14,-7-9 1-2,0-14-2 15,-7-18 6-14,7-20-4 15,-10-26-2-15,3-19 6 15,7-8-5-16,0 12-1 17,-10 9 0-16,10 11-1 0,-7-7 1 13,7-7 0-12,0-10 0 13,7-13 0-14,-7-18 0 14,7-11 0-14,0-20 0 15,0-8-1-15,0-6 1 15,0-5 5-15,0 0 7-1,0 0 4 7,0 0-7 3,0 0 0-3,0 0-8 0,0 0 1-1,0 0 4 3,0 0 1 0,0 0 1-1,0 0 7-3,0-3 7 6,0-10 6-7,0-10-14 12,0-5-14-15,0-8-1 15,0-3-5-15,0-1 0 14,0-5 5-14,0 2 1 16,-10-6-12-16,10-1-2-1,-7-2-5 15,-7-4-3-15,7 1-2 17,-10-5 15-17,-4 0 3 16,-10-1-3-15,4-2 0 15,-5 2 2-16,1 6 7 16,4 7 0-15,2 11 0-1,11 14 1 16,8 8 0-15,-1 9 0 15,0 6 27-15,-4 0-25 1,4 0-3 11,0 6-28-9,-6 22-16 6,-19 19 44-5,-6 16 1 10,4 16 1-15,-11 6 4 16,-7 3 0-15,14-5 3 15,0-9-8-15,7-20-1 15,17-13-1-16,0-18-105 16,14-23-179-15,0 0-188 15,0-20-107-15</inkml:trace>
    </iact:actionData>
  </iact:action>
  <iact:action type="add" startTime="95542">
    <iact:property name="dataType"/>
    <iact:actionData xml:id="d26">
      <inkml:trace xmlns:inkml="http://www.w3.org/2003/InkML" xml:id="stk26" contextRef="#ctx0" brushRef="#br0">23400 8241 130 0,'0'0'394'7,"0"0"-221"1,0 0 2-2,0 0-5 4,0 0-64-4,0 0-41 3,0 0-13-3,0 0 26 1,0 0 15 2,0 0-23-4,0 0-6 3,0 0-12 0,0 3-2 1,0-1 4-1,-7 1-5-1,-3 6-8 0,-11 7 3 2,0 5-16-3,-17 3-6 0,0 6 10 2,-7 5-7 0,-7 8 3 1,0 8-6-3,-7 4 0 5,-10 8-2-5,10 5-6 10,1-5-1-15,-5-3-12 15,11-12 0-15,18-8 0 16,10-14 0-17,10-8-1 0,7-8-14 16,0-8-43-15,7-2-27 14,-17 0-100-14,17-11-65 8,-7-8-813-9</inkml:trace>
    </iact:actionData>
  </iact:action>
  <iact:action type="add" startTime="96062">
    <iact:property name="dataType"/>
    <iact:actionData xml:id="d27">
      <inkml:trace xmlns:inkml="http://www.w3.org/2003/InkML" xml:id="stk27" contextRef="#ctx0" brushRef="#br0">23064 8297 829 0,'0'0'315'8,"0"0"-218"-3,0 0 18 3,0 0-34-1,0 0-50 0,0 0-31 3,0 0 1-6,14 6 54 6,-14 17 70-4,7 5-21 3,0 7-16-4,3 9-3 3,-10 3-13 0,7 6-27 0,0 2-23 0,-7 6-11-2,0-3-5 4,7-2-5-4,-7-7-1 3,0-5-24 1,0-11-69 8,7-10-42-18,-7-15-74 0,7-4-136 16,-7-4-252-15</inkml:trace>
    </iact:actionData>
  </iact:action>
  <iact:action type="add" startTime="96518">
    <iact:property name="dataType"/>
    <iact:actionData xml:id="d28">
      <inkml:trace xmlns:inkml="http://www.w3.org/2003/InkML" xml:id="stk28" contextRef="#ctx0" brushRef="#br0">23085 7966 776 0,'0'0'327'8,"0"0"-207"-2,0 0 32 2,0 0-53-1,0 0-76 3,0 0 11-6,0 0 85 5,135 18 39-2,-69-5 7 2,10 0-27-2,7 1-50 0,-3 4-51 0,3 2-21 3,-7-2-16-3,-17-1-5-2,-7-1-50 5,-7 1-91-3,-7 2-95 3,-24-6-123-7,-14-2-530-1</inkml:trace>
    </iact:actionData>
  </iact:action>
  <iact:action type="add" startTime="97159">
    <iact:property name="dataType"/>
    <iact:actionData xml:id="d29">
      <inkml:trace xmlns:inkml="http://www.w3.org/2003/InkML" xml:id="stk29" contextRef="#ctx0" brushRef="#br0">22497 9362 1088 0,'0'0'311'4,"0"0"-140"6,0 0 6-6,0 0-85 4,0 0-59 0,0 0 13 0,149-13 29-2,-91 13-7 2,32 0-6 0,7 0 7 0,18 13-15 0,-5-1-23-2,8-1-12 4,3-4-13-4,-3-5-5 0,-21-2-1 2,-14 0-49 1,-18 0-97-2,-9-9-117-1,-28-7-296 5,-15-4-625-11</inkml:trace>
    </iact:actionData>
  </iact:action>
  <iact:action type="add" startTime="98260">
    <iact:property name="dataType"/>
    <iact:actionData xml:id="d30">
      <inkml:trace xmlns:inkml="http://www.w3.org/2003/InkML" xml:id="stk30" contextRef="#ctx0" brushRef="#br0">22916 9699 165 0,'0'0'203'7,"0"0"-60"0,0 0-3 0,0 0 55 2,0 0-39-2,0 0-23 1,0 0 13-1,0-13-18 2,0 13-27-2,0 0-5 0,0 0-24 0,0 0-20 1,0 0-14-1,0 0-19-1,0 0-19 4,0 18 1-4,0 9 45 5,0 6 33-8,0 6-14 5,-11 1-16 0,4-2-13 1,7-3-16-3,-7-3-14 2,7-4 0 0,-7-8-6 2,7-7 0 7,0-6 0-16,0-4 1 14,0-3 10-13,0 0 9-2,0 0 8 6,0-12 36 3,7-11 3 0,18-8-67-1,-5-6 0 8,11-2-27-15,-3 5-20 15,3 3-8-15,0 4 22-1,-3 5 5 16,3 4 3-15,-10 2 7 14,-4 6 9-13,-3 3 8 13,0 7-5-14,3 0-11 15,-3 0-4-15,7 15 21 14,3 12 4-14,-3 4 31 1,10 6-11 12,-17 3-12-13,10 4-1 15,-10-2-5-15,-7-4-5 15,7 0-1-15,-14-7-24 14,0-7-46-14,0-9-103-1,0-4-137 16,0-11-407-13</inkml:trace>
    </iact:actionData>
  </iact:action>
  <iact:action type="add" startTime="112186">
    <iact:property name="dataType"/>
    <iact:actionData xml:id="d31">
      <inkml:trace xmlns:inkml="http://www.w3.org/2003/InkML" xml:id="stk31" contextRef="#ctx0" brushRef="#br0">25549 7430 472 0,'0'0'275'7,"0"0"-184"2,0 0-16-2,0 0 50-1,0 0-45 2,0 0-51 0,0 3 0 0,7-3 19-2,-7 0 25 4,0 0 12-3,0 0 25 2,0 0 5-4,0 0-12 2,0 0-8 1,0 0-14 0,0 0-18-1,0 0-15 0,0 0-12 3,0 0-9-4,7 0-7 4,-7 0-8-6,0 0 0 4,7-3 1 0,0-7 17 0,10-5-8-1,-3-5-16 1,7-8 1 0,3 1-7 1,-3-6 1-3,10 2-1 0,-10 1 0 4,3 6-1-3,4 3-1-2,-4 6-5 6,-3 5-2-6,-4 2-3 10,-3 8-6-14,0 0-4 15,3 0 3-16,-3 0 10 16,7 5 8-15,-4 8 0 15,4-1-7-15,-7 7 8 15,10 3-1-15,-3 1 1-1,3 1 0 16,-3 4 0-16,3-2 1 16,3-1 1-15,-2 3-1 15,6-1 0-15,3 0-1 14,-2-1 0-14,6-1 0 15,-4-4-1-15,4-7 1-1,7-4-1 16,0-7 1-16,0-3-32 17,31-3-104-16,-10-14-108 15,-14-8-348-16</inkml:trace>
    </iact:actionData>
  </iact:action>
  <iact:action type="add" startTime="113674">
    <iact:property name="dataType"/>
    <iact:actionData xml:id="d32">
      <inkml:trace xmlns:inkml="http://www.w3.org/2003/InkML" xml:id="stk32" contextRef="#ctx0" brushRef="#br0">27802 7589 9 0,'0'0'1114'6,"0"0"-841"4,0 0-83-4,0 0-12 3,0 0-42-4,0 0-81 2,0 0-43 1,14-46-3 1,-14 21-7-1,7-2 10-3,7-6-5 4,-4-5 3-2,4-4 10 3,0-6-5-5,3-6-14 4,-3-6 1-2,0-5-2 0,0-6 0-1,3 1-10 4,-10 1-9 5,-7 10 12-14,7 8 7 15,-7 16 0-15,0 10 8 14,0 12 19-14,0 8-5 15,0 5-22-14,7 0-3-2,0 14-46 15,3 25 19-14,11 16 29 15,0 18 1-16,17 33 0 16,7-1 1-15,7 9 7 15,0-1-7-15,0-25-1 15,10 1-1-15,-3-21 1-1,0-18 0 15,-14-17 1-14,0-16 9 15,-7-17 8-15,0 0 32 15,-4-35 19-15,4-23-29-1,-13-20-20 16,-5-33-20-15,-13 1-41 14,-7-3-52-14,0 4-43 15,-20 36 15-15,-5 10 33 15,12 25-26-15,-1 27-85 14,7 11-159-14,7 0-524-1</inkml:trace>
    </iact:actionData>
  </iact:action>
  <iact:action type="add" startTime="114309">
    <iact:property name="dataType"/>
    <iact:actionData xml:id="d33">
      <inkml:trace xmlns:inkml="http://www.w3.org/2003/InkML" xml:id="stk33" contextRef="#ctx0" brushRef="#br0">29786 7247 639 0,'0'0'786'2,"0"0"-603"8,0 0 48-6,0 0-82 5,0 0-42-1,0 0-70 0,-163-76-37-1,101 76 0-1,-4 0 9 4,0 27 0-4,-3 14-1 0,10 7 6 2,14 9-13 0,7 9 5 1,17 5-6-3,14 4-6 2,7 1-1-1,21 0-2 3,24-9-1-2,21-7 5 9,3-9 5-16,4-18 11 15,3-14-1-15,-10-14-3-1,3-5 4 16,-10-11 3-15,-7-28 16 14,-7-8-20-14,-14-14-10 15,-11-7-66-15,-13-8-64 15,-7 2-88-16,-7-10-97 1,-6 21-228 15,-12 21-15-15</inkml:trace>
    </iact:actionData>
  </iact:action>
  <iact:action type="add" startTime="114710">
    <iact:property name="dataType"/>
    <iact:actionData xml:id="d34">
      <inkml:trace xmlns:inkml="http://www.w3.org/2003/InkML" xml:id="stk34" contextRef="#ctx0" brushRef="#br0">30270 7961 808 0,'0'0'764'2,"0"0"-605"4,0 0-47 0,-97 157 60 1,52-90-89 2,0 1-83-2,11-5-13 2,2-9-122-4,19-19-131 4,13-15-320-2,0-20-485-6</inkml:trace>
    </iact:actionData>
  </iact:action>
  <iact:action type="add" startTime="114885">
    <iact:property name="dataType"/>
    <iact:actionData xml:id="d35">
      <inkml:trace xmlns:inkml="http://www.w3.org/2003/InkML" xml:id="stk35" contextRef="#ctx0" brushRef="#br0">30845 7509 552 0,'0'0'1111'6,"0"0"-882"0,0 0-173 2,0 0-39-2,0 0-12 4,-59 181 12-4,21-93-15 1,10 4-2 0,-3 3-71 1,-7 15-108 0,10-23-176-2,4-22-379-5</inkml:trace>
    </iact:actionData>
  </iact:action>
  <iact:action type="add" startTime="115283">
    <iact:property name="dataType"/>
    <iact:actionData xml:id="d36">
      <inkml:trace xmlns:inkml="http://www.w3.org/2003/InkML" xml:id="stk36" contextRef="#ctx0" brushRef="#br0">29270 6899 580 0,'0'0'249'7,"0"0"-39"-2,-170 181-35 1,94-85-23 2,10 13-79 1,-3 24-47-2,10-11-26-1,21 5-37 3,31 31-148-2,7-46-161 3,25-9-368-10</inkml:trace>
    </iact:actionData>
  </iact:action>
  <iact:action type="add" startTime="115626">
    <iact:property name="dataType"/>
    <iact:actionData xml:id="d37">
      <inkml:trace xmlns:inkml="http://www.w3.org/2003/InkML" xml:id="stk37" contextRef="#ctx0" brushRef="#br0">31070 6644 1114 0,'0'0'169'6,"0"0"-150"2,0 0 109-1,117 154 11 3,-48-41-44-4,-3 48-37 2,3 43-2-2,-10 24 20 2,-31-7-6 0,-11-9-24-1,-17-22-18 10,-17-10-8-15,-28-12-20 13,-7-37-22-14,7-28-32 15,-7-28-43-15,-45 7-85 14,18-17-151-11,-11-17-400-4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33:1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5136">
    <iact:property name="dataType"/>
    <iact:actionData xml:id="d0">
      <inkml:trace xmlns:inkml="http://www.w3.org/2003/InkML" xml:id="stk0" contextRef="#ctx0" brushRef="#br0">11595 12895 413 0,'0'0'366'7,"0"0"-175"-1,0 0-74 2,0 0-37 0,0 0-14-1,0 0-12 0,0-5-6 1,0 5 33-1,0 0 19 1,0 0 2 1,0 0-20-3,0 0-14 4,0 0-11-4,0 0-10-1,0 0-6 4,0 0-1-1,0 0-7 0,0 0-11-3,0 0-8 5,0 0-2-3,0 0-10 2,0 0 8-2,0 0-3 0,0 0-5-1,0 0-1 2,0 0 9 0,0 0-2-2,0 0 2 2,10-8-10 0,-3 1 0 1,0-9-11-4,7-4 3 6,0 0 1-5,3 0-6 2,-3 3-10-3,10 4 6 4,-17 0 6-2,7 4 2 2,-7 0 3-2,10 2 5 0,-10 2-8 2,7 3-10-2,-7 2-12-1,7 0-8 2,3 0 17-1,-3 0 9 2,0 13 4-3,3-2 7 2,4 5 1 0,-8 2 1 0,12-1 0-3,-5 1 0 6,-2-1 1-5,2-1 0 2,5-2-1-2,-5-3 1 1,5-1-1 1,-5-3 1 1,12-2 8-2,2-2-8 0,11-3 12 2,-7 0-3-2,0 0-9-1,7-3 7 2,-7-9-7 2,-10-4-1 4,10-1-28-13,-7-1-81 15,-10-1-123-15,3 0-321 15,-17 6-392-11</inkml:trace>
    </iact:actionData>
  </iact:action>
  <iact:action type="add" startTime="96662">
    <iact:property name="dataType"/>
    <iact:actionData xml:id="d1">
      <inkml:trace xmlns:inkml="http://www.w3.org/2003/InkML" xml:id="stk1" contextRef="#ctx0" brushRef="#br0">14052 11948 849 0,'0'0'259'6,"0"0"-146"-1,0 0-113 3,0 0-12 0,0 0 12 0,0 0 80 0,14 142 5-2,-7-70-14 1,0 8 33 3,0 11-16-4,3 8-13 1,-3 6-27 1,7 3-20-1,-7 3-8 2,0-8-7-4,3-7-7 3,-3-12-5 3,-7-21-1-5,7-18 0 11,0-15 0-17,-7-18-1 17,0-7-23-17,0-5 10 16,0-2 0-15,0-23 13 0,0-11-77 14,-14-6 37-15,-3-2 10 16,-4-2-14-15,-10 2 20 15,10 1 17-16,-10 6 8 16,10 1-2-15,-10 7-4 16,0 6 5-17,10 5-11 0,-10 8-1 16,3 5-10-15,-10 5-13 15,7 0 36-16,-4 5 16 16,4 18-3-15,0 2 0 15,10 2-6-16,7 1 2 17,4 0-3-17,10-3-5 0,0 0 14 16,17 2-2-15,11 1-2 15,17-2-3-16,0-2 2 16,7-2 0-15,10-3-9 16,-3-1-1-17,7-3-46 0,3-3-38 17,4-9-111-17,-14 0-119 16,-14-3-228-15</inkml:trace>
    </iact:actionData>
  </iact:action>
  <iact:action type="add" startTime="97237">
    <iact:property name="dataType"/>
    <iact:actionData xml:id="d2">
      <inkml:trace xmlns:inkml="http://www.w3.org/2003/InkML" xml:id="stk2" contextRef="#ctx0" brushRef="#br0">14453 12811 1001 0,'0'0'358'8,"0"0"-262"0,0 0-79-1,0 0-17 0,0 0-22 3,0 0 22-4,0 0 9 0,187 13-8 2,-128-13 0 0,-7 0-1-1,-7 0-55-1,0 0-45 4,-7 0 7-3,-17-9-8 2,-4-7 35-4,-10-4 25 2,-7-3 14 2,0 1-12-2,-24-2-19 0,-11 5 58 1,-10 7 16 1,0 3 72-3,0 9 74 2,0 0-23-1,0 9-46 2,7 19-25-3,11 7-30 0,2 2-17 2,5 3 0 0,9 3-15 0,11 3-5-2,0 1 20 3,11 3-21-1,23-1-7 3,4-1-3 5,7-6-74-16,31 3-86 18,-10-10-134-17,-14-12-195-1</inkml:trace>
    </iact:actionData>
  </iact:action>
  <iact:action type="add" startTime="97645">
    <iact:property name="dataType"/>
    <iact:actionData xml:id="d3">
      <inkml:trace xmlns:inkml="http://www.w3.org/2003/InkML" xml:id="stk3" contextRef="#ctx0" brushRef="#br0">15163 13026 957 0,'0'0'177'3,"0"0"-129"5,0 0 12 0,21 154-15 1,-4-89-26-1,-3 5-6-3,0 3-6 5,3 3-5-3,-3-8-1 1,0-13 7-3,-7-13-7 5,0-14 1-3,-7-18-1 1,0-10 14-2,0 0 49 2,0-24 26-1,0-21-79 2,-7-18-11-2,-7-16-11 0,-7-13-31 4,4-8-38 5,10 0 0-15,7 4 38 14,0 13 4-15,0 13-31 17,31 14-27-16,4 16 11-1,10 15 33 16,-7 14 41-15,7 11-4 15,-7 0 14-16,0 19-9 16,-17 13 10-16,3 6 0 2,-24 5 10 15,0 0 45-16,-18-1 23 12,-16-2-6-12,-4-4-24 15,-7-5-22-15,-7-12-26 15,0-6-40-16,0-13-69 16,14 0-113-15,7-20-493-1</inkml:trace>
    </iact:actionData>
  </iact:action>
  <iact:action type="add" startTime="98108">
    <iact:property name="dataType"/>
    <iact:actionData xml:id="d4">
      <inkml:trace xmlns:inkml="http://www.w3.org/2003/InkML" xml:id="stk4" contextRef="#ctx0" brushRef="#br0">15596 12981 907 0,'0'0'263'7,"0"0"-225"0,0 0-25 1,0 0 58 0,155 26-39-1,-85-22-14 0,-5-2-9 3,1-2-9-3,3 0-29 1,-17 0-91-2,-7 0-90 2,-17-8 1 0,-4-7 86-2,-10-3 41 1,-14-6 27 2,0-2 45-1,-7-1 10-2,-24-1 72 3,-4 8 7-3,-3 5 87 4,0 5 28-5,0 7-9 2,10 3-34 2,11 0-42-1,3 5-66-2,7 21-30 1,0 9 0 3,0 11 6-3,7 6 2 0,0 4-5-1,7-1-9 4,7 0-7-4,17-5-6 0,-10-4-26 5,10-13-55 3,7-10-47-13,4-22-63 15,3-1-82-16,-7-1-34 0</inkml:trace>
    </iact:actionData>
  </iact:action>
  <iact:action type="add" startTime="98492">
    <iact:property name="dataType"/>
    <iact:actionData xml:id="d5">
      <inkml:trace xmlns:inkml="http://www.w3.org/2003/InkML" xml:id="stk5" contextRef="#ctx0" brushRef="#br0">16482 12910 677 0,'0'0'376'6,"0"0"-265"0,0 0-14 2,0 0 66 1,0 0-75-2,0 0-44 0,0 0-15 2,0 157-4-3,0-133-16 4,0-8-9-5,0-6-11 2,0-10-45 2,17 0-19-2,4-5 39 1,10-28 36-1,14-7-44 1,-7-14-55-1,3 1-41 4,4 1 52-7,-13 6-16 8,-1 14 50 5,-11 13 54-16,-6 15 3-1,4 4-2 16,-11 4 58-16,-7 28 63 16,6 5 4-16,-6 11-25 17,7 5-44-16,-7 1-12 14,0 2-28-15,7-6-16 16,4-6-1-15,-4-12-10 16,0-14-123-17,20-18-102 0,4-18-97 17,-6-17-339-16</inkml:trace>
    </iact:actionData>
  </iact:action>
  <iact:action type="add" startTime="98883">
    <iact:property name="dataType"/>
    <iact:actionData xml:id="d6">
      <inkml:trace xmlns:inkml="http://www.w3.org/2003/InkML" xml:id="stk6" contextRef="#ctx0" brushRef="#br0">17461 12377 963 0,'0'0'294'6,"0"0"-148"1,0 0 20-1,0 130-48 5,0-60-45-5,0 16-16 3,0 10 4-5,0 7-11 5,0 2-22-1,0 0-16-1,7-10-5 0,7-15-6 1,3-14-1 0,-3-24-33 0,0-14-59-1,-7-14-25 1,3-14 5 0,-10-9 67-1,0-28 37-2,-10-18-40 4,-18-9 25-1,-10-7 4-1,-7 6-23-1,0 8 13 4,0 13 29 6,7 16 9-15,3 16 17 15,4 12 26-16,0 0-24 17,10 5-21-17,-3 20 5 16,10 3 2-16,7 4 2 0,7 3-3 17,0-2-13-17,14-2-1 16,17-6 1-15,14-5 0 15,7-10-20-15,14-10-37 15,24-7-149-16,-7-24-281 17,-10 1-327-17</inkml:trace>
    </iact:actionData>
  </iact:action>
  <iact:action type="add" startTime="99319">
    <iact:property name="dataType"/>
    <iact:actionData xml:id="d7">
      <inkml:trace xmlns:inkml="http://www.w3.org/2003/InkML" xml:id="stk7" contextRef="#ctx0" brushRef="#br0">18191 12877 675 0,'0'0'630'7,"0"0"-501"-3,0 0 2 4,0 0-35 0,0 0-40 0,0 0-32 1,-180 50-18-4,146-42 15 5,3-1 21-4,6-1-8 0,18-1-20 2,1-5-14 0,6 2-8 0,0 1-15-2,0 4-30 2,24 9 8 0,3 3 45 2,12 7 0-6,6 4 6 7,-7 3 4-6,0-1-10 5,-11-1 0-6,-13-3-1 4,3-6-8 1,-17 0 3 6,0-4 5-15,0 0 1 16,-38-3-69-15,-52-7-120 15,7-4-295-15,-3-4-281-1</inkml:trace>
    </iact:actionData>
  </iact:action>
  <iact:action type="add" startTime="99965">
    <iact:property name="dataType"/>
    <iact:actionData xml:id="d8">
      <inkml:trace xmlns:inkml="http://www.w3.org/2003/InkML" xml:id="stk8" contextRef="#ctx0" brushRef="#br0">20237 12827 914 0,'0'0'357'4,"0"0"-221"5,0 0-1-2,-166-39-1 2,114 38-65-5,0 1-44 5,0 0-15-1,7 20-9-1,7 10 0-1,17 8-1 3,-3 2-1-1,24 3-16-1,0-1 2 3,31-3-7-5,21-10 16 4,17-8-2-2,4-11 7 3,10-10-15-7,-17 0-20 6,-14-3 11-1,-14-19 13-1,-14-8 12 2,-17-9 0-4,-7-3-13 5,0-9-45-4,-7 3-50 0,-24 1-21 2,-7-4-140 3,6 14-39-5,19 6 56 8</inkml:trace>
    </iact:actionData>
  </iact:action>
  <iact:action type="add" startTime="100325">
    <iact:property name="dataType"/>
    <iact:actionData xml:id="d9">
      <inkml:trace xmlns:inkml="http://www.w3.org/2003/InkML" xml:id="stk9" contextRef="#ctx0" brushRef="#br0">20707 12731 841 0,'0'0'374'5,"0"0"-224"1,0 0 1 2,0 0-31 0,0 149-76 2,0-111-26-5,14-1-17 4,-7-4 6-2,0-8-7 1,7-12-12-2,3-8-12 1,4-5-8 2,10-10 32-1,7-21 0-1,14-6-24 0,0-1-16 2,0 5 23-2,0 6 4-2,-7 11 1 4,0 9 12-2,-7 7 7 2,-10 0 10-3,10 13 4 2,-7 19 8-1,-3 11-13 2,-4 8 3-2,-10 4-5 1,-1 5-14-2,-13 29-64 3,0-13-168 0,0-17-499-9</inkml:trace>
    </iact:actionData>
  </iact:action>
  <iact:action type="add" startTime="100857">
    <iact:property name="dataType"/>
    <iact:actionData xml:id="d10">
      <inkml:trace xmlns:inkml="http://www.w3.org/2003/InkML" xml:id="stk10" contextRef="#ctx0" brushRef="#br0">23795 12462 544 0,'0'0'718'6,"0"0"-542"2,0 0 10 0,-187-3-48-2,104 18-37 4,-4 18-22-5,-10 10-27 5,-3 13-7-6,13 8-1 5,4 9 7-2,24 6-17 2,28-1-7-3,24-1-26 2,7 2 1 0,45-6 18 0,59-10 0-1,69-21 2 0,49-34-9 1,17-8 3 3,-46-37-16-1,-58-9-5-9,-58 11-56 15,-33 0 11-16,1-9 14 16,-10-6 4-16,-11-13-3 17,-17-5-49-17,-7 0 1 16,-45-2-49-15,-76-16-92 16,17 21-171-15,-6 15-546-2</inkml:trace>
    </iact:actionData>
  </iact:action>
  <iact:action type="add" startTime="101204">
    <iact:property name="dataType"/>
    <iact:actionData xml:id="d11">
      <inkml:trace xmlns:inkml="http://www.w3.org/2003/InkML" xml:id="stk11" contextRef="#ctx0" brushRef="#br0">23414 12892 1111 0,'0'0'363'9,"315"-82"-58"-5,-121 28-94 1,-39 12-121 4,-44 12-90-1,-21 15-13-1,14 11-244 0,-21 4-305 2,-17 0-598-9</inkml:trace>
    </iact:actionData>
  </iact:action>
  <iact:action type="add" startTime="101422">
    <iact:property name="dataType"/>
    <iact:actionData xml:id="d12">
      <inkml:trace xmlns:inkml="http://www.w3.org/2003/InkML" xml:id="stk12" contextRef="#ctx0" brushRef="#br0">24660 13315 1852 0,'0'0'389'8,"0"0"-302"-4,0 0-87 7,0 0-234-7,0 0-1089-4</inkml:trace>
    </iact:actionData>
  </iact:action>
  <iact:action type="add" startTime="108170">
    <iact:property name="dataType"/>
    <iact:actionData xml:id="d13">
      <inkml:trace xmlns:inkml="http://www.w3.org/2003/InkML" xml:id="stk13" contextRef="#ctx0" brushRef="#br0">8919 15600 639 0,'0'0'312'9,"0"0"-156"-4,0 0-91 2,0 0 56 1,0 0 37-1,0 0-27 2,0 0-53-3,0 0 7 1,0 0-2 2,7 0-29-1,14 0-10-2,10-4 6 4,14-6 13-4,21 3 6 3,24-10-12-5,45-4-1 4,52-2 1 0,72-7-23 0,46-3-18 0,10 3-1-1,-11-2-2 10,-27 0-1-17,-7-7-11 16,-17-12 1-15,-7-6 5 15,-8-6-6-16,-13 2 5 17,-31 13-4-16,-45 19 4-1,-45 11 0 15,-35 13-6-14,-17 5 0 15,7 0-1-16,7 0 0 17,-14 0 0-17,-14 2-42 16,-14 3-48-15,-24 6-99 16,-24-6-195-17,-21 0-673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33:12.4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act:action type="add" startTime="59982">
    <iact:property name="dataType"/>
    <iact:actionData xml:id="d0">
      <inkml:trace xmlns:inkml="http://www.w3.org/2003/InkML" xml:id="stk0" contextRef="#ctx0" brushRef="#br0">9058 3458 126 0,'0'0'264'8,"0"0"-127"2,0 0-23-4,0 0-3 0,0 0 3 2,0 0-14 0,0-6-8 0,0 6 14-2,0 0-14 3,0 0-16-2,0 0-2 3,0 0-21-6,0 0-15 4,0 0 3 0,0 0-6 0,0 0-5-2,0 0-6 2,0 0-7 0,0 0 6 0,0 0 5 0,0 0 10-1,0 0-15 2,0 0-5-3,10 0-3 0,4 0 1 2,7 0 57 0,10 1 19 0,7 3-19-2,0-4-26 2,7 0-4 0,-3 0-6 1,13 0-14-4,-3 0 5 4,0 0-8-2,7 0-7 1,6 0 0-2,5 0 12 2,2 0-1 0,4 0-2 2,-3 0 12 3,3 0-17-13,0-4-11 17,-3 4 7-17,3 0-12 16,-3 0 12-15,3 0-11 17,-3 4 16-17,3 3 19-1,-3 1-28 14,-4-4-8-13,14 1 5 15,-10 0-5-16,3 1 1 16,-4-1 9-15,4 0 6 15,-3 0-16-16,3 0 10 17,-3 0-10-17,-4-2 9 16,-3 2-9-15,3-4 6-1,-3 3-7 16,-14-4 6-16,0 0-5 17,-14 1 0-17,0-1 1 16,-10 4 5-15,3-2-6 16,-7 0 0-17,-3 4 17 0,10-2 3 16,-3 2 4-16,3 1-11 16,7 1-14-15,-10-1 6 15,3 1-5-16,-11-3-1 17,-2-2 6-17,-4-1-4 1,-14-2-1 15,0 0 8-16,0 0-9 8,0 0-51-2,-21-7-143 6,-17-14-336-5,0-7-1149-6</inkml:trace>
    </iact:actionData>
  </iact:action>
  <iact:action type="add" startTime="85394">
    <iact:property name="dataType"/>
    <iact:actionData xml:id="d1">
      <inkml:trace xmlns:inkml="http://www.w3.org/2003/InkML" xml:id="stk1" contextRef="#ctx0" brushRef="#br0">18887 4982 423 0,'0'0'107'2,"0"0"-61"6,0 0-35 0,0 0 12 0,-76 0 3-2,62-1 3 3,-10-3 6-2,3 3 11 2,4 1 9-4,-4-4-20 5,0 4 17-4,-3 0 18 3,3 0-12-4,-17 5-32 3,0 16 12 0,0 3-27 0,-7 9-9 1,0 2-1-4,0 9 1 5,-7 1-1-4,-7 5 12 3,7 3 56-4,-7-3-37 10,14 4-23-14,0 1-9 14,1 3 1-14,5 5 1 14,-6 13-1-14,18 14 0 15,-4 31 11-16,17 39-5 17,14 29 7-16,0-14 4 14,7-37-7-13,7-45-5-2,10-22-5 15,3 7 9-14,5 7 6 14,13 6 10-14,0-7-3 16,13-6 9-17,8-6 2 16,10-1-8-15,-3-1-12 15,17-2 1-16,0-3 1 0,7-4-7 16,-7 0 5-15,7-3-1 16,-7-6 5-17,0 1-2 16,0-5-8-16,14-5 11 18,-8-5 3-18,15-6-4 0,3-1-5 15,-3-3-6-14,7 0-6 15,-4-3 9-14,4-1-9 13,-4 2 0-14,-10 4 5 15,-7 3-4-16,-7 2-2 16,0 3 1-16,-4 3 5 0,4-6 8 16,7-6-2-15,0-3 3 15,17-7 17-16,-3-3 12 17,17-1-14-17,-10-2-5 16,10-1-4-16,-4-1-7 18,-3-2 5-18,-3 1-13 0,3 0-5 16,-10-4 0-16,10-1 11 16,-10-1 1-15,0-1-6 15,-4-1 1-15,-3 1-7 15,0-1 6-15,-8 1 0-1,8 2 1 15,11-2 12-14,-5-3 2 15,8 0-12-15,3 0 0 14,-3 0-1-14,3 0-7 16,-3-8-2-16,3-2 2-1,-4 0-1 14,11-3 0-12,-10 1-1 14,10 0 1-15,-7-2-1 14,-3 2 1-15,-7 0 1 17,10-1-1-17,-17-3 0 16,0-3 11-16,10-2 11 17,-10-2-2-16,-1 4-3-1,-6-2-9 16,0 4-8-15,0 0-1 15,-7-4 9-16,0 1-9 17,-10-6 6-17,3-1 20 0,-7 0-8 16,-10-4 4-15,17-1-1 14,-11-4 22-14,11 0-27 16,-6 0-6-16,2-3-8 14,4-4 16-15,-7 3-17 17,-10-2 7-17,-7-2-8 16,3 0 1-15,-10-5 6-1,0-1-6 16,0-3 0-16,7-5 1 16,-7 3-2-15,7-5 6 17,-7-1-6-18,3 0 1 0,4-2 1 15,-7-2-1-14,7 3 0 15,10-5 5-15,-10 3-6 15,6 0 12-15,-13 2 0 14,11 0-5-14,-12 3 5 14,1-2-6-14,0 0 12 15,-7-2 0-15,-7-2 10-1,-3-5-6 16,-4-6-2-16,-10-2-14 17,-11-2-6-17,-3 2 0 17,-7 2 1-16,0 5 8-1,0 6-3 15,-24-1-6-14,10 6 2 15,-10-1-2-15,3-2 1 15,0 0 1-16,-10-1-1 16,0-4 0-15,3-4-1 14,-10 4-19-14,0 1 4 15,0 4 4-15,-14 4-1-1,-14 7-4 16,-10-1 10-15,-3 5 6 14,-29 0 1-14,5 6 20 15,-15-2 1-16,4 2-10 17,-11-1 1-16,-3-2-11-1,-7-1 5 15,-21-6-6-14,-24-6 0 15,-41 4-1-15,-35 12 0 15,10 14-2-15,0 10-4 15,39 6 6-16,-4 2-2 17,10 2 2-17,7 3 0 0,7 0 0 16,31 3 18-16,35-1 10 17,35-4-1-16,10-1-15 14,-14-2-11-14,-7-2 5 16,-21-3-4-17,4 2-2 0,-4 5 0 16,-3 6-8-16,-4 2-23 17,-34 0-3-17,-10 20 7 16,-43 10 15-15,5 5 5 15,34-7 6-15,48-5 1-1,35-14 0 15,14 1 0-14,-11 1 1 16,-9 1-1-16,-19 0 0 13,18 2 0-13,-6 0-20 15,-8 9-34-15,-31 13-24 16,-31 17-2-16,-21 12 9-1,-14 8 37 15,4-3 3-15,28-4 3 16,17-6 12-15,3 3 14 15,21-7 1-15,24-9 1 15,28-9 1-15,10-7-1-1,-10 4 1 16,-7 0 0-15,-7 1 0 14,7-9 1-15,25-2-1 17,-1-2 2-17,11 2-3 16,20 25-99-15,4-5-202 16,10-6-385-17</inkml:trace>
    </iact:actionData>
  </iact:action>
  <iact:action type="add" startTime="92096">
    <iact:property name="dataType"/>
    <iact:actionData xml:id="d2">
      <inkml:trace xmlns:inkml="http://www.w3.org/2003/InkML" xml:id="stk2" contextRef="#ctx0" brushRef="#br0">19728 10930 325 0,'0'0'279'7,"0"0"-175"-2,0 0 17 4,0 0 10-2,0 0-21 3,0 0-13-5,7-14-11 2,-7 14 25 1,0-3 14 0,0 3 10-2,0 0-15 2,0 0-30 0,0 0-27 0,0 0-17 0,0 0-26-2,0 0-9 3,7 0-11-2,10 0-6-1,11 0-10 2,24 0 16 1,24 0 18-2,45 3 18-1,49-3 18 3,55 0 5-2,20 0-18 4,-6-5-20-6,-14-6-5 11,-41 6-4-15,-32 3 0 15,-48 2-11-16,-32 0 0 17,-20 0 0-17,-7 0 0 16,0 0-1-15,-7 0-12-1,-24 0-32 16,-14 0-64-15,0 0-56 15,-28 10-100-15,-30 3-340 15,-5-6-57-16</inkml:trace>
    </iact:actionData>
  </iact:action>
  <iact:action type="add" startTime="92831">
    <iact:property name="dataType"/>
    <iact:actionData xml:id="d3">
      <inkml:trace xmlns:inkml="http://www.w3.org/2003/InkML" xml:id="stk3" contextRef="#ctx0" brushRef="#br0">19849 11441 831 0,'0'0'263'7,"0"0"-146"-1,0 0-7 2,0 0 0 0,0 0-25 0,201 0 91-2,-38 0 3 11,75 11-32-16,46 17-15 7,7 2 8-4,-14 3-20 4,-45-5-53 0,-32-9-30 0,-44-3-28-2,-35-7-7 2,-48-1-2 1,-28-3-14-1,-7 3-110-2,-24-3-144 1,-4 0-274 1,-20-5-523-6</inkml:trace>
    </iact:actionData>
  </iact:action>
  <iact:action type="add" startTime="135406">
    <iact:property name="dataType"/>
    <iact:actionData xml:id="d4">
      <inkml:trace xmlns:inkml="http://www.w3.org/2003/InkML" xml:id="stk4" contextRef="#ctx0" brushRef="#br1">2620 6521 340 0,'0'0'204'7,"0"0"-124"1,0 0 23 0,0 0 21-1,0 0 19 0,0 0-14 2,0 0-22-2,0 0 4 2,0 0-34-4,0 0-32 5,0 0-7-4,0 0 4 0,0 0 9 2,0 0-17 0,0 0-11 0,0 0 15-2,0 0 3 4,0 0 0-4,-13 0-25 4,-5-3-16-6,-3 1 1 4,8-1-1 0,-12 3 1 0,5-2-1-1,-5 0 0 0,12 2 0 1,-1-3 1 0,-10 3-1 0,3 0-1-2,-3 0-5 3,3 0 4-2,-3 0-9-1,-4 10 2 2,4 5-1 0,-4 8-6 0,4 4-5 0,-4 4-4-1,11 1 5 0,3 1-6 3,7-6 5-4,0 2 7 0,7-4-1 3,0-5-2 4,7-2 1 4,7-3 1-17,10-3 4 0,-3-4-5 16,0-5-9-15,10-3-49 15,-7 0 20-16,4-5 35 16,3-18-23-16,-4-8-29 16,-2-4 3-15,-5-1-4 15,-2-3 8-15,-11 4 5-1,0-1 27 16,-7 4 32-16,0 6 0 17,0 3 0-16,0 9 7 14,0 3-6-14,0 9 16 16,0-1 8-16,0 3-18-1,0 0-7 16,0 5 0-16,0 18 0 5,0 12 9 6,7 9 15 6,-1 3 1-16,12 6 2-1,-4-3-8 15,-1-2-10-14,12-10-9 15,-5-8-23-16,12-17-56 17,-5-8-174-17,-3-5-289 0</inkml:trace>
    </iact:actionData>
  </iact:action>
  <iact:action type="add" startTime="136257">
    <iact:property name="dataType"/>
    <iact:actionData xml:id="d5">
      <inkml:trace xmlns:inkml="http://www.w3.org/2003/InkML" xml:id="stk5" contextRef="#ctx0" brushRef="#br1">3382 6343 350 0,'0'0'899'4,"0"0"-770"4,0 0-68 0,0 0-31 0,0 0-15-2,-156 14-15 4,118 3-7-4,7 10 6 4,-4 5 0-5,-3 8 1 2,0 8 6 1,7 5 7 0,10 8-7-1,-3 3 4 1,10 4 0 0,14 1-8-1,0-1 4 1,0-5-5 0,38-7 0 2,0-11-1 6,7-13 0-15,7-14-17 16,7-13-2-17,0-5 19 0,0-18 9 18,3-19-9-18,-10-8 0 15,-7-9-16-14,-11-4-31 14,-2-5-76-14,-25 0-15 17,-7-14 2-18,0 11-234 0,-7 14-196 0</inkml:trace>
    </iact:actionData>
  </iact:action>
  <iact:action type="add" startTime="136677">
    <iact:property name="dataType"/>
    <iact:actionData xml:id="d6">
      <inkml:trace xmlns:inkml="http://www.w3.org/2003/InkML" xml:id="stk6" contextRef="#ctx0" brushRef="#br1">3008 6758 849 0,'0'0'91'7,"0"0"28"-2,0 0 24 4,187 0-62-1,-121-2-51-1,3 2-30-1,-10 0-110 2,-7 0-132 1,-14 0-132-2</inkml:trace>
    </iact:actionData>
  </iact:action>
  <iact:action type="add" startTime="136984">
    <iact:property name="dataType"/>
    <iact:actionData xml:id="d7">
      <inkml:trace xmlns:inkml="http://www.w3.org/2003/InkML" xml:id="stk7" contextRef="#ctx0" brushRef="#br1">3008 6179 573 0,'0'0'372'5,"0"0"-260"3,0 0-57 0,0 0 24 0,-149 122 7-2,104-73-30 2,7 9-12 0,-7 7-2 0,11 8 9 0,2 11-22-2,19 3-13 4,13 7-15-4,0 5-1 0,13-2 0 2,32 1-66 0,59 13-125 0,-21-23-57 1,0-25-159-9</inkml:trace>
    </iact:actionData>
  </iact:action>
  <iact:action type="add" startTime="137351">
    <iact:property name="dataType"/>
    <iact:actionData xml:id="d8">
      <inkml:trace xmlns:inkml="http://www.w3.org/2003/InkML" xml:id="stk8" contextRef="#ctx0" brushRef="#br1">3659 6041 603 0,'0'0'496'6,"0"0"-484"4,0 0 14-4,0 0 78 4,142 98-14-6,-84-51-35 4,8 11-35 0,-4 5-8 0,-3 8-11-2,-14 6 0 2,0 7 7 1,-24 7-6-2,-7 1 11 0,-14 4-7 0,0-3-6 1,-7-8-42 0,-21-6-44 0,-34-11-79-2,10-25-186 10</inkml:trace>
    </iact:actionData>
  </iact:action>
  <iact:action type="add" startTime="138021">
    <iact:property name="dataType"/>
    <iact:actionData xml:id="d9">
      <inkml:trace xmlns:inkml="http://www.w3.org/2003/InkML" xml:id="stk9" contextRef="#ctx0" brushRef="#br1">4943 6433 1048 0,'0'0'333'4,"0"0"-215"6,0 0-24-4,0 0 27 4,0 0 5-6,0 0-44 4,0 0-32 0,-63 40-12 0,18-22 1 0,11 7 11-2,-22 3-12 2,15 4-20 0,-14 1-8 0,3 2-4-2,0 1 0 4,14-1-5-3,3-7 5 1,11-4-5-3,3-6 0 3,14-5-1 0,7 0 0 0,0 2-12-1,0 2 0 0,14 9 11 4,24 6 1 6,21 6 12-16,14 2 20 0,17-1-5 13,0-4-12 3,-14-2-15-16,-4-4-17-1,-9-4-115 16,-18 8-104-15,-11-5-97 15,-10-11-406-16</inkml:trace>
    </iact:actionData>
  </iact:action>
  <iact:action type="add" startTime="139036">
    <iact:property name="dataType"/>
    <iact:actionData xml:id="d10">
      <inkml:trace xmlns:inkml="http://www.w3.org/2003/InkML" xml:id="stk10" contextRef="#ctx0" brushRef="#br1">6635 5752 747 0,'0'0'221'3,"0"0"-74"6,-45 132 9-2,0-34-8 1,-31 41-29-2,-35 34-46 3,-6 9 7-2,9-27-5 2,22-38 4-2,30-42-9-1,22-7-33 4,-11 8-26-4,0 4-11 3,7 4-1-4,7-14-75 11,17-14-57-15,7-16-58 15,0-16-94-16,7-24-55 17,0 0-22-17,0-6-31 0</inkml:trace>
    </iact:actionData>
  </iact:action>
  <iact:action type="add" startTime="139340">
    <iact:property name="dataType"/>
    <iact:actionData xml:id="d11">
      <inkml:trace xmlns:inkml="http://www.w3.org/2003/InkML" xml:id="stk11" contextRef="#ctx0" brushRef="#br1">6106 5660 842 0,'0'0'300'7,"0"0"-245"1,0 0-28 0,0 0 160-2,38 194-13 2,-24-56-56 0,-1 41 14 0,-6 12-5 0,11-2-29-2,-11-23-23 4,-1-40-45-4,1-23-18 2,0-26-12-2,11-9-58 10,2-1-109-15,25 9-97 15,-7-13-141-16,0-28-239 0</inkml:trace>
    </iact:actionData>
  </iact:action>
  <iact:action type="add" startTime="139641">
    <iact:property name="dataType"/>
    <iact:actionData xml:id="d12">
      <inkml:trace xmlns:inkml="http://www.w3.org/2003/InkML" xml:id="stk12" contextRef="#ctx0" brushRef="#br1">6791 6988 1179 0,'0'0'265'6,"0"0"-175"2,0 0-35 0,0 0 59 0,0 0-2-2,0 127-46 2,0-76-22 0,-14 4-9 0,-3 4-16-2,3-2-19 4,-7-1-4-4,4-4-145 4,3-11-136-5,0-17-346-5</inkml:trace>
    </iact:actionData>
  </iact:action>
  <iact:action type="add" startTime="139920">
    <iact:property name="dataType"/>
    <iact:actionData xml:id="d13">
      <inkml:trace xmlns:inkml="http://www.w3.org/2003/InkML" xml:id="stk13" contextRef="#ctx0" brushRef="#br1">7140 7030 827 0,'0'0'666'7,"0"0"-530"1,0 0-68-1,0 0-52 2,0 0-16-4,0 0-172 2,0 0-427 3,-6-11-188-10</inkml:trace>
    </iact:actionData>
  </iact:action>
  <iact:action type="add" startTime="140102">
    <iact:property name="dataType"/>
    <iact:actionData xml:id="d14">
      <inkml:trace xmlns:inkml="http://www.w3.org/2003/InkML" xml:id="stk14" contextRef="#ctx0" brushRef="#br1">7089 7554 1126 0,'0'0'578'4,"0"0"-495"8,0 0-49-9,0 0-34 5,0 0-19-2,0 0-66 2,0 0-68 0,45-31-76 1,-21 12-270 2,-10-2-225-11</inkml:trace>
    </iact:actionData>
  </iact:action>
  <iact:action type="add" startTime="140287">
    <iact:property name="dataType"/>
    <iact:actionData xml:id="d15">
      <inkml:trace xmlns:inkml="http://www.w3.org/2003/InkML" xml:id="stk15" contextRef="#ctx0" brushRef="#br1">7476 7321 1307 0,'0'0'287'8,"0"0"-201"-2,0 0-47 2,0 0-6 0,0 0-17-2,0 0-2 4,0 0 10-4,0 107 5 0,0-79-9 2,0-3-11 0,0-6-7 0,0-6-1-1,0-8-1 1,11-5-28-1,2 0-52 3,8-20 26-4,17-13 28 0,7-7-33 3,0 0-3-2,0 5 18 1,-14 10 24-2,-3 10 20 2,-11 12-9 0,4 3 9 1,-14 0 22-4,7 14 4 6,3 13 13-6,-3 5 17 4,0 6-10-4,-4 4-12 3,-3 7-20 0,0 1-14 0,0-4 0-1,0-5-94 0,7-10-169 3,-4-18-333-10</inkml:trace>
    </iact:actionData>
  </iact:action>
  <iact:action type="add" startTime="141053">
    <iact:property name="dataType"/>
    <iact:actionData xml:id="d16">
      <inkml:trace xmlns:inkml="http://www.w3.org/2003/InkML" xml:id="stk16" contextRef="#ctx0" brushRef="#br1">9359 6214 461 0,'0'0'891'7,"0"0"-685"1,0 0-72 0,0 0-29-2,0 0-8 1,0 0-59 2,0 0-35-1,-24 28 31-3,-4 4 46 3,-10 6 7 0,-14 7 1 0,-10 0-23-2,-4 6-25 4,0-5 11-4,4-1-14 4,10-4-18-6,7-7-11 4,24-6-7 0,-3-9-1 0,17-3 0-2,0-5-10 2,7-1-10 1,0-1 0-2,14 7 8 1,31 4 12 0,10 5 23 7,18 3 7-15,10 2 22 16,7 3-21-16,0-1-20 17,-17-1-10-17,-7-2-1 16,-21 3-42-16,-7-2-74 17,-14 10-133-17,-10-5-151 0,-14-7-535 0</inkml:trace>
    </iact:actionData>
  </iact:action>
  <iact:action type="add" startTime="141766">
    <iact:property name="dataType"/>
    <iact:actionData xml:id="d17">
      <inkml:trace xmlns:inkml="http://www.w3.org/2003/InkML" xml:id="stk17" contextRef="#ctx0" brushRef="#br1">10650 5821 208 0,'0'0'1232'7,"0"0"-1043"-1,0 0-157 2,0 0-23 0,0 0 71 0,0 0 31-2,0 199-21 3,0-111-29-2,0 10 1 2,-24 8 5-4,10 2-9 3,-10-2-24 0,10-6-24 0,0-9 2 0,-10-12-5-2,17-19-6 7,0-20 7-10,0-15-7 6,7-12 0-4,0-13 15 5,0 0 5-4,0-19-3 4,0-25-18-6,14-9-70 4,10-4 16 0,4-1-14 0,-4 9-16-1,4 14 2 0,3 12 19 3,7 12 19-4,0 7 15 0,3 4 13 2,4 9 3 0,7 15 5 0,-14 9 0-2,-6 8-1 2,-19 1 8 0,-6 3 1 0,-7 3 16-2,-14-2 22 4,-17-4 5-4,-14-2-15 4,-7-3-9-5,-13-6-3 2,-12-8-16 4,5-7-19 6,-4-10-34-16,17-6-33 15,7 0-75-14,28-34-25-2,24 0-130 16,0-1-565-15</inkml:trace>
    </iact:actionData>
  </iact:action>
  <iact:action type="add" startTime="142300">
    <iact:property name="dataType"/>
    <iact:actionData xml:id="d18">
      <inkml:trace xmlns:inkml="http://www.w3.org/2003/InkML" xml:id="stk18" contextRef="#ctx0" brushRef="#br1">11709 6397 421 0,'0'0'867'5,"0"0"-600"3,0 0-35 0,0 0-17-2,0 0-41 2,0 0-90 0,0 0-49 0,-121 9-8 0,69 23 3 0,0 6 4-2,0 4-12 3,7 7-15-1,7 3 1-3,0 1-7 3,17 5 1 0,7 0-2 1,14 0 0-4,0 2-2 5,14-6 2-3,24-7 0 8,21-7 0-15,-7-12 1 16,17-12 9-15,-10-12 6 15,0-4-1-16,-7 0-14 17,0-23 11-17,-7-12-12 16,-7-12-6-15,0-9-51-1,-17-2-5 16,3-3-33-16,-17 9-54 17,0 6-51-17,-7 6-47 16,-14 16-102-15,-17 6-360-1</inkml:trace>
    </iact:actionData>
  </iact:action>
  <iact:action type="add" startTime="142698">
    <iact:property name="dataType"/>
    <iact:actionData xml:id="d19">
      <inkml:trace xmlns:inkml="http://www.w3.org/2003/InkML" xml:id="stk19" contextRef="#ctx0" brushRef="#br1">11311 6763 1077 0,'0'0'310'7,"0"0"-128"-1,0 0 9 2,173 8-11-2,-97-4-104 3,-10-1-53-2,0-1-23 3,-4 3-76-6,-10-2-110 4,-14-3-175 1,-17 0-460-9</inkml:trace>
    </iact:actionData>
  </iact:action>
  <iact:action type="add" startTime="142998">
    <iact:property name="dataType"/>
    <iact:actionData xml:id="d20">
      <inkml:trace xmlns:inkml="http://www.w3.org/2003/InkML" xml:id="stk20" contextRef="#ctx0" brushRef="#br1">11508 6036 728 0,'0'0'615'5,"0"0"-443"3,0 0-31 0,0 0-39 0,0 0-22 0,0 0-26-2,-159 138-2 4,114-73 35-4,-14 11 5 0,7 5-17 2,-7 9-26 0,14 0-23 0,0 6-18-2,14-1-7 2,17 2-1 0,14-5-40 1,0-3-76-1,38-6-113 7,52 7-104-15,-3-21-317 16,-4-21 93-15</inkml:trace>
    </iact:actionData>
  </iact:action>
  <iact:action type="add" startTime="143387">
    <iact:property name="dataType"/>
    <iact:actionData xml:id="d21">
      <inkml:trace xmlns:inkml="http://www.w3.org/2003/InkML" xml:id="stk21" contextRef="#ctx0" brushRef="#br1">12148 5959 1096 0,'0'0'379'8,"0"0"-252"-1,0 0-35 0,0 0 93 2,0 0-56-2,180 174-63 1,-135-109-26-2,-10 14-8 3,3 6 21-2,-7 8-1-1,-17 8-8 2,-7 8-10 0,-7 22-5 0,-14-11-12-2,-24 1-17 4,-14 0-29-2,-45-4-171 7,7-17-304-14,7-32-590-1</inkml:trace>
    </iact:actionData>
  </iact:action>
  <iact:action type="add" startTime="155617">
    <iact:property name="dataType"/>
    <iact:actionData xml:id="d22">
      <inkml:trace xmlns:inkml="http://www.w3.org/2003/InkML" xml:id="stk22" contextRef="#ctx0" brushRef="#br1">2769 9420 303 0,'0'0'163'8,"0"0"-72"0,0 0-3-2,0 0 25 2,0 0 2 0,0 0-4-2,0-28-2 2,0 23 21 0,0 0 5 0,0-3-41 0,-7 3-18 0,0 0-2-2,0 0-23 4,7 0-22-4,-6 0-13 0,-5 0-9 2,-3 0-6 0,7-3 0 0,-6 3 0-2,-5 1 26 2,4-1-3 0,-6 0-9 2,-5 2-9-6,5 3-5 4,2 0 0 0,-2 0 0 0,6 0-1-2,-4 0 0 2,5 0-1 0,6 5 0 0,0 3-9-1,-4 4 4 0,4 3-3 3,7 2-1-4,0 4-5 8,0-1-2-13,0-2-1 6,7-4-2 1,11-1 12-2,-5-4-2 2,12-4-13 0,-5-4-2 1,12-1 11-4,-5 0-2 4,11 0-5-2,-6-1-22 1,-5-10-47-2,-3-2-13 2,-10 0 26 0,0-1 23 0,3-2 25-1,-10-1 3 0,0-1-14 3,0-2 1-4,0 2-8 0,-7 4 17 2,0 1 14 0,0 5 10 0,0 1 6-2,0 4 0 3,0 3 21-2,0 0-2 2,0 0-13-4,0 0 1 3,0 0 4 0,-7 5-11 0,7 10 0-2,0 8 1 2,0 5 14 0,0 5 1 0,7-1-15-1,10-2 10 0,-3-5-11 3,7-9-23-4,-4-8-155 5,4-8-186-11</inkml:trace>
    </iact:actionData>
  </iact:action>
  <iact:action type="add" startTime="157036">
    <iact:property name="dataType"/>
    <iact:actionData xml:id="d23">
      <inkml:trace xmlns:inkml="http://www.w3.org/2003/InkML" xml:id="stk23" contextRef="#ctx0" brushRef="#br1">3486 9186 564 0,'0'0'169'7,"0"0"-22"1,0 0-34 0,0 0-12 0,0 0-39-2,0 0-26 3,0 0-4-2,-52-10 14-1,38 10 21 2,-3 0 3 0,3 0 1 0,0 0-16 0,-10 5 0-1,3 7-28 0,-10 0-6 3,10 4 4-4,4 2-9 0,-4 2-6 3,7-2 1-2,-3-4-3 1,10 2-7-2,0-5 0 2,7 5-1 0,0-1 0 1,0 0 0-4,0 3 0 5,0-1-10-3,0 1-6 4,7-1 4-8,10 4 3 14,11-2 0-16,-4 3 2 15,11-3 7-16,-4 1 2 16,7-2-2-15,7-2 7 15,-17-6-6-16,17-3-1 0,-7-5-1 17,-7-2-9-17,3 0 3 17,-2 0-12-17,-1-13 4 16,-4-9-9-15,-2-3-16 16,-5-2-22-17,5-2-18 0,-12-1 28 16,-6 3-9-16,-7-1-23 17,0 0 17-16,0 3-86 14,-20 0 1-15,-5 5-15 17,-13 2 20-17,4 6-8 17,3 7-159-17</inkml:trace>
    </iact:actionData>
  </iact:action>
  <iact:action type="add" startTime="157638">
    <iact:property name="dataType"/>
    <iact:actionData xml:id="d24">
      <inkml:trace xmlns:inkml="http://www.w3.org/2003/InkML" xml:id="stk24" contextRef="#ctx0" brushRef="#br1">3292 9415 481 0,'0'0'334'7,"0"0"-237"-1,0 0-36 2,0 0-9 1,0 0 69-2,0 0-31 0,149 0-33 0,-111 0-21 3,7 0-13-4,-7 0-23 0,-4 0-3 2,-2-3-174 0,-19-5-433-7</inkml:trace>
    </iact:actionData>
  </iact:action>
  <iact:action type="add" startTime="158028">
    <iact:property name="dataType"/>
    <iact:actionData xml:id="d25">
      <inkml:trace xmlns:inkml="http://www.w3.org/2003/InkML" xml:id="stk25" contextRef="#ctx0" brushRef="#br1">3188 8964 573 0,'0'0'211'8,"0"0"-142"-2,0 0 31 3,0 0 67-3,0 0-35 4,-121 156-33-4,107-111-37 9,0 4-8-14,-3 5-19 15,10 2-19-15,0 5-10 15,7-2-5-16,0 3-2 17,0-3-24-16,14-3-71-1,24-3-91 16,31 0-43-15,-3-13-27 15,0-15-81-16</inkml:trace>
    </iact:actionData>
  </iact:action>
  <iact:action type="add" startTime="158427">
    <iact:property name="dataType"/>
    <iact:actionData xml:id="d26">
      <inkml:trace xmlns:inkml="http://www.w3.org/2003/InkML" xml:id="stk26" contextRef="#ctx0" brushRef="#br1">3987 8931 481 0,'0'0'118'7,"0"0"-23"-2,0 0 32 4,0 0 22-2,0 0-12 1,163 169-47-1,-125-119-26 0,7 5 10 1,-17 1-12 0,-4 5-29 1,-17-3-4-4,-7 0-14 5,0 0-15-4,0-1-69 0,-45 5-118 2,0-13-111 0,0-17-335-7</inkml:trace>
    </iact:actionData>
  </iact:action>
  <iact:action type="add" startTime="158893">
    <iact:property name="dataType"/>
    <iact:actionData xml:id="d27">
      <inkml:trace xmlns:inkml="http://www.w3.org/2003/InkML" xml:id="stk27" contextRef="#ctx0" brushRef="#br1">5022 9069 428 0,'0'0'179'6,"0"0"-61"1,0 0 6 0,0 0 2 1,0 0 2-2,0 0 10 3,0 0 10-2,25 0-22 2,-25 3-14-4,0-1 2 6,-7 6-38-5,-4 5-40 3,-10 5 30-5,-10 6 18 4,-3 8-15 0,-4 3-11 0,-7 0-18 0,7-1-21-2,0 0-7 3,10-5-5-2,4-3-7 2,10-1 0-2,0-8-1 9,4-1-1-15,3-3-5 15,7-4-5-16,0 1 0 17,0 0-1-17,7 6 13 17,17 2 1-16,3 1 11-1,12 7 2 15,6-2 1-14,6 2 0 14,-6-3-8-14,7 0-1 16,-7-4-4-17,-7-1-1 16,-17-3-1-14,3-3-20-2,-10 1-85 15,-14 8-137-15,0-4-245 16,0-5-616-15</inkml:trace>
    </iact:actionData>
  </iact:action>
  <iact:action type="add" startTime="167960">
    <iact:property name="dataType"/>
    <iact:actionData xml:id="d28">
      <inkml:trace xmlns:inkml="http://www.w3.org/2003/InkML" xml:id="stk28" contextRef="#ctx0" brushRef="#br1">8598 9177 438 0,'0'0'615'7,"0"0"-476"1,0 0-32 2,0 0-1-6,0 0 13 5,0 0-55-2,6 0-35 1,-6 0 35-2,0 0 35 2,0 0 18 0,0 0-40 0,0 0-35 0,0 0-17-2,0 0-11 4,0 4-3-4,0-3-4 4,0 5 0-6,-13 1 7 4,-5 8 3 0,-2 3 7 0,-12 4-6-1,-6 1 2 0,-3 0-4 2,3-1-2-2,0-1-2-1,-7-1-4 2,7 1 0 0,-1-4 4 0,12-5-1-2,3-1-5 3,17-4 11 7,-7-1 0-16,14-5-2 16,-7-1-6-16,7 4-7 17,0-4 0-17,0 0-1 2,0 0 8 6,0 0-7 0,0 0 4 0,0 0 0-1,0 0-6 0,0 1 0 3,14 7-15-4,10 6 15 4,4 5 36 7,17 8-12-17,7 7-4 16,6 0-2-15,12 6 3-1,-5-1-15 16,12 1 0-15,-12 1-5 15,4-4 5-16,-3-1-5 16,-7-5 7-15,-14-4-7 15,0-10-1-16,-14-5-17 17,-17-4-75-17,-14-8-171 0,0 0-219 17,-14-22-296-16</inkml:trace>
    </iact:actionData>
  </iact:action>
  <iact:action type="add" startTime="169680">
    <iact:property name="dataType"/>
    <iact:actionData xml:id="d29">
      <inkml:trace xmlns:inkml="http://www.w3.org/2003/InkML" xml:id="stk29" contextRef="#ctx0" brushRef="#br1">9954 8964 477 0,'0'0'547'7,"0"0"-403"1,0 0-36-2,0 0 10 2,0 0-28 1,0 0-37-2,0 0-16 1,0 0 28-2,0 0 26 2,0 2 8 0,0-2-11-2,0 3-24 3,0 2-22-2,0 3-22 1,0 7-20-2,0 8 23 5,0 9 35-6,0 8-10 6,-7 10-1-8,0 3-13 5,-6 11 6 1,2 1-10 4,4 5-17-12,0 5 12 15,0 3-5-16,0 1-7 16,1-4-5-15,-5-4-6 16,4-12-1-16,7-9 0 14,0-13 0-14,0-9 0-1,0-8-1 16,0-10 0-16,0-5-1 16,0-2 0-14,0-3 0 13,0 0 0-15,0 0-9 4,0-13 3 3,0-12-23 2,24-13-41 4,-10-8 16 4,11-1-8-16,2-1-27-1,4 3-4 16,-3 7 9-16,3 5 15 16,0 5 9-15,-10 9 2 17,10 3 23-18,-3 7 4 0,-4 5 8 14,-3 4 4-12,3 0-3 14,4 16 8-16,-11 8 4 15,4 7-7-14,-14 2 8 16,-7 2 10-17,0 0 28 16,0 1 2-16,0-1 12 17,-21-2-8-16,-3-3-8-1,-21-2-1 15,3-5-3-14,-13-4-3 16,-4-6-8-17,7-10 3 17,0-3-14-16,14 0-2-1,17-3-23 15,15-12-55-14,6 0-83 14,13-18-115-14,25 2-262 15,7 4 127-15</inkml:trace>
    </iact:actionData>
  </iact:action>
  <iact:action type="add" startTime="170446">
    <iact:property name="dataType"/>
    <iact:actionData xml:id="d30">
      <inkml:trace xmlns:inkml="http://www.w3.org/2003/InkML" xml:id="stk30" contextRef="#ctx0" brushRef="#br1">11076 9601 611 0,'0'0'370'7,"0"0"-100"1,0 0-70-1,0 0-14 0,0 0-53 2,0 0-35-2,0 0-4 0,-115-62-27 0,95 58-11 1,-12 4-12 0,1 0-22-2,-3 0-12 3,-4 12-9-2,0 15 0 2,-7 3-1-4,6 5 1 5,12 8 8-4,-4-1-8 4,10 3 9-6,14 3-8 8,7 1 0-8,0-4 4 12,14 2 0-16,24-6 0 16,7-3 13-16,14-8-3 16,13-8-3-15,-2-6-5 15,2-11-7-15,-3-5-1 15,-3 0-1-16,-14-16-11 0,-7-17-20 17,-7-7-5-16,-7-7-23 14,-10-9-52-14,-14 0-46 15,-7 4-13-16,0-4-62 17,-28 16-123-16,-10 10-274-1</inkml:trace>
    </iact:actionData>
  </iact:action>
  <iact:action type="add" startTime="170887">
    <iact:property name="dataType"/>
    <iact:actionData xml:id="d31">
      <inkml:trace xmlns:inkml="http://www.w3.org/2003/InkML" xml:id="stk31" contextRef="#ctx0" brushRef="#br1">10657 9832 950 0,'0'0'157'8,"0"0"-22"0,0 0 37 0,180-15-29 0,-108 1-73-1,5 1-50 2,-12 3-20-3,1 5-20 4,-21 5-137-6,-14 0-214 5,-10 0-375-7</inkml:trace>
    </iact:actionData>
  </iact:action>
  <iact:action type="add" startTime="171183">
    <iact:property name="dataType"/>
    <iact:actionData xml:id="d32">
      <inkml:trace xmlns:inkml="http://www.w3.org/2003/InkML" xml:id="stk32" contextRef="#ctx0" brushRef="#br1">10761 9255 742 0,'0'0'192'6,"0"0"-98"0,0 0 20 2,-149 13 18 0,104 8-42 0,0 7-31-2,0 4-2 4,0 6 1-4,7 4-7 4,3 3-26-6,4 6-14 4,17 5-1 0,-3 7-1 0,17 2-2-2,17 8-5 2,11 3-2 0,24 2 0 0,10-3-2 3,4 1-76 4,17-7-47-14,-4-10-7 16,50-1-117-16,-26-15-109-1,-13-18 91 0</inkml:trace>
    </iact:actionData>
  </iact:action>
  <iact:action type="add" startTime="171549">
    <iact:property name="dataType"/>
    <iact:actionData xml:id="d33">
      <inkml:trace xmlns:inkml="http://www.w3.org/2003/InkML" xml:id="stk33" contextRef="#ctx0" brushRef="#br1">11529 9228 990 0,'0'0'315'8,"0"0"-257"-2,0 0 29 2,0 0 43 0,104 134-42 0,-59-79-35-2,0 8-17 3,0 3-9-2,-7 2-27 2,-17 0-2-4,-4-1 1 5,-10 1 1-4,-7-2-1 2,-45 25-74-2,-7-16-137 2,-10-12-343-7</inkml:trace>
    </iact:actionData>
  </iact:action>
  <iact:action type="add" startTime="179898">
    <iact:property name="dataType"/>
    <iact:actionData xml:id="d34">
      <inkml:trace xmlns:inkml="http://www.w3.org/2003/InkML" xml:id="stk34" contextRef="#ctx0" brushRef="#br1">5725 9064 18 0,'0'0'186'8,"0"0"-97"-1,0 0-33 0,0 0 6 0,0 0 8 1,0 0-7 0,-7 0-2 0,7 0 34-2,0 0 23 5,0 0-18-6,-7 0-42 1,7 0-31 2,0 0-5 0,0 0 5 1,0 0 14-2,0-2 2 0,0 2 17 0,0 0 8 2,0 0-10-2,0 0-13 0,0 0-12 0,0 0 0 1,0 0 2 0,0 0-3-1,0 0 2 0,0 0-10 1,0 0-5 0,0 0 2-2,0 0 2 4,0 0-6-4,0 0 2 5,0-2 2-8,0-1-8 5,0 1 4 0,0-1-5 0,0 1-5-1,0-4 18 0,7 1-10 2,0-2-7-2,0-1-6 0,0 1-1 0,0-1 5 1,0 0-5 0,3-1-1-2,-3 1 1 2,0 3 0 0,0-3 0 0,0 3-1-2,10-2 0 4,-10 1 0-4,0 0-1 5,7 0-7-8,3 1 7 5,-3 0 0 0,0-1-8 1,10 1 9-3,-10 2-1 1,0-1 1 2,3 3-8-2,-3 1 7 0,-7 0 0 0,6 0 0 1,-6 0-6 0,4 0 1-2,-11 0-4 2,0 0-1 0,0 0-8 0,7 0-5-2,-7 0 3 4,0 1 4-4,0 10 2 4,0 1 14-6,0 5 1 4,0 1 16 0,0 5 0 0,0 0-6 0,-7 2-1-2,-4 0 1 3,4 3-4-2,-6 2-1 3,6-2-4-5,-7 5 0 2,-3-3 0 1,-4 3 8 0,3-3-8-2,5 0 1 4,-8 0 9 6,-3-3-9-15,3 1-1 15,4-2-1-16,-4-2 0 17,-3-1 1-16,10-2 5-1,0-3-6 15,0-4 1-14,4 0-1 15,3-2 0-16,0-2 0 17,0-2 1-17,0 2 1 16,0-5-2-15,-3 2 0 2,10-5-2 10,-7 3 1-12,0-2 1 5,7-1 0 2,0-2 0 1,0 0 3-2,0 0-2 1,0 0 1-2,0 0-1 5,0 0 5-6,0 0 7 1,0 0 2 2,0 0-15 0,0 0 0 0,7 0-15-2,10 0 15 4,4 0 15 0,3 0 42 6,11 0-15-15,10 3-20 15,0 5-3-15,0-2-11-1,-7 2-7 16,0 0 0-16,-17-2 0 16,3-1 0-15,-17-3-1 15,0-2-23-15,0 0-56 4,-7 0-99 6,0 0-124-10,0-2-86-1</inkml:trace>
    </iact:actionData>
  </iact:action>
  <iact:action type="add" startTime="181446">
    <iact:property name="dataType"/>
    <iact:actionData xml:id="d35">
      <inkml:trace xmlns:inkml="http://www.w3.org/2003/InkML" xml:id="stk35" contextRef="#ctx0" brushRef="#br1">6344 9639 1111 0,'0'0'501'6,"0"0"-367"1,0 0-34 2,0 0-5-2,0 0-50 1,0 0-36-2,0 0-8 2,7-20-1 0,-7 15 1-2,0 0-1 2,0 0-6 0,0-8-94 0,0 1-128-2,0-2-461-5</inkml:trace>
    </iact:actionData>
  </iact:action>
  <iact:action type="add" startTime="181740">
    <iact:property name="dataType"/>
    <iact:actionData xml:id="d36">
      <inkml:trace xmlns:inkml="http://www.w3.org/2003/InkML" xml:id="stk36" contextRef="#ctx0" brushRef="#br1">6805 9216 1109 0,'0'0'296'9,"0"0"-142"-6,0 0-28 4,0 0-12 2,0 0-79-2,0 0-35 2,0 0-29-4,0 0 29 3,-7 1 10 0,0 13 9-2,0 0 14 2,-7 4-4 0,4 0-1 0,3 0-6 3,-7-3-2 5,14-5-11-15,-7-3 0 15,7-4-9-15,0-3 1-1,0 0-1 16,0 0 9-16,0 0-9 7,0 2 0-1,14 1 0 5,10 5 9-2,-3 4 5 8,17 0-2-17,0 4 6 4,7 1 0 9,-10 1-7-11,3-1 0 12,0 5 6-13,-17-3-5 15,3 2-4-16,-10 1 6 16,-7 1-5-15,3 0 4 15,-10-4-2-15,0 4 1-1,-10-3 7 16,-18 0 3-15,-3 1-13 14,-14-2-9-13,-14 2-42 13,0-4-37-14,-3-1-37 15,3-7-60-13,0-9-64-3,14 0-94 18,7 0-269-17</inkml:trace>
    </iact:actionData>
  </iact:action>
  <iact:action type="add" startTime="182323">
    <iact:property name="dataType"/>
    <iact:actionData xml:id="d37">
      <inkml:trace xmlns:inkml="http://www.w3.org/2003/InkML" xml:id="stk37" contextRef="#ctx0" brushRef="#br1">6746 9158 658 0,'0'0'700'6,"0"0"-540"2,0 0-26-1,0 0-1 2,0 0-21-3,149-26-16 2,-73 21 2 0,7 1-4 1,-3-1-33-2,-4 0-32 2,-4-3-29-4,-9 0-1 4,-11-2-113-2,-14 2-124-1,-18-2-372-6</inkml:trace>
    </iact:actionData>
  </iact:action>
  <iact:action type="add" startTime="187030">
    <iact:property name="dataType"/>
    <iact:actionData xml:id="d38">
      <inkml:trace xmlns:inkml="http://www.w3.org/2003/InkML" xml:id="stk38" contextRef="#ctx0" brushRef="#br1">2174 8541 29 0,'0'0'72'7,"0"0"-13"1,0 0-14 0,0 0-18-2,0 0-18 4,0 0 8-3,0 0-11 1,0-10 23-3,0 10 27 4,0 0-35-2,0 0 13 1,0 0 0-2,0 0 1 3,0 0 7-2,0 0 8 1,0 0-14 1,0 0-18-4,0 0-8 5,0 0 11-4,0 0-5 4,0 0 6-6,0 0 7 4,0 0-28 0,0 0 9 0,0 0 8-1,0 0 13 0,0 0-29 3,0 0-2-4,0 0-13 1,0 0 1 0,0 0 12 1,0 0 0 0,0 0 13-1,0 0-11 0,0 0-1 1,0 0 11 1,0 0-2-4,0 0 20 6,0 0 12-6,0 0 9 5,0 0 11-6,0 0 0 4,0 0 9 0,0 0-21 0,0 0-8-1,0 0-5 0,0 0 2 3,0 0 14-4,0 0-8 1,0 0-3 0,0 0 11 1,0 0 2 0,0 0-13-2,0 0-14 2,0 0-7 0,0 0-3 1,0 0-11-4,0 0 5 5,0 0 4-4,0 0 9 4,0 0-3-6,0 0 8 4,0 0-2 0,0 0-6 0,0 0 0-1,0 0-9 0,0 0-1 2,0 0-1-2,0 0-2 0,0 0-7 0,0 0-1 1,0 0-1 0,0 0 0-2,0 0 0 2,0 0 0 0,0 0 0 0,0 0 0-2,0 15 1 4,0 3 19-4,0 6-4 4,0 7 0-4,0 7 0 0,0 7-5 2,0 8-10 0,0 13 9 1,0 7 5 6,0 9-8-15,0 9-6 17,0 2 1-17,0 1-2 16,0-1 1-15,0-2 0 15,0-4-1-15,7 2-1-1,0-4 0 15,7 3 1-14,-4-4 0 15,-3-2 0-15,-7-4 0 15,0-4 0-15,0-10 0 15,0-7-12-16,0-12 11 1,0-8-1 14,0-9 1-14,0-5-11 15,0-11 3-16,0-2 2 16,0-5-3-15,0-5-4 15,0 0 3-15,0 0 0 1,7 0-6 13,-7 0-2-15,7 0 6 7,0 0-3 2,0 0 16-2,10 3 6 2,4 2 3-4,17 0 3 7,7 0-3 5,7 3 7-16,7 0-9-1,10-3 6 16,3 2-7-16,5-2-5 16,2 1 7-15,4-6 0 15,7 1-1-15,0-1-5 14,14 4 8-14,0-3 16 15,0 6 15-15,10 4-10-1,-3-1 8 16,-8 1-18-16,1-1-6 16,4-3 1-15,-5-5 8 15,1-2-2-15,7 0-2 15,-7 0-6-15,-14 0-6-1,7-2-7 16,-14 0 0-15,0 2-1 15,-4 0 1-16,5 0 8 16,-1 0 0-16,0 0 4 17,-4 0-5-17,4 0-7 17,0 0 14-17,7 0 2 1,-10 0-11 15,3 0-5-16,0 4 6 16,-3 1 4-16,3 0-11 16,0-1 1-15,0 0 1 16,-10 1 4-16,10-2 2-1,7 2-7 16,-11 0 1-16,4-3 13 16,7 4-1-16,0-4-5 17,0 2-8-17,0 0 7 16,-3 1-8-16,-4 2-2 17,0 0 1-16,-10 4 0-1,3 1 1 15,7 1 1-14,-11-3 9 15,18 0-8-16,0 0 5 17,7-2 2-17,0-1-8 17,-7 1 1-16,7 1-1-1,-14-1 0 15,7 0 0-14,-17-1 0 15,10 1-1-16,-17-4 1 17,10 2 7-17,-10-1-8 16,3-2 0-16,3-1 0 17,5-2 1-16,-5 3-1-1,-3-3 0 16,4 0 1-16,3 2-1 16,-10 4 0-16,3-1 0 17,-10 0-1-17,0-1 0 17,0 1 1-16,3 0 1-1,-3-5-1 15,0 0 0-15,0 0 1 17,10 0 0-17,-3 0-1 16,3 0 0-15,-10 0-9 15,-1 3 1-15,-13-1 2 15,0 2 5-14,0-3-1-2,0 3 2 15,-6-3-2-15,-5 1 2 17,11-2 0-17,-7 4 0 17,7 1 0-16,-7-3 0 0,0 3-1 13,4 0 1 2,3-3 0-15,0 2 0-1,0-3 1 16,0 3 1-16,-7-3-2 17,7 3 1-16,0-3 0 15,-7 5-1-16,-3-4 1 16,10 3-1-14,-7-2 0-2,0 2 0 15,0-3 0-15,-4 2 0 17,-2-2 0-17,6 0 0 16,-11-2 1-16,4 3-1 17,1-2 0-17,-5 3 0 16,4-3 1-15,7 3-1-1,1 0 0 16,-5-1 0-15,4 2 1 15,0-3-1-15,-17 3-1 15,10 1 1-16,-17-4 0 18,3 3-1-18,-3 0 0 0,0 0 0 15,10 3-6-15,-10 0 6 17,0 1 0-17,10 1-5 16,-10 3 6-15,0-3-1 15,3 0-1-16,-3-2 1 17,0-3 0-17,3 0 1 0,-10 2 0 16,0-2 0-15,7 0 0 15,3 0-1-15,-3 1 1 15,0-1 0-16,10 0 1 17,-10-3 0-17,7 3-1 0,3-3 0 16,-3 2 1-15,-4-4 0 15,4 0 0-16,-7 0 0 16,10 0 0-15,-10 0 1 16,3 0-2-17,4 0 0 2,-14 0-1 12,17 0 0-14,-10 0 1 16,0 0 0-16,3 1 1 17,-3-1-1-17,7 0 1 17,-15 0 7-17,12 0-8 17,-4 0 0-16,-7 0 2-1,10 0-1 15,-10 0-1-14,0 0 1 15,-7 0-1-16,7 0 1 17,-1 0 0-17,1 0-1 2,-7 0 2 12,11 0-1-12,-4 0 7 6,-7 0-7-2,0 0 0 3,0 0 1-2,0 0 7 1,0 0 0 0,0 0 11-2,7 0 18 5,-7-9-4-5,7-6-21-1,-1-3-3 3,-6-2-2 0,7-3-2 0,-7-2-5 10,7 0 5-18,4-2-5 16,-4-4 0-15,0 0 7 14,-1-3-1-14,8-5-5 15,4-3 4-16,-11-6-5 0,6-2 0 17,-6-3 0-17,0-6-1 17,4 2-1-17,-11-4-12 16,0-2 5-15,0-5 8 16,7-4 0-17,-1-7-1 0,-6 1 1 16,0-4 0-16,0 1 0 16,0 3 0-15,0-1 0 15,0 6-6-15,0 6-3 15,0-1 1-15,0 0-14-1,-13 2 13 16,-5-2 2-15,-2-1 6 14,6 2 0-15,-11-1 1 17,12 3-1-17,6 5 1 16,-11 1-1-15,11 6 1 16,-6 8 6-17,13 5-5 0,-7 2 0 16,7 3 0-16,-7-1 0 16,7 2-1-15,0 0 0 15,0 1-1-15,0 2 0 15,0 4 0-14,0 3 1-2,0 6 1 16,0 3 11-16,0 0 0 15,0 2 1-15,-11 4 2 17,11-5-6-17,-7 7 0 16,7 0-8-15,-6-1 5 15,-1 3 0-15,0 0 7-1,0 0 1 16,-10 0-5-16,-4 0-8 17,-3-1 0-17,-4 1 5 16,-10 1-5-15,-14-2 5 16,0 2-5-17,0 0 0 0,-17 3-1 16,3 1 1-16,-10 0-1 16,3 0 1-15,-3 0-1 15,-7 0 0-16,10 0 0 16,-10 0 1-15,0 0 10 15,4 0 12-15,-18 0-2-1,0-5-7 16,-7 2-7-16,-10 3-5 16,3 0-2-15,-10 0 0 15,3 0 0-16,7 8 0 17,4 1-1-16,3 0 0-1,7-3 1 16,0 0 0-16,8-1-1 16,-1 2 1-15,3-2 0 15,-3 1 0-16,-7-1-1 17,0 0 1-17,0-3-14 16,7-2 4-15,-7 0-1 15,7 0-2-15,0 0 6-1,7 0 6 16,11-2 0-16,-4-3 0 16,3 2 0-15,-10 3-5 15,7 0 0-15,-4 0 6-1,-3 0-1 16,0 0-1-15,0 0 2 14,3 0 0-14,-3-8 1 15,0-2-1-16,4 3 1 17,-5-4-1-17,1 4 0 16,0-4-1-15,4 2 2 15,-11-1-1-15,7-3 1-1,-7-1-1 16,0-2 1-16,3-3-1 16,-3-2-1-15,7 0 0 16,-7 1-5-17,7 4 5 0,-3 0-7 16,-11 3 7-16,7 6 0 17,-7 2 0-17,7 0 0 17,0-1-1-17,0-1 1 16,7-3 1-15,10 0 1 15,-3-5 1-14,10 5-2-2,-3 0 1 14,10 2-1-13,-7 3-1 15,14 0-5-16,-10 3-3 17,3 2 0-17,0 0-2 17,1 0-10-17,-12 0 7 17,5 0 2-16,-5 0 3-1,-2 0 2 15,-4-4 1-14,10-1-3 14,0 4-6-14,4-4-1 15,3 0-2-15,7-1-4 15,7 4-5-14,7-1 11-2,0 1-18 14,3 2 6-13,-3 0 1 15,0 0 14-15,0 0 4 15,3 0 1-15,-10-3 7 16,7 3-8-17,0-5-10 16,-7 3 8-16,0-4 2 0,7 1-2 16,-7 3-3-15,4 2-9 15,3 0-14-16,-7 0-15 17,7 0 14-17,-7 0 3 1,0 2 9 15,7 2 17-15,-7-4 2 14,10 0 7-15,-3 0 10 17,0 0-8-17,10 0-1 16,-10 0-1-16,0 0-1 17,0 0 1-17,0 0 0 17,3 0 0-17,4 0 1 0,10 0 5 16,-3 0-6-15,10-9 10 15,-3 5-10-16,3-1 1 17,7 0 0-16,-7 1-1-1,-3 3-1 17,3 1 0-16,0 0-1 14,-10 0 0-14,10 0-1 14,-10 0-9-14,3 0-17 15,1 0-18-16,-5 5-20 16,-6 2 39-16,10-4 26 17,-10-1 1-17,10 0 1 1,-10-2 0 14,4 0 6-14,9 0 0 15,-2 0-3-16,6 0 6 17,-4 0 1-17,5 0-9 17,-1-7 0-17,-4 1 7 0,-2 1-7 17,13-1 6-17,-11 0 3 16,12 4-9-16,-8-1 0 16,14 1-1-15,-7-1 1 15,7 3-1-15,-18-2-1 0,18-1 1 14,-6 1 0-15,-1-4 2 7,0 5-2 2,7-4 1-2,-7 1-1 3,7 3 11-6,0-3 10 5,0 2-5-2,0-1-3 2,0 3-7-3,0 0-5 3,0 0 6-1,0 0-1-4,-7 0-6 4,7 0-25 0,0 3-5 0,-7 20-4-2,7 10 26 8,-10 12 8 3,-4 5 2-17,7 10 0 0,-7 3 0 16,4 4-2-15,3 5 0 15,7 8-67-16,0 37-164 17,0-19-268-17,0-15-531 0</inkml:trace>
    </iact:actionData>
  </iact:action>
  <iact:action type="add" startTime="206130">
    <iact:property name="dataType"/>
    <iact:actionData xml:id="d39">
      <inkml:trace xmlns:inkml="http://www.w3.org/2003/InkML" xml:id="stk39" contextRef="#ctx0" brushRef="#br1">4552 14592 704 0,'0'0'219'7,"0"0"-158"1,0 0-51 0,0 0 25-2,0 0 50 3,0 0-2-2,10 0 14 2,-10 0 19-4,0 0 4 5,0 0-15-4,0 0-32 2,0 0-22 0,0 0 0-2,0 0-6 1,0 0-15 2,0 0-1-1,0 0-6-2,0 0-2 4,7 0-3-4,-7 0 2 4,0 0 15-6,0-16 0 4,7-1-13 0,-7-6-14 0,7-2 0-1,-7-2-2 1,0-3-5 0,0-4 0-1,0 0-1 1,0-5 0-2,0-1 1 5,0 5 0-6,0-10 0 11,-7 5 0-16,7-3 5 17,-7 0-6-16,0 1 1 14,7-7-1-14,-10 4 0 16,3-2 0-16,7-2 0-1,-7-1 0 14,7 2 0-13,0 1 1 15,0 3 6-15,-7 4 1 15,7 0-8-16,0 2 8 17,0 2 2-15,0-1-3-2,-7 4 2 16,7 1-3-16,0-1 6 15,-7 2-3-14,7 0-8 15,0-6 10-16,0 2-11 16,-10-5 0-15,10-2 1 16,0-2-1-17,0-3 1 0,0-2-1 16,-7 2 0-16,7-6 0 17,0 3 0-17,0-1 0 16,0 0 1-15,0 2 0 17,0 0 1-17,0 4-2-1,-7-2 1 15,7 1 1-15,-7 1-2 16,0-3 1-16,7 0 0 16,-7 1 0-16,7-3-1 17,0-4 0-17,0 1 0 17,0 0 0-17,0 1 1 16,0 2-1-16,0 1 2 0,0 4-1 17,-7 0 8-17,7 2-8 16,-10 2 0-15,10 1-1 15,-7 2 1-15,7 3-1-1,-7 2 0 16,7 6 0-15,-7-1 0 14,7 3-1-14,0 2 0 15,0 0 0-15,0 4 1 15,0 1-1-16,0 2 1 17,0 4 1-17,0-4 0 1,0 4-1 14,0 0 1-14,0 0-1 15,0-1 1-16,0 3-1 17,0-1 2-17,0 1-1 16,0 3 0-15,0 2 14-1,0-1-6 17,0 5-2-17,0 1 1 16,0 0 0-16,0 0 1 5,0 0 3 4,0 0-4-2,0 0-8 1,0 0-1-2,0 0-12 5,-7 0-9-6,7 4-4 1,-17 15 13 3,3 8 13 8,0 8 7-17,-17 11-5 17,3 3-1-17,-3 2 1 18,0-1 4-18,3-2-5 0,4-5 1 16,3-8 4-16,-3-8-6 16,17-3 1-16,-7-9 5 16,14-5-5-15,-7-8 6 16,7 1-5-15,0-3 5-2,0 0 4 9,0 0 2-2,0 0 26 1,0 0-11-3,0-3-11 3,0-4-8 1,0-3-9-1,0-2-9 2,0-2 7-6,7 1 1 9,0-1 0-11,0-5-1 13,0-3-11-15,10-5 1 16,-3-4 1-16,0 1 1 17,3-3 1-17,4-2 8 16,-7 2-1-15,3 3-4 15,-3 1 5-15,7 2 0-1,-11 8 0 16,-3 3 1-16,0 6 0 16,-7 3 0-15,7 5 0 15,-7-1 0-15,0 3 0 1,0 0-2 8,0 0-5-4,0 0-5 0,0 0-1 3,7 0-11-2,10 3-7 2,-3 15 15-3,14 9 16 5,17 10 25 6,7 12 2-17,3 1 18 17,4 0-3-16,-7 0-18-1,0-4-11 15,-14-8-4-15,0-6-8 17,-10-6-1-17,-28-6-82 16,0-7-170-15,0-11-416-1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02T03:33:12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955">
    <iact:property name="dataType"/>
    <iact:actionData xml:id="d0">
      <inkml:trace xmlns:inkml="http://www.w3.org/2003/InkML" xml:id="stk0" contextRef="#ctx0" brushRef="#br0">15841 9502 163 0,'0'0'146'7,"0"0"-110"1,0 0-29 0,0 0 2-2,0 0 18 2,0 0-1 1,-14-12 16-2,14 10 13 1,0 2 3-2,0-3-12 4,0 1-20-4,0 2-3-1,0-3 14 3,0 3 21 1,0 0 10-1,0 0-7-3,0 0-4 4,0 0-13-2,0 0-5 3,0 0 0-6,0 0-3 4,0 0-7 0,0 0-12 0,0 0-17-1,0 0-5 0,0 0-11 2,0 3-3-2,0 11 19 2,0 9 6-4,0 15 20 5,0 10 7-4,0 12 6 0,0 13-1 3,0 10 13 6,0 7-6-14,0 7 3 14,0 4-11-14,0-1 0 15,0 3-8-15,0 4 7 15,7-2 2-16,0 3 0 17,-7-1-11-17,0-7-3 0,7-5-8 16,-7-6 4-15,0-8-7 15,0-8-7-16,0-16-3 17,0-11 12-16,0-13-14 14,0-16 8-14,0-13 11 15,0-1 39-15,0-3-18-1,0 0-2 5,0 0-13 4,0 0-26-1,0 0-20 1,0 0-21-4,0 0-25 5,14 0-47-4,10 0-147 8,-17 0-63-14</inkml:trace>
    </iact:actionData>
  </iact:action>
  <iact:action type="add" startTime="48379">
    <iact:property name="dataType"/>
    <iact:actionData xml:id="d1">
      <inkml:trace xmlns:inkml="http://www.w3.org/2003/InkML" xml:id="stk1" contextRef="#ctx0" brushRef="#br0">22386 9810 350 0,'0'0'227'8,"0"0"-154"-1,0 0-6-1,0 0 9 2,0 0-12 0,0 0-11 0,0 0 8 0,-10 61 27-2,10-33 6 3,-7 12 0-2,0 9-4-1,0 19-28 1,-7 13-6 2,4 10 6-1,10 10-1-2,-14 2-13 3,7 3-20 0,0-1-18 4,0-2 3-13,0-1-11 16,-3-7-1-15,10-9-1 16,0-14-41-17,10-3-81 16,11-19-142-16,10-19-247 0</inkml:trace>
    </iact:actionData>
  </iact:action>
  <iact:action type="add" startTime="57148">
    <iact:property name="dataType"/>
    <iact:actionData xml:id="d2">
      <inkml:trace xmlns:inkml="http://www.w3.org/2003/InkML" xml:id="stk2" contextRef="#ctx0" brushRef="#br0">11432 3555 234 0,'0'0'252'6,"0"0"-130"2,0 0 5 0,0 0 53 0,0 0-12-2,0 0-45 2,0 0-16 0,0 0 9 0,0 0-3 0,0 0-9-2,0 0-26 3,0 0-8-2,-7-6-4-1,0 2-6 2,0-2-10 0,-10 2-7 0,3-5 2-2,0 3-8 3,-17 1-5-2,7-3-19 3,-4 5-2-6,-10 3-4 4,-7 0-6 0,0 0 5 0,0 3-5 0,-7 15-1-2,7 2-1 3,-7 7 0-2,0 3-1 2,7 3 1-4,7 5-8 5,-7 4 3-4,18 4 5 4,-4 8-13-5,10 3 3 10,3 6 0-14,12 2-2 14,6 5 3-15,17 2-2 16,17-4-3-15,18-3-1 14,25-8 3-15,6-8-3 17,13-9-6-16,1-10-20 14,7-8-4-13,-14-6 7-2,0-9-1 15,-17-7-8-14,-4 0 8 15,-10-7 14-16,-7-23 9 17,-7-16 5-17,0-12 12 16,-7-17 0-15,-17-11-7 16,3-6 5-17,-17-3 2 1,-7 6-2 14,0 3-24-14,-24 8 10 14,-14 9 15-14,3 9-8 16,-17 12-61-16,-3 13-80 15,-25 10-28-16,11 10-202 0,10 10-170 0</inkml:trace>
    </iact:actionData>
  </iact:action>
  <iact:action type="add" startTime="58866">
    <iact:property name="dataType"/>
    <iact:actionData xml:id="d3">
      <inkml:trace xmlns:inkml="http://www.w3.org/2003/InkML" xml:id="stk3" contextRef="#ctx0" brushRef="#br0">10851 4159 770 0,'0'0'293'8,"0"0"-147"1,0 0-10-3,0 0-1 2,0 0-29 12,0 0-53-20,0 0-5 3,0 0 22 2,0 0 13 4,0 0-2-2,0 0-23 2,7 0-15-4,-7 0-1 6,0 0 1-6,6 0-18 6,1 0-25-7,18 0-21 3,2 0 6 1,25 0 15 0,24 0 22-1,14 0-6 0,7 0-14 4,0 0 4-6,0 0-6 3,0 0-16-2,-14 0-37 7,-17 0-59 5,-14 0-139-17,-14 11-145-1,-31-4-409 0</inkml:trace>
    </iact:actionData>
  </iact:action>
  <iact:action type="add" startTime="60210">
    <iact:property name="dataType"/>
    <iact:actionData xml:id="d4">
      <inkml:trace xmlns:inkml="http://www.w3.org/2003/InkML" xml:id="stk4" contextRef="#ctx0" brushRef="#br0">10134 3696 51 0,'0'0'846'8,"0"0"-603"0,0 0-33 0,0 0-45-2,0 0-34 3,0 0-51-2,0 0-27 3,0 0-1-6,0 0 6 4,0 0 3 0,0 0-20 0,-7 0-17-2,-10 13-24 2,-18 11 13 0,-10 12-13 0,-7 12 0 0,-17 12 2-2,-10 5 5 3,-4 9-5 0,-14 1-2 1,7 5 6 9,0-6 4-18,14-9-1-1,17-11 9 14,21-23-3-14,17-10-7 16,14-10-8-15,7-10-19 14,0 4-9-14,7 2 6 3,24 2 21 9,14 4 1-12,14-2 7 15,14 7 3-16,10 4 5 16,0 12-15-16,7 6-31 17,13 35-143-17,-30-8-103 16,-28-12-439-15</inkml:trace>
    </iact:actionData>
  </iact:action>
  <iact:action type="add" startTime="60909">
    <iact:property name="dataType"/>
    <iact:actionData xml:id="d5">
      <inkml:trace xmlns:inkml="http://www.w3.org/2003/InkML" xml:id="stk5" contextRef="#ctx0" brushRef="#br0">12813 3962 552 0,'0'0'219'7,"0"0"-93"1,0 0-18 3,0 0 38-8,0 0-34 6,0 0-33-2,0 0 29 0,59-42 40 0,-59 42-8 1,0 0-26-1,0 0-35 2,0 0-51 0,-14 0-9-4,-17 15-1 5,-7 10 13-4,-14 10 6-1,-7 9 7 3,-7 8-2 0,-3 5-13 1,3 5 2-3,7-5-9 2,4-1-8 9,14-7-4-16,9-8-10 15,8-5 0-15,17-6-1 14,0-7-8-14,7-4-1 15,0 2-2-15,14 1 2-1,24 1 10 16,7 5 9-16,24 4 25 17,4 1-4-17,17 0-11 16,0 2-7-15,0-2-10 15,-17 2 0-16,-4-5-2 16,-17 1-16-15,-24 6-92-1,-18-4-162 17,-10-8-412-16</inkml:trace>
    </iact:actionData>
  </iact:action>
  <iact:action type="add" startTime="62202">
    <iact:property name="dataType"/>
    <iact:actionData xml:id="d6">
      <inkml:trace xmlns:inkml="http://www.w3.org/2003/InkML" xml:id="stk6" contextRef="#ctx0" brushRef="#br0">6081 3373 1237 0,'0'0'369'6,"0"0"-245"2,0 0-76-2,0 0-28 4,0 0 130-4,-13 229-11 3,-32-62-18-4,-7 59-24 2,7 19-30 2,7-12-26 0,24-31-24-3,14-48-17 12,0-34-8-18,0-31-112 17,14-32-111-17,17-13-116 16,7-12-235-15,-11-16-285-1</inkml:trace>
    </iact:actionData>
  </iact:action>
  <iact:action type="add" startTime="62458">
    <iact:property name="dataType"/>
    <iact:actionData xml:id="d7">
      <inkml:trace xmlns:inkml="http://www.w3.org/2003/InkML" xml:id="stk7" contextRef="#ctx0" brushRef="#br0">6403 5021 400 0,'0'0'1435'5,"0"0"-1196"2,0 0-151 1,0 0-88-1,0 0-35 0,0 0-214 1,31-164-355 1,-17 113-592-9</inkml:trace>
    </iact:actionData>
  </iact:action>
  <iact:action type="add" startTime="62646">
    <iact:property name="dataType"/>
    <iact:actionData xml:id="d8">
      <inkml:trace xmlns:inkml="http://www.w3.org/2003/InkML" xml:id="stk8" contextRef="#ctx0" brushRef="#br0">7397 3842 1114 0,'0'0'667'4,"0"0"-443"4,0 0-74 1,0 0-8-2,0 0-37 1,0 0-86-2,-149-15-19 4,52 95 0-4,-24 48 0 0,-21 44 16 3,24 15-1-2,35-29-9 2,38-40 0-4,45-42-6 4,0-11-1-2,7 3-9 3,31-2-2-7,14-6-4 9,14-20-27-6,10-24-8 8,7-16 31-13,-10-16 11 15,-4-31 0-15,-17-14-1 15,-14-9-8-15,-24-5-15 15,-7-4-23-16,-7 1-50 16,-38 2-49-15,-14 6-13-1,-31 9-150 16,10 19-188-15,14 16 161-1</inkml:trace>
    </iact:actionData>
  </iact:action>
  <iact:action type="add" startTime="63126">
    <iact:property name="dataType"/>
    <iact:actionData xml:id="d9">
      <inkml:trace xmlns:inkml="http://www.w3.org/2003/InkML" xml:id="stk9" contextRef="#ctx0" brushRef="#br0">7701 4068 1378 0,'0'0'346'7,"0"0"-213"-2,0 0-92 5,0 0-41-4,0 0-32 2,0 0 32-3,0 0 7 3,173-17-1 0,-107 9-5 0,10 4-1 0,-3-1-20-2,3 1-43 4,-10 2-9-3,-14 2 5-2,-14 0 19 4,-7 0 42-1,-17 0 6 1,-14 0-7-4,0 0 7 3,0 6 20 0,0 16 2 1,-21 20 29-4,-10 19 11 5,-7 20 12-4,-14 15 5 6,0 8-33-9,-7 13-11 13,7 4-6-16,7 0-6 17,0-1-23-17,14-4-1 17,17 7-118-17,7-29-145 18,-3-32-451-17</inkml:trace>
    </iact:actionData>
  </iact:action>
  <iact:action type="add" startTime="63485">
    <iact:property name="dataType"/>
    <iact:actionData xml:id="d10">
      <inkml:trace xmlns:inkml="http://www.w3.org/2003/InkML" xml:id="stk10" contextRef="#ctx0" brushRef="#br0">7521 4743 1335 0,'0'0'654'6,"0"0"-560"3,142-18-82-4,7 18-12 6,48 0-9-6,-41 11-169 7,-38 4-437-12</inkml:trace>
    </iact:actionData>
  </iact:action>
  <iact:action type="add" startTime="64453">
    <iact:property name="dataType"/>
    <iact:actionData xml:id="d11">
      <inkml:trace xmlns:inkml="http://www.w3.org/2003/InkML" xml:id="stk11" contextRef="#ctx0" brushRef="#br0">14229 4084 1279 0,'0'0'283'7,"0"0"-196"1,0 0-42-2,0 0-19 2,0 0-15 0,166-81-11 1,-101 61 0-2,18 4 0-1,-10 7 12 2,10 9-7-1,-14 0-5 2,-10 0-2-3,-14 19-21 2,-17 11-3 0,-18 11 18 0,-10 13 8-2,-17 10 13 3,-35 15 20-1,-21 8 2 6,-17 8 22-14,-24-3 30 17,-3 1 15-17,13-4-1 17,0-6-42-17,28-13-17 16,24-7-30-15,21-12-12 15,24-14-10-16,7-7-9 0,7-4-5 16,38-9-4-15,14-5 15 15,31-1 12-15,13-4-71 15,50 3-114-16,-29-2-121 16,-20 1-405-15</inkml:trace>
    </iact:actionData>
  </iact:action>
  <iact:action type="add" startTime="64829">
    <iact:property name="dataType"/>
    <iact:actionData xml:id="d12">
      <inkml:trace xmlns:inkml="http://www.w3.org/2003/InkML" xml:id="stk12" contextRef="#ctx0" brushRef="#br0">15139 5143 1573 0,'0'0'536'7,"0"0"-375"-1,0 0-77 2,0 0-84 0,0 0-65 0,0 0-306-2,0 0-400-6</inkml:trace>
    </iact:actionData>
  </iact:action>
  <iact:action type="add" startTime="65002">
    <iact:property name="dataType"/>
    <iact:actionData xml:id="d13">
      <inkml:trace xmlns:inkml="http://www.w3.org/2003/InkML" xml:id="stk13" contextRef="#ctx0" brushRef="#br0">15834 4370 1642 0,'0'0'597'8,"0"0"-421"-1,0 0-100 0,0 0-19 0,0 0-57 0,0 0-34 3,0 0 34-3,-7 111 6-2,1-57 27 3,-12-2 1 0,11 1-18 0,7-5-7-2,0-6-7 3,0-3-1-2,25-7-1 3,2-9-1-6,18-9-23 4,7-8-30 1,17-6-41-2,11-2-71-1,41-43-102 2,-17 1-213 1,-21-1-420-9</inkml:trace>
    </iact:actionData>
  </iact:action>
  <iact:action type="add" startTime="65279">
    <iact:property name="dataType"/>
    <iact:actionData xml:id="d14">
      <inkml:trace xmlns:inkml="http://www.w3.org/2003/InkML" xml:id="stk14" contextRef="#ctx0" brushRef="#br0">16603 4275 1378 0,'0'0'584'7,"0"0"-524"0,0 0-18-1,-31 162 89 2,24-78-38 2,0 20-50-4,0 9-22 2,0 3-15-1,7-5-6 3,0-10-101-4,0-13-154-1,28-28-241 3,3-30-313-7</inkml:trace>
    </iact:actionData>
  </iact:action>
  <iact:action type="add" startTime="65505">
    <iact:property name="dataType"/>
    <iact:actionData xml:id="d15">
      <inkml:trace xmlns:inkml="http://www.w3.org/2003/InkML" xml:id="stk15" contextRef="#ctx0" brushRef="#br0">17125 4148 1487 0,'0'0'517'7,"0"0"-295"-1,0 0-50 2,0 0-12 0,0 0-87 0,0 0-73 0,0 0-13-3,97-52 1 5,-45 52 3-3,14 0 2-1,3 0 6 2,4 6-26 0,-4 0-37 0,-3 1 5-2,0-1-8 2,-21-6 36 0,0 3 13 1,-21-3 3-4,-10 0 15 4,-7 0 0-1,-7 2 25 1,0 6 21-5,0 6-37 4,0 17 2 0,0 17 26 0,-21 22 35-1,-17 19-18 2,0 11-18 5,-14 29-11-14,-14 26-13 15,14-13-11-14,0-16-1 15,14-23-32-16,21-33-92 17,10 3-73-17,-7 1-94 17,14-27-196-16,0-24-362-1</inkml:trace>
    </iact:actionData>
  </iact:action>
  <iact:action type="add" startTime="65904">
    <iact:property name="dataType"/>
    <iact:actionData xml:id="d16">
      <inkml:trace xmlns:inkml="http://www.w3.org/2003/InkML" xml:id="stk16" contextRef="#ctx0" brushRef="#br0">16970 4627 1512 0,'0'0'572'4,"0"0"-491"5,162-27-9-3,-65 16-20 4,14 11-52-4,24 5-149 2,-24 18-218-1,-35 5-459-6</inkml:trace>
    </iact:actionData>
  </iact:action>
  <iact:action type="add" startTime="67082">
    <iact:property name="dataType"/>
    <iact:actionData xml:id="d17">
      <inkml:trace xmlns:inkml="http://www.w3.org/2003/InkML" xml:id="stk17" contextRef="#ctx0" brushRef="#br0">8373 6141 846 0,'0'0'384'6,"0"0"-130"4,0 0-75-6,0 0-23 4,0 0-12 0,0 0-48 0,0 0-46-1,-84 12-23-1,50 24 4 4,-28 11 15-3,10 11 5 0,-7 9-2-1,0 3 1 2,0 5-2 1,14 9-20-4,7 3-15 4,7 9 2 0,17 2-7 4,7 3-7-12,7-3-1 15,21-5 0-15,24-9-8 15,24-10-21-16,4-7-68 16,17-7-86-15,21 8-80 15,-4-16-91-15,-34-14-352-1</inkml:trace>
    </iact:actionData>
  </iact:action>
  <iact:action type="add" startTime="67780">
    <iact:property name="dataType"/>
    <iact:actionData xml:id="d18">
      <inkml:trace xmlns:inkml="http://www.w3.org/2003/InkML" xml:id="stk18" contextRef="#ctx0" brushRef="#br0">8888 6294 654 0,'0'0'573'8,"0"0"-350"-2,0 0-32 0,0 0-73 2,0 0-49 0,0 0-15 0,0 0 99 1,0 142-10-5,0-69-28 7,0 14-17-5,-14 11-22 2,4 9-29-2,3 2-24 2,0 0-14 0,0-2-9 0,7-9-32-1,0-15-115 3,0-15-130 4,7-20-64-14,0-20-179 17,-7-19-168-17</inkml:trace>
    </iact:actionData>
  </iact:action>
  <iact:action type="add" startTime="68066">
    <iact:property name="dataType"/>
    <iact:actionData xml:id="d19">
      <inkml:trace xmlns:inkml="http://www.w3.org/2003/InkML" xml:id="stk19" contextRef="#ctx0" brushRef="#br0">9307 7423 1450 0,'0'0'554'6,"0"0"-433"-1,0 0 7 4,0 0-36-1,0 0-92 0,0 0-108-2,0 0-90 2,73-108-144 1,-49 69-384-9</inkml:trace>
    </iact:actionData>
  </iact:action>
  <iact:action type="add" startTime="68276">
    <iact:property name="dataType"/>
    <iact:actionData xml:id="d20">
      <inkml:trace xmlns:inkml="http://www.w3.org/2003/InkML" xml:id="stk20" contextRef="#ctx0" brushRef="#br0">10314 6509 1375 0,'0'0'390'8,"0"0"-146"-4,0 0-51 4,0 0-11-1,0 0-81 2,0 0-101-2,-204-54 0 0,124 112-7 1,-3 23 7-1,-21 37 2 2,1 34 5-4,26-9 8 6,19-17-6-6,44-20-8 5,14-30-1-5,14-2-1 2,31 0-17 1,13-21 5 2,26-20-17 3,6-23-40-13,-11-10 24 16,4-10 9-15,-17-26 5 15,-21-7-4-16,-14-4-18 17,-17-6-11-17,-14 3-18 16,-21-4 0-15,-31 6-70 0,-17 6-9 14,3 6-17-14,-10 17 12 14,24 8-53-14,18 11-167-1</inkml:trace>
    </iact:actionData>
  </iact:action>
  <iact:action type="add" startTime="68703">
    <iact:property name="dataType"/>
    <iact:actionData xml:id="d21">
      <inkml:trace xmlns:inkml="http://www.w3.org/2003/InkML" xml:id="stk21" contextRef="#ctx0" brushRef="#br0">10781 6551 1181 0,'0'0'407'7,"0"0"-154"-1,0 0-71 2,0 0-33 0,0 0-79-1,0 0-70 1,0 0-17-2,90-15 17 3,-38 15 0-2,17 0-1 2,-3 8 0-3,3-1-31 2,-3 0-21 0,-7 2 20 0,-14-7 8-1,-14 1 15 0,-10-1 9 3,-14-2 1-4,3 5 0 0,-10 1-1 2,0 8-6 0,0 8 7 0,-17 16 41-2,-4 15 31 3,-10 13-23-2,-7 9-21 11,3 9-7-18,-3 7-7 16,-7 4-6-16,7 3-8 17,11 2-15-16,-12-3-69-1,15-6-104 17,-3 5-106-17,9-26-255 16,4-25-212-15</inkml:trace>
    </iact:actionData>
  </iact:action>
  <iact:action type="add" startTime="69086">
    <iact:property name="dataType"/>
    <iact:actionData xml:id="d22">
      <inkml:trace xmlns:inkml="http://www.w3.org/2003/InkML" xml:id="stk22" contextRef="#ctx0" brushRef="#br0">10626 7148 1355 0,'0'0'304'7,"0"0"-218"1,0 0-51-1,148-10 7 1,-64 10-26-2,12 0-16 4,8 5-41-4,-7 15-104 0,24 15-122 2,-24-4-277-1,-31-3-124-5</inkml:trace>
    </iact:actionData>
  </iact:action>
  <iact:action type="add" startTime="69253">
    <iact:property name="dataType"/>
    <iact:actionData xml:id="d23">
      <inkml:trace xmlns:inkml="http://www.w3.org/2003/InkML" xml:id="stk23" contextRef="#ctx0" brushRef="#br0">11543 7686 857 0,'0'0'520'7,"0"0"-375"1,0 0-42-4,-90 177-53 7,69-124-50-3,7-3-128 9,-10-14-270-16,17-21-698 0</inkml:trace>
    </iact:actionData>
  </iact:action>
  <iact:action type="add" startTime="69717">
    <iact:property name="dataType"/>
    <iact:actionData xml:id="d24">
      <inkml:trace xmlns:inkml="http://www.w3.org/2003/InkML" xml:id="stk24" contextRef="#ctx0" brushRef="#br0">12311 6728 1275 0,'0'0'518'5,"0"0"-312"4,0 0-60-2,0 0-16 2,0 0-38-2,0 0-52-1,0 0-30 2,142-129 1 0,-90 115-2 0,17 1 4-2,-10 10-13 3,7 3-15-3,-11 0 6 5,-3 7 3-7,-17 16-14 4,-4 9-3 0,-17 9 4 0,-14 13 8-3,0 11 11 4,-45 13 7 2,-14 13 6-5,-31 7-2 11,-7 5 1-17,0-5-5 16,0-7 8-15,24-18 22 0,11-15-10 16,34-16-15-17,4-11-12 15,24-12-1-15,0-3-14 17,0-5 2-17,31-6 0 18,21-4 11-17,14-1-4-1,17 0-95 14,45 0-153 3,-24-6-138-16,-14-5-462-1</inkml:trace>
    </iact:actionData>
  </iact:action>
  <iact:action type="add" startTime="70101">
    <iact:property name="dataType"/>
    <iact:actionData xml:id="d25">
      <inkml:trace xmlns:inkml="http://www.w3.org/2003/InkML" xml:id="stk25" contextRef="#ctx0" brushRef="#br0">13142 7641 1363 0,'0'0'705'4,"0"0"-566"7,0 0-79-7,0 0-60 3,0 0-93 1,0 0-446 1,0 0-878-8</inkml:trace>
    </iact:actionData>
  </iact:action>
  <iact:action type="add" startTime="70265">
    <iact:property name="dataType"/>
    <iact:actionData xml:id="d26">
      <inkml:trace xmlns:inkml="http://www.w3.org/2003/InkML" xml:id="stk26" contextRef="#ctx0" brushRef="#br0">13827 6891 178 0,'0'0'1922'7,"0"0"-1530"-1,0 0-234 2,0 0-119 0,0 0-31 0,0 0 7-3,-66 146 6 4,28-68 9 0,0 1 22-1,7-7 5-3,10-8-21 4,14-16-20-2,7-11-10 1,0-9-6-2,0-11 0 3,28-2-1-2,10-9 1 1,14-6-24-1,17 0-43 0,4-11-81 2,41-29-145-3,-27 5-230 0,-11 2-213-4</inkml:trace>
    </iact:actionData>
  </iact:action>
  <iact:action type="add" startTime="70534">
    <iact:property name="dataType"/>
    <iact:actionData xml:id="d27">
      <inkml:trace xmlns:inkml="http://www.w3.org/2003/InkML" xml:id="stk27" contextRef="#ctx0" brushRef="#br0">14408 6967 785 0,'0'0'1015'7,"0"0"-733"2,0 0-116-4,0 0-116 5,0 0-3-4,-20 159 7 0,9-77-25 2,4 12-15 0,7 4-7 0,-7 0-7-1,7-7-119 1,0 2-205-1,0-25-252 3,0-28-241-10</inkml:trace>
    </iact:actionData>
  </iact:action>
  <iact:action type="add" startTime="70774">
    <iact:property name="dataType"/>
    <iact:actionData xml:id="d28">
      <inkml:trace xmlns:inkml="http://www.w3.org/2003/InkML" xml:id="stk28" contextRef="#ctx0" brushRef="#br0">14789 6740 1536 0,'0'0'477'10,"0"0"-335"-5,0 0-73 2,0 0-25 0,0 0-44 2,0 0-10-2,0 0-12 0,201-12-14 0,-125 12 16 1,-3 0-22 1,3 0-24-4,-3 0-1 6,-4 0 13-6,-24-2 8 6,0-2 36-8,-24 2 10 6,-4 2 45 7,-10 0 36-15,-7 0-3 5,0 0-9 0,0 6-22 5,0 24-20-6,-7 15 67 3,-17 20 7-2,-14 15-12 3,3 16-19-1,-10 10-9-2,-10 5-22 11,13 0-18-17,-3 0-15 16,7-6-6-15,7-14-34 15,17-13-98-16,7-15-87 17,7-23-129-16,0-15-126-1,0-20-336 16</inkml:trace>
    </iact:actionData>
  </iact:action>
  <iact:action type="add" startTime="71167">
    <iact:property name="dataType"/>
    <iact:actionData xml:id="d29">
      <inkml:trace xmlns:inkml="http://www.w3.org/2003/InkML" xml:id="stk29" contextRef="#ctx0" brushRef="#br0">14782 7180 1270 0,'0'0'574'5,"0"0"-486"5,163 36 61-4,-56-13-31 0,4-3-74 2,7-4-44 0,-11-10-96 0,4-6-141-1,-28-11-104 1,-31-18-477-8</inkml:trace>
    </iact:actionData>
  </iact:action>
  <iact:action type="add" startTime="71400">
    <iact:property name="dataType"/>
    <iact:actionData xml:id="d30">
      <inkml:trace xmlns:inkml="http://www.w3.org/2003/InkML" xml:id="stk30" contextRef="#ctx0" brushRef="#br0">15841 6189 1452 0,'0'0'361'4,"0"0"-157"5,0 0-97-2,0 0-4 1,0 0-69-3,0 0 7 3,201 107 29 0,-125-23 31 0,-10 12 21 0,3 9-8-2,-24 7-23 5,-10 18-61-5,-11 26-16 0,-24 26-8 2,-45 5-6 0,-24-37-52 2,-4-36-79-3,-62-6-101 9,-59 5-101-15,14-14-302 15,-13-9-386-15</inkml:trace>
    </iact:actionData>
  </iact:action>
  <iact:action type="add" startTime="72060">
    <iact:property name="dataType"/>
    <iact:actionData xml:id="d31">
      <inkml:trace xmlns:inkml="http://www.w3.org/2003/InkML" xml:id="stk31" contextRef="#ctx0" brushRef="#br0">13363 7657 1332 0,'0'0'603'6,"0"0"-265"0,0 0-59 1,0 0-48 2,0 0-53 0,0 0-62-4,0 0-42 3,-52-40-32 0,52 28-14 0,-13 1-13 0,6 3-7-2,7 4-8 3,-7 0 2-2,-4 3-2 3,11 1-12-6,0 0-3 5,0 0 3-2,0 0 1 1,0 0 10-2,0 0-1 2,0 0-10 0,0 0-7 0,0 0-14 0,0 0-3-2,0 0-8 3,0 0 6-2,0 9 20-1,-7 1 16 2,0 2 1 0,1 2 0 0,6-1 1-2,-7-3-2 3,-7 2-4-2,3-5-6 3,11-2-6-6,-7-1 12 4,7-4 6 0,0 0 18 0,0 0 2-2,0-19-20 2,0 0-24 1,0-3-24-2,0 0-12 1,0 4 8-2,7 6 30 3,4 5 7-3,-11 7 4 1,0 0-2 1,0 0-8 0,0 0-7 0,0 5 4-2,0 8 9 4,0 4 15-4,0 2 1 4,0 0 8-6,-11-1-9 3,11-9-19 1,-7-1-82 0,1-6-82-1,6-2-120 0,-7 0-330 2,0-18-693-9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532A-283F-48AA-9BBC-9A57E87C2A6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7C073-5AB8-47FC-82C2-CFF24BF6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isn’t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0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lecture notes for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2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1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1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0DC4-E742-4F0A-9A84-00B7A7EF872B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microsoft.com/office/2011/relationships/inkAction" Target="../ink/inkAction4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21CA-544A-4A67-830C-4C95ED12C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BER(p)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72725-A1FE-41B3-A2A3-3BB0E8EF1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a pivotal quantity for p?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B8A1C-5806-4EFA-8F6B-3C56D87C5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74"/>
    </mc:Choice>
    <mc:Fallback>
      <p:transition spd="slow" advTm="5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BER(p)</a:t>
            </a:r>
          </a:p>
          <a:p>
            <a:pPr lvl="1"/>
            <a:r>
              <a:rPr lang="en-US" dirty="0"/>
              <a:t>Sample size = 50</a:t>
            </a:r>
          </a:p>
          <a:p>
            <a:pPr lvl="1"/>
            <a:r>
              <a:rPr lang="en-US" dirty="0"/>
              <a:t>Find an equal tailed 90% CI for p</a:t>
            </a:r>
          </a:p>
          <a:p>
            <a:r>
              <a:rPr lang="en-US" dirty="0"/>
              <a:t>There isn’t a pivotal quantity for p, but what about an ‘asymptotically pivotal’ quantity?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F8C718-7356-47A9-98EA-6998DB79E06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5360" y="1378440"/>
              <a:ext cx="11340000" cy="4898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F8C718-7356-47A9-98EA-6998DB79E0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000" y="1369080"/>
                <a:ext cx="11358720" cy="4917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1012C3-3F43-4DE4-B5C9-DB983D2AD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8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65"/>
    </mc:Choice>
    <mc:Fallback>
      <p:transition spd="slow" advTm="13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2FAA-5038-4D2B-A52B-AE317B95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8041-0FC7-43C7-A6C0-B339FF6CB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33C2E-DD1B-4C32-A5DE-29294C7D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940" y="0"/>
            <a:ext cx="5449060" cy="26483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DF59FD-61B5-4821-AAE2-1DE5CF8516C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4240" y="392040"/>
              <a:ext cx="5232240" cy="5779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DF59FD-61B5-4821-AAE2-1DE5CF8516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880" y="382680"/>
                <a:ext cx="5250960" cy="5798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6E0701-DA71-4C77-A4D4-52A14012B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65"/>
    </mc:Choice>
    <mc:Fallback>
      <p:transition spd="slow" advTm="9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POI(λ)</a:t>
            </a:r>
          </a:p>
          <a:p>
            <a:pPr lvl="1"/>
            <a:r>
              <a:rPr lang="en-US" dirty="0"/>
              <a:t>Sample size = 50</a:t>
            </a:r>
          </a:p>
          <a:p>
            <a:pPr lvl="1"/>
            <a:r>
              <a:rPr lang="en-US" dirty="0"/>
              <a:t>Find an equal tailed 90% CI for λ</a:t>
            </a:r>
          </a:p>
          <a:p>
            <a:r>
              <a:rPr lang="en-US" dirty="0"/>
              <a:t>Use an asymptotically pivotal quantity.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3FACD83-E80A-4CA8-95B1-E32A64A9C9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8920" y="1540080"/>
              <a:ext cx="10529640" cy="4395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3FACD83-E80A-4CA8-95B1-E32A64A9C9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1530720"/>
                <a:ext cx="10548360" cy="44146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893F18-7BE5-438D-BEE1-E9B44D0D1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43"/>
    </mc:Choice>
    <mc:Fallback>
      <p:transition spd="slow" advTm="13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example (11.4.1) – no pivotal quantity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f(x; θ) = (1/θ</a:t>
            </a:r>
            <a:r>
              <a:rPr lang="en-US" baseline="30000" dirty="0"/>
              <a:t>2</a:t>
            </a:r>
            <a:r>
              <a:rPr lang="en-US" dirty="0"/>
              <a:t>)e</a:t>
            </a:r>
            <a:r>
              <a:rPr lang="en-US" baseline="30000" dirty="0"/>
              <a:t>-(x-θ)/θ</a:t>
            </a:r>
            <a:r>
              <a:rPr lang="en-US" baseline="60000" dirty="0"/>
              <a:t>2</a:t>
            </a:r>
            <a:r>
              <a:rPr lang="en-US" dirty="0"/>
              <a:t>1{x&gt;θ}</a:t>
            </a:r>
          </a:p>
          <a:p>
            <a:r>
              <a:rPr lang="en-US" dirty="0"/>
              <a:t>N = 100</a:t>
            </a:r>
          </a:p>
          <a:p>
            <a:r>
              <a:rPr lang="en-US" dirty="0"/>
              <a:t>Find a 90% CI for θ.</a:t>
            </a:r>
          </a:p>
          <a:p>
            <a:r>
              <a:rPr lang="en-US" dirty="0"/>
              <a:t>In the absence of a pivotal quantity, consider a sufficient statistic.</a:t>
            </a:r>
          </a:p>
          <a:p>
            <a:r>
              <a:rPr lang="en-US" dirty="0"/>
              <a:t>The sample mean and first order statistic are jointly sufficient.</a:t>
            </a:r>
          </a:p>
          <a:p>
            <a:r>
              <a:rPr lang="en-US" dirty="0"/>
              <a:t>Let’s try using X</a:t>
            </a:r>
            <a:r>
              <a:rPr lang="en-US" baseline="-25000" dirty="0"/>
              <a:t>1:100</a:t>
            </a:r>
            <a:r>
              <a:rPr lang="en-US" dirty="0"/>
              <a:t>.</a:t>
            </a:r>
          </a:p>
          <a:p>
            <a:r>
              <a:rPr lang="en-US" dirty="0"/>
              <a:t>Suppose that x</a:t>
            </a:r>
            <a:r>
              <a:rPr lang="en-US" baseline="-25000" dirty="0"/>
              <a:t>1:100</a:t>
            </a:r>
            <a:r>
              <a:rPr lang="en-US" dirty="0"/>
              <a:t> = 2.5</a:t>
            </a:r>
          </a:p>
          <a:p>
            <a:endParaRPr lang="en-US" baseline="-25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6C5C07-E3A8-427C-B14E-BBC78CA301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10840" y="4301280"/>
              <a:ext cx="5667120" cy="1315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6C5C07-E3A8-427C-B14E-BBC78CA301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1480" y="4291920"/>
                <a:ext cx="5685840" cy="1333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C90D72-78A5-4F9C-B28B-0AF905229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94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98"/>
    </mc:Choice>
    <mc:Fallback>
      <p:transition spd="slow" advTm="11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446D4F-301B-4B88-A892-2ADA98E78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7166" y="398601"/>
            <a:ext cx="6782747" cy="943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5118F-F675-45EE-957F-F8D723BB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823" y="1865657"/>
            <a:ext cx="5477639" cy="1181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207E9-A87B-42F9-AFE1-FEB74FEFB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533" y="3076113"/>
            <a:ext cx="4782217" cy="11145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A5979E-9E9E-4B8D-8E93-DF2D1308B11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0120" y="1242720"/>
              <a:ext cx="9333720" cy="4010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A5979E-9E9E-4B8D-8E93-DF2D1308B1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0760" y="1233360"/>
                <a:ext cx="9352440" cy="4029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BD4E47A-41E7-4DF0-B1BE-0EDF42ED3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4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50"/>
    </mc:Choice>
    <mc:Fallback>
      <p:transition spd="slow" advTm="22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5470-1F49-40BC-9F9F-AD28AA20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9BE0-26E1-4DF0-B777-D47BDE3AD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8022F-2033-448C-B5E7-F1928D900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" y="182562"/>
            <a:ext cx="11849498" cy="64928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505BBC-4BD3-4D6F-9496-79C8B6A84B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4640" y="1214280"/>
              <a:ext cx="5944680" cy="2867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505BBC-4BD3-4D6F-9496-79C8B6A84B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5280" y="1204920"/>
                <a:ext cx="5963400" cy="2886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46124F-CE5C-4117-80EA-4479FAF09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2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34"/>
    </mc:Choice>
    <mc:Fallback>
      <p:transition spd="slow" advTm="11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191</Words>
  <Application>Microsoft Office PowerPoint</Application>
  <PresentationFormat>Widescreen</PresentationFormat>
  <Paragraphs>27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BER(p)</vt:lpstr>
      <vt:lpstr>Approximate confidence intervals</vt:lpstr>
      <vt:lpstr>PowerPoint Presentation</vt:lpstr>
      <vt:lpstr>Approximate confidence intervals</vt:lpstr>
      <vt:lpstr>Hard example (11.4.1) – no pivotal quantity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Confidence Intervals</dc:title>
  <dc:creator>Ron Reeder</dc:creator>
  <cp:lastModifiedBy>Ron Reeder</cp:lastModifiedBy>
  <cp:revision>75</cp:revision>
  <dcterms:created xsi:type="dcterms:W3CDTF">2018-08-02T04:24:02Z</dcterms:created>
  <dcterms:modified xsi:type="dcterms:W3CDTF">2020-09-02T03:47:33Z</dcterms:modified>
</cp:coreProperties>
</file>