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Action2.xml" ContentType="application/vnd.ms-office.inkAction+xml"/>
  <Override PartName="/ppt/notesSlides/notesSlide1.xml" ContentType="application/vnd.openxmlformats-officedocument.presentationml.notesSlide+xml"/>
  <Override PartName="/ppt/ink/inkAction3.xml" ContentType="application/vnd.ms-office.inkAction+xml"/>
  <Override PartName="/ppt/notesSlides/notesSlide2.xml" ContentType="application/vnd.openxmlformats-officedocument.presentationml.notesSlide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ppt/notesSlides/notesSlide3.xml" ContentType="application/vnd.openxmlformats-officedocument.presentationml.notesSlide+xml"/>
  <Override PartName="/ppt/ink/inkAction9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3" r:id="rId2"/>
    <p:sldId id="301" r:id="rId3"/>
    <p:sldId id="302" r:id="rId4"/>
    <p:sldId id="303" r:id="rId5"/>
    <p:sldId id="264" r:id="rId6"/>
    <p:sldId id="265" r:id="rId7"/>
    <p:sldId id="267" r:id="rId8"/>
    <p:sldId id="266" r:id="rId9"/>
    <p:sldId id="304" r:id="rId10"/>
    <p:sldId id="268" r:id="rId11"/>
    <p:sldId id="269" r:id="rId12"/>
    <p:sldId id="305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865" autoAdjust="0"/>
  </p:normalViewPr>
  <p:slideViewPr>
    <p:cSldViewPr snapToGrid="0">
      <p:cViewPr varScale="1">
        <p:scale>
          <a:sx n="102" d="100"/>
          <a:sy n="102" d="100"/>
        </p:scale>
        <p:origin x="132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5T17:10:11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634 0 536,'0'0'627,"0"0"138,0 0-142,0 0-280,0 0-134,0 0-25,0 0 11,0 0 61,0 0 7,0 0 46,0 0-37,0 0-62,0 0-57,0 0-37,0 0-1,0 0-45,0 0-40,0 0 34,0 0 26,0 0 20,0 0-15,0 0-3,0 0-4,0 0 30,0 0 66,0 0 79,0 0 101,0 0 92,0 0 80,0 0-4,0 0-170,0 0-23,0 0 23,0 0-36,0 0-84,0 0-32,0 0 35,0 0 3,0 0-18,0 0 52,0 0 36,0 0-50,-35 0 468,-362 12 68,283-12-1077,116 16-151,198 254 250,-16-104 134,-183-164 25,0 0 0,0 0 0,-1 1 0,1-1 0,0 0 1,-1 1-1,0-1 0,0 0 0,1 1 0,-2-1 0,1 0 0,0 1 0,0-1 0,-1 1 0,1-1 0,-1 0 0,0 0 0,1 1 0,-1-1 0,0 0 0,0 0 0,-1 0 0,1 0 0,0 0 0,-1 0 0,1 0 0,-1-1 0,0 1 0,0 0 0,1-1 0,-1 1 1,0-1-1,0 0 0,0 0 0,0 0 0,-1 0 0,1 0 0,0 0 0,0 0 0,-1-1 0,1 1 0,0-1 0,-1 1 0,0-1 15,-9 7 54,-307 224-611,224-169 441,117-35-599,-19-26 726,47 15 228,0-2 0,1-3 0,1-2 0,44 2-239,90 17 277,-95-5-139,35 7-3437,-123-30 672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5T17:10:12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512 22 4729,'0'0'1606,"0"0"-553,0 0-151,0 0-131,0 0-222,0 0-229,-2 4-29,-111 138 1138,-21 99-575,-85 242-827,185-416-2633,32-68 1352,-6-7-888</inkml:trace>
  <inkml:trace contextRef="#ctx0" brushRef="#br0" timeOffset="533.319">221 1 3473,'0'0'1016,"0"0"-624,0 0-324,0 0 12,0 0 59,0 0 67,0 0 316,0 0 354,0 0 62,0 0-248,0 0-269,0 13 335,0 735 1891,16-686-8315,-15-58 3049</inkml:trace>
  <inkml:trace contextRef="#ctx0" brushRef="#br0" timeOffset="1051.12">573 757 4489,'0'0'2091,"0"0"-1037,0 0-356,0 0-37,0 0-55,0 0-328,0 33 1662,-7 26-1250,6-54-653,1-4-48,11-1-184,73-22-4867,-74 5 1307</inkml:trace>
  <inkml:trace contextRef="#ctx0" brushRef="#br0" timeOffset="1281.907">715 456 1064,'0'0'4441,"0"0"-4441,0 0-208,0 0-2833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5T17:10:20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327 226 408,'0'0'920,"0"0"-656,0 0-264,0 0-8,0 0 0,0 0 0,9-20-56,0 17 64,-9-3 8,8 3 120,1-3-72,-9 3-56,18 0-536</inkml:trace>
  <inkml:trace contextRef="#ctx0" brushRef="#br0" timeOffset="2885.881">856 241 2865,'0'0'948,"0"0"-435,0 0 37,0 0 147,0 0-65,0 0-129,0 0-105,0 0 155,0 0 234,0 0-95,0 0-204,0 0-113,0 0-76,0 0-103,0 0-22,0 0 54,0 0 46,0 0 10,0 0 5,0 0 61,0 0 31,-10 0 409,-136 3-2,-243-16-535,160-36 160,227 49-425,2 0 3,0 0 0,0 0-13,0 0-20,0 0 6,0 0-48,0 0-31,3 19-285,14 10 357,1-1 0,1-1 0,1 0 0,1-2 0,2 0 0,0-2 0,22 17 43,20 23 33,113 74-241,-177-135 185,-1 1 1,1-1 0,-1 0-1,0 1 1,0-1-1,0 1 1,0-1-1,0 1 1,0-1 0,-1 1-1,1-1 1,-1 0-1,0 1 1,0-1-1,0 0 1,0 1-1,0-1 1,0 0 0,-1 0-1,1 0 1,-1 0-1,1 0 1,-1 0-1,0-1 1,0 1 0,1 0-1,-1-1 1,-1 1-1,1-1 1,0 0-1,0 0 1,0 0-1,-1 0 1,1 0 0,0 0-1,-2 0 23,-6 6-78,-210 153-519,89-42 71,130-116 519,1-1 0,-1 0-1,1 1 1,0-1-1,-1 0 1,1 1-1,0-1 1,0 1-1,0-1 1,0 1-1,0-1 1,0 0 0,0 1-1,0-1 1,1 1-1,-1-1 1,0 0-1,1 1 1,-1-1-1,1 0 1,0 1 0,-1-1-1,1 0 1,0 0-1,0 0 1,0 0-1,0 0 1,0 0-1,0 0 1,0 0-1,0 0 1,0 0 0,0 0-1,1 0 1,-1-1-1,0 1 1,1-1-1,-1 1 1,0-1-1,1 1 1,-1-1-1,0 0 1,1 0 0,-1 0-1,1 1 1,-1-2-1,1 1 1,-1 0-1,0 0 1,1 0-1,-1 0 1,1-1 0,-1 1-1,0-1 1,1 0 7,8 4 219,393 108 848,-345-95-2292,-19-13-2669,-29-3 759</inkml:trace>
  <inkml:trace contextRef="#ctx0" brushRef="#br0" timeOffset="3649.5">1694 348 5521,'0'0'1746,"0"0"-678,0 0-490,0 0-268,0 0-142,-3 15 234,-48 40 1230,-115 174-94,-214 286-1005,327-445-864,37-69-2772,15-13-1054</inkml:trace>
  <inkml:trace contextRef="#ctx0" brushRef="#br0" timeOffset="4206.004">1368 211 3545,'0'0'1751,"0"0"-690,0 0-56,0 0 105,0 0-313,0 0-351,0 23 612,34 538 1229,-17-450-2426,-16-108 520,0-2-1699,-1-2-4069,0-6 790</inkml:trace>
  <inkml:trace contextRef="#ctx0" brushRef="#br0" timeOffset="4654.391">1659 893 3697,'0'0'835,"0"0"-487,0 0-162,0 0 69,0 0-36,0 0 45,0 5 277,-16 144 4224,15-147-4749,1-1-1,-1 1 0,1 0 0,0-1 0,-1 1 0,1-1 0,0 1 1,0 0-1,0-1 0,0 1 0,1-1 0,-1 1 0,0-1 0,1 1 1,-1 0-1,1-1 0,-1 1 0,1-1 0,0 0 0,0 1 0,-1-1 1,1 0-1,0 1 0,0-1 0,0 0 0,1 0 0,-1 0 0,0 0 1,0 0-1,1 0 0,-1 0 0,0 0 0,1 0 0,-1-1 0,1 1 1,-1 0-1,1-1 0,-1 0 0,1 1 0,-1-1 0,1 0 0,0 0 1,-1 0-1,1 0 0,0 0-15,81 7-326,-80-7 288,47-15-2108,-31-5-607</inkml:trace>
  <inkml:trace contextRef="#ctx0" brushRef="#br0" timeOffset="4901.552">1800 655 7074,'0'0'1840,"0"0"-1840,0 0-144,0 0-1609,0 0-3776</inkml:trace>
  <inkml:trace contextRef="#ctx0" brushRef="#br0" timeOffset="5804.803">1350 822 144,'0'0'1338,"0"0"-708,0 0-440,0 0-51,0 0 37,0 0 164,10 9 4271,76 193-1251,-51-110-2687,-17-99-2931,-17-10-188</inkml:trace>
  <inkml:trace contextRef="#ctx0" brushRef="#br0" timeOffset="6667.668">2117 726 4185,'0'0'1383,"0"0"-568,0 0 84,0 0 202,0 0-257,0 0-241,0 0 64,0 0 272,0 0 86,0 0-80,0 0-188,0 0-136,0 0-47,0 0-101,0 0-237,0 0-241,18 0-170,152 0-361,-59 0-2882,-77-6-2454,-31-2-165</inkml:trace>
  <inkml:trace contextRef="#ctx0" brushRef="#br0" timeOffset="7102.875">3096 479 4137,'0'0'2351,"0"0"-1055,0 0-394,0 0-218,-27 33-269,-91 107-217,-28 53 903,-29 47-1623,174-238-367,1-4-621,0-5-956</inkml:trace>
  <inkml:trace contextRef="#ctx0" brushRef="#br0" timeOffset="7471.831">2788 411 6041,'0'0'2422,"0"0"-958,0 0-367,0 0-333,0 0-417,0 0-262,0 4-40,17 255 1814,45 57-1827,-28-229-2491,-25-83-2314,-8-4 1658</inkml:trace>
  <inkml:trace contextRef="#ctx0" brushRef="#br0" timeOffset="7870.469">2902 0 8010,'0'0'2064,"0"0"-1048,0 0-175,0 0-321,0 0-520,0 0 8,0 0 264,71 0 584,-27 0 72,9 0-336,0 0-360,0 0-128,0 0-104,-9 3-600,-9 3-744,0 3-833,-8-3-1047,-18 0-1657</inkml:trace>
  <inkml:trace contextRef="#ctx0" brushRef="#br0" timeOffset="8605.674">1183 66 2697,'0'0'2461,"0"0"-983,0 0-370,0 0 115,0 0-167,0 0-489,5 13 1126,-56 87-1160,5 1 0,4 3 0,4 1 0,5 2 1,-17 101-534,31 39 37,24-227-64,0-1 0,1 0 0,1 0 0,1 0 1,0-1-1,2 0 0,0-1 0,1 0 0,0-1 0,2 0 0,0 0 0,0-1 1,2-1-1,0-1 0,0 0 0,1-1 0,1 0 0,0-1 0,0-1 0,8 2 27,193 63-3823,-155-62 912</inkml:trace>
  <inkml:trace contextRef="#ctx0" brushRef="#br0" timeOffset="9550.909">3502 137 4793,'0'0'1611,"0"0"-819,0 0-302,0 0-25,0 0-150,0 0 58,3 3 315,55 70 2957,-2 65-2487,-41-94-890,-1 6-170,-3 2 0,-2-1 0,-2 1 0,-2 1 0,-3-1-1,-2 1 1,-3 2-98,3 16 40,-1-47-117,0 1 0,-1 0 0,-2-1 0,0 1 0,-2-1 0,0 0 0,-2-1 0,-6 14 77,-48 37-4495,37-63 1589</inkml:trace>
  <inkml:trace contextRef="#ctx0" brushRef="#br0" timeOffset="10399.973">3978 143 3145,'0'0'2080,"0"0"-514,0 0-181,0 0-214,0 0-274,0 0-237,-7 0 3215,111-6-4344,-99 81-1025,-79 14 1585,52-58-33,-36 83 98,58-113 85,0-1 148,0 0-4,0 0-114,4 0-175,128 29-86,-49 10-3766,-67-25-305,-13-4-2131</inkml:trace>
  <inkml:trace contextRef="#ctx0" brushRef="#br0" timeOffset="11584.4">1 1331 1688,'0'0'1335,"0"0"-592,0 0-321,0 0-125,0 0-132,0 0-49,4 0-738,13 0 8672,-10 0-7029,231 62 771,-26-9-744,3-10-1,219 16-1047,519 6 642,414 66 381,-998-78-786,-346-46-199,-26-9-1962,-17-9-1072,-13-6-3780</inkml:trace>
  <inkml:trace contextRef="#ctx0" brushRef="#br0" timeOffset="19401.815">1853 1813 72,'0'0'2365,"0"0"-1037,0 0-515,0 0-191,0 0-110,0 0-207,0 0-147,0 0 114,0 0 284,0 0 121,0 0-33,0 0-58,0 0-27,2-1-523,5-4 6417,-10-1-6436,-1 1 0,1 0 0,-1 0-1,0 0 1,0 1 0,-1-1 0,0 1 0,1 0 0,-1 0-1,0 0 1,-1 1 0,1 0 0,-1 0 0,1 0 0,-1 1-1,0 0 1,0 0 0,0 0 0,0 1 0,0 0 0,-5-1-17,-7-3 35,-220-4-811,152 53 240,75-8 344,11 92-1268,53-92 1225,53 21 347,44 8-94,-62-11 75,-42-5-70,-21-12-38,-17 28-739,-7-62 759,-2 0 0,1 1 0,0-1 0,-1 0 0,1 0 0,-1 1 0,0-1-1,0 0 1,0 0 0,-1 0 0,1 0 0,-1 0 0,1 0 0,-1 0 0,0-1 0,0 1-1,0-1 1,-1 1 0,1-1 0,-1 0 0,1 0 0,-1 0 0,0 0 0,0 0-1,0 0 1,1-1 0,-2 0 0,1 1 0,0-1 0,0 0 0,0-1 0,0 1 0,-1 0-5,-124 2 381,84-5-340,-116-9 121,22-7 30,119 12-243,11-1-3494,7 2-357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5T17:10:41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35 232,'0'0'2469,"0"0"-934,0 0-593,0 0-249,0 0-107,0 0-140,7-14 4656,-5 13-4983,77-17 573,44 17-153,0 5 0,-1 5-1,0 5 1,7 7-539,196 69 40,-300-59-5664,-24-20 1158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5T17:10:42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915 75 3041,'0'0'2963,"0"0"-1415,0 0-920,0 0-213,0 0 40,0 0-27,0 0-17,0 0 192,0 0 229,0 0-31,-19 0 441,-394-68 264,157 61-1248,252 9-270,0-1 1,0 1-1,0 0 0,0 0 0,1 0 0,-1 0 0,0 1 1,1-1-1,-1 1 0,1 0 0,0 0 0,0 0 0,0 1 1,1-1-1,-1 1 0,1-1 0,0 1 0,0 0 0,0 0 1,0 0-1,1 0 0,-1 0 0,1 1 0,0 0 12,-8 29 5,2-1 0,2 1 0,0 0 0,3 1 0,1-1 0,1 9-5,-5 87 38,-5 36-20,10-164-12,0-2 4,0 0 18,0 0 60,0 0 29,-9-30-29,-35-116-991,10 49 102,33 97 676,0-1 1,0 1-1,0 0 1,0 0-1,0 0 1,0 1 0,1-1-1,-1 0 1,0 0-1,0 0 1,0 1 0,0-1-1,0 0 1,0 1-1,0-1 1,1 1-1,-1-1 1,0 1 0,0-1-1,1 1 1,-1 0-1,0-1 1,1 1-1,-1 0 1,1 0 0,-1-1-1,1 1 1,-1 0-1,1 0 1,-1 0 0,1 0-1,0 0 1,-1-1-1,1 1 1,0 0-1,0 0 1,0 0 0,0 0-1,0 0 1,0 0-1,0 0 1,0 0 0,0 0-1,0 0 1,0 0-1,1 0 1,-1-1-1,0 1 1,1 0 0,-1 0-1,1 0 1,-1 0-1,1-1 1,-1 1-1,1 0 1,0 0 124,-1 0-241,0 14-2099</inkml:trace>
  <inkml:trace contextRef="#ctx0" brushRef="#br0" timeOffset="758.581">430 444 888,'0'0'2341,"0"0"-1126,0 0-617,0 0-167,0 0-139,0 0-140,0 0 15,0 33 3116,-9 103 125,12-149-3438,1-1 0,0 1 0,0 0 0,1 0 0,1 1 0,0 0 0,1 0 0,0 0 0,1 1 0,0 0 0,1 0 0,1 0 30,15-23-116,62-46 248,-25 91-168,-1 81 182,-16 28-68,-42-111-200,6 10-1597,7-13-2354,-8-5-472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5T17:09:57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1067 54 1736,'0'0'1690,"0"0"-430,0 0-314,0 0-185,0 0-310,0 0-219,-1-9-26,-6-33 1187,15 40 1061,381 21-165,-345-18-2328,-27-1-3181,-17 0 583</inkml:trace>
  <inkml:trace contextRef="#ctx0" brushRef="#br0" timeOffset="-3169.025">1438 274 512,'0'0'698,"0"0"-480,0 0-146,6-8-70,31-37-134,-26 27 800,4 6-1558,-14 9 278</inkml:trace>
  <inkml:trace contextRef="#ctx0" brushRef="#br0" timeOffset="-2672.036">1438 274 512,'79'-95'3604,"-79"95"-1640,1 8 1226,-5 27-2947,-41 114 184,4-7 117,-7-1 0,-44 86-544,-21-7 170,83-205-2293,14-12-255</inkml:trace>
  <inkml:trace contextRef="#ctx0" brushRef="#br0" timeOffset="-757.497">1085 310 704,'0'0'1371,"0"0"-683,0 0-397,0 0-167,0 0-45,0 0 66,14 0 707,-9 4 8561,54 61-9350,76 152 33,-54-66-26,-42-90 29,3-2-1,2-1 0,2-3 1,46 42-99,-40-50 112,-52-46-70,0-1 26,0 0 35,-11-29-1108,-6-2-1056,-8-1-1534</inkml:trace>
  <inkml:trace contextRef="#ctx0" brushRef="#br0" timeOffset="556.903">1888 726 4097,'0'0'1758,"0"0"-777,0 0-186,0 0-95,0 0-373,0 0-164,4 0 78,132 5 2269,-65-2-3132,0-2-3697,-62-1-504</inkml:trace>
  <inkml:trace contextRef="#ctx0" brushRef="#br0" timeOffset="1524.195">2629 592 4137,'0'0'1143,"0"0"-680,0 0-303,0 0-23,0 0 74,0 0-29,-9 27 85,-31 85 323,-53 26 1297,-11-14-1155,106-144 1190,161-220-3123,-110 140 397,-43 92 87,-19 41 59,-9 98 1512,64-125-893,-37-5 29,0 0 1,0-1-1,0 0 0,0 0 0,0-1 1,0 0-1,0-1 0,-1 1 1,1-2-1,0 1 0,-1-2 0,1 1 1,-1-1-1,0 0 0,-1 0 1,1-1-1,-1 0 0,1-1 0,-2 0 1,1 0-1,4-5 10,110-161-4202,-114 160 4059,-7 12 162,1 0 1,-1 0 0,0 1-1,1-1 1,-1 0-1,0 0 1,0 0 0,1 0-1,-1 0 1,0 1-1,1-1 1,-1 0 0,0 0-1,1 0 1,-1 0-1,0 0 1,1 0 0,-1 0-1,0 0 1,1 0-1,-1 0 1,0-1 0,1 1-1,-1 0 1,0 0-1,1 0 1,-1 0 0,0 0-1,0 0 1,1-1-1,-1 1 1,0 0 0,1 0-1,-1-1 1,0 1-1,0 0 1,0 0 0,1-1-1,-1 1-19,-43 157 3744,43 20-3898,15-147-2738,-14-26 18</inkml:trace>
  <inkml:trace contextRef="#ctx0" brushRef="#br0" timeOffset="2269.058">979 1235 3697,'0'0'1786,"0"0"-836,0 0-52,0 0 239,0 0-143,0 0-186,37 0 2558,580 45-632,-372-34-2143,-106-8-481,0 6 0,0 7-1,45 14-109,185 61-57,-315-87-1297,-54-31-3760,0 12-210</inkml:trace>
  <inkml:trace contextRef="#ctx0" brushRef="#br0" timeOffset="3125.846">1976 1411 3849,'0'0'1895,"0"0"-878,0 0-199,0 0 166,0 0-70,0 0-174,0 0-152,0 0 4,0 0-34,9 19 303,4 16-759,-2-1 1,-1 1-1,-1 1 0,-2 0 1,-2 0-1,-1 0 0,-2 1 1,-2-1-1,-1 1 0,-4 23-102,3 43 101,2-58-36,0 2-263,0-17-3955,0-37 1669</inkml:trace>
  <inkml:trace contextRef="#ctx0" brushRef="#br0" timeOffset="3628.3">1517 2149 4657,'0'0'2054,"0"0"-1133,0 0-195,0 0-137,0 0-277,0 0-113,11 2 270,472 59 3615,-392-54-4523,133 8 1299,-71-10-7081,-153-5 1611</inkml:trace>
  <inkml:trace contextRef="#ctx0" brushRef="#br0" timeOffset="5843.442">2514 2489 1880,'0'0'1837,"0"0"-778,0 0-278,0 0 59,0 0 137,0 0-80,-2-45 4690,-172-41-4540,159 80-1113,0 2 0,-1 0 1,1 0-1,-1 2 0,1 0 1,-1 0-1,0 2 0,1 0 1,-1 1-1,-10 2 66,-40-1 194,60 1-213,1 0-1,1 0 1,-1 1 0,0 0 0,1-1 0,0 2 0,0-1-1,0 0 1,0 1 0,1 0 0,0 0 0,0 0-1,0 0 1,1 1 0,-1-1 0,1 1 0,0-1 0,1 1-1,0 0 1,0-1 0,0 1 0,0 1 19,-6 17-26,-2 8-15,2 0 0,1 1 0,2-1 0,1 1 0,1 0 0,2 0 0,2 7 41,-1 13-173,-1-53 231,0 0 57,0 0 114,0 0 67,0 0-50,0 0-100,0 0-62,-9-13-278,-88-148-949,45 142 1019,41 55-1586,-5 31-3278,16-57 2528</inkml:trace>
  <inkml:trace contextRef="#ctx0" brushRef="#br0" timeOffset="6542.053">2223 2697 3713,'0'0'1151,"0"0"-625,0 0-161,0 0 89,0 0-122,0 0-153,-3 8-23,-46 157 3578,46-139-3182,5-42 751,2-2-1354,0 0 0,1 0 0,1 1 0,1-1 0,0 1 0,1 0 0,1 1 0,1 0 0,0 1 0,1 0 0,6-6 51,-10 12 81,-7 6-103,1 1 0,-1 0 1,1 0-1,-1 0 0,1-1 0,0 1 0,0 0 1,0 0-1,0 0 0,0 0 0,1 1 0,-1-1 1,0 0-1,1 0 0,0 1 0,-1-1 0,1 1 1,0-1-1,0 1 0,-1 0 0,1 0 0,0 0 1,0 0-1,0 0 0,1 0 0,-1 0 1,0 1-1,0-1 0,0 1 0,1-1 0,-1 1 1,0 0-1,0 0 0,1 0 0,-1 0 0,0 0 1,0 1-1,1-1 0,-1 1 0,0 0 0,0-1 1,0 1-1,0 0 0,0 0 0,0 0 0,0 0 22,61 230 1009,-41-204-1401,-1-35-5738,-12-13 1821</inkml:trace>
  <inkml:trace contextRef="#ctx0" brushRef="#br0" timeOffset="55155.432">291 1137 200,'0'0'2633,"0"0"-1077,0 0-717,0 0-171,0 0-32,0 0-84,0 0-144,0 0-65,0 0 58,0 0 36,0 0 23,0 0 12,0 0 108,0 0 33,0 0-109,0 0-176,0 0-89,0 0-49,0 0-65,0 0-1,0 0-24,0 0-11,0 0 26,0 0 5,0 0-24,0 0-4,0 11-11,-60 98-87,-127 249 215,145-279-681,40-77 479,2-1 13,0-1 58,0 0 54,0 0-1,0 0-60,0 0-166,0 0-270,8-13-3277,-7-1-474</inkml:trace>
  <inkml:trace contextRef="#ctx0" brushRef="#br0" timeOffset="56146.066">335 1164 160,'0'0'111,"0"0"161,0 0 420,0 0 84,0 0-12,0 0-62,-1-4-11,-6-28 2397,-11 37 994,28 289-3004,86 122-730,-71-329-507,-25-104-2133,-8-12-131</inkml:trace>
  <inkml:trace contextRef="#ctx0" brushRef="#br0" timeOffset="56764.196">106 1405 2577,'0'0'1732,"0"0"-508,0 0-298,0 0-91,0 0-109,0 0-105,0 0-39,0 0-38,0 0 5,0 0-45,0 0-131,0 0-169,3 4-77,241 163 529,-236-165-3088,-7-2 1216,-1 0-3179</inkml:trace>
  <inkml:trace contextRef="#ctx0" brushRef="#br0" timeOffset="57443.967">494 813 3065,'0'0'1428,"0"0"-561,0 0-271,0 0-89,0 0-174,0 0-146,0 0 9,0 0 99,0 0 153,10 5 903,51 115 778,-23-4-1763,-5 1 0,-5 1 0,-6 2 0,-4 0-1,-6 1 1,-5 1 0,-7 60-366,-3-137 28,-2-1 1,-2-1-1,-2 1 1,-2-1-1,-2 0 0,-1-2 1,-3 2-29,-43 80-531,25-72-1714,-4-29-2444,6-15-904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5T17:10:58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471 543 4201,'0'0'1684,"0"0"-311,0 0-135,0 0-132,0 0-156,0 0-169,0 0-49,0 0-14,0 0-146,0 0-100,0 0-152,0 0-121,-17 0-79,1-1-107,0 0 1,0 1 0,0 2 0,0-1-1,0 2 1,0 0 0,1 1-1,0 0 1,-1 1 0,1 1 0,1 0-1,-1 1 1,1 1 0,1 0-1,-1 1 1,2 1 0,-1 0-1,0 1-13,-10 12-11,0 0 0,2 1 0,0 1 0,2 1 0,1 1 0,1 0 0,-7 18 11,22-40-2,1 0 1,0 0-1,0 1 0,0-1 0,1 0 0,-1 1 1,1-1-1,1 1 0,-1-1 0,1 1 0,0-1 1,0 0-1,0 0 0,1 1 0,0-1 0,0 0 1,0 0-1,1 0 0,-1-1 0,1 1 0,0-1 1,1 1-1,1 1 2,14 8 9,1 0 1,0-2 0,0 0-1,1-1 1,1-1-1,0-1 1,0-1-1,1-1 1,0-1 0,0-1-1,0-1 1,2-1-10,78 21-743,-23-5-4588,-55-15 2145</inkml:trace>
  <inkml:trace contextRef="#ctx0" brushRef="#br0" timeOffset="698.944">524 1 5129,'0'0'2719,"0"0"-1261,0 0-512,0 0-305,0 0-386,0 0-199,5 7-18,62 110 1257,-5 3 0,-5 2 0,35 113-1295,-71-163 122,-2 1-1,-4 1 1,-3 0-1,-3 0 1,-3 1-1,-4 1 1,-2-1-1,-8 38-121,-74 286 256,78-372-336,-1-1-1,-1 0 0,-1 0 1,-1-1-1,-1 0 0,-2-1 0,0 0 1,-2 0-1,0-1 0,-2-1 0,0 0 1,-1-1-1,-2-1 0,0-1 1,-10 9 80,-22-7-2902,38-20-691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5T17:10:56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212 363 1696,'0'0'2232,"0"0"-955,0 0-685,0 0-181,0 0-91,0 0-35,0 18 69,-18 208 1588,-60 138-537,76-321-737,3-55 1247,-1-26-2010,-2 5-127,1 0 0,2 1 0,2-1 0,1 1 0,1 0-1,2 0 1,1 0 0,11-27 222,0 8-173,50-74 173,-45 100-119,-21 21 93,1-1 0,-1 1-1,1 0 1,-1 0-1,1 0 1,0 1 0,0-1-1,1 1 1,-1 0-1,1 0 1,0 0 0,-1 1-1,1 0 1,0 0 0,1 0-1,-1 0 1,0 1-1,0 0 1,1 0 0,-1 0-1,1 1 1,2 0 26,35 86-694,-42-78 707,-1 1 0,1 0 0,-2-1 0,1 1 0,-1 0 0,-1-1 0,1 1 0,-1-1-1,-1 0 1,0 1 0,0-1 0,0 0 0,-1-1 0,0 1 0,-1-1 0,0 0 0,0 0-1,0 0 1,-1 0 0,0-1 0,0 0 0,-1-1 0,0 1 0,0-1 0,0 0 0,0-1-1,-1 0 1,0 0 0,0 0 0,0-1 0,0-1 0,0 1 0,-1-1 0,1 0 0,-1-1-1,0 0 1,1-1 0,-1 0 0,-3 0-13,-49 0 1268,60 0-1036,1 0-330,0 0-117,21 13-262,-4 0 475,-1 1 0,1 1-1,-2 0 1,0 1 0,-1 0 0,-1 2 0,-1-1 0,0 2 0,-1-1 0,-1 2 0,2 6 2,-4-4 8,-5-14 3,1 0 0,-1 1 0,0 0 0,-1 0 1,0 0-1,-1 0 0,1 0 0,-2 0 0,1 0 0,-1 1 0,-1-1 0,0 0 0,-1 5-11,-1-11 60,-1 0-1,0 0 1,0-1 0,0 1-1,0-1 1,0 0 0,0 0 0,0 0-1,-1 0 1,1-1 0,-1 0-1,0 0 1,1 0 0,-1 0-1,0-1 1,1 0 0,-1 0-1,-3 0-59,5 0 10,-179 0-434,119-24-2510,36 1-1688</inkml:trace>
  <inkml:trace contextRef="#ctx0" brushRef="#br0" timeOffset="568.618">556 5 2497,'0'0'3566,"0"0"-1629,0 0-799,0 0-497,0 0-383,19-5-85,-10 11-30,-1 0-1,1 1 1,-1-1-1,0 1 0,-1 1 1,0 0-1,0 0 1,0 0-1,-1 1 1,0 0-1,-1 0 1,0 0-1,-1 1-142,4 3 78,16 38 28,-3 1 0,-1 0 1,-3 2-1,-3 0 0,-2 0 0,-2 2 1,-2-1-1,-3 1 0,-3 0 0,-2 0 1,-2 0-1,-7 31-106,2-38 63,-1 0 1,-4-1 0,-1-1-1,-2 0 1,-2-1-1,-2 0 1,-2-2-1,-2 0 1,-6 5-64,-49 73-8,75-118-89,0 1 0,0-1 1,-1 0-1,1 0 0,-1 0 0,0 0 1,0-1-1,-1 1 0,1-1 0,0 0 0,-1 0 1,0-1-1,0 1 0,0-1 0,0 0 0,0-1 1,0 1-1,0-1 0,-1 0 0,1 0 1,-3 0 96,-19 0-2081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5T17:10:11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634 0 536,'0'0'627,"0"0"138,0 0-142,0 0-280,0 0-134,0 0-25,0 0 11,0 0 61,0 0 7,0 0 46,0 0-37,0 0-62,0 0-57,0 0-37,0 0-1,0 0-45,0 0-40,0 0 34,0 0 26,0 0 20,0 0-15,0 0-3,0 0-4,0 0 30,0 0 66,0 0 79,0 0 101,0 0 92,0 0 80,0 0-4,0 0-170,0 0-23,0 0 23,0 0-36,0 0-84,0 0-32,0 0 35,0 0 3,0 0-18,0 0 52,0 0 36,0 0-50,-35 0 468,-362 12 68,283-12-1077,116 16-151,198 254 250,-16-104 134,-183-164 25,0 0 0,0 0 0,-1 1 0,1-1 0,0 0 1,-1 1-1,0-1 0,0 0 0,1 1 0,-2-1 0,1 0 0,0 1 0,0-1 0,-1 1 0,1-1 0,-1 0 0,0 0 0,1 1 0,-1-1 0,0 0 0,0 0 0,-1 0 0,1 0 0,0 0 0,-1 0 0,1 0 0,-1-1 0,0 1 0,0 0 0,1-1 0,-1 1 1,0-1-1,0 0 0,0 0 0,0 0 0,-1 0 0,1 0 0,0 0 0,0 0 0,-1-1 0,1 1 0,0-1 0,-1 1 0,0-1 15,-9 7 54,-307 224-611,224-169 441,117-35-599,-19-26 726,47 15 228,0-2 0,1-3 0,1-2 0,44 2-239,90 17 277,-95-5-139,35 7-3437,-123-30 672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5T17:10:12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512 22 4729,'0'0'1606,"0"0"-553,0 0-151,0 0-131,0 0-222,0 0-229,-2 4-29,-111 138 1138,-21 99-575,-85 242-827,185-416-2633,32-68 1352,-6-7-888</inkml:trace>
  <inkml:trace contextRef="#ctx0" brushRef="#br0" timeOffset="533.319">221 1 3473,'0'0'1016,"0"0"-624,0 0-324,0 0 12,0 0 59,0 0 67,0 0 316,0 0 354,0 0 62,0 0-248,0 0-269,0 13 335,0 735 1891,16-686-8315,-15-58 3049</inkml:trace>
  <inkml:trace contextRef="#ctx0" brushRef="#br0" timeOffset="1051.12">573 757 4489,'0'0'2091,"0"0"-1037,0 0-356,0 0-37,0 0-55,0 0-328,0 33 1662,-7 26-1250,6-54-653,1-4-48,11-1-184,73-22-4867,-74 5 1307</inkml:trace>
  <inkml:trace contextRef="#ctx0" brushRef="#br0" timeOffset="1281.907">715 456 1064,'0'0'4441,"0"0"-4441,0 0-208,0 0-2833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5T17:10:20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327 226 408,'0'0'920,"0"0"-656,0 0-264,0 0-8,0 0 0,0 0 0,9-20-56,0 17 64,-9-3 8,8 3 120,1-3-72,-9 3-56,18 0-536</inkml:trace>
  <inkml:trace contextRef="#ctx0" brushRef="#br0" timeOffset="2885.881">856 241 2865,'0'0'948,"0"0"-435,0 0 37,0 0 147,0 0-65,0 0-129,0 0-105,0 0 155,0 0 234,0 0-95,0 0-204,0 0-113,0 0-76,0 0-103,0 0-22,0 0 54,0 0 46,0 0 10,0 0 5,0 0 61,0 0 31,-10 0 409,-136 3-2,-243-16-535,160-36 160,227 49-425,2 0 3,0 0 0,0 0-13,0 0-20,0 0 6,0 0-48,0 0-31,3 19-285,14 10 357,1-1 0,1-1 0,1 0 0,1-2 0,2 0 0,0-2 0,22 17 43,20 23 33,113 74-241,-177-135 185,-1 1 1,1-1 0,-1 0-1,0 1 1,0-1-1,0 1 1,0-1-1,0 1 1,0-1 0,-1 1-1,1-1 1,-1 0-1,0 1 1,0-1-1,0 0 1,0 1-1,0-1 1,0 0 0,-1 0-1,1 0 1,-1 0-1,1 0 1,-1 0-1,0-1 1,0 1 0,1 0-1,-1-1 1,-1 1-1,1-1 1,0 0-1,0 0 1,0 0-1,-1 0 1,1 0 0,0 0-1,-2 0 23,-6 6-78,-210 153-519,89-42 71,130-116 519,1-1 0,-1 0-1,1 1 1,0-1-1,-1 0 1,1 1-1,0-1 1,0 1-1,0-1 1,0 1-1,0-1 1,0 0 0,0 1-1,0-1 1,1 1-1,-1-1 1,0 0-1,1 1 1,-1-1-1,1 0 1,0 1 0,-1-1-1,1 0 1,0 0-1,0 0 1,0 0-1,0 0 1,0 0-1,0 0 1,0 0-1,0 0 1,0 0 0,0 0-1,1 0 1,-1-1-1,0 1 1,1-1-1,-1 1 1,0-1-1,1 1 1,-1-1-1,0 0 1,1 0 0,-1 0-1,1 1 1,-1-2-1,1 1 1,-1 0-1,0 0 1,1 0-1,-1 0 1,1-1 0,-1 1-1,0-1 1,1 0 7,8 4 219,393 108 848,-345-95-2292,-19-13-2669,-29-3 759</inkml:trace>
  <inkml:trace contextRef="#ctx0" brushRef="#br0" timeOffset="3649.5">1694 348 5521,'0'0'1746,"0"0"-678,0 0-490,0 0-268,0 0-142,-3 15 234,-48 40 1230,-115 174-94,-214 286-1005,327-445-864,37-69-2772,15-13-1054</inkml:trace>
  <inkml:trace contextRef="#ctx0" brushRef="#br0" timeOffset="4206.004">1368 211 3545,'0'0'1751,"0"0"-690,0 0-56,0 0 105,0 0-313,0 0-351,0 23 612,34 538 1229,-17-450-2426,-16-108 520,0-2-1699,-1-2-4069,0-6 790</inkml:trace>
  <inkml:trace contextRef="#ctx0" brushRef="#br0" timeOffset="4654.391">1659 893 3697,'0'0'835,"0"0"-487,0 0-162,0 0 69,0 0-36,0 0 45,0 5 277,-16 144 4224,15-147-4749,1-1-1,-1 1 0,1 0 0,0-1 0,-1 1 0,1-1 0,0 1 1,0 0-1,0-1 0,0 1 0,1-1 0,-1 1 0,0-1 0,1 1 1,-1 0-1,1-1 0,-1 1 0,1-1 0,0 0 0,0 1 0,-1-1 1,1 0-1,0 1 0,0-1 0,0 0 0,1 0 0,-1 0 0,0 0 1,0 0-1,1 0 0,-1 0 0,0 0 0,1 0 0,-1-1 0,1 1 1,-1 0-1,1-1 0,-1 0 0,1 1 0,-1-1 0,1 0 0,0 0 1,-1 0-1,1 0 0,0 0-15,81 7-326,-80-7 288,47-15-2108,-31-5-607</inkml:trace>
  <inkml:trace contextRef="#ctx0" brushRef="#br0" timeOffset="4901.552">1800 655 7074,'0'0'1840,"0"0"-1840,0 0-144,0 0-1609,0 0-3776</inkml:trace>
  <inkml:trace contextRef="#ctx0" brushRef="#br0" timeOffset="5804.803">1350 822 144,'0'0'1338,"0"0"-708,0 0-440,0 0-51,0 0 37,0 0 164,10 9 4271,76 193-1251,-51-110-2687,-17-99-2931,-17-10-188</inkml:trace>
  <inkml:trace contextRef="#ctx0" brushRef="#br0" timeOffset="6667.668">2117 726 4185,'0'0'1383,"0"0"-568,0 0 84,0 0 202,0 0-257,0 0-241,0 0 64,0 0 272,0 0 86,0 0-80,0 0-188,0 0-136,0 0-47,0 0-101,0 0-237,0 0-241,18 0-170,152 0-361,-59 0-2882,-77-6-2454,-31-2-165</inkml:trace>
  <inkml:trace contextRef="#ctx0" brushRef="#br0" timeOffset="7102.875">3096 479 4137,'0'0'2351,"0"0"-1055,0 0-394,0 0-218,-27 33-269,-91 107-217,-28 53 903,-29 47-1623,174-238-367,1-4-621,0-5-956</inkml:trace>
  <inkml:trace contextRef="#ctx0" brushRef="#br0" timeOffset="7471.831">2788 411 6041,'0'0'2422,"0"0"-958,0 0-367,0 0-333,0 0-417,0 0-262,0 4-40,17 255 1814,45 57-1827,-28-229-2491,-25-83-2314,-8-4 1658</inkml:trace>
  <inkml:trace contextRef="#ctx0" brushRef="#br0" timeOffset="7870.469">2902 0 8010,'0'0'2064,"0"0"-1048,0 0-175,0 0-321,0 0-520,0 0 8,0 0 264,71 0 584,-27 0 72,9 0-336,0 0-360,0 0-128,0 0-104,-9 3-600,-9 3-744,0 3-833,-8-3-1047,-18 0-1657</inkml:trace>
  <inkml:trace contextRef="#ctx0" brushRef="#br0" timeOffset="8605.674">1183 66 2697,'0'0'2461,"0"0"-983,0 0-370,0 0 115,0 0-167,0 0-489,5 13 1126,-56 87-1160,5 1 0,4 3 0,4 1 0,5 2 1,-17 101-534,31 39 37,24-227-64,0-1 0,1 0 0,1 0 0,1 0 1,0-1-1,2 0 0,0-1 0,1 0 0,0-1 0,2 0 0,0 0 0,0-1 1,2-1-1,0-1 0,0 0 0,1-1 0,1 0 0,0-1 0,0-1 0,8 2 27,193 63-3823,-155-62 912</inkml:trace>
  <inkml:trace contextRef="#ctx0" brushRef="#br0" timeOffset="9550.909">3502 137 4793,'0'0'1611,"0"0"-819,0 0-302,0 0-25,0 0-150,0 0 58,3 3 315,55 70 2957,-2 65-2487,-41-94-890,-1 6-170,-3 2 0,-2-1 0,-2 1 0,-2 1 0,-3-1-1,-2 1 1,-3 2-98,3 16 40,-1-47-117,0 1 0,-1 0 0,-2-1 0,0 1 0,-2-1 0,0 0 0,-2-1 0,-6 14 77,-48 37-4495,37-63 1589</inkml:trace>
  <inkml:trace contextRef="#ctx0" brushRef="#br0" timeOffset="10399.973">3978 143 3145,'0'0'2080,"0"0"-514,0 0-181,0 0-214,0 0-274,0 0-237,-7 0 3215,111-6-4344,-99 81-1025,-79 14 1585,52-58-33,-36 83 98,58-113 85,0-1 148,0 0-4,0 0-114,4 0-175,128 29-86,-49 10-3766,-67-25-305,-13-4-2131</inkml:trace>
  <inkml:trace contextRef="#ctx0" brushRef="#br0" timeOffset="11584.4">1 1331 1688,'0'0'1335,"0"0"-592,0 0-321,0 0-125,0 0-132,0 0-49,4 0-738,13 0 8672,-10 0-7029,231 62 771,-26-9-744,3-10-1,219 16-1047,519 6 642,414 66 381,-998-78-786,-346-46-199,-26-9-1962,-17-9-1072,-13-6-3780</inkml:trace>
  <inkml:trace contextRef="#ctx0" brushRef="#br0" timeOffset="19401.815">1853 1813 72,'0'0'2365,"0"0"-1037,0 0-515,0 0-191,0 0-110,0 0-207,0 0-147,0 0 114,0 0 284,0 0 121,0 0-33,0 0-58,0 0-27,2-1-523,5-4 6417,-10-1-6436,-1 1 0,1 0 0,-1 0-1,0 0 1,0 1 0,-1-1 0,0 1 0,1 0 0,-1 0-1,0 0 1,-1 1 0,1 0 0,-1 0 0,1 0 0,-1 1-1,0 0 1,0 0 0,0 0 0,0 1 0,0 0 0,-5-1-17,-7-3 35,-220-4-811,152 53 240,75-8 344,11 92-1268,53-92 1225,53 21 347,44 8-94,-62-11 75,-42-5-70,-21-12-38,-17 28-739,-7-62 759,-2 0 0,1 1 0,0-1 0,-1 0 0,1 0 0,-1 1 0,0-1-1,0 0 1,0 0 0,-1 0 0,1 0 0,-1 0 0,1 0 0,-1 0 0,0-1 0,0 1-1,0-1 1,-1 1 0,1-1 0,-1 0 0,1 0 0,-1 0 0,0 0 0,0 0-1,0 0 1,1-1 0,-2 0 0,1 1 0,0-1 0,0 0 0,0-1 0,0 1 0,-1 0-5,-124 2 381,84-5-340,-116-9 121,22-7 30,119 12-243,11-1-3494,7 2-357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5T17:10:12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512 22 4729,'0'0'1606,"0"0"-553,0 0-151,0 0-131,0 0-222,0 0-229,-2 4-29,-111 138 1138,-21 99-575,-85 242-827,185-416-2633,32-68 1352,-6-7-888</inkml:trace>
  <inkml:trace contextRef="#ctx0" brushRef="#br0" timeOffset="533.319">221 1 3473,'0'0'1016,"0"0"-624,0 0-324,0 0 12,0 0 59,0 0 67,0 0 316,0 0 354,0 0 62,0 0-248,0 0-269,0 13 335,0 735 1891,16-686-8315,-15-58 3049</inkml:trace>
  <inkml:trace contextRef="#ctx0" brushRef="#br0" timeOffset="1051.12">573 757 4489,'0'0'2091,"0"0"-1037,0 0-356,0 0-37,0 0-55,0 0-328,0 33 1662,-7 26-1250,6-54-653,1-4-48,11-1-184,73-22-4867,-74 5 1307</inkml:trace>
  <inkml:trace contextRef="#ctx0" brushRef="#br0" timeOffset="1281.907">715 456 1064,'0'0'4441,"0"0"-4441,0 0-208,0 0-2833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5T17:10:41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35 232,'0'0'2469,"0"0"-934,0 0-593,0 0-249,0 0-107,0 0-140,7-14 4656,-5 13-4983,77-17 573,44 17-153,0 5 0,-1 5-1,0 5 1,7 7-539,196 69 40,-300-59-5664,-24-20 1158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5T17:10:42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915 75 3041,'0'0'2963,"0"0"-1415,0 0-920,0 0-213,0 0 40,0 0-27,0 0-17,0 0 192,0 0 229,0 0-31,-19 0 441,-394-68 264,157 61-1248,252 9-270,0-1 1,0 1-1,0 0 0,0 0 0,1 0 0,-1 0 0,0 1 1,1-1-1,-1 1 0,1 0 0,0 0 0,0 0 0,0 1 1,1-1-1,-1 1 0,1-1 0,0 1 0,0 0 0,0 0 1,0 0-1,1 0 0,-1 0 0,1 1 0,0 0 12,-8 29 5,2-1 0,2 1 0,0 0 0,3 1 0,1-1 0,1 9-5,-5 87 38,-5 36-20,10-164-12,0-2 4,0 0 18,0 0 60,0 0 29,-9-30-29,-35-116-991,10 49 102,33 97 676,0-1 1,0 1-1,0 0 1,0 0-1,0 0 1,0 1 0,1-1-1,-1 0 1,0 0-1,0 0 1,0 1 0,0-1-1,0 0 1,0 1-1,0-1 1,1 1-1,-1-1 1,0 1 0,0-1-1,1 1 1,-1 0-1,0-1 1,1 1-1,-1 0 1,1 0 0,-1-1-1,1 1 1,-1 0-1,1 0 1,-1 0 0,1 0-1,0 0 1,-1-1-1,1 1 1,0 0-1,0 0 1,0 0 0,0 0-1,0 0 1,0 0-1,0 0 1,0 0 0,0 0-1,0 0 1,0 0-1,1 0 1,-1-1-1,0 1 1,1 0 0,-1 0-1,1 0 1,-1 0-1,1-1 1,-1 1-1,1 0 1,0 0 124,-1 0-241,0 14-2099</inkml:trace>
  <inkml:trace contextRef="#ctx0" brushRef="#br0" timeOffset="758.581">430 444 888,'0'0'2341,"0"0"-1126,0 0-617,0 0-167,0 0-139,0 0-140,0 0 15,0 33 3116,-9 103 125,12-149-3438,1-1 0,0 1 0,0 0 0,1 0 0,1 1 0,0 0 0,1 0 0,0 0 0,1 1 0,0 0 0,1 0 0,1 0 30,15-23-116,62-46 248,-25 91-168,-1 81 182,-16 28-68,-42-111-200,6 10-1597,7-13-2354,-8-5-472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5T17:09:57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1067 54 1736,'0'0'1690,"0"0"-430,0 0-314,0 0-185,0 0-310,0 0-219,-1-9-26,-6-33 1187,15 40 1061,381 21-165,-345-18-2328,-27-1-3181,-17 0 583</inkml:trace>
  <inkml:trace contextRef="#ctx0" brushRef="#br0" timeOffset="-3169.025">1438 274 512,'0'0'698,"0"0"-480,0 0-146,6-8-70,31-37-134,-26 27 800,4 6-1558,-14 9 278</inkml:trace>
  <inkml:trace contextRef="#ctx0" brushRef="#br0" timeOffset="-2672.036">1438 274 512,'79'-95'3604,"-79"95"-1640,1 8 1226,-5 27-2947,-41 114 184,4-7 117,-7-1 0,-44 86-544,-21-7 170,83-205-2293,14-12-255</inkml:trace>
  <inkml:trace contextRef="#ctx0" brushRef="#br0" timeOffset="-757.497">1085 310 704,'0'0'1371,"0"0"-683,0 0-397,0 0-167,0 0-45,0 0 66,14 0 707,-9 4 8561,54 61-9350,76 152 33,-54-66-26,-42-90 29,3-2-1,2-1 0,2-3 1,46 42-99,-40-50 112,-52-46-70,0-1 26,0 0 35,-11-29-1108,-6-2-1056,-8-1-1534</inkml:trace>
  <inkml:trace contextRef="#ctx0" brushRef="#br0" timeOffset="556.903">1888 726 4097,'0'0'1758,"0"0"-777,0 0-186,0 0-95,0 0-373,0 0-164,4 0 78,132 5 2269,-65-2-3132,0-2-3697,-62-1-504</inkml:trace>
  <inkml:trace contextRef="#ctx0" brushRef="#br0" timeOffset="1524.195">2629 592 4137,'0'0'1143,"0"0"-680,0 0-303,0 0-23,0 0 74,0 0-29,-9 27 85,-31 85 323,-53 26 1297,-11-14-1155,106-144 1190,161-220-3123,-110 140 397,-43 92 87,-19 41 59,-9 98 1512,64-125-893,-37-5 29,0 0 1,0-1-1,0 0 0,0 0 0,0-1 1,0 0-1,0-1 0,-1 1 1,1-2-1,0 1 0,-1-2 0,1 1 1,-1-1-1,0 0 0,-1 0 1,1-1-1,-1 0 0,1-1 0,-2 0 1,1 0-1,4-5 10,110-161-4202,-114 160 4059,-7 12 162,1 0 1,-1 0 0,0 1-1,1-1 1,-1 0-1,0 0 1,0 0 0,1 0-1,-1 0 1,0 1-1,1-1 1,-1 0 0,0 0-1,1 0 1,-1 0-1,0 0 1,1 0 0,-1 0-1,0 0 1,1 0-1,-1 0 1,0-1 0,1 1-1,-1 0 1,0 0-1,1 0 1,-1 0 0,0 0-1,0 0 1,1-1-1,-1 1 1,0 0 0,1 0-1,-1-1 1,0 1-1,0 0 1,0 0 0,1-1-1,-1 1-19,-43 157 3744,43 20-3898,15-147-2738,-14-26 18</inkml:trace>
  <inkml:trace contextRef="#ctx0" brushRef="#br0" timeOffset="2269.058">979 1235 3697,'0'0'1786,"0"0"-836,0 0-52,0 0 239,0 0-143,0 0-186,37 0 2558,580 45-632,-372-34-2143,-106-8-481,0 6 0,0 7-1,45 14-109,185 61-57,-315-87-1297,-54-31-3760,0 12-210</inkml:trace>
  <inkml:trace contextRef="#ctx0" brushRef="#br0" timeOffset="3125.846">1976 1411 3849,'0'0'1895,"0"0"-878,0 0-199,0 0 166,0 0-70,0 0-174,0 0-152,0 0 4,0 0-34,9 19 303,4 16-759,-2-1 1,-1 1-1,-1 1 0,-2 0 1,-2 0-1,-1 0 0,-2 1 1,-2-1-1,-1 1 0,-4 23-102,3 43 101,2-58-36,0 2-263,0-17-3955,0-37 1669</inkml:trace>
  <inkml:trace contextRef="#ctx0" brushRef="#br0" timeOffset="3628.3">1517 2149 4657,'0'0'2054,"0"0"-1133,0 0-195,0 0-137,0 0-277,0 0-113,11 2 270,472 59 3615,-392-54-4523,133 8 1299,-71-10-7081,-153-5 1611</inkml:trace>
  <inkml:trace contextRef="#ctx0" brushRef="#br0" timeOffset="5843.442">2514 2489 1880,'0'0'1837,"0"0"-778,0 0-278,0 0 59,0 0 137,0 0-80,-2-45 4690,-172-41-4540,159 80-1113,0 2 0,-1 0 1,1 0-1,-1 2 0,1 0 1,-1 0-1,0 2 0,1 0 1,-1 1-1,-10 2 66,-40-1 194,60 1-213,1 0-1,1 0 1,-1 1 0,0 0 0,1-1 0,0 2 0,0-1-1,0 0 1,0 1 0,1 0 0,0 0 0,0 0-1,0 0 1,1 1 0,-1-1 0,1 1 0,0-1 0,1 1-1,0 0 1,0-1 0,0 1 0,0 1 19,-6 17-26,-2 8-15,2 0 0,1 1 0,2-1 0,1 1 0,1 0 0,2 0 0,2 7 41,-1 13-173,-1-53 231,0 0 57,0 0 114,0 0 67,0 0-50,0 0-100,0 0-62,-9-13-278,-88-148-949,45 142 1019,41 55-1586,-5 31-3278,16-57 2528</inkml:trace>
  <inkml:trace contextRef="#ctx0" brushRef="#br0" timeOffset="6542.053">2223 2697 3713,'0'0'1151,"0"0"-625,0 0-161,0 0 89,0 0-122,0 0-153,-3 8-23,-46 157 3578,46-139-3182,5-42 751,2-2-1354,0 0 0,1 0 0,1 1 0,1-1 0,0 1 0,1 0 0,1 1 0,1 0 0,0 1 0,1 0 0,6-6 51,-10 12 81,-7 6-103,1 1 0,-1 0 1,1 0-1,-1 0 0,1-1 0,0 1 0,0 0 1,0 0-1,0 0 0,0 0 0,1 1 0,-1-1 1,0 0-1,1 0 0,0 1 0,-1-1 0,1 1 1,0-1-1,0 1 0,-1 0 0,1 0 0,0 0 1,0 0-1,0 0 0,1 0 0,-1 0 1,0 1-1,0-1 0,0 1 0,1-1 0,-1 1 1,0 0-1,0 0 0,1 0 0,-1 0 0,0 0 1,0 1-1,1-1 0,-1 1 0,0 0 0,0-1 1,0 1-1,0 0 0,0 0 0,0 0 0,0 0 22,61 230 1009,-41-204-1401,-1-35-5738,-12-13 1821</inkml:trace>
  <inkml:trace contextRef="#ctx0" brushRef="#br0" timeOffset="55155.432">291 1137 200,'0'0'2633,"0"0"-1077,0 0-717,0 0-171,0 0-32,0 0-84,0 0-144,0 0-65,0 0 58,0 0 36,0 0 23,0 0 12,0 0 108,0 0 33,0 0-109,0 0-176,0 0-89,0 0-49,0 0-65,0 0-1,0 0-24,0 0-11,0 0 26,0 0 5,0 0-24,0 0-4,0 11-11,-60 98-87,-127 249 215,145-279-681,40-77 479,2-1 13,0-1 58,0 0 54,0 0-1,0 0-60,0 0-166,0 0-270,8-13-3277,-7-1-474</inkml:trace>
  <inkml:trace contextRef="#ctx0" brushRef="#br0" timeOffset="56146.066">335 1164 160,'0'0'111,"0"0"161,0 0 420,0 0 84,0 0-12,0 0-62,-1-4-11,-6-28 2397,-11 37 994,28 289-3004,86 122-730,-71-329-507,-25-104-2133,-8-12-131</inkml:trace>
  <inkml:trace contextRef="#ctx0" brushRef="#br0" timeOffset="56764.196">106 1405 2577,'0'0'1732,"0"0"-508,0 0-298,0 0-91,0 0-109,0 0-105,0 0-39,0 0-38,0 0 5,0 0-45,0 0-131,0 0-169,3 4-77,241 163 529,-236-165-3088,-7-2 1216,-1 0-3179</inkml:trace>
  <inkml:trace contextRef="#ctx0" brushRef="#br0" timeOffset="57443.967">494 813 3065,'0'0'1428,"0"0"-561,0 0-271,0 0-89,0 0-174,0 0-146,0 0 9,0 0 99,0 0 153,10 5 903,51 115 778,-23-4-1763,-5 1 0,-5 1 0,-6 2 0,-4 0-1,-6 1 1,-5 1 0,-7 60-366,-3-137 28,-2-1 1,-2-1-1,-2 1 1,-2-1-1,-2 0 0,-1-2 1,-3 2-29,-43 80-531,25-72-1714,-4-29-2444,6-15-904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5T17:10:58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471 543 4201,'0'0'1684,"0"0"-311,0 0-135,0 0-132,0 0-156,0 0-169,0 0-49,0 0-14,0 0-146,0 0-100,0 0-152,0 0-121,-17 0-79,1-1-107,0 0 1,0 1 0,0 2 0,0-1-1,0 2 1,0 0 0,1 1-1,0 0 1,-1 1 0,1 1 0,1 0-1,-1 1 1,1 1 0,1 0-1,-1 1 1,2 1 0,-1 0-1,0 1-13,-10 12-11,0 0 0,2 1 0,0 1 0,2 1 0,1 1 0,1 0 0,-7 18 11,22-40-2,1 0 1,0 0-1,0 1 0,0-1 0,1 0 0,-1 1 1,1-1-1,1 1 0,-1-1 0,1 1 0,0-1 1,0 0-1,0 0 0,1 1 0,0-1 0,0 0 1,0 0-1,1 0 0,-1-1 0,1 1 0,0-1 1,1 1-1,1 1 2,14 8 9,1 0 1,0-2 0,0 0-1,1-1 1,1-1-1,0-1 1,0-1-1,1-1 1,0-1 0,0-1-1,0-1 1,2-1-10,78 21-743,-23-5-4588,-55-15 2145</inkml:trace>
  <inkml:trace contextRef="#ctx0" brushRef="#br0" timeOffset="698.944">524 1 5129,'0'0'2719,"0"0"-1261,0 0-512,0 0-305,0 0-386,0 0-199,5 7-18,62 110 1257,-5 3 0,-5 2 0,35 113-1295,-71-163 122,-2 1-1,-4 1 1,-3 0-1,-3 0 1,-3 1-1,-4 1 1,-2-1-1,-8 38-121,-74 286 256,78-372-336,-1-1-1,-1 0 0,-1 0 1,-1-1-1,-1 0 0,-2-1 0,0 0 1,-2 0-1,0-1 0,-2-1 0,0 0 1,-1-1-1,-2-1 0,0-1 1,-10 9 80,-22-7-2902,38-20-691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5T17:10:56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212 363 1696,'0'0'2232,"0"0"-955,0 0-685,0 0-181,0 0-91,0 0-35,0 18 69,-18 208 1588,-60 138-537,76-321-737,3-55 1247,-1-26-2010,-2 5-127,1 0 0,2 1 0,2-1 0,1 1 0,1 0-1,2 0 1,1 0 0,11-27 222,0 8-173,50-74 173,-45 100-119,-21 21 93,1-1 0,-1 1-1,1 0 1,-1 0-1,1 0 1,0 1 0,0-1-1,1 1 1,-1 0-1,1 0 1,0 0 0,-1 1-1,1 0 1,0 0 0,1 0-1,-1 0 1,0 1-1,0 0 1,1 0 0,-1 0-1,1 1 1,2 0 26,35 86-694,-42-78 707,-1 1 0,1 0 0,-2-1 0,1 1 0,-1 0 0,-1-1 0,1 1 0,-1-1-1,-1 0 1,0 1 0,0-1 0,0 0 0,-1-1 0,0 1 0,-1-1 0,0 0 0,0 0-1,0 0 1,-1 0 0,0-1 0,0 0 0,-1-1 0,0 1 0,0-1 0,0 0 0,0-1-1,-1 0 1,0 0 0,0 0 0,0-1 0,0-1 0,0 1 0,-1-1 0,1 0 0,-1-1-1,0 0 1,1-1 0,-1 0 0,-3 0-13,-49 0 1268,60 0-1036,1 0-330,0 0-117,21 13-262,-4 0 475,-1 1 0,1 1-1,-2 0 1,0 1 0,-1 0 0,-1 2 0,-1-1 0,0 2 0,-1-1 0,-1 2 0,2 6 2,-4-4 8,-5-14 3,1 0 0,-1 1 0,0 0 0,-1 0 1,0 0-1,-1 0 0,1 0 0,-2 0 0,1 0 0,-1 1 0,-1-1 0,0 0 0,-1 5-11,-1-11 60,-1 0-1,0 0 1,0-1 0,0 1-1,0-1 1,0 0 0,0 0 0,0 0-1,-1 0 1,1-1 0,-1 0-1,0 0 1,1 0 0,-1 0-1,0-1 1,1 0 0,-1 0-1,-3 0-59,5 0 10,-179 0-434,119-24-2510,36 1-1688</inkml:trace>
  <inkml:trace contextRef="#ctx0" brushRef="#br0" timeOffset="568.618">556 5 2497,'0'0'3566,"0"0"-1629,0 0-799,0 0-497,0 0-383,19-5-85,-10 11-30,-1 0-1,1 1 1,-1-1-1,0 1 0,-1 1 1,0 0-1,0 0 1,0 0-1,-1 1 1,0 0-1,-1 0 1,0 0-1,-1 1-142,4 3 78,16 38 28,-3 1 0,-1 0 1,-3 2-1,-3 0 0,-2 0 0,-2 2 1,-2-1-1,-3 1 0,-3 0 0,-2 0 1,-2 0-1,-7 31-106,2-38 63,-1 0 1,-4-1 0,-1-1-1,-2 0 1,-2-1-1,-2 0 1,-2-2-1,-2 0 1,-6 5-64,-49 73-8,75-118-89,0 1 0,0-1 1,-1 0-1,1 0 0,-1 0 0,0 0 1,0-1-1,-1 1 0,1-1 0,0 0 0,-1 0 1,0-1-1,0 1 0,0-1 0,0 0 0,0-1 1,0 1-1,0-1 0,-1 0 0,1 0 1,-3 0 96,-19 0-2081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5T17:10:20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327 226 408,'0'0'920,"0"0"-656,0 0-264,0 0-8,0 0 0,0 0 0,9-20-56,0 17 64,-9-3 8,8 3 120,1-3-72,-9 3-56,18 0-536</inkml:trace>
  <inkml:trace contextRef="#ctx0" brushRef="#br0" timeOffset="2885.881">856 241 2865,'0'0'948,"0"0"-435,0 0 37,0 0 147,0 0-65,0 0-129,0 0-105,0 0 155,0 0 234,0 0-95,0 0-204,0 0-113,0 0-76,0 0-103,0 0-22,0 0 54,0 0 46,0 0 10,0 0 5,0 0 61,0 0 31,-10 0 409,-136 3-2,-243-16-535,160-36 160,227 49-425,2 0 3,0 0 0,0 0-13,0 0-20,0 0 6,0 0-48,0 0-31,3 19-285,14 10 357,1-1 0,1-1 0,1 0 0,1-2 0,2 0 0,0-2 0,22 17 43,20 23 33,113 74-241,-177-135 185,-1 1 1,1-1 0,-1 0-1,0 1 1,0-1-1,0 1 1,0-1-1,0 1 1,0-1 0,-1 1-1,1-1 1,-1 0-1,0 1 1,0-1-1,0 0 1,0 1-1,0-1 1,0 0 0,-1 0-1,1 0 1,-1 0-1,1 0 1,-1 0-1,0-1 1,0 1 0,1 0-1,-1-1 1,-1 1-1,1-1 1,0 0-1,0 0 1,0 0-1,-1 0 1,1 0 0,0 0-1,-2 0 23,-6 6-78,-210 153-519,89-42 71,130-116 519,1-1 0,-1 0-1,1 1 1,0-1-1,-1 0 1,1 1-1,0-1 1,0 1-1,0-1 1,0 1-1,0-1 1,0 0 0,0 1-1,0-1 1,1 1-1,-1-1 1,0 0-1,1 1 1,-1-1-1,1 0 1,0 1 0,-1-1-1,1 0 1,0 0-1,0 0 1,0 0-1,0 0 1,0 0-1,0 0 1,0 0-1,0 0 1,0 0 0,0 0-1,1 0 1,-1-1-1,0 1 1,1-1-1,-1 1 1,0-1-1,1 1 1,-1-1-1,0 0 1,1 0 0,-1 0-1,1 1 1,-1-2-1,1 1 1,-1 0-1,0 0 1,1 0-1,-1 0 1,1-1 0,-1 1-1,0-1 1,1 0 7,8 4 219,393 108 848,-345-95-2292,-19-13-2669,-29-3 759</inkml:trace>
  <inkml:trace contextRef="#ctx0" brushRef="#br0" timeOffset="3649.5">1694 348 5521,'0'0'1746,"0"0"-678,0 0-490,0 0-268,0 0-142,-3 15 234,-48 40 1230,-115 174-94,-214 286-1005,327-445-864,37-69-2772,15-13-1054</inkml:trace>
  <inkml:trace contextRef="#ctx0" brushRef="#br0" timeOffset="4206.004">1368 211 3545,'0'0'1751,"0"0"-690,0 0-56,0 0 105,0 0-313,0 0-351,0 23 612,34 538 1229,-17-450-2426,-16-108 520,0-2-1699,-1-2-4069,0-6 790</inkml:trace>
  <inkml:trace contextRef="#ctx0" brushRef="#br0" timeOffset="4654.391">1659 893 3697,'0'0'835,"0"0"-487,0 0-162,0 0 69,0 0-36,0 0 45,0 5 277,-16 144 4224,15-147-4749,1-1-1,-1 1 0,1 0 0,0-1 0,-1 1 0,1-1 0,0 1 1,0 0-1,0-1 0,0 1 0,1-1 0,-1 1 0,0-1 0,1 1 1,-1 0-1,1-1 0,-1 1 0,1-1 0,0 0 0,0 1 0,-1-1 1,1 0-1,0 1 0,0-1 0,0 0 0,1 0 0,-1 0 0,0 0 1,0 0-1,1 0 0,-1 0 0,0 0 0,1 0 0,-1-1 0,1 1 1,-1 0-1,1-1 0,-1 0 0,1 1 0,-1-1 0,1 0 0,0 0 1,-1 0-1,1 0 0,0 0-15,81 7-326,-80-7 288,47-15-2108,-31-5-607</inkml:trace>
  <inkml:trace contextRef="#ctx0" brushRef="#br0" timeOffset="4901.552">1800 655 7074,'0'0'1840,"0"0"-1840,0 0-144,0 0-1609,0 0-3776</inkml:trace>
  <inkml:trace contextRef="#ctx0" brushRef="#br0" timeOffset="5804.803">1350 822 144,'0'0'1338,"0"0"-708,0 0-440,0 0-51,0 0 37,0 0 164,10 9 4271,76 193-1251,-51-110-2687,-17-99-2931,-17-10-188</inkml:trace>
  <inkml:trace contextRef="#ctx0" brushRef="#br0" timeOffset="6667.668">2117 726 4185,'0'0'1383,"0"0"-568,0 0 84,0 0 202,0 0-257,0 0-241,0 0 64,0 0 272,0 0 86,0 0-80,0 0-188,0 0-136,0 0-47,0 0-101,0 0-237,0 0-241,18 0-170,152 0-361,-59 0-2882,-77-6-2454,-31-2-165</inkml:trace>
  <inkml:trace contextRef="#ctx0" brushRef="#br0" timeOffset="7102.875">3096 479 4137,'0'0'2351,"0"0"-1055,0 0-394,0 0-218,-27 33-269,-91 107-217,-28 53 903,-29 47-1623,174-238-367,1-4-621,0-5-956</inkml:trace>
  <inkml:trace contextRef="#ctx0" brushRef="#br0" timeOffset="7471.831">2788 411 6041,'0'0'2422,"0"0"-958,0 0-367,0 0-333,0 0-417,0 0-262,0 4-40,17 255 1814,45 57-1827,-28-229-2491,-25-83-2314,-8-4 1658</inkml:trace>
  <inkml:trace contextRef="#ctx0" brushRef="#br0" timeOffset="7870.469">2902 0 8010,'0'0'2064,"0"0"-1048,0 0-175,0 0-321,0 0-520,0 0 8,0 0 264,71 0 584,-27 0 72,9 0-336,0 0-360,0 0-128,0 0-104,-9 3-600,-9 3-744,0 3-833,-8-3-1047,-18 0-1657</inkml:trace>
  <inkml:trace contextRef="#ctx0" brushRef="#br0" timeOffset="8605.674">1183 66 2697,'0'0'2461,"0"0"-983,0 0-370,0 0 115,0 0-167,0 0-489,5 13 1126,-56 87-1160,5 1 0,4 3 0,4 1 0,5 2 1,-17 101-534,31 39 37,24-227-64,0-1 0,1 0 0,1 0 0,1 0 1,0-1-1,2 0 0,0-1 0,1 0 0,0-1 0,2 0 0,0 0 0,0-1 1,2-1-1,0-1 0,0 0 0,1-1 0,1 0 0,0-1 0,0-1 0,8 2 27,193 63-3823,-155-62 912</inkml:trace>
  <inkml:trace contextRef="#ctx0" brushRef="#br0" timeOffset="9550.909">3502 137 4793,'0'0'1611,"0"0"-819,0 0-302,0 0-25,0 0-150,0 0 58,3 3 315,55 70 2957,-2 65-2487,-41-94-890,-1 6-170,-3 2 0,-2-1 0,-2 1 0,-2 1 0,-3-1-1,-2 1 1,-3 2-98,3 16 40,-1-47-117,0 1 0,-1 0 0,-2-1 0,0 1 0,-2-1 0,0 0 0,-2-1 0,-6 14 77,-48 37-4495,37-63 1589</inkml:trace>
  <inkml:trace contextRef="#ctx0" brushRef="#br0" timeOffset="10399.973">3978 143 3145,'0'0'2080,"0"0"-514,0 0-181,0 0-214,0 0-274,0 0-237,-7 0 3215,111-6-4344,-99 81-1025,-79 14 1585,52-58-33,-36 83 98,58-113 85,0-1 148,0 0-4,0 0-114,4 0-175,128 29-86,-49 10-3766,-67-25-305,-13-4-2131</inkml:trace>
  <inkml:trace contextRef="#ctx0" brushRef="#br0" timeOffset="11584.4">1 1331 1688,'0'0'1335,"0"0"-592,0 0-321,0 0-125,0 0-132,0 0-49,4 0-738,13 0 8672,-10 0-7029,231 62 771,-26-9-744,3-10-1,219 16-1047,519 6 642,414 66 381,-998-78-786,-346-46-199,-26-9-1962,-17-9-1072,-13-6-3780</inkml:trace>
  <inkml:trace contextRef="#ctx0" brushRef="#br0" timeOffset="19401.815">1853 1813 72,'0'0'2365,"0"0"-1037,0 0-515,0 0-191,0 0-110,0 0-207,0 0-147,0 0 114,0 0 284,0 0 121,0 0-33,0 0-58,0 0-27,2-1-523,5-4 6417,-10-1-6436,-1 1 0,1 0 0,-1 0-1,0 0 1,0 1 0,-1-1 0,0 1 0,1 0 0,-1 0-1,0 0 1,-1 1 0,1 0 0,-1 0 0,1 0 0,-1 1-1,0 0 1,0 0 0,0 0 0,0 1 0,0 0 0,-5-1-17,-7-3 35,-220-4-811,152 53 240,75-8 344,11 92-1268,53-92 1225,53 21 347,44 8-94,-62-11 75,-42-5-70,-21-12-38,-17 28-739,-7-62 759,-2 0 0,1 1 0,0-1 0,-1 0 0,1 0 0,-1 1 0,0-1-1,0 0 1,0 0 0,-1 0 0,1 0 0,-1 0 0,1 0 0,-1 0 0,0-1 0,0 1-1,0-1 1,-1 1 0,1-1 0,-1 0 0,1 0 0,-1 0 0,0 0 0,0 0-1,0 0 1,1-1 0,-2 0 0,1 1 0,0-1 0,0 0 0,0-1 0,0 1 0,-1 0-5,-124 2 381,84-5-340,-116-9 121,22-7 30,119 12-243,11-1-3494,7 2-357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5T17:10:41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35 232,'0'0'2469,"0"0"-934,0 0-593,0 0-249,0 0-107,0 0-140,7-14 4656,-5 13-4983,77-17 573,44 17-153,0 5 0,-1 5-1,0 5 1,7 7-539,196 69 40,-300-59-5664,-24-20 1158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5T17:10:42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915 75 3041,'0'0'2963,"0"0"-1415,0 0-920,0 0-213,0 0 40,0 0-27,0 0-17,0 0 192,0 0 229,0 0-31,-19 0 441,-394-68 264,157 61-1248,252 9-270,0-1 1,0 1-1,0 0 0,0 0 0,1 0 0,-1 0 0,0 1 1,1-1-1,-1 1 0,1 0 0,0 0 0,0 0 0,0 1 1,1-1-1,-1 1 0,1-1 0,0 1 0,0 0 0,0 0 1,0 0-1,1 0 0,-1 0 0,1 1 0,0 0 12,-8 29 5,2-1 0,2 1 0,0 0 0,3 1 0,1-1 0,1 9-5,-5 87 38,-5 36-20,10-164-12,0-2 4,0 0 18,0 0 60,0 0 29,-9-30-29,-35-116-991,10 49 102,33 97 676,0-1 1,0 1-1,0 0 1,0 0-1,0 0 1,0 1 0,1-1-1,-1 0 1,0 0-1,0 0 1,0 1 0,0-1-1,0 0 1,0 1-1,0-1 1,1 1-1,-1-1 1,0 1 0,0-1-1,1 1 1,-1 0-1,0-1 1,1 1-1,-1 0 1,1 0 0,-1-1-1,1 1 1,-1 0-1,1 0 1,-1 0 0,1 0-1,0 0 1,-1-1-1,1 1 1,0 0-1,0 0 1,0 0 0,0 0-1,0 0 1,0 0-1,0 0 1,0 0 0,0 0-1,0 0 1,0 0-1,1 0 1,-1-1-1,0 1 1,1 0 0,-1 0-1,1 0 1,-1 0-1,1-1 1,-1 1-1,1 0 1,0 0 124,-1 0-241,0 14-2099</inkml:trace>
  <inkml:trace contextRef="#ctx0" brushRef="#br0" timeOffset="758.581">430 444 888,'0'0'2341,"0"0"-1126,0 0-617,0 0-167,0 0-139,0 0-140,0 0 15,0 33 3116,-9 103 125,12-149-3438,1-1 0,0 1 0,0 0 0,1 0 0,1 1 0,0 0 0,1 0 0,0 0 0,1 1 0,0 0 0,1 0 0,1 0 30,15-23-116,62-46 248,-25 91-168,-1 81 182,-16 28-68,-42-111-200,6 10-1597,7-13-2354,-8-5-472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5T17:09:57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1067 54 1736,'0'0'1690,"0"0"-430,0 0-314,0 0-185,0 0-310,0 0-219,-1-9-26,-6-33 1187,15 40 1061,381 21-165,-345-18-2328,-27-1-3181,-17 0 583</inkml:trace>
  <inkml:trace contextRef="#ctx0" brushRef="#br0" timeOffset="-3169.025">1438 274 512,'0'0'698,"0"0"-480,0 0-146,6-8-70,31-37-134,-26 27 800,4 6-1558,-14 9 278</inkml:trace>
  <inkml:trace contextRef="#ctx0" brushRef="#br0" timeOffset="-2672.036">1438 274 512,'79'-95'3604,"-79"95"-1640,1 8 1226,-5 27-2947,-41 114 184,4-7 117,-7-1 0,-44 86-544,-21-7 170,83-205-2293,14-12-255</inkml:trace>
  <inkml:trace contextRef="#ctx0" brushRef="#br0" timeOffset="-757.497">1085 310 704,'0'0'1371,"0"0"-683,0 0-397,0 0-167,0 0-45,0 0 66,14 0 707,-9 4 8561,54 61-9350,76 152 33,-54-66-26,-42-90 29,3-2-1,2-1 0,2-3 1,46 42-99,-40-50 112,-52-46-70,0-1 26,0 0 35,-11-29-1108,-6-2-1056,-8-1-1534</inkml:trace>
  <inkml:trace contextRef="#ctx0" brushRef="#br0" timeOffset="556.903">1888 726 4097,'0'0'1758,"0"0"-777,0 0-186,0 0-95,0 0-373,0 0-164,4 0 78,132 5 2269,-65-2-3132,0-2-3697,-62-1-504</inkml:trace>
  <inkml:trace contextRef="#ctx0" brushRef="#br0" timeOffset="1524.195">2629 592 4137,'0'0'1143,"0"0"-680,0 0-303,0 0-23,0 0 74,0 0-29,-9 27 85,-31 85 323,-53 26 1297,-11-14-1155,106-144 1190,161-220-3123,-110 140 397,-43 92 87,-19 41 59,-9 98 1512,64-125-893,-37-5 29,0 0 1,0-1-1,0 0 0,0 0 0,0-1 1,0 0-1,0-1 0,-1 1 1,1-2-1,0 1 0,-1-2 0,1 1 1,-1-1-1,0 0 0,-1 0 1,1-1-1,-1 0 0,1-1 0,-2 0 1,1 0-1,4-5 10,110-161-4202,-114 160 4059,-7 12 162,1 0 1,-1 0 0,0 1-1,1-1 1,-1 0-1,0 0 1,0 0 0,1 0-1,-1 0 1,0 1-1,1-1 1,-1 0 0,0 0-1,1 0 1,-1 0-1,0 0 1,1 0 0,-1 0-1,0 0 1,1 0-1,-1 0 1,0-1 0,1 1-1,-1 0 1,0 0-1,1 0 1,-1 0 0,0 0-1,0 0 1,1-1-1,-1 1 1,0 0 0,1 0-1,-1-1 1,0 1-1,0 0 1,0 0 0,1-1-1,-1 1-19,-43 157 3744,43 20-3898,15-147-2738,-14-26 18</inkml:trace>
  <inkml:trace contextRef="#ctx0" brushRef="#br0" timeOffset="2269.058">979 1235 3697,'0'0'1786,"0"0"-836,0 0-52,0 0 239,0 0-143,0 0-186,37 0 2558,580 45-632,-372-34-2143,-106-8-481,0 6 0,0 7-1,45 14-109,185 61-57,-315-87-1297,-54-31-3760,0 12-210</inkml:trace>
  <inkml:trace contextRef="#ctx0" brushRef="#br0" timeOffset="3125.846">1976 1411 3849,'0'0'1895,"0"0"-878,0 0-199,0 0 166,0 0-70,0 0-174,0 0-152,0 0 4,0 0-34,9 19 303,4 16-759,-2-1 1,-1 1-1,-1 1 0,-2 0 1,-2 0-1,-1 0 0,-2 1 1,-2-1-1,-1 1 0,-4 23-102,3 43 101,2-58-36,0 2-263,0-17-3955,0-37 1669</inkml:trace>
  <inkml:trace contextRef="#ctx0" brushRef="#br0" timeOffset="3628.3">1517 2149 4657,'0'0'2054,"0"0"-1133,0 0-195,0 0-137,0 0-277,0 0-113,11 2 270,472 59 3615,-392-54-4523,133 8 1299,-71-10-7081,-153-5 1611</inkml:trace>
  <inkml:trace contextRef="#ctx0" brushRef="#br0" timeOffset="5843.442">2514 2489 1880,'0'0'1837,"0"0"-778,0 0-278,0 0 59,0 0 137,0 0-80,-2-45 4690,-172-41-4540,159 80-1113,0 2 0,-1 0 1,1 0-1,-1 2 0,1 0 1,-1 0-1,0 2 0,1 0 1,-1 1-1,-10 2 66,-40-1 194,60 1-213,1 0-1,1 0 1,-1 1 0,0 0 0,1-1 0,0 2 0,0-1-1,0 0 1,0 1 0,1 0 0,0 0 0,0 0-1,0 0 1,1 1 0,-1-1 0,1 1 0,0-1 0,1 1-1,0 0 1,0-1 0,0 1 0,0 1 19,-6 17-26,-2 8-15,2 0 0,1 1 0,2-1 0,1 1 0,1 0 0,2 0 0,2 7 41,-1 13-173,-1-53 231,0 0 57,0 0 114,0 0 67,0 0-50,0 0-100,0 0-62,-9-13-278,-88-148-949,45 142 1019,41 55-1586,-5 31-3278,16-57 2528</inkml:trace>
  <inkml:trace contextRef="#ctx0" brushRef="#br0" timeOffset="6542.053">2223 2697 3713,'0'0'1151,"0"0"-625,0 0-161,0 0 89,0 0-122,0 0-153,-3 8-23,-46 157 3578,46-139-3182,5-42 751,2-2-1354,0 0 0,1 0 0,1 1 0,1-1 0,0 1 0,1 0 0,1 1 0,1 0 0,0 1 0,1 0 0,6-6 51,-10 12 81,-7 6-103,1 1 0,-1 0 1,1 0-1,-1 0 0,1-1 0,0 1 0,0 0 1,0 0-1,0 0 0,0 0 0,1 1 0,-1-1 1,0 0-1,1 0 0,0 1 0,-1-1 0,1 1 1,0-1-1,0 1 0,-1 0 0,1 0 0,0 0 1,0 0-1,0 0 0,1 0 0,-1 0 1,0 1-1,0-1 0,0 1 0,1-1 0,-1 1 1,0 0-1,0 0 0,1 0 0,-1 0 0,0 0 1,0 1-1,1-1 0,-1 1 0,0 0 0,0-1 1,0 1-1,0 0 0,0 0 0,0 0 0,0 0 22,61 230 1009,-41-204-1401,-1-35-5738,-12-13 1821</inkml:trace>
  <inkml:trace contextRef="#ctx0" brushRef="#br0" timeOffset="55155.432">291 1137 200,'0'0'2633,"0"0"-1077,0 0-717,0 0-171,0 0-32,0 0-84,0 0-144,0 0-65,0 0 58,0 0 36,0 0 23,0 0 12,0 0 108,0 0 33,0 0-109,0 0-176,0 0-89,0 0-49,0 0-65,0 0-1,0 0-24,0 0-11,0 0 26,0 0 5,0 0-24,0 0-4,0 11-11,-60 98-87,-127 249 215,145-279-681,40-77 479,2-1 13,0-1 58,0 0 54,0 0-1,0 0-60,0 0-166,0 0-270,8-13-3277,-7-1-474</inkml:trace>
  <inkml:trace contextRef="#ctx0" brushRef="#br0" timeOffset="56146.066">335 1164 160,'0'0'111,"0"0"161,0 0 420,0 0 84,0 0-12,0 0-62,-1-4-11,-6-28 2397,-11 37 994,28 289-3004,86 122-730,-71-329-507,-25-104-2133,-8-12-131</inkml:trace>
  <inkml:trace contextRef="#ctx0" brushRef="#br0" timeOffset="56764.196">106 1405 2577,'0'0'1732,"0"0"-508,0 0-298,0 0-91,0 0-109,0 0-105,0 0-39,0 0-38,0 0 5,0 0-45,0 0-131,0 0-169,3 4-77,241 163 529,-236-165-3088,-7-2 1216,-1 0-3179</inkml:trace>
  <inkml:trace contextRef="#ctx0" brushRef="#br0" timeOffset="57443.967">494 813 3065,'0'0'1428,"0"0"-561,0 0-271,0 0-89,0 0-174,0 0-146,0 0 9,0 0 99,0 0 153,10 5 903,51 115 778,-23-4-1763,-5 1 0,-5 1 0,-6 2 0,-4 0-1,-6 1 1,-5 1 0,-7 60-366,-3-137 28,-2-1 1,-2-1-1,-2 1 1,-2-1-1,-2 0 0,-1-2 1,-3 2-29,-43 80-531,25-72-1714,-4-29-2444,6-15-904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5T17:10:58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471 543 4201,'0'0'1684,"0"0"-311,0 0-135,0 0-132,0 0-156,0 0-169,0 0-49,0 0-14,0 0-146,0 0-100,0 0-152,0 0-121,-17 0-79,1-1-107,0 0 1,0 1 0,0 2 0,0-1-1,0 2 1,0 0 0,1 1-1,0 0 1,-1 1 0,1 1 0,1 0-1,-1 1 1,1 1 0,1 0-1,-1 1 1,2 1 0,-1 0-1,0 1-13,-10 12-11,0 0 0,2 1 0,0 1 0,2 1 0,1 1 0,1 0 0,-7 18 11,22-40-2,1 0 1,0 0-1,0 1 0,0-1 0,1 0 0,-1 1 1,1-1-1,1 1 0,-1-1 0,1 1 0,0-1 1,0 0-1,0 0 0,1 1 0,0-1 0,0 0 1,0 0-1,1 0 0,-1-1 0,1 1 0,0-1 1,1 1-1,1 1 2,14 8 9,1 0 1,0-2 0,0 0-1,1-1 1,1-1-1,0-1 1,0-1-1,1-1 1,0-1 0,0-1-1,0-1 1,2-1-10,78 21-743,-23-5-4588,-55-15 2145</inkml:trace>
  <inkml:trace contextRef="#ctx0" brushRef="#br0" timeOffset="698.944">524 1 5129,'0'0'2719,"0"0"-1261,0 0-512,0 0-305,0 0-386,0 0-199,5 7-18,62 110 1257,-5 3 0,-5 2 0,35 113-1295,-71-163 122,-2 1-1,-4 1 1,-3 0-1,-3 0 1,-3 1-1,-4 1 1,-2-1-1,-8 38-121,-74 286 256,78-372-336,-1-1-1,-1 0 0,-1 0 1,-1-1-1,-1 0 0,-2-1 0,0 0 1,-2 0-1,0-1 0,-2-1 0,0 0 1,-1-1-1,-2-1 0,0-1 1,-10 9 80,-22-7-2902,38-20-691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5T17:10:56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212 363 1696,'0'0'2232,"0"0"-955,0 0-685,0 0-181,0 0-91,0 0-35,0 18 69,-18 208 1588,-60 138-537,76-321-737,3-55 1247,-1-26-2010,-2 5-127,1 0 0,2 1 0,2-1 0,1 1 0,1 0-1,2 0 1,1 0 0,11-27 222,0 8-173,50-74 173,-45 100-119,-21 21 93,1-1 0,-1 1-1,1 0 1,-1 0-1,1 0 1,0 1 0,0-1-1,1 1 1,-1 0-1,1 0 1,0 0 0,-1 1-1,1 0 1,0 0 0,1 0-1,-1 0 1,0 1-1,0 0 1,1 0 0,-1 0-1,1 1 1,2 0 26,35 86-694,-42-78 707,-1 1 0,1 0 0,-2-1 0,1 1 0,-1 0 0,-1-1 0,1 1 0,-1-1-1,-1 0 1,0 1 0,0-1 0,0 0 0,-1-1 0,0 1 0,-1-1 0,0 0 0,0 0-1,0 0 1,-1 0 0,0-1 0,0 0 0,-1-1 0,0 1 0,0-1 0,0 0 0,0-1-1,-1 0 1,0 0 0,0 0 0,0-1 0,0-1 0,0 1 0,-1-1 0,1 0 0,-1-1-1,0 0 1,1-1 0,-1 0 0,-3 0-13,-49 0 1268,60 0-1036,1 0-330,0 0-117,21 13-262,-4 0 475,-1 1 0,1 1-1,-2 0 1,0 1 0,-1 0 0,-1 2 0,-1-1 0,0 2 0,-1-1 0,-1 2 0,2 6 2,-4-4 8,-5-14 3,1 0 0,-1 1 0,0 0 0,-1 0 1,0 0-1,-1 0 0,1 0 0,-2 0 0,1 0 0,-1 1 0,-1-1 0,0 0 0,-1 5-11,-1-11 60,-1 0-1,0 0 1,0-1 0,0 1-1,0-1 1,0 0 0,0 0 0,0 0-1,-1 0 1,1-1 0,-1 0-1,0 0 1,1 0 0,-1 0-1,0-1 1,1 0 0,-1 0-1,-3 0-59,5 0 10,-179 0-434,119-24-2510,36 1-1688</inkml:trace>
  <inkml:trace contextRef="#ctx0" brushRef="#br0" timeOffset="568.618">556 5 2497,'0'0'3566,"0"0"-1629,0 0-799,0 0-497,0 0-383,19-5-85,-10 11-30,-1 0-1,1 1 1,-1-1-1,0 1 0,-1 1 1,0 0-1,0 0 1,0 0-1,-1 1 1,0 0-1,-1 0 1,0 0-1,-1 1-142,4 3 78,16 38 28,-3 1 0,-1 0 1,-3 2-1,-3 0 0,-2 0 0,-2 2 1,-2-1-1,-3 1 0,-3 0 0,-2 0 1,-2 0-1,-7 31-106,2-38 63,-1 0 1,-4-1 0,-1-1-1,-2 0 1,-2-1-1,-2 0 1,-2-2-1,-2 0 1,-6 5-64,-49 73-8,75-118-89,0 1 0,0-1 1,-1 0-1,1 0 0,-1 0 0,0 0 1,0-1-1,-1 1 0,1-1 0,0 0 0,-1 0 1,0-1-1,0 1 0,0-1 0,0 0 0,0-1 1,0 1-1,0-1 0,-1 0 0,1 0 1,-3 0 96,-19 0-2081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5T17:10:11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634 0 536,'0'0'627,"0"0"138,0 0-142,0 0-280,0 0-134,0 0-25,0 0 11,0 0 61,0 0 7,0 0 46,0 0-37,0 0-62,0 0-57,0 0-37,0 0-1,0 0-45,0 0-40,0 0 34,0 0 26,0 0 20,0 0-15,0 0-3,0 0-4,0 0 30,0 0 66,0 0 79,0 0 101,0 0 92,0 0 80,0 0-4,0 0-170,0 0-23,0 0 23,0 0-36,0 0-84,0 0-32,0 0 35,0 0 3,0 0-18,0 0 52,0 0 36,0 0-50,-35 0 468,-362 12 68,283-12-1077,116 16-151,198 254 250,-16-104 134,-183-164 25,0 0 0,0 0 0,-1 1 0,1-1 0,0 0 1,-1 1-1,0-1 0,0 0 0,1 1 0,-2-1 0,1 0 0,0 1 0,0-1 0,-1 1 0,1-1 0,-1 0 0,0 0 0,1 1 0,-1-1 0,0 0 0,0 0 0,-1 0 0,1 0 0,0 0 0,-1 0 0,1 0 0,-1-1 0,0 1 0,0 0 0,1-1 0,-1 1 1,0-1-1,0 0 0,0 0 0,0 0 0,-1 0 0,1 0 0,0 0 0,0 0 0,-1-1 0,1 1 0,0-1 0,-1 1 0,0-1 15,-9 7 54,-307 224-611,224-169 441,117-35-599,-19-26 726,47 15 228,0-2 0,1-3 0,1-2 0,44 2-239,90 17 277,-95-5-139,35 7-3437,-123-30 672</inkml:trace>
</inkml:ink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08-25T16:45:01.557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C00000"/>
    </inkml:brush>
  </inkml:definitions>
  <iact:action type="add" startTime="49586">
    <iact:property name="dataType"/>
    <iact:actionData xml:id="d0">
      <inkml:trace xmlns:inkml="http://www.w3.org/2003/InkML" xml:id="stk0" contextRef="#ctx0" brushRef="#br0">3794 10339 488 0,'0'0'0'4,"0"0"-21"6,0 0-98-3,0 0-13 1,0 0 80-2,0 0 50 2,86-10-14 0,-41 17-12 0,-7 6-39-7</inkml:trace>
    </iact:actionData>
  </iact:action>
  <iact:action type="add" startTime="56048">
    <iact:property name="dataType"/>
    <iact:actionData xml:id="d1">
      <inkml:trace xmlns:inkml="http://www.w3.org/2003/InkML" xml:id="stk1" contextRef="#ctx0" brushRef="#br1">10172 10898 307 0,'0'0'371'6,"0"0"-266"1,0 0-63 1,0 0 74 0,0 0 9 0,0 0-57-2,0 0 16 5,0 10 5-6,0-7 1 1,0-3-5 2,0 2 11 0,0 3-25 0,-7 3-34-2,7 4-18 3,-10 8-10-2,3 8 14 16,0 2 2-23,7 5 0 0,-7 3-11 7,-7 7 2 1,4 4 0-1,3 3 3 4,-7 6-4 5,7 3 0-16,-10 7 10 17,10 0-8-13,-7 5-9-4,7 2 5 12,0 1-7-10,0 0-6 13,7 2 0-15,-10-3 1 16,3 0-1-14,7 0 0 13,-7-3 0-14,7-7 7 15,-7-7-5-15,7-3-2-1,-7-2 1 15,7 1 5-14,-7-2-6 15,7 8 1-14,0 1-1 13,-10 1-6-10,10 5 5-5,0-8 1 14,0 2 0-12,0-6-13 11,0-6 6-11,0-7-8 13,0-4 9-14,0-5-7 14,0-3 0-13,0 3-8 14,0-1 20-13,0 1-9-3,0 1 8 12,0-5 2-11,0-4-6 15,0 0 5-15,0-2 1 15,0-2-7-15,0-4-13 14,0-3-10-13,0-1 1 13,0 2 7-11,10 3 5-4,-10 3-7 15,0-2-8-13,0 2-1 10,0-1 17-10,0-5 10 18,0 0 6-20,0-5 0 0,0 0 0 12,0-3-1-8,0 4 1 3,0 1 0-1,7 5-7 1,-7 6 6 3,7 1-1 6,0 2 2-13,-7 1 0-2,7-8 0 12,-7-3 0-9,0-6-9 12,7-3-10-15,-7-5 4 15,0-2 14-16,10 3-11 2,-10-3 12 5,7 0 9 2,0 0-8 2,0 0 0-6,14 0 21 1,3 0 0 4,7 0-11 3,4 0-5-10,3 0-5 10,0 0 4-10,0-3-5 11,-3 1 0-12,3-4 1 17,7 5 0-19,-7-4 6 0,-7 2-7 14,14-2 1-12,-10 0-1 11,3 2 0-10,7-2 0 14,0 3 0-16,7-1 0 0,-7 1 0 15,7 2 0-16,-1-2 1 13,-6 2 0-10,7 0-1 10,-7 0 0-10,0 0 0 11,0 0 0-12,-7 0 0 14,7 4 0-13,0 1 1-3,-10 3-1 15,10-5 1-14,0 2-1 12,-7-3 0-10,7 1 0 14,0-1 0-17,0 1 0 16,0-3 0-15,0 1 1 15,-10-1-1-15,10 4 0-1,-7-2-1 16,7 0 1-15,-7 1 0 15,7 0-1-16,-18 0 1 16,18-3-6-16,-7 0-4 16,-6 0 9-15,6 0 0-1,-4 0 1 17,4 0 0-16,0 0 0 14,1 0 0-14,-5 0 1 15,-3 0-1-16,0 0 1 17,-3 0 0-17,-4 0-1 1,4-3 0 15,-4 0 0-16,-3 0 0 16,10 1-1-16,-10 2 1 17,10 0-1-17,0 0 1 16,-3 0 0-15,3 0 0 15,-10 0 0-16,17 0-1 0,-7 0-9 17,-3 0 1-17,3 0 2 16,7 2 6-15,-10 7 0 15,3-2 1-15,0-2-1 14,-3 2 0-14,3-2 1 15,7 0-1-15,-17 1 1-1,3-1 0 16,-3 0-1-15,3-3-4 15,-10 3 5-16,0 0 0 16,3 0 0-15,4 0-1 15,-8 1 1-16,5-2-1 17,-4 0 1-17,6 0 0 0,-2-4-7 16,-4 2-15-15,-1-2 6 15,5 0 7-16,-11 0 8 16,6 0 0-15,1 5-1 16,4-3-4-16,-11 7-4-1,13-4-1 15,-2 2-20-14,-5-1-10 15,1-5 1-16,-7 3 18 16,4-4 12-15,-5 1-5 14,-6-1 8-14,0 0 7 3,7 0-1 1,-7 0 1 3,0 0 0-1,0 0 0 3,0 0-1-6,0 0 0 5,0 0 0-2,0 0 0 1,0-1-15-1,0-12 16 1,0-3 20-1,0-4-5 9,0 0-1-15,0-5-4 15,0 0 6-15,0-3-10 15,0 0-4-16,-7 1-1 15,7 0-1-14,-6-5 0 17,6 2 0-18,-11-3 0 0,4-2-10 16,7-2-5-16,-7 1 8 16,7 1 3-16,-7 0 4 17,0 2 8-16,7 3 1-1,-6 1-8 15,-1-4 0-13,-4 2 0 13,11-1 0-14,-7-4 1 15,7-2-2-16,-7 1-2 16,1-4-4-15,6 0 6 15,-7 0-1-15,-11-3-5 15,4 2 6-15,8-2 1-1,-1 4 10 15,-7-1 12-14,3 5-6 15,4-8-17-15,1 2 9 14,-1-4-4-14,-7-2-4 16,3-2-1-17,4-5 1 0,-6 2 6 16,6-2-7-16,-11-1-1 17,11 3-1-17,1 1 2 16,-1-2-1-15,-7 5-8 14,14-5 9-14,-7 3 0 16,-10-1 0-17,10-4 2 0,0 3-1 17,-7 1-1-17,3-1 1 16,5 5 0-15,-1 0-1 15,0 5 0-15,0 1-1 15,7-1-10-16,-7 2-16 0,7 1 3 16,-7 2 23-15,7 3-9 15,-10 0 10-15,10 2 1 15,0 1 8-16,0-1-9 16,0-1-1-16,0 3 1 17,0-1 0-17,0 3-1 0,0 3 0 17,0 1-1-17,0 0 2 17,0 0 0-17,0 0 0 16,0-3 0-16,0 0 0 16,0-2-1-15,10 2 1-1,-10 5-1 16,0 4 0-15,7 4 1 15,-7 3 0-16,0 3 11 16,0 1 10-15,0 2-1 2,0-3-7 10,0 2-12-11,0 2 1 7,0-2-1-3,0 1 0 2,0 3 8 1,0 1 3-3,0 2 17 5,0 0 8-8,-7 0 16 5,7 0-8 0,-10 0-26 0,-4 0-5-2,0 0 2 11,-3 0-5-16,-4 0 2 15,0 0 28-16,-10 0-17 16,0 0 3-16,-7 2-4 16,10 4-7-15,-10-3 8 0,0 2-1 14,3 0 9-14,-3 3-4 14,-7-3 4-14,0 1-1 15,0-1 7-16,0 3-3 17,7 1-13-17,-14-1-13 16,7 6-9-15,-7-1 1-1,-7-2 0 18,1 2 7-17,6-3-6 13,-11 1 13-13,11-6 8 14,-6 0-1-14,13-1-1 16,-7-4 0-16,14 3-2-1,-7-3-9 15,7 3-8-13,3-3-1 13,-10 2 0-14,0-2-1 15,-7 0-7-15,-10 2-2 14,-4-2 8-15,0 4 1 17,-10 1 0-16,10-1 14-1,-3 1 5 15,17-2 7-15,7-1-9 16,0-2-11-15,18 0-5 16,2 0-1-17,5 0 0 16,-12 0 0-16,12 0-1 16,-11 0 1-15,-1 0-1 15,5 0 1-14,-4 0-1-2,10 0 1 16,-10 0 0-16,10 0 0 16,-3 0 1-16,10 0 5 16,7 0 4-16,-10 0-9 18,10 0 1-17,-7 0-1-1,0-2 0 16,-3-1 1-16,3-2-1 15,-7 3-1-14,4 0 2 15,3-2 4-16,0 4-5 16,-3 0 8-15,3-1-2 16,7 1 0-17,0 0 1 0,-3-4 13 7,-4 4-8 2,7-2 2-3,0 2 1 5,-7-2 5-8,4 2 0 11,3 0-3-12,0 0 1 4,7 0-18 3,0 0-1-2,0 0 0 2,0 0-15-4,0 0-44 5,0 0-57-4,0 0-25 4,0 0-2-7,0 0-7 6,0 0 13-1,-7 0-74 0,0 0-129 1,-10 0-692-9</inkml:trace>
    </iact:actionData>
  </iact:action>
  <iact:action type="add" startTime="82653">
    <iact:property name="dataType"/>
    <iact:actionData xml:id="d2">
      <inkml:trace xmlns:inkml="http://www.w3.org/2003/InkML" xml:id="stk2" contextRef="#ctx0" brushRef="#br1">18735 12406 474 0,'0'0'148'8,"0"0"-116"-1,0 0-6 1,0 0 19 1,0 0-26-3,45-61-5 4,-35 54 5-5,-3 2 33 4,-7 3 19-4,0-1-14 3,7-2 13 0,-7 0-9 0,14-3-2 0,-7-4-20-1,10-6-3 2,4-2-11-3,3-3-17 0,-3 1 1 2,0 4 1 0,-4 3 0 0,-3 7 1-2,-7 6 2 2,10 2 7 0,-3 0 5 1,-7 0-4-3,6 0-20 4,-2 7 1-5,3 3-1 4,-7 3 1-4,6 0 9 4,-6 7 7-2,4 3-4 1,-11 7 18 0,7 0 0-1,-7 6-4 2,0-3-9-2,7-2 4-2,-7-3-9 3,7-5-12 1,-1-6-2-2,1-1 1 0,4-6 0 0,3-2 0 1,-1-3 5 1,1-5-6-4,17 0 10 5,1 0-4-3,2-3-3 1,11-10 3-3,0-1-5 3,7-4-1 0,-7 0-7 0,0-5-96-1,24-14-124 2,-17 1-136 6,-7 6-456-14</inkml:trace>
    </iact:actionData>
  </iact:action>
  <iact:action type="add" startTime="83797">
    <iact:property name="dataType"/>
    <iact:actionData xml:id="d3">
      <inkml:trace xmlns:inkml="http://www.w3.org/2003/InkML" xml:id="stk3" contextRef="#ctx0" brushRef="#br1">19967 12265 1069 0,'0'0'371'6,"0"0"-288"1,0 0 1 1,0 0 28-2,0 0-68 5,0 0-17-6,0 0 15 1,-7-45 27 2,7 30 33 0,14-5-21 0,10 0-46-2,4-3-20 4,17 1-15-3,0-1 2 2,0 2-2-5,7 8 0 5,-1 8-6-2,-12 5-10 1,6 0-12-1,-14 13 3 0,-4 14 9 1,-2 7 10 0,-12 6 5 1,-6 11 1-4,0 4 1 6,4 12 5-4,-11 6 2 9,0 11-2-15,0 2-4 15,-18-4 7-15,11-4-9 15,0-11 2-15,7-15-2-1,0-15 0 15,7-6 1-14,18-8-1 15,2-10 0-15,11-7 0 15,7-6 13-16,21 0-4 16,10-5-8-15,7-17 6 15,4-3 1-16,3-5-8 0,-7-1-37 17,-7-1-89-17,-17-12-114 16,-14 8-245-15,-17 3-264-1</inkml:trace>
    </iact:actionData>
  </iact:action>
  <iact:action type="add" startTime="84817">
    <iact:property name="dataType"/>
    <iact:actionData xml:id="d4">
      <inkml:trace xmlns:inkml="http://www.w3.org/2003/InkML" xml:id="stk4" contextRef="#ctx0" brushRef="#br1">20766 12275 1058 0,'0'0'231'6,"0"0"-92"1,-114 131 45 1,55-60-46 0,-13 14-65-2,-12 6-3 3,1 8 23-1,4-1-11 0,-4-6-9 0,7-8-18-3,24-11-30 5,24-15-25-4,4-10-41 0,24-16-116 2,0-14-98 0,7-11-327 0,10-7-519-6</inkml:trace>
    </iact:actionData>
  </iact:action>
  <iact:action type="add" startTime="85190">
    <iact:property name="dataType"/>
    <iact:actionData xml:id="d5">
      <inkml:trace xmlns:inkml="http://www.w3.org/2003/InkML" xml:id="stk5" contextRef="#ctx0" brushRef="#br1">21490 11721 920 0,'0'0'171'7,"0"0"-170"1,0 0-1 0,0 0 0 0,187-128-27-2,-142 108-11 2,-7 10-24 1,-11 4 32-2,-13 6 22 0,3 0 8 3,-17 18 26-4,0 13 104 0,-31 4 17 2,-7 11-48 0,-7 0 15 0,-7 8-16-3,7-6 17 5,0-3-6-4,18-10-1 4,13-7-45-5,3-8-63 4,11-5-1 2,0-3-14 5,0-4-8-15,18-3-14 0,9-5 9 15,18 0 11-16,14 0-15 16,31 0-72-16,0 0-126 16,-14-5-323-15</inkml:trace>
    </iact:actionData>
  </iact:action>
  <iact:action type="add" startTime="85605">
    <iact:property name="dataType"/>
    <iact:actionData xml:id="d6">
      <inkml:trace xmlns:inkml="http://www.w3.org/2003/InkML" xml:id="stk6" contextRef="#ctx0" brushRef="#br1">22684 11855 1064 0,'0'0'293'7,"0"0"-221"0,0 0 1 1,-194 25 27 0,135-12-66-2,14 4-27 0,7 3 11 3,7 5 8 0,3 4 26-3,4 4-17 0,3 3-21 2,4 4 15 1,10 6 0-1,7 2-19-3,0 0-1 5,24-1 3-4,11-1-12 3,17 3 12-4,3-4 12 3,-3 0-2 1,0 0-10 14,-14 1-12-23,-10-4 0 0,-15 0-1 16,5 0 1-15,-18-2 1 15,0 2 11-15,-18 3 13 15,-9 3 7-15,-4 3-1-1,-14-1-17 16,-7-3-13-16,0-9 9 16,7-7 0-15,7-13-10 15,10-13 6-16,11-5-6 17,10 0-1-17,7-32-35 16,0-17 2-15,38-16 15 15,7-19 8-16,31-26 5 0,11-31 6 17,-4 8 0-17,-7 11 0 17,-24 17-22-17,-14 26-129 18,-4 4-50-17,4 2 3-1,-13 27-105 14,-12 21-28-13,-13 18-237-1</inkml:trace>
    </iact:actionData>
  </iact:action>
  <iact:action type="add" startTime="86183">
    <iact:property name="dataType"/>
    <iact:actionData xml:id="d7">
      <inkml:trace xmlns:inkml="http://www.w3.org/2003/InkML" xml:id="stk7" contextRef="#ctx0" brushRef="#br1">23241 12160 1228 0,'0'0'483'6,"0"0"-400"0,-156 145 157 2,97-72-38 0,14 1-122 1,0 1-52-4,14 0-19 5,10 3 1-4,14-2-4 5,7-5-6-8,0-6-1 7,21-9 0-3,24-10-12 0,18-17 3-1,2-13 3 2,8-16 7 1,10-4 0-2,0-32-1 2,-17-21 0-4,-4-10 0 5,-20-16-5-3,-4-11-12-1,-14-9 8 9,-24-7 9-14,0-4-15 14,-17 3-38-14,-28 6-117 15,-42-9-69-16,-3 28-159 17,7 24-821-17</inkml:trace>
    </iact:actionData>
  </iact:action>
  <iact:action type="add" startTime="86858">
    <iact:property name="dataType"/>
    <iact:actionData xml:id="d8">
      <inkml:trace xmlns:inkml="http://www.w3.org/2003/InkML" xml:id="stk8" contextRef="#ctx0" brushRef="#br1">22199 11611 1114 0,'0'0'204'5,"0"0"-88"3,0 0 43 0,0 0-56 0,0 0-9-2,-159 157 37 3,124-103 4-2,-3 4-16 3,0 7-23-6,-7 8-26 5,7 7-20-2,4 7-7 1,-5 8-6-1,1 8-6 1,0 5-7 0,0 3-9-1,11 2-6 3,-5-6-8-2,19-7 1 8,6-9-2-15,7-8 0 15,0-10-7-15,27-5 7 15,11-9-14-15,14-7-50-1,0-9-48 15,17-8-58-14,28-10-73 15,-7-9-99-16,-17-11-241 0</inkml:trace>
    </iact:actionData>
  </iact:action>
  <iact:action type="add" startTime="87519">
    <iact:property name="dataType"/>
    <iact:actionData xml:id="d9">
      <inkml:trace xmlns:inkml="http://www.w3.org/2003/InkML" xml:id="stk9" contextRef="#ctx0" brushRef="#br1">23608 11476 633 0,'0'0'745'6,"0"0"-668"4,0 0 71-5,0 0 17 5,0 0-48-4,0 0-58 1,173 152 42 0,-139-107 49 0,11 5-5 2,0 6-15-2,0 5-23 2,-7 4-34-4,1 6-10 5,-19 5-23-4,-13 6-16 0,4 9-5 2,-11 7 13 2,-11 25 2 5,-30 29 0-15,3-8-5 17,0-17-5-17,6-19 9 16,12-24-5-15,-5 7-18 15,5-1-10-16,13-14-22 17,-11-18-62-17,18-16-109 0,-13-21-138 17,6-14-197-17,-7-7-293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08-25T17:14:30.008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13311">
    <iact:property name="dataType"/>
    <iact:actionData xml:id="d0">
      <inkml:trace xmlns:inkml="http://www.w3.org/2003/InkML" xml:id="stk0" contextRef="#ctx0" brushRef="#br0">3814 5929 38 0,'0'0'409'9,"0"0"-241"-5,0 0-46 5,0 0-13-2,0 0 5 2,0 0-32-3,0 0-4 2,-58-10 2 0,51 8 23 1,-11-3-22-5,11-1-6 6,-6 1-18-3,6-2-31 0,-11 2-24 0,5-2 31 1,-1-1-18 0,-4 3-7 0,-2 0 14 0,6 0-1-2,-10 0 11 4,3 2-13-4,-10 1-11 3,10-3 11-3,-3 2-11 1,3-2 3 0,4 2-3 3,-4 1-7-5,7-3 0 3,-3 3 1 0,3 2 2 0,-10 0-4-2,10 0 0 2,-7 0-13-1,-3 9-18 2,-4 14 9-3,4 5 5 2,-4 5-4 0,-3 2 2 0,0 0 1-2,10-2 16 4,-3-3 1-5,3-3 0 5,7 2-1-5,-3 1-4 5,3 8-1-4,0 0 0 11,-3 4 6-16,3-2 0 15,7 4 1-15,0-4-1 14,0 2-11-13,7 4 11-2,0-1 0 16,0 2 0-15,0 4-11 14,0 3 11-15,7 3 0 16,0 3 1-15,0 1-1 15,7-3-6-15,-7-6 6 16,10 2 1-17,-10-6-9 0,7-1 1 16,10-4 6-15,-3 0-14 14,3-3 0-14,-3 0 6 15,10-2 10-15,-10 1-6 15,17-2 6-15,-7-2-1-1,-3 1-9 16,10-6 0-15,0-1-3 14,-10-1-3-14,10 1 14 15,7-7 1-16,-7 1 1 16,0 0-2-15,-4-4 2 15,4 0-9-15,1-6 8 0,-1 1 1 14,0-1-2-15,-4-1 1 16,4 3 1-15,7-2 6 15,-13-1-5-15,2 1 5 15,4-3-6-15,0-5-9-1,-7 0-7 16,4-5-3-15,-4 0 9 15,0 0 3-16,4-15 7 16,-4-6 0-15,0-6 0 15,-3-6-1-14,3-5-12-2,0-2 7 15,-10-2-7-14,10-2-16 15,-10-1 19-15,-7 3 8 13,10 4-12-13,-17 0-18 15,0 0 30-15,0 0 2 15,-7-2 0-15,0-3 0 0,0-2 0 14,0-5 13-14,0-1-12 14,0-1 0-14,0 1 0 15,-7 2 5-15,-7 5-5 15,0 1 18-15,-3 5 30 14,3 3-4-13,-7 3 0-2,-3-1-22 15,3-1-10-14,-10 1-12 15,7 3 4-16,-11 1-5 17,4-2 0-17,0-1 21 17,-4 1 13-15,-10-4-10-2,7-2 8 14,0-3-8-13,0-4 1 15,-7-2 4-15,11 4-16 14,2 2 6-14,-6 7-3 15,11 5-5-14,-5 4-10-2,12 2 19 15,-11 6 2-14,6-2-16 14,-2 2 8-14,-5 4-14 15,12 1 9-15,-11 1 9 15,10 3-5-16,3 0-7 16,5 2 0-15,-8-2 3 15,4-2-9-15,-4 8-48-1,-10 1-119 16,10 0-241-16,-10 0-361 0</inkml:trace>
    </iact:actionData>
  </iact:action>
  <iact:action type="add" startTime="17344">
    <iact:property name="dataType"/>
    <iact:actionData xml:id="d1">
      <inkml:trace xmlns:inkml="http://www.w3.org/2003/InkML" xml:id="stk1" contextRef="#ctx0" brushRef="#br0">5344 6206 75 0,'0'0'111'7,"0"0"-26"-1,0 0-30 1,0 0 16 1,0 0-34 1,0 0-37-2,0 0-24 2,-24-9 11-3,24 9 13 4,0 0 17-7,0 0 28 6,0 0-5-1,0 0 4 0,0 0 3-2,0 0 8 1,0 0 9 2,0 0 16-1,0 0 1-1,-7 0 9 0,7 0-12 2,-7-4-26-2,7 2-9-1,-7-3 24 2,0 3-32-1,0-3 5 2,0 2-17-2,-3 1-12 1,3-3 6-1,0 2 2 3,-7 0-8-6,7 3-5 3,-10-2 1 1,3 2-1 0,0-3 4-1,-3 1 5 1,3 2 5 1,0-3-10-2,-3 3-10 0,3 0 6-1,0 0-5 3,-3 0 1-2,3 0-2-1,0 0-1 2,1 0 0 0,-5 3 0 1,4 4 1-2,1 4-1 1,2 1-6-2,-10 3 5 5,8 0 2-8,-12 3-1 5,5 0 1 0,-5 0 0 0,5-4 0 0,-5-2 1-1,19 2-1 2,-8-7 0-2,0 4 0 2,-3-1 0-5,3-1-1 4,7 1-8 0,-11 2 7 0,5 2 2-2,6 0 0 2,-7 2-1 0,-3-1 1 1,3 0-2 6,0 3 1-14,-3-3 0 14,3 2 1-14,7-1 1 15,-7-2-1-15,-3-1 1 15,10 0-1-15,0 0 0-1,-7-1-1 16,7 4 1-15,-10-2-1 14,10 3 0-14,0 2 0 15,0-1 0-16,0 1-5 16,-3-2 3-15,3 1-6 15,7 0 9-15,0-3-1 0,0 3 0 14,0 2 0-14,0 3-12 14,-7 2 12-13,7 2 0 13,0 3 1-14,0-2-7 15,0 1 1-15,0-5-1-1,0-2 5 16,0 0-4-15,0-3-2 14,0-1-5-14,0 2 0 15,0 1 12-15,0-2-7 16,0 2 7-16,7 1-18-1,10 1 18 14,-10 2-5-12,0-2 5 13,0 1 1-14,0 3-1 14,10-5 1-14,-10-3-9 15,7 0-2-15,0-4-20 15,3-5 7-15,-3 2-4-1,7 1 15 17,-4 2-4-16,11 0 17 14,-4 3 0-14,-10 2 4 16,10 0-3-17,-3 0-1 15,-8 0 0-15,12 0 0 17,-11-2 0-16,10-1 7-1,-10-2-7 15,6 2 0-14,-2-9-10 15,2 6 4-16,-2-7 5 16,2 4 0-15,1-1 1 15,-3-1-7-15,2 5 7 15,11-2 0-15,-17 0 1-1,17 0 0 15,-10 1-1-14,3 0 6 15,4-3-5-15,-4 0-2 15,-3-3 2-15,3 1 0 0,4-3 5 13,3-2-5-12,-10-1-1 13,3 1 1-14,7-3-1 15,-10 2 2-15,10-2-1 15,-10 0 1-15,10 0-1 15,-10 0 0-14,3 0 1-2,-3 0-2 14,3 0 1-13,-3 0-1 15,-7 0 1-15,10 0 0 14,-3 0-1-14,3-5 0 15,4-5-1-15,-4-3 1 0,-3 1 0 13,10-3 1-12,-10 2 0 13,3 1 0-14,-3-1-1 15,3 3-6-15,-3 1 4 15,-4-2 1-15,-3-1-11 14,6 2 2-14,-2-3 0 16,3-1 9-16,-8 1 0-1,5-4-1 15,-4 1 1-15,-1-2 1 16,5-3 0-15,-11 2-9 15,6-2 0-15,-6 1-11 15,0-3 3-15,4 1 10-1,-4-4 7 16,0 4 0-15,-7-1 0 14,0-3 0-14,0 4 10 15,0-2 9-15,0-3-5 15,0 3-2-16,-7-4-2 17,0 3-8-16,-4-3 15-1,-3 1-7 15,8-1-7-14,-1-2 6 15,0 2-8-16,7 0-1 16,-7 0 1-15,-4 0-1 16,4 6 0-16,1-3 0-1,-1 3 2 15,-7-2 7-14,-10 4 13 15,10 0-12-15,0-2 6 14,-10 1 14-14,10-1-15 15,-4-1-14-15,5 1 5 0,-1-1-6 14,0 1 2-15,-3 1-2 16,3 0 0-15,7 4 2 16,-10-1 4-16,3 1-6 13,0-3 11-12,-10-1 2 14,10 2 12-15,-7-2-5-1,4-1 8 15,3-1-18-14,0 3 2 14,-3 3-11-13,3 1 6 13,0 4 5-14,7 2-5 15,-10-3 11-15,3 3 9 1,7-2-11 13,-10-1 0-14,3 0 0 13,0 0-3-13,-3 3-1 15,3 3-11-15,0-4 0 14,-10 5 17-14,10-5-1 16,-7 1 6-16,4 2-5-1,3 1 5 15,-7-1-5-13,11 4-5 13,-4 1-12-15,7-2 5 17,0 2-5-16,0-1 7 3,-3 0 10 8,10 0-12-11,-7-1 2 14,7 2 0-14,0 3-7 6,0 0-1 0,0 0-13 2,0 0-31-2,0 0-4-2,0 0 11 4,0 0 2-1,0 0-23 0,0 0-11-2,17 23-78 3,4-1-128-1,-14-4-365-7</inkml:trace>
    </iact:actionData>
  </iact:action>
  <iact:action type="add" startTime="29566">
    <iact:property name="dataType"/>
    <iact:actionData xml:id="d2">
      <inkml:trace xmlns:inkml="http://www.w3.org/2003/InkML" xml:id="stk2" contextRef="#ctx0" brushRef="#br0">8881 8190 732 0,'0'0'307'6,"0"0"-136"2,0 0 4-1,0 0-24 2,0 0-50-3,0 0-43 5,0 0-8-7,-7-47 7 3,-3 31-6 2,10-3-9-1,-7 1 7-2,0-2-14 2,0 0-6 1,7-1-6-2,-7 2-17 2,7-2 0-5,-7-3 4 5,7-4-8-2,-10-6 5 1,10 0-6-1,0-6-1 1,0-1 0 0,-7-2 1 1,7 0 0 0,0-2 0 7,0 1-1-15,0 3-1 16,0-3-11-16,0 7-2-1,0 2 12 16,0 2 2-15,0 3-8 13,0 4 7-13,0 3-2 15,0 5 1-15,0 7 2 15,0 0 0-15,0 1 0 0,0 1-1 13,0-5-9-13,0 0-5 15,0-2 2-15,0-1 3 15,0 5 8-15,0 1 1 15,0 4 0-15,7 1-1 1,-7 4 2 12,0 2 1-13,0-2 0 6,0-2 0 1,0-3-1-2,0 0-1 3,10-3 1-2,-3-6-2 3,-7-1 1-7,7-1 0 8,-7 1 0-5,7 1 0 9,-7 7 1-15,7 1 1 16,-7 3 0-15,0 5 0 16,0 0-1-16,0 0 0 1,0 0-14 8,0 0-11-4,0 0-15 0,7 0-8 2,3 10 23 9,4 8 16-17,0 2 8 16,10 3-8-16,-3 7 8 17,3 3 1-16,-3 1-6 14,10 9 6-14,4 7 0 0,3 4 7 15,0 4-5-15,7 5-1 14,-7 0-1-15,7-4 2 16,-10 0 4-15,3-6-6 15,-14-8 0-15,4-10 1 15,-4-6-1-15,-10-12 0-1,10-2 0 15,-10-6 0-14,-7-3 0 15,7-1 0-15,-8-5 0 15,12 0 2-15,-11 0 5 15,0 0 2-15,0-11 52-1,10-16 12 16,-3-14-30-15,6-6-28 14,5-14-6-14,-12-4 6 15,12-5-14-16,-11-8 6 16,-1-1 4-15,-13-2-11 15,7 3 1-15,-7 8 5-1,0 5-5 16,0 7-1-16,0 10 7 16,0 7-7-15,0 12-16 15,0 7-13-15,0 8-6 15,0 9-54-15,0 5-107-1,0 0-120 17,11 10-246-16,-4 5 208-1</inkml:trace>
    </iact:actionData>
  </iact:action>
  <iact:action type="add" startTime="30733">
    <iact:property name="dataType"/>
    <iact:actionData xml:id="d3">
      <inkml:trace xmlns:inkml="http://www.w3.org/2003/InkML" xml:id="stk3" contextRef="#ctx0" brushRef="#br0">10678 6955 178 0,'0'0'603'1,"0"0"-398"1,0 0-21 9,0 0-9-7,0 0-30 3,0 0-45 3,0 0-24-4,-66-5-21 1,42 5-27 1,10 0 0 0,0 0-15 0,-10 0-4 0,3 11-9-3,-3 12 1 5,-4 6 0-4,-3 5-1 0,0 7 1 2,-4 6 0 0,4 4 5 1,-7-3-5-2,10 3 12 4,4-4-12 6,10 1 15-16,0 0-15-1,4-1 5 16,10 1-5-15,0 2 1 14,0 4-2-14,17-1 0 15,4 2-2-15,10 3 2 14,7 0-2-14,-10 0-5 15,17-2 6-14,-7-6 0-2,7-8 1 15,-14-4-1-14,4-11-8 15,-4-6-16-16,0-9-10 17,-3-5-63-16,10-7-69 15,-7-2-165-15,-10-13-246-1</inkml:trace>
    </iact:actionData>
  </iact:action>
  <iact:action type="add" startTime="31317">
    <iact:property name="dataType"/>
    <iact:actionData xml:id="d4">
      <inkml:trace xmlns:inkml="http://www.w3.org/2003/InkML" xml:id="stk4" contextRef="#ctx0" brushRef="#br0">11276 7234 477 0,'0'0'384'2,"0"0"-187"1,0 0-45 6,0 0 0-4,0 0-52 5,0 0-25-4,0 0-5 0,-104-68 22 2,80 63-34 0,-7 0-24 0,-10 5-19-2,-4 0-15 3,0 0 0-2,-18 7 0 3,11 16 1-6,0 12 0 6,1 10-1-3,-1 9 0 0,7 4 0-1,7-1-1 3,10 4 1 1,11-3-9 7,10-6-7-16,7-1 4 14,0-3 11-14,31-8 0 15,14-2 0-15,0-10-7-1,21-9 7 16,10-9 0-15,-4-7-5 14,11-3 6-14,-6 0 0 15,-5-23 1-15,-13-4 9 15,-7-9-9-15,-14-8 5-1,-7-7 9 16,-10-6-14-15,-14-8-1 14,-7 0-10-14,-14-2-19 15,-24 3-51-15,-7 7-39 15,0 11 13-15,10 12-19 0,4 3-58 14,17 11-100-14,7 4-309-1</inkml:trace>
    </iact:actionData>
  </iact:action>
  <iact:action type="add" startTime="32151">
    <iact:property name="dataType"/>
    <iact:actionData xml:id="d5">
      <inkml:trace xmlns:inkml="http://www.w3.org/2003/InkML" xml:id="stk5" contextRef="#ctx0" brushRef="#br0">11858 7835 983 0,'0'0'339'4,"0"0"-117"9,0 0-43-11,0 0-105 8,0 0-52-5,0 0-21 4,0 0-1-3,-128 108 2 2,100-67-2-1,4-3 0 1,-7 2 0 0,17-5-14 0,0-2-61-1,7-5-111 1,7-8-165 1,0-17-199-8</inkml:trace>
    </iact:actionData>
  </iact:action>
  <iact:action type="add" startTime="32472">
    <iact:property name="dataType"/>
    <iact:actionData xml:id="d6">
      <inkml:trace xmlns:inkml="http://www.w3.org/2003/InkML" xml:id="stk6" contextRef="#ctx0" brushRef="#br0">12439 7133 909 0,'0'0'360'8,"0"0"-157"-3,0 0-34 3,0 0-93 0,0 0-74-1,0 0-2 2,0 0-13-4,-14 101 13 4,-3-46 18-1,10 13 14 0,0 5-3-2,-7 6-14 4,14-2-14-4,0 1 6 3,0-2-7-4,0-14-10 3,7-11-89 0,14-16-85 1,17-35-70 1,-14 0-99 7,4-12-41-16</inkml:trace>
    </iact:actionData>
  </iact:action>
  <iact:action type="add" startTime="32864">
    <iact:property name="dataType"/>
    <iact:actionData xml:id="d7">
      <inkml:trace xmlns:inkml="http://www.w3.org/2003/InkML" xml:id="stk7" contextRef="#ctx0" brushRef="#br0">12775 6544 889 0,'0'0'314'6,"0"0"-130"2,0 0-58-3,0 0-69 3,0 0-57 0,0 0-19-1,0 0-2 0,21 37 12 0,10 1 9 3,7 9 43-4,7 15 10 1,7 8 0 1,0 8-2-1,0 10-20 2,0 8-12-3,-7 5-5 2,-7 4-5 1,-18 7 3 4,-2 23-2-11,-18 27 13 12,0 24-2-13,-18-15-14 15,5-38 3-15,6-41-8 14,0-41-2-14,7 1-1 15,0-10-73-15,-7-29-142 14,7-13-172-11,-11-10-648-4</inkml:trace>
    </iact:actionData>
  </iact:action>
  <iact:action type="add" startTime="58878">
    <iact:property name="dataType"/>
    <iact:actionData xml:id="d8">
      <inkml:trace xmlns:inkml="http://www.w3.org/2003/InkML" xml:id="stk8" contextRef="#ctx0" brushRef="#br0">5614 10371 153 0,'0'0'146'6,"0"0"-104"1,0 0-42 1,0 0-18 0,0 0-37-1,0 0-36 0,0 0 23 3,0 0 58-4,0 0 10 2,0 0 52-2,0 0 12 5,0 0-37-6,0 3-27 1,0 3-97 2,0 0 9-7</inkml:trace>
    </iact:actionData>
  </iact:action>
  <iact:action type="add" startTime="59066">
    <iact:property name="dataType"/>
    <iact:actionData xml:id="d9">
      <inkml:trace xmlns:inkml="http://www.w3.org/2003/InkML" xml:id="stk9" contextRef="#ctx0" brushRef="#br0">5614 10371 29 0,'0'33'241'14,"0"-33"-111"-13,0 0-58 15,0 0-29-15,0 0-4 3,0 0-19 6,0 0-14-4,0 0 1 0,0 0 8 1,0 0 11 2,0 0 0-1,0 0 16-2,0 0 2 3,0 0 47-2,0 0 26 3,0 0-10-4,0 0-13 0,0 0-4 2,0 0-12 0,0 0-11 0,0 0-25-2,0 0-14 2,0 0-5 0,0 0 2 1,0 0 1-4,0 0-12 5,0 0 2-4,0 0 5 1,0 0 6 0,0 0 8 1,-10 0-6 1,3 0-5-2,0 0-13 2,-7 0-4 7,-3 12-7-16,-11 9-8 16,-10 12 1-15,-14 20 6 15,-14 17 1-16,-24 33 0 17,-38 36 1-16,-27 27-1-1,6-7 1 16,21-31 0-16,31-35 7 16,14-20-6-15,10 8-2 15,-10 4 0-15,0 1 10-1,17-13 9 15,21-17-7-14,14-14-10 15,17-11-2-15,0-9 1 15,14-7-1-16,-7-5 0 16,-3-5 2-15,10 1-2 15,0-6 6-16,0 0 12 2,0 0 4 3,0 0 14 5,0 0 8-3,0 0-4 2,0 0-4-4,0 0 0 4,0 0-7-2,0 0 1 1,0 0 7-3,0 0-7 4,0 0-5-1,0 0 0 0,0 0-2 0,0 0 7-2,0 0 8 4,0 0-1-4,0 0 2 0,0 0 4 1,0 0-12 2,0 0-10-2,0 0-9 2,0 0 10-2,0 0-4 0,0 0 2 2,0 0-11-2,0 0-9 1,-7 0 1-2,7 0-2 2,0 0 1 0,0 0-9-2,0 0-32 2,0 0-87 0,0 0-179 1,0-16-402-9</inkml:trace>
    </iact:actionData>
  </iact:action>
  <iact:action type="add" startTime="60747">
    <iact:property name="dataType"/>
    <iact:actionData xml:id="d10">
      <inkml:trace xmlns:inkml="http://www.w3.org/2003/InkML" xml:id="stk10" contextRef="#ctx0" brushRef="#br0">3666 10226 329 0,'0'0'187'7,"0"0"-30"2,0 0-31-3,0 0-5 0,0 0 18 2,0 0-29 0,0-6-16 0,0 4-14-1,0-1-18 1,0 3-2 0,7 0-18 1,-7 0-20-4,6 0-21 6,1 0-1-6,18 0-9 6,-5 13 9-9,18 12 8 6,7 8 11 1,7 12 2-2,7 13 0 1,10 9 9-1,11 17 5 3,10 12 3 7,38 27 0-16,28 29 12 14,31 19-11-13,13-2-5-1,-6-17-11 13,-21-22-2-13,-45-38-11 15,-17-16 3-15,-28-17-4 14,-10-7-2-13,10 5 11 14,7 2-8-14,-7-3 8-2,-24-17 4 14,-14-14-6-13,-18-11 10 14,-2-7-5-13,-18-7-5 13,0 0-3-14,-7 0 19 15,0 0 25-15,0-3-6 1,0-10-51 6,0-1-56 0,-7-8-114 7,7 3-162-14,-14 1-627-1</inkml:trace>
    </iact:actionData>
  </iact:action>
  <iact:action type="add" startTime="75343">
    <iact:property name="dataType"/>
    <iact:actionData xml:id="d11">
      <inkml:trace xmlns:inkml="http://www.w3.org/2003/InkML" xml:id="stk11" contextRef="#ctx0" brushRef="#br0">7237 12976 189 0,'0'0'186'8,"0"0"-43"-3,0 0-13 3,0 0-43 0,0 0-18 1,-7 0-4-4,7 0-12 5,-7-5-2-4,7 1 10 3,0 2-22-2,0 2-9-2,0 0-13 3,0 0-9 1,0 0 2-1,0 0 4-2,0 0 21 3,0-2 10-2,0 2 30 3,0 0 14-6,0-3-1 4,-6 3 1-1,6 0-2 2,0 0 5-3,-7 0-25 1,0 0-21 2,0 0-46-2,-10 0-11 2,-4 16-8-4,-17 12 19 5,-14 18 2-4,-24 21 11 1,-4 18-7 0,-41 38 1 3,-28 49 2-3,-38 61-8 9,-7 29 4-15,14 3 4 15,18-14 1-15,20-34 2 15,14-8-4-15,17-15-7 0,21-12 16 13,7-26-5-13,24-13-10 15,7-26 5-16,14-30-7 16,17-19 1-15,-3-10 1 15,3 3-1-15,-3 2 1 14,3 2-1-14,8-20 8 0,-5-6-2 13,11-17-7-12,0-4 11 14,0-11 2-15,7-2 3 14,-6 0-2-14,6 1-12 2,-7-6 4 10,7 1-5 4,0-1 1-16,0 0 6-1,0 0-7 7,0 0-1 2,0 0-39-3,0 0-43 3,0 0-12-3,0 0 2 3,0 0 3-2,0 0-29 1,0 0-98-2,0 0-88 2,-11-7 55-8</inkml:trace>
    </iact:actionData>
  </iact:action>
  <iact:action type="add" startTime="76739">
    <iact:property name="dataType"/>
    <iact:actionData xml:id="d12">
      <inkml:trace xmlns:inkml="http://www.w3.org/2003/InkML" xml:id="stk12" contextRef="#ctx0" brushRef="#br0">4590 13159 492 0,'0'0'147'8,"0"0"-72"-2,0 0 9 2,0 0 14-2,0 0-34 2,0 0-38 0,0 0-19-2,0 0 21 3,0 0 19-2,0 0 4 3,0 0-5-4,0 0-17 3,7 0-16-4,10 8-13 6,4 7 37-6,10 5 11 1,7 7 4 2,21 8-8 0,0 8 44 1,24 9-35-4,-4 10-2 7,11 14-6 3,14 14 3-14,24 29-10 15,21 34-9-15,31 31-6 15,0 5-1-15,-17-13-6-1,-28-15-4 15,-7-24 0-14,-18 6-1 15,-6 3 4-15,7 0-6 14,3 6 1-14,-10-4-3 15,0-4 0-14,-28-26-6-2,-10-23-1 15,-14-24 1-14,-14-11 1 15,7 1 8-15,0-1-3 14,0 0-5-14,-7-12 11 15,-11-10-13-15,11-11 6 15,-17-3 3-15,3-2-8-1,-3-6 5 16,-10 1-5-15,2-7 0 13,-6-2 1-13,-7-3-1 15,0-4 5-15,7 3-4 3,-7-4 0 8,0 0-1-11,0 0 5 7,0 0-6 0,0 0 6-2,0 0 4 5,0 0 12-6,0 0-10 5,0 0-11-6,0 0 0 4,0 0 0 0,0 0 0 0,0 0 9-1,0 0-10 1,0 0 8 1,0 0-7-3,0 0 6 3,0 0-6-4,0 0 0 6,0 0 6-5,0 0-6-1,0 0-1 3,0 0 0 0,0 0-8 0,0 0-62 0,0-23-62-1,0-9-230 12,0-17-495-19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08-28T01:19:14.95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</inkml:brush>
  </inkml:definitions>
  <iact:action type="add" startTime="33867">
    <iact:property name="dataType"/>
    <iact:actionData xml:id="d0">
      <inkml:trace xmlns:inkml="http://www.w3.org/2003/InkML" xml:id="stk0" contextRef="#ctx0" brushRef="#br0">2883 11288 54 0,'0'0'106'16,"0"0"-18"-16,0 0-23 1,0 0-16 7,0 0-3-1,0-28-12 2,0 23-3-4,0 3 1 4,0-3 10-2,-10 3 11 2,10-1-4-4,0 1 5 5,0-1 15-3,0-2 3 0,0 2 3 0,0 3 14 0,0-2-7 1,0-2-7 1,-7 4 3-3,7 0-7 1,0 0-8 3,0 0-14-4,0 0-13 0,0 0-8 2,0 0-17 0,-7 0-10 1,7 0-1-3,-7 4 9 2,0 6-2-1,0 7 16 2,-17 11-4-2,3 7-6 1,-3 10 5-1,-3 9-7 1,-5 0-2 0,1 2-2-1,10 5-5 34,-17-3 7-39,18 5-8-2,-12 0 2 0,1-3-3 0,11 1-9 4,-12-11-18 4,19-9-7-3,-1-12-11 11,-4-8-10-16,5-8-24 17,-1-7-41-16,-24-6-113 14,13 0-98-14,-2 0 11-1</inkml:trace>
    </iact:actionData>
  </iact:action>
  <iact:action type="add" startTime="34650">
    <iact:property name="dataType"/>
    <iact:actionData xml:id="d1">
      <inkml:trace xmlns:inkml="http://www.w3.org/2003/InkML" xml:id="stk1" contextRef="#ctx0" brushRef="#br0">2420 11223 228 0,'0'0'228'7,"0"0"-104"1,0 0-8 0,0 0 18-2,0 0-14 3,0 0-16-2,0 0-12 2,0 0 7-3,0 0 4 3,0 0-8-3,0 0-18 2,0 0-21-2,0 0-21 2,0 0-13 0,0 0-22 0,0 0-21 0,14 12-11-1,-8 13 32 3,19 13 8-5,13 13 11 1,-4 7 5 2,4 10-3 1,7 2-10 1,-7 5-7 7,1 1-4-17,-5-4 0 16,-10-5 7-15,4-7-6-1,3-7 0 16,-17-11-1-15,10-9 0 15,-10-9 0-16,-7-9-20 16,3-6-31-15,-3-6-57 15,0-3-41-14,0 0-32-2,-7-12-39 16,7-9-53-15</inkml:trace>
    </iact:actionData>
  </iact:action>
  <iact:action type="add" startTime="35573">
    <iact:property name="dataType"/>
    <iact:actionData xml:id="d2">
      <inkml:trace xmlns:inkml="http://www.w3.org/2003/InkML" xml:id="stk2" contextRef="#ctx0" brushRef="#br0">2458 10900 316 0,'0'0'216'8,"0"0"-115"1,0 0 23-4,0 0 3 4,0 0-23-2,0 0-23 3,0 0 12-6,7 0 26 4,-7 0-6 0,0 0-26 0,0 0-19-2,0 0-20 2,0 0-17 0,0 0-14 0,0 3-4 0,0-3-3-1,7 2-10 2,6 6 1-3,19 5 19 0,13 4 25 2,13 8 15 0,19 0-21 0,2-2 2-2,4-1-26 4,-7-6-8-3,-10-4-5 2,-14-3-1-5,0-2-1 4,-21-5-24 1,-10 1-36-2,3-1-62-1,-24-2-124 2,0 0-119 0,-17 0-257-7</inkml:trace>
    </iact:actionData>
  </iact:action>
  <iact:action type="add" startTime="36781">
    <iact:property name="dataType"/>
    <iact:actionData xml:id="d3">
      <inkml:trace xmlns:inkml="http://www.w3.org/2003/InkML" xml:id="stk3" contextRef="#ctx0" brushRef="#br0">3254 11756 664 0,'0'0'202'8,"0"0"-73"0,0 0-20 0,0 0-4-1,0 0-34 2,0 0-15-3,0 0 22 4,0 0 5-6,0 0 0 4,0 0-12 0,0 0-17 0,0 0-8-2,0 0-3 3,0 0-3-1,0 0 1-1,0 0 0 2,0 0-6-4,0 0-16 4,0 0-9-1,7 0-3-3,3 0-7 3,4 0 0 0,17 0 1 0,4 0 40 1,10-1-15-2,7-5-11-1,-1 3-5 4,5-1-8-4,-15 0-1 0,-9 3 0 2,-1-3-1 1,-17 3-13-2,-1 1-62 0,-13-4-89 1,0-8-129 0,-13-3-327 1,-19 1-282-9</inkml:trace>
    </iact:actionData>
  </iact:action>
  <iact:action type="add" startTime="37564">
    <iact:property name="dataType"/>
    <iact:actionData xml:id="d4">
      <inkml:trace xmlns:inkml="http://www.w3.org/2003/InkML" xml:id="stk4" contextRef="#ctx0" brushRef="#br0">4143 11503 725 0,'0'0'165'15,"0"0"-43"-15,0 0 3 8,0 0-15-1,0 0-71 3,0 0-22-7,0 0 56 5,0 90 12 0,-14-50 5 0,-3 5-31-1,-4 5-11 0,-3 4 1 3,3 1-24-4,-3 3-4 0,3-5-11 2,-3-3-4 0,3-7-6 0,7-10 9-2,4-14-9 2,10-8 1 0,0-6-1 0,0-5 1-2,0 0 6 4,0 0 50-4,0-11-31 4,0-8-24-6,10-12-2 4,4-5-19 0,0-10-16 0,3 0-15-1,4 1 6 0,-7-2 1 3,10 1 2-4,-3 1-12 1,3 0 0 0,-10 6 29 1,0 4 8 1,3 7 16-4,-10 9-1 10,0 3 1-14,-7 9 1 15,7-1 1-15,-7 6-2 14,0 2 0-14,0 0 1 7,0 0 5-3,0 0 3 1,0 0-3 2,0 0-6 0,0 5 0 0,0 9-10-1,-7 7 10 9,7 4 15-15,-7 2 10 15,7 1-1-15,0-3-6 15,0 1-17-16,0-3 1 16,0-4 5-15,0-3-7-1,14-4 0 16,0-1 15-15,3-1-4 14,4-5-11-14,10-5 0 15,-3 0 0-14,10 0 10 13,0-4 3-14,7-13-13 15,-7-2-36-15,0-4-19-1,-10-5-11 16,3 1 23-16,-17-7 1 16,10-1-6-15,-17 0 12 15,7-3 12-15,-14 5 14 15,0 2 2-15,0 9 6-1,0 8 2 16,0 4 9-16,0 6 31 16,0 4 1-15,0 0-2 6,-7 0-29 0,0 14-2-2,-10 5 15 8,3 12 17 4,0 4 27-16,7 6-3-1,-10 6-14 16,10 4-5-16,0 1 2 16,7 4-12-15,0-5-6 15,0-2-1-15,14-4 0 16,10-4-18-17,-10-9-3 0,10-4-7 16,-3-8-19-16,-7-5-22 16,10-10-84-15,-10-2-172 15,0-3-504-15</inkml:trace>
    </iact:actionData>
  </iact:action>
  <iact:action type="add" startTime="48172">
    <iact:property name="dataType"/>
    <iact:actionData xml:id="d5">
      <inkml:trace xmlns:inkml="http://www.w3.org/2003/InkML" xml:id="stk5" contextRef="#ctx0" brushRef="#br0">6081 11671 337 0,'0'0'215'7,"0"0"-127"2,0 0-25-3,0 0 7 3,0 0 2-3,0 0 12 3,0 0 15-3,38-23-26 1,-31 16-26 2,0-4-15-2,4 4-1 0,-4-1 5 0,0 1-6 3,-1-1 12-3,1 1-4-2,0-1-18 3,4-2-2 0,3 3-17 1,-1 2 5-4,-6-1-6 4,0 4-11-2,4 2-2 2,-4 0 4-4,-1 0 2 5,1 0 5-4,0 0 1 3,-7 0-1-4,18 8 2 4,-12 2 12-2,1 0-2 2,0 2 5-2,7-1-5 0,-7 1 0 2,10 0 0-3,-10 1 3 4,7-3-3-6,-7 2 3 4,3-4 2 0,-3 0-5 1,0-2-1-4,0-1-8 3,7-4 5 1,-7-1-4-2,10 0 0 1,4 0 6-2,3 0-7 3,-3 0-1-2,10 0-80-1,7-12-78 2,-3-4-40 0,-4 4-168-7</inkml:trace>
    </iact:actionData>
  </iact:action>
  <iact:action type="add" startTime="60252">
    <iact:property name="dataType"/>
    <iact:actionData xml:id="d6">
      <inkml:trace xmlns:inkml="http://www.w3.org/2003/InkML" xml:id="stk6" contextRef="#ctx0" brushRef="#br0">7532 12240 221 0,'0'0'241'7,"0"0"-155"2,0 0-57-4,0 0 35 4,0 0 12-2,0 0-30 2,6 0 27-3,1 0 26 2,-7 0 43 1,0 0 10-2,0 0-20 2,0 0-31-5,0 0-6 4,0 0-9 0,0 0-18 1,0 0-17-3,0 0-5 1,0 0 9 2,0 0-12-1,0 0-17-1,0 0-10-1,0-3-6 3,0-1 2-2,0-1 6-1,0-3 1 2,0-2 4 0,0-7-14 1,0-10-2-4,0-5-7 5,0-4 1-4,0-4 1 4,0-1-1-6,0-3 7 5,0 1-8-2,0 0 1 8,-7 1-1-14,7-2 1 15,0 3 0-15,0 0-1 14,0-2 0-14,0 0 0 14,0-2-1-13,0-3 1 13,0 0 0-13,0 1 1-2,0 0-1 15,0 7 0-13,0 5 0 13,0 5 0-14,0 7 1 15,0 4 0-15,0 3 0 0,0 1-1 13,0 5 0 3,0 2 0-16,0 3 0-1,0 0 0 16,0 1 0-15,0 0 0 4,0 3 1 3,0-3 5-2,0 4-4 4,0-1 8-4,0 1-3 0,0 0-5 2,0 0-2 0,0 0 0 1,0 0 0-4,0 0-8 5,0 0-8-4,7 0-6 4,0 5-2-4,7 14 22 5,10 12 2 6,14 6 0-16,-3 11 0 15,3 7 0-15,7 8 1-1,0 5 0 16,7 8-1-15,-7 0 3 14,7 0-3-14,-7-7 2 15,7-1-2-14,-7-7 0-2,-7-7 1 14,0-9-1-13,-3-5 0 15,-4-11 1-15,0-2 5 15,-10-10-5-15,3-2 0 14,-3-7 5-14,3-3-5 15,-10-5 0-15,0 0 9 15,-1 0 20-15,12-15 23-1,-12-14 3 15,12-7-7-14,-11-11-18 16,-1-7-15-16,5-10-3 15,-4-6-5-15,-8-8-2-1,1-3-6 16,-7 3 6-15,0 3-6 14,0 7-10-14,0 5 2 15,0 9-15-16,0 12-1 16,0 7-19-15,0 2-45 14,0 8-58-14,-13-10-85 16,6 9-166-16,-11 3-426-1</inkml:trace>
    </iact:actionData>
  </iact:action>
  <iact:action type="add" startTime="61389">
    <iact:property name="dataType"/>
    <iact:actionData xml:id="d7">
      <inkml:trace xmlns:inkml="http://www.w3.org/2003/InkML" xml:id="stk7" contextRef="#ctx0" brushRef="#br0">9373 10986 876 0,'0'0'253'1,"0"0"-141"2,0 0-25 7,0 0 41-6,0 0-36 4,0 0-52 0,0 0-31 1,0 30 36-3,0-12 46 1,-14 4 12 3,-3 4-35-4,-4 3-14 1,-10 7 5 0,3 7-16 1,-10 5 4 0,0 7-13-2,0 6 2 3,3 4 2-2,4 8-11 4,0 3-1 3,10 4-2-13,7 0-8 15,14 4 0-15,0-1-14 15,0 0-2-15,14-3 0-1,14-4-9 16,3-8 3-16,7-10 5 16,0-9-1-15,7-13 1 15,0-8-14-15,-3-5-46 14,20-7-114-14,-17-10-119 16,-10-6-319-17</inkml:trace>
    </iact:actionData>
  </iact:action>
  <iact:action type="add" startTime="62700">
    <iact:property name="dataType"/>
    <iact:actionData xml:id="d8">
      <inkml:trace xmlns:inkml="http://www.w3.org/2003/InkML" xml:id="stk8" contextRef="#ctx0" brushRef="#br0">10165 11525 188 0,'0'0'278'7,"0"0"-115"1,0 0 32-2,0 0-22 2,0 0-34 1,0 0-4-2,0 0-21 1,0-33-8-2,0 31-2 3,0 2 3-1,0 0-10-3,0-3-5 3,0 3-19 0,-10-2-6 1,10 2-14-4,-7 0-17 5,-7 0-14-4,0 0-10 4,-10 0-8-6,3 0-4 4,-10 0-1 0,-7 10-1 0,0 7 2-1,3 6-1 0,-10 2 0 2,7 3 0-2,0 4-7 1,11 1 7-2,-5 6-5 3,1-4 5-1,11 3-9 4,6-3 1-10,-4 0-2 13,18-5-3-14,0 3-13 15,0-3 4-15,0 5 3 15,18 0 8-16,2 6 10 16,12-4 1-15,-5-1 0 15,11-1-14-15,7-3 9-1,0-4 0 15,0-5 5-13,0-6-6 13,0-1 5-14,0-9-7 15,0-2-5-15,0-2 5 14,7-3-6-13,0 0-8-2,0 0 2 16,-7-18-7-15,7-7 4 14,-7-10 6-14,-7-8-1 15,-3-10 9-15,-11-4 4 13,-3-5-12-13,3 2-12 15,-17-2-24-15,-7-1-6 15,0 0 30-16,0-1-4 0,-14 4 12 17,-24-1 12-17,0 8 0 17,0 8-19-17,0 10-3 17,3 7 17-16,4 9-18-1,10 3-12 16,-10 4-53-16,0 1-80 16,10 4-122-15,-3-1-413-1</inkml:trace>
    </iact:actionData>
  </iact:action>
  <iact:action type="add" startTime="63824">
    <iact:property name="dataType"/>
    <iact:actionData xml:id="d9">
      <inkml:trace xmlns:inkml="http://www.w3.org/2003/InkML" xml:id="stk9" contextRef="#ctx0" brushRef="#br0">10896 12182 497 0,'0'0'304'2,"0"0"-172"11,0 0 4-11,0 0-12 5,0 0 2 1,0 0-13 0,0 0-28-1,-59 132 2-1,41-105-30 4,5-5-22-4,-1-2-19 4,3-4-16-6,4-6-2 4,1-2-59 0,6-8-99 0,0 0-105-1,0-4-275-7</inkml:trace>
    </iact:actionData>
  </iact:action>
  <iact:action type="add" startTime="64189">
    <iact:property name="dataType"/>
    <iact:actionData xml:id="d10">
      <inkml:trace xmlns:inkml="http://www.w3.org/2003/InkML" xml:id="stk10" contextRef="#ctx0" brushRef="#br0">11560 11459 529 0,'0'0'761'2,"0"0"-629"0,0 0 38 7,0 0-65-2,0 0-52-1,0 0-37 2,0 0 13 0,0 114 13 0,0-59 20-2,-10 10 17 4,3 9-28-3,-7 1-22 2,7-2-11-5,0-3-18 4,0-7 0 0,7-4-55 0,0-14-64-2,0-10-57 2,0-15-112 0,14-7-293 1,-7-13-73-9</inkml:trace>
    </iact:actionData>
  </iact:action>
  <iact:action type="add" startTime="64592">
    <iact:property name="dataType"/>
    <iact:actionData xml:id="d11">
      <inkml:trace xmlns:inkml="http://www.w3.org/2003/InkML" xml:id="stk11" contextRef="#ctx0" brushRef="#br0">12013 10759 540 0,'0'0'747'1,"0"0"-630"5,0 0-59 2,0 0-43-1,0 0 23 0,0 0 40 1,0 0-11 1,129 169 18-4,-91-101 5 5,-4 12 11-4,4 12-33 3,-7 13-22-4,-3 23 7 3,-11 28-4 1,-10-9-15-2,0-19-9 1,-7-15-15 9,0-24 1-16,-7 9-5 15,-17 5-5-15,10-15-1 15,0-15-74-14,-10-10-135-2,10-20-154 15,1-20-549-14</inkml:trace>
    </iact:actionData>
  </iact:action>
  <iact:action type="add" startTime="71545">
    <iact:property name="dataType"/>
    <iact:actionData xml:id="d12">
      <inkml:trace xmlns:inkml="http://www.w3.org/2003/InkML" xml:id="stk12" contextRef="#ctx0" brushRef="#br0">2600 14049 320 0,'0'0'120'6,"0"0"-49"3,0 0 0-4,0 0-11 3,0 0-27 0,0 0 6 1,0 0 28-3,0-3 41 2,0 3 6-1,0 0-11 3,0 0-12-6,0 0 3 4,0 0-13 1,0 0-10-2,0 0-14-1,0 0-19 4,0 0-19-3,0 0-18 0,0 0 0 1,0 0 5-2,0 0-4 4,0 0-2-3,0 0 0-2,0 0 1 4,0 0 5-2,0 0-5 1,0 0 1-2,0 0-1 3,0 0 8-2,0 0 0 3,0-3 5-4,0 0 12 0,0-5-1 2,0 2-22 0,0-5-3 0,0 1-12-2,0 1-7 2,0-1-2 0,0 0-3 1,0-1-6-4,0 4 2 5,0 1 14-4,0 3 8 3,0 3-1-4,0 0-17 3,0 0-15 0,0 0 1 0,0 0-11 0,7 16 16-1,-1 0 24 2,1 3 7-3,0 2 1 0,0-4-7 2,-7 0 7 0,0-1-13 0,0-1 5-1,0-2 9 0,0-1 0 1,0-1 7 1,0-4 1-4,0 0-7 5,0-4 1-3,0-3 8 2,0 0 1-5,0 0 21 4,0 0 15 0,0 0-8 0,0-13-36-1,0-7-3 0,0-5-21 3,0-6 7-4,11 2 12 0,-4 4-27 3,-1 6 21-2,1 7 8 1,-7 10-2-1,0 2-41 1,0 0-14-1,0 0 31 2,0 0 6-4,0 10 13 5,0 9 7-4,0 4 10 2,0 0 19-2,0 0-3 2,0-6-10 0,0-1-5 0,0-9 4 0,0-2-9-2,0-5 1 4,0 0-7-4,0 0-33 4,0 0-26-6,0-7-177 4,0-11-176-7</inkml:trace>
    </iact:actionData>
  </iact:action>
  <iact:action type="add" startTime="72605">
    <iact:property name="dataType"/>
    <iact:actionData xml:id="d13">
      <inkml:trace xmlns:inkml="http://www.w3.org/2003/InkML" xml:id="stk13" contextRef="#ctx0" brushRef="#br0">3846 13524 529 0,'0'0'205'4,"0"0"-88"4,0 0-24 0,0 0 23-2,0 0-12 2,0 0-53 1,0 0-18-2,-25-70 25 0,12 55 10 2,-12 2-21-3,11-3-5 4,-17 3 12-6,4-1-9 4,-11 5-40 0,-1 0-5 0,-6 8 0 0,0 1-2-2,-6 0 2 3,6 0 0-2,0 12-2 3,0 13 1-6,10 11-5 5,4 4 6-1,0 2-7-1,10 6 6-1,7-3 0 4,7 0-5 5,7-1-3-15,0-4 3 17,0-6 5-16,21-5-11 14,0-6 1-14,10-8 5 15,7-8-4-14,0-7 1-2,-3 0 2 15,10-10-11-14,0-20-2 15,0-5-12-15,-7-10-25 14,0-4 8-14,-11-2 11 15,5 2-5-15,-19 4 43 14,12 4 1-14,-18 9 0-1,6 7 5 16,-13 9 4-15,7 5 0 15,-7 10 6-15,0 1 3 15,0 0 13-15,0 0-19-1,0 5-12 8,0 14-1 1,-14 17 43 6,1 9 5-15,-12 16 4 16,-2 12 8-15,-11 8-3 15,6 11-20-15,5 10-10 15,-4 1-4-15,-1-5-7 15,12-6-7-16,13-15-9 0,0-14 1 16,7-16-1-15,0-9-19 15,0-11-26-15,0-11-47 15,21-13-82-16,3-3-64 1,-3 0-164 14</inkml:trace>
    </iact:actionData>
  </iact:action>
  <iact:action type="add" startTime="73332">
    <iact:property name="dataType"/>
    <iact:actionData xml:id="d14">
      <inkml:trace xmlns:inkml="http://www.w3.org/2003/InkML" xml:id="stk14" contextRef="#ctx0" brushRef="#br0">4247 13598 1250 0,'0'0'260'1,"0"0"-121"4,0 0-22 3,0 0-36 1,0 0-46-3,0 0-25 1,0 0-3 0,-66 91 9 1,35-56 37 0,0 5-12-2,3 7-21 2,-3 7-5 0,10 4 3 0,-3 6-6-2,3 4-10 4,4 3 2-4,17-3-4 4,0-5-8-4,0-4 7 1,10-10-7 9,11-6 7-15,17-7-8 14,0-7-8-14,7-6 11 14,-3-8 4-14,13-7-22 15,-3-8-4-15,-7 0-10 15,0-5-5-15,-3-22 20-1,-4-9 23 16,0-7-7-16,-7-4-15 16,-10-3-15-15,-14-10 31 15,0-2-4-15,-7-8 9 16,0-11-6-16,-21-5 1-1,-10 1-1 15,3 4-14-14,-10 14 14 14,7 14-3-14,3 16-12 15,11 15-23-15,3 8-68 14,14 1-77-13,0 5-185-2,0 3-565 15</inkml:trace>
    </iact:actionData>
  </iact:action>
  <iact:action type="add" startTime="73965">
    <iact:property name="dataType"/>
    <iact:actionData xml:id="d15">
      <inkml:trace xmlns:inkml="http://www.w3.org/2003/InkML" xml:id="stk15" contextRef="#ctx0" brushRef="#br0">5143 13867 1016 0,'0'0'384'1,"0"0"-229"4,0 0-64-1,0 0-21 4,0 0-70 0,0 0-10 0,0 0 10-2,111 2 16 2,-66-2-9 1,-7 0-5-2,0 0-2 2,-3 0-9-4,-4 0-33 5,0 0-59-4,-10 0-59 1,-14 20-57 0,0-2-142 1,-7-2-331-6</inkml:trace>
    </iact:actionData>
  </iact:action>
  <iact:action type="add" startTime="74300">
    <iact:property name="dataType"/>
    <iact:actionData xml:id="d16">
      <inkml:trace xmlns:inkml="http://www.w3.org/2003/InkML" xml:id="stk16" contextRef="#ctx0" brushRef="#br0">5067 14255 859 0,'0'0'330'3,"0"0"-158"9,0 0-40-11,0 0-30 15,0 0-68-15,0 0-33 4,0 0-1 0,52 5 79 6,-7 2 19 1,7 4-9-8,0-1-13 8,10-1-42-11,-3 5-21 15,-7-6-13-15,-7 3-41 15,0-3-116-16,-24-3-214 16,-4-5-514-14</inkml:trace>
    </iact:actionData>
  </iact:action>
  <iact:action type="add" startTime="76935">
    <iact:property name="dataType"/>
    <iact:actionData xml:id="d17">
      <inkml:trace xmlns:inkml="http://www.w3.org/2003/InkML" xml:id="stk17" contextRef="#ctx0" brushRef="#br0">6583 13867 857 0,'0'0'174'7,"0"0"-57"0,0 0 10 2,0 0 5-4,0 0-58 5,0 0-29-4,-7 0-11 4,7 0-18-4,0 15-5 2,0 16-5-2,-17 21 35 2,10 21 25 0,-7 18-23-2,-10 35-8 2,10 33-14 0,-7 35-14 2,4 7-6 5,10-13 0-14,7-46 0 15,0-55-1-15,0-31-21 14,0-23-64-14,0-5-30 0,14-16-78 14,3-6-117-14,-10-6-256-1</inkml:trace>
    </iact:actionData>
  </iact:action>
  <iact:action type="add" startTime="77356">
    <iact:property name="dataType"/>
    <iact:actionData xml:id="d18">
      <inkml:trace xmlns:inkml="http://www.w3.org/2003/InkML" xml:id="stk18" contextRef="#ctx0" brushRef="#br0">6455 13844 631 0,'0'0'370'2,"0"0"-230"2,0 0-108 5,0 0-15-3,14-131 6 4,24 96 9-5,7 2-7 2,0 5 20 1,7 0-3 0,17 9-4-1,-3 1-18 0,0 6-14 3,10 7-2-4,7 5-3 2,-17 0-2-2,-7 14 1 3,-8 17-6-1,-19 6 5-1,-19 7-6 0,-13 3 7 0,0 14 32 3,-13 9 9 5,-32 15-1-14,-14 12-25 14,-24 6-8-14,0-5-7 15,-4-13-34-15,11-19-18 15,10-19-32-15,4-31-103-1,34-14-146 17,4-2-364-17</inkml:trace>
    </iact:actionData>
  </iact:action>
  <iact:action type="add" startTime="78206">
    <iact:property name="dataType"/>
    <iact:actionData xml:id="d19">
      <inkml:trace xmlns:inkml="http://www.w3.org/2003/InkML" xml:id="stk19" contextRef="#ctx0" brushRef="#br0">8373 13310 823 0,'0'0'250'1,"0"0"-71"3,0 0-11 3,0 0-17 0,0 0-53 1,0 0-44 0,0 0-19-2,-59 22-19 3,14 20 9-1,-14 21 26 1,-24 37 15-5,-14 52-3 7,0 51-22-6,14 21-2 5,31 1-25-6,38-17-7 5,14-34-6-2,52-5 4 8,38-15-5-14,0-34-1 15,52 2-14-15,14-27-46 15,6-23-57-15,4-9-102 15,-62-35-262-16,-31-18-524 1</inkml:trace>
    </iact:actionData>
  </iact:action>
  <iact:action type="add" startTime="79391">
    <iact:property name="dataType"/>
    <iact:actionData xml:id="d20">
      <inkml:trace xmlns:inkml="http://www.w3.org/2003/InkML" xml:id="stk20" contextRef="#ctx0" brushRef="#br0">13910 13877 529 0,'0'0'190'6,"0"0"-14"2,0 0-40-2,0 0-3 4,0 0 16-4,0 0-43 5,0-18-16-8,0 18 9 5,0 0-7 0,0 0-6 0,0 14-24 0,-17 22-23-2,-18 25 11 3,-10 24-2-2,-31 39-18 1,-28 38-6-1,-38 38-6 5,0 10-6 5,25-37 1-16,27-44-1-1,52-51-11 16,7-20 1-15,10-3-2 14,14-5-98-14,-10-6-93 15,17-39-125-15,17-5-209 14,4-10 196-13</inkml:trace>
    </iact:actionData>
  </iact:action>
  <iact:action type="add" startTime="79807">
    <iact:property name="dataType"/>
    <iact:actionData xml:id="d21">
      <inkml:trace xmlns:inkml="http://www.w3.org/2003/InkML" xml:id="stk21" contextRef="#ctx0" brushRef="#br0">13408 13708 1107 0,'0'0'258'2,"0"0"-44"11,0 0-98-10,0 0-53 3,0 0-62 2,0 0 8 0,24 138 43 1,4-52 1-2,3 37 13 1,14 33-7-2,14 36-14 5,17 14-10-6,-3-12-17 1,-11-40-11 3,-10-48-7 5,-17-38-14-12,-4-18-66 12,0-1-57-13,4-8-50 15,-4-23-45-16,-17-18-74 17,-7 0-328-16</inkml:trace>
    </iact:actionData>
  </iact:action>
  <iact:action type="add" startTime="80230">
    <iact:property name="dataType"/>
    <iact:actionData xml:id="d22">
      <inkml:trace xmlns:inkml="http://www.w3.org/2003/InkML" xml:id="stk22" contextRef="#ctx0" brushRef="#br0">13567 13275 1092 0,'0'0'270'10,"0"0"-201"-5,0 0-68 4,0 0 73-4,139 17 28 8,-56-7-56-10,0 3-27 5,7-3-4-2,7 6-15 3,14 8-87-1,-28-1-143-1,-11-1-314-6</inkml:trace>
    </iact:actionData>
  </iact:action>
  <iact:action type="add" startTime="80556">
    <iact:property name="dataType"/>
    <iact:actionData xml:id="d23">
      <inkml:trace xmlns:inkml="http://www.w3.org/2003/InkML" xml:id="stk23" contextRef="#ctx0" brushRef="#br0">14447 14617 940 0,'0'0'408'1,"0"0"-257"3,0 0-59 4,0 0-2-2,0 0-90 2,0 0 7 0,0 0 9-2,155-8-7 3,-96 3-9-2,3 0-20 1,28 0-130-2,-17 3-148 5,-7 2-257-11</inkml:trace>
    </iact:actionData>
  </iact:action>
  <iact:action type="add" startTime="80841">
    <iact:property name="dataType"/>
    <iact:actionData xml:id="d24">
      <inkml:trace xmlns:inkml="http://www.w3.org/2003/InkML" xml:id="stk24" contextRef="#ctx0" brushRef="#br0">15571 14494 622 0,'0'0'412'2,"0"0"-228"10,0 0-16-11,0 0-49 15,-131 155-62-16,86-104-37 17,7 5-7-17,-14-3-1 17,14-2 11-17,-7-10 16 0,14-8 1 16,10-4-8-15,7-19-3 15,14-5-4-15,0-5-6 14,0 0 0-14,0 0-19 2,7-15-35 4,14-8 35 1,17-16 11 7,7-2-11-14,0-8 0 14,7-6-1-14,0-3-22 15,-7-4-55-15,0-3 11 15,-7 5 13-15,-11 5 15 15,-2 10 25-15,-12 9 14-1,-6 12 8 15,0 11 48-14,-7 8 6 15,0 2-2-15,0 3-18 2,0 0-12 10,0 0-1-10,-14 13-12 3,1 7 7 2,-19 8-11 9,19 5-4-17,-19 4 2 15,26 1 1-14,-8-1-2 15,14 3-9-15,0-3-1 15,0-7-1-15,27-6-9 15,5-6-2-16,13-8 5 0,13-7-10 16,5-3-3-15,2-5-9 15,8-23-17-15,-4-1-9 15,-3-8-47-16,-4 7 2 17,-10-8 12-16,-7 8 19-1,-24 5 46 16,0 5 22-16,-4 8 1 16,-10 4 33-16,-7 8 34 16,0 0-35-15,0 0-24 3,0 25 8 3,0 10 50 0,0 10-18 7,7 6-31 3,7 1-17-16,10 2-1-1,7 1-95 16,4-12-190-15,-4-18-502-1</inkml:trace>
    </iact:actionData>
  </iact:action>
  <iact:action type="add" startTime="82474">
    <iact:property name="dataType"/>
    <iact:actionData xml:id="d25">
      <inkml:trace xmlns:inkml="http://www.w3.org/2003/InkML" xml:id="stk25" contextRef="#ctx0" brushRef="#br0">22511 13199 535 0,'0'0'202'2,"0"0"-76"-2,0 0-25 7,0 0 22-1,0 0 20 2,0 0-27 0,0 0-39 0,0-38-19 0,0 38 0-1,0 0 0 3,0 0-22-5,0 0-36 1,24 21 0 3,4 9 25-2,10 18 25 1,14 12-18-2,6 19-12 3,12 34 4 0,2 37 2 1,11 50 0 7,0 14-7-17,-17-2-3 16,-7-13 8-15,-14-15 4-1,-14 6-5 16,0 4-5-15,-24 5-2 15,-7-2-1-15,0-1-7 14,-17-7-2-14,-4-18 2 15,0-38-8-15,4-39 0-1,10-31-8 16,0-5-45-15,0-11-146 14,-10-14-368-14</inkml:trace>
    </iact:actionData>
  </iact:action>
  <iact:action type="add" startTime="88902">
    <iact:property name="dataType"/>
    <iact:actionData xml:id="d26">
      <inkml:trace xmlns:inkml="http://www.w3.org/2003/InkML" xml:id="stk26" contextRef="#ctx0" brushRef="#br0">11747 13935 709 0,'0'0'225'7,"0"0"-118"2,0 0-38-2,0 0-7-1,0 0 8 3,0 0-18 0,0-8-32-3,0 5 17 1,0 3 28 2,0 0-1-2,0 0-8 2,0 0-8-4,0 0-4 2,0 0 1 1,0 0-8 0,0 0-7-1,0 0 7 0,0 0-8 3,0 0-11-4,0 0-2 2,-10 0-10-2,-4 11-6 4,-7 6 1-4,-10 7-1 0,0 3 0 2,-4 6-1 1,-3 2-1-2,-7 2-6-1,0 6 7 4,-7-2 0-2,0-1 0 1,7 0 0 0,0-12-2 8,7 0 3-15,7-10-1-2,17-3 1 14,7-6 0-13,0-4-1 15,7 1 0-15,0-6-10 5,0 0 1 0,0 0 4 3,0 0-5-3,0 2 3 1,0 6-11 1,7 7 8 0,14 7 11 1,17 6 1-2,7 10 10 9,7 3 2-15,10 0 11 15,4 5-15-15,0-3-2 15,-4-5-7-15,-3-5 6 0,-7-8-6 13,-7-5-39-13,14-8-91 15,-7-2-174-15,-14-10-265-1</inkml:trace>
    </iact:actionData>
  </iact:action>
  <iact:action type="add" startTime="90131">
    <iact:property name="dataType"/>
    <iact:actionData xml:id="d27">
      <inkml:trace xmlns:inkml="http://www.w3.org/2003/InkML" xml:id="stk27" contextRef="#ctx0" brushRef="#br0">17946 14162 491 0,'0'0'512'2,"0"0"-387"6,0 0-43-2,0 0-1 2,0 0 25 0,0 0-38 0,0 0-36-2,0 0-16 5,0 0 18-5,0 0 34 3,0 0 2-5,0 0-20 5,0 0-18-2,0 0-6 2,0 4-17-3,-14 6-1 1,-10 3-8 3,-15 5 0-4,5 4-1 1,-11 4 1 0,-7 7-1 1,-10-2 1 0,3 6 0-2,0 3 0 2,0-5 2 2,-3 2-2 6,10 1 8-15,7 0-2 15,-7-6-5-15,24 0-1 16,-10-4 1-16,14-9-1-1,10-3 1 15,7-6-1-14,0-3 0 15,7-2-1-15,0-5 0 3,0 2 0 3,0 3 1 3,0 3-9 1,0 9 2-9,21 9 7 12,3 7 0-13,11 9 10 15,20 6 12-15,-3 0-9 14,7 3 12-14,0-4-8 15,0-1 1-15,10-3-5 16,-10-1-3-17,0-2-9 1,3 0 0 14,-21-5 0-15,4-3-1 16,-13-10-20-15,-1-4-36 15,-17-9-48-15,-7-1-180 15,-7-8-497-16</inkml:trace>
    </iact:actionData>
  </iact:action>
  <iact:action type="add" startTime="92655">
    <iact:property name="dataType"/>
    <iact:actionData xml:id="d28">
      <inkml:trace xmlns:inkml="http://www.w3.org/2003/InkML" xml:id="stk28" contextRef="#ctx0" brushRef="#br0">8767 14091 745 0,'0'0'257'8,"0"0"-115"1,0 0-86-4,0 0 21 6,0 0-45-6,0 0-32 6,0 0 10-8,38 0-1 5,-14 0 65 0,4 0-20 0,3 0-20 0,7 0-23-2,-10 0-10 4,3 0 7-3,0 0-8 3,-10 5 0-7,-7 2-10 5,3 1-3 0,-17 0-2 0,0 4 8-2,0 3 7 2,0 8 5 1,0 2 24-2,0 10-7 1,-24 3-9-2,3 7-4 4,-10 0-3-3,0 6 2 4,-4 0-7 6,4 1-1-15,0 0 1-2,10-6-1 15,-10-2-1-14,17-9-4 15,0-7 5-15,7-6 0 10,-3-7 0-8,3-7 0 16,7-1-1-19,0-4 1 0,0 0-1 16,0 2-1-15,0 2 2 6,31 5 0 1,-3 6 22 10,17-1-21-18,10 4 12 15,4-4-13-14,-14 1 0 15,7-11-56-15,-14 3-59-1,-3-6-89 17,-4-4-132-16,-10 0-45-1</inkml:trace>
    </iact:actionData>
  </iact:action>
  <iact:action type="add" startTime="93275">
    <iact:property name="dataType"/>
    <iact:actionData xml:id="d29">
      <inkml:trace xmlns:inkml="http://www.w3.org/2003/InkML" xml:id="stk29" contextRef="#ctx0" brushRef="#br0">8701 14357 910 0,'0'0'217'4,"0"0"-217"6,0 0 23-6,0 0 22 6,0 0 7-4,194 0-52 3,-128 4-19-4,10 5-72 3,14 9-78 0,-24 0-126 0,-14-4-223-7</inkml:trace>
    </iact:actionData>
  </iact:action>
  <iact:action type="add" startTime="93673">
    <iact:property name="dataType"/>
    <iact:actionData xml:id="d30">
      <inkml:trace xmlns:inkml="http://www.w3.org/2003/InkML" xml:id="stk30" contextRef="#ctx0" brushRef="#br0">9418 14945 590 0,'0'0'234'4,"0"0"-112"6,0 0-7-6,0 0 3 4,0 0-24 0,0 0-36 0,0 0-3-1,0 0 14 0,0-5-11 1,0-6-23 1,0 4-11-2,0-3-8-1,7 4-4 3,-7 1-12-2,0 5-9-1,0 0-20 2,0 0-22 0,0 0-27 1,0 0-32-4,0 5-45 5,0 11 48-4,0 9-21 4,0-4-121-6,0 1-251-3</inkml:trace>
    </iact:actionData>
  </iact:action>
  <iact:action type="add" startTime="94031">
    <iact:property name="dataType"/>
    <iact:actionData xml:id="d31">
      <inkml:trace xmlns:inkml="http://www.w3.org/2003/InkML" xml:id="stk31" contextRef="#ctx0" brushRef="#br0">9819 14756 456 0,'0'0'721'9,"0"0"-535"6,0 0-72-14,0 0-31 3,0 0-52 6,0 0-31-4,0 0-12-1,-7 53 12 3,0-21 0 8,0 1 0-15,1-1-27 14,-1-4-48-14,7-5-66 15,0-1-67-15,13-4-125 15,1-10 0-15</inkml:trace>
    </iact:actionData>
  </iact:action>
  <iact:action type="add" startTime="94264">
    <iact:property name="dataType"/>
    <iact:actionData xml:id="d32">
      <inkml:trace xmlns:inkml="http://www.w3.org/2003/InkML" xml:id="stk32" contextRef="#ctx0" brushRef="#br0">10089 14829 870 0,'0'0'208'7,"0"0"-26"-1,0 0-80 5,0 0-43-6,0 0-40 1,0 0 0 2,0 0-3 0,-76 150 3 0,69-111 1-2,7-4-11 3,0-2-9-2,0-6 0 2,24 1-7-4,4-6-15 4,10-6-20-2,14-6-16 1,0-10 39-1,0 0 19 0,-7 0 22 1,0-18-22 0,-21-4-7 0,-10-4 7-2,-7-4 0 4,-7-5 0-4,0-3 1 0,0 1 1 2,-21-1-2 0,-10 3 0 0,-7 4-31 0,10 3-50-1,-10 6-72 11,7 4-217-17</inkml:trace>
    </iact:actionData>
  </iact:action>
  <iact:action type="add" startTime="96282">
    <iact:property name="dataType"/>
    <iact:actionData xml:id="d33">
      <inkml:trace xmlns:inkml="http://www.w3.org/2003/InkML" xml:id="stk33" contextRef="#ctx0" brushRef="#br0">19223 14279 393 0,'0'0'153'8,"0"0"-94"-1,0 0 3 1,0 0 19-2,0 0-25 4,0 0-14-4,0 0 23 4,0 0 48-6,0 0 10 4,0 0 4 0,0 0-24 0,0 0-26-2,0 0-16 2,0 0-16 0,7 0-16 0,0 0-26 0,6 0-2-2,12 0-1 3,9 0 16-2,11 4-15-1,0 1 8 2,0-4-8 0,0 3 0 0,0-4 0-2,-14 0 1 4,-3 0-1-4,-4 0 4 4,-10 2-5-6,-7-2 0 4,0 2-2 0,3 3 1 1,-10 4 0-2,0 3-5-1,0 6 6 3,0 4 1-2,0 11 8 3,0 2-6-5,-17 7-2 3,3 7 8 1,-7 5-9 2,-10 2 2-10,0 5-2 16,3-1 1-16,-3-2 0 13,0 0-1-13,3-3-7 15,-3-1 7-15,4-9 0 15,-5-2-1-15,8-11 1 14,3-4 0-14,8-8 1 15,-5-3-1-15,11-12 1-1,0-2 19 16,7 0 9-15,0-3-11 2,0 0-2 7,0 0-16-4,7 0-7 2,18 0 7-1,20 5 0 8,7 2 13-14,6-2-3 15,8 0-9-15,3 1-1 14,-10 1-27-14,-7 0-13 15,-7 2-31-15,-7 2-76 14,0-5-60-14,-17-1-142 15,-7-3-45-15</inkml:trace>
    </iact:actionData>
  </iact:action>
  <iact:action type="add" startTime="97026">
    <iact:property name="dataType"/>
    <iact:actionData xml:id="d34">
      <inkml:trace xmlns:inkml="http://www.w3.org/2003/InkML" xml:id="stk34" contextRef="#ctx0" brushRef="#br0">19243 14546 899 0,'0'0'167'7,"0"0"-133"1,0 0 119-2,180-6-37 3,-100 6-80-2,3 0-24 1,0 0-12-2,-10 12-74 4,10 10-59-3,-31-2-119 3,-14-1-140-10</inkml:trace>
    </iact:actionData>
  </iact:action>
  <iact:action type="add" startTime="97406">
    <iact:property name="dataType"/>
    <iact:actionData xml:id="d35">
      <inkml:trace xmlns:inkml="http://www.w3.org/2003/InkML" xml:id="stk35" contextRef="#ctx0" brushRef="#br0">19981 15501 664 0,'0'0'277'1,"0"0"-131"-1,0 0-52 8,0 0-20 0,0 0-48 0,0 0-26-1,0 0 0 1,0-68-1 0,0 48-5 0,0 8-51-2,0 1-131 1,17 4-193 1,-3 2-243-5</inkml:trace>
    </iact:actionData>
  </iact:action>
  <iact:action type="add" startTime="97658">
    <iact:property name="dataType"/>
    <iact:actionData xml:id="d36">
      <inkml:trace xmlns:inkml="http://www.w3.org/2003/InkML" xml:id="stk36" contextRef="#ctx0" brushRef="#br0">20489 15239 738 0,'0'0'132'14,"0"0"-17"-13,0 0-37 14,0 0 31-14,0 0-60 3,0 0-20 6,0 0 7-4,-135-14 6 1,115 15 0 1,2 12-23 8,5 0-11-16,6 1-6 16,-7 8-1-15,14-12 0 14,-7 4-1-13,7-4 0 13,0 1-10-14,0-1-12 14,14-3-11-14,0-2 4 0,17 1 5 14,-4-6 6-14,5 0-1 15,-1 0-3-15,-4-18-17 15,11 3-19-15,-6-3 18 14,-12-3-8-14,5 3-27-1,-12 1-5 16,1 5 54-15,-7 1 26 15,-7 6 16-15,0 5 54 14,0 0 37-14,0 0-17 1,0 0-44 6,0 0-22 0,0 0 13 0,-7 10-2-1,-7 8-15 9,1 5 3-15,-5 5 8 15,-3 6-12-15,4 10-2 16,3-2-8-16,0 4-9 13,8 1 0-13,-12-7-15-1,18-3-32 16,0-9-34-15,0-9-78 14,18-8-69-14,2-11-3 15,5 0-150-15</inkml:trace>
    </iact:actionData>
  </iact:action>
  <iact:action type="add" startTime="98202">
    <iact:property name="dataType"/>
    <iact:actionData xml:id="d37">
      <inkml:trace xmlns:inkml="http://www.w3.org/2003/InkML" xml:id="stk37" contextRef="#ctx0" brushRef="#br0">20901 15289 1048 0,'0'0'214'4,"0"0"-85"1,0 0-40 4,0 0-43-2,0 0-34-1,0 0-12 2,0 0 0 0,-135 144-1 0,118-111 1-2,17 2 1 2,0-2 8 0,0 0-9 2,24-9-1-5,7-3-13 4,4-10-17-3,3-9 9 3,-7-2 8-3,-3 0 14 1,3-18 26 2,-17-4 4-2,3-12-6 1,-10-3-13-2,0-1-8 4,-7-2-3-3,0 0-30-2,0 6-33 3,-31 5-51 3,3 8-46-4,11 8-187-7</inkml:trace>
    </iact:actionData>
  </iact:action>
  <iact:action type="add" startTime="146187">
    <iact:property name="dataType"/>
    <iact:actionData xml:id="d38">
      <inkml:trace xmlns:inkml="http://www.w3.org/2003/InkML" xml:id="stk38" contextRef="#ctx0" brushRef="#br1">15776 9794 162 0,'0'0'112'7,"0"0"-83"-1,0 0-29 2,0 0-20 0,0 0-25 0,0 0-28-2,20-19 16 3,-20 19 57-2,0 0 28 2,0 0 61-2,0 0 4 1,0 0-14-2,0 0-21 5,0 0-4-6,0 0-9 1,0 0 3 2,0-3 2 0,0 3 2 0,0-3 9-2,0 3-6 4,0 0 7-3,0 0 4 2,0 0 11-5,0 0-8 4,0 0-11 0,0 0-10 0,0 0-6-1,0 0-4 1,0 0 4-1,0 0 7 1,0 0 3 0,0 0-14-2,0 0-3 3,0 0-15-2,-7 0 5-1,7 3-24 2,-7 7 5 0,-10 11-3 0,3 7 6-1,-6 12 4 2,-12 5 4-3,1 5 2 4,4 3 0-4,-11 2-10 6,6 4-8 4,-2 0 11-15,-11 5-3-1,0 1-8 16,0-2 14-15,0 1 1 15,0-5-9-16,0-4 5 17,7-4 5-16,17-5-7 14,-10-5-8-15,17-9-1 1,0-8 5 15,-3-7-5-15,17-5-1 15,-7-7-12-16,7-5-11 16,0 0-30-15,0 0-53 1,-14 0-139 6,7 0-271 0,-10-16-254-6</inkml:trace>
    </iact:actionData>
  </iact:action>
  <iact:action type="add" startTime="147177">
    <iact:property name="dataType"/>
    <iact:actionData xml:id="d39">
      <inkml:trace xmlns:inkml="http://www.w3.org/2003/InkML" xml:id="stk39" contextRef="#ctx0" brushRef="#br1">15388 9804 385 0,'0'0'212'8,"0"0"-89"-1,0 0 1 1,0 0-45 0,0 0-30-2,0 0-14 2,0 0 1 0,0 0-1 1,0 0 8-4,0 0 15 5,0 0 2-3,0 0-1 2,0 0-17-5,0 0-19 4,0 0-23 0,0 4 0 0,0 10 10-2,0 7 14 2,0 8 3 1,0 10 1-2,0 14 12 0,0 17-3 1,7 10 5 4,0 16-4 6,0 5-11-18,7 2-9 0,-8 0-5 16,12-4 0-16,-4-9 6 16,10-6-6-15,-10-15-6 15,6-10-7-15,-2-16 0 15,-4-13-4-16,-7-13-43 16,-1-6-43-15,-6-11-91-1,7 0-122 16,-7-21-189-15</inkml:trace>
    </iact:actionData>
  </iact:action>
  <iact:action type="add" startTime="147981">
    <iact:property name="dataType"/>
    <iact:actionData xml:id="d40">
      <inkml:trace xmlns:inkml="http://www.w3.org/2003/InkML" xml:id="stk40" contextRef="#ctx0" brushRef="#br1">15893 10578 546 0,'0'0'217'9,"0"0"-70"-3,0 0-50 2,0 0-22-2,0 0-24 4,0 0 47-4,0 0 28 0,0 91-7 2,0-59 12 0,0 7-51 0,0-5-37-1,0 1-21 1,-7 2-14-1,7-10-7 2,0-2-1-4,-7-7-22 3,7-6-59 0,0-5-76 0,0-4-123-2,0-3-280-5</inkml:trace>
    </iact:actionData>
  </iact:action>
  <iact:action type="add" startTime="148559">
    <iact:property name="dataType"/>
    <iact:actionData xml:id="d41">
      <inkml:trace xmlns:inkml="http://www.w3.org/2003/InkML" xml:id="stk41" contextRef="#ctx0" brushRef="#br1">16118 10659 459 0,'0'0'190'7,"0"0"-70"1,0 0-14-2,0 0 11 2,0 0-26 0,0 0-22 0,0 0-17-2,0 0 25 4,0 0-2-4,0 0-28 4,0-5-29-4,0-1-18 1,7 4-1 1,-7-3-5-1,0 0 6 1,0 0 0-1,0 3 1 1,7-1 0-1,-7 3 0 3,0 0 6-6,0 0-7 4,0 0 0 0,0 0-8 0,0 0-4-2,0 0 2 2,0 0-3 0,0 0-9 0,0 0 1 0,0 0 2-2,0 0-10 4,0 0 29-4,0 3 0 0,0-1 0 2,0-2-19 0,0 5-88 0,-7-3-167-2,7-2-105-5</inkml:trace>
    </iact:actionData>
  </iact:action>
  <iact:action type="add" startTime="149213">
    <iact:property name="dataType"/>
    <iact:actionData xml:id="d42">
      <inkml:trace xmlns:inkml="http://www.w3.org/2003/InkML" xml:id="stk42" contextRef="#ctx0" brushRef="#br1">16066 11016 527 0,'0'0'294'8,"0"0"-115"-3,0 0-5 5,0 0-34-4,0 0-61 3,0 0-34-4,0 0-6 3,7 0 18 0,-7 0 5 0,0 0-37 0,0 0-25-2,0 0-13 4,0 0-51-4,0 0-99 0,0 0-219 3,0 0-588-9</inkml:trace>
    </iact:actionData>
  </iact:action>
  <iact:action type="add" startTime="156667">
    <iact:property name="dataType"/>
    <iact:actionData xml:id="d43">
      <inkml:trace xmlns:inkml="http://www.w3.org/2003/InkML" xml:id="stk43" contextRef="#ctx0" brushRef="#br1">16305 10724 3 0,'0'0'35'7,"0"0"15"1,0 0-2 0,0 0 2-2,0 0-9 3,0 0-14-2,0 0-1 2,0 0-1-4,0 0 12 4,0 0-1-2,0 0-13 1,0 0 0 0,0 0 2-2,0 0 7 2,0 0-1 0,0 0-15 0,0 0 0-2,0 0 6 4,0 0-8-4,0 0 5 4,0 0-2-6,0 0 9 4,0 0-10 0,0 0 1 1,0 0 2-3,0 0-2 1,0 0 4 3,0 0 15-4,0 0 23 1,0 0-11 0,0 0-9 1,0 0 5 0,0 0 3-2,0 0-10 2,0 0-11 0,0 0-3 0,0 0-7-2,0 0 3 4,0 0 7 1,0 0-1-6,0 0 1-1,0 0 0 4,0 0-7 0,0 3-11 1,0 4 0-3,0 4 18 1,0 3 1 3,0 1 5-4,0 3-16 1,-7-1-4 0,7 4 1 1,-10 2-2 0,3-1-3-2,0 3 2 2,7 1-10 0,-7-1 6 0,0-3-3-1,0 1-2 3,7-6 6 0,0-4-7 6,-10-5 1-14,10-6 1-2,0 0-1 15,0-2 7-13,0 0 5 3,0 0-4 2,0 0-7 3,0 0 12-4,0 0 25 2,0 0-33-2,0 0-5 2,0-2-1 0,0-8 0 0,0 0 0-2,0-5-12 3,0-2-6-1,10-1-1 1,-10-2 7 8,7-3 6-17,0 3-5 17,0-1 3-16,7-2-13-1,-4 4 15 15,-3 2-7-14,0 2-6 15,0 2-6-15,0 4 8 15,0 4 8-16,-7 2-1 6,7-1-9 5,3-1 3-10,-3 3 0 14,0-3-8-13,7 2 2 13,-7 0 9-14,3-2 6 15,4 4-1-15,-7-3 0 14,0 4-4-14,0 0 11 4,-7 0-5 7,7 0 5-11,-7 0-7 5,10 0 6 2,-10 0 1 0,7 0 0 0,-7 0-1-1,7 0 1 0,0 0-1 3,-7 0 1-6,7 0-1 6,-7 5-7 3,7 6 1-11,-7 1 7 13,0 9 1-14,0 2 56 15,10 5-24-16,-10-4-17 16,0 1 2-15,0 1-10 15,0-7-5-14,0-1 5-2,7-3-6 15,-7-2 5-13,0-6-5 12,0-2-1-13,7 0 0 4,-7-5-7 6,7 0-9-5,-7 0-38-1,14-5-63 3,-7-15-209 6,-7-2-324-10</inkml:trace>
    </iact:actionData>
  </iact:action>
  <iact:action type="add" startTime="161795">
    <iact:property name="dataType"/>
    <iact:actionData xml:id="d44">
      <inkml:trace xmlns:inkml="http://www.w3.org/2003/InkML" xml:id="stk44" contextRef="#ctx0" brushRef="#br1">16803 10456 123 0,'0'0'170'7,"0"0"-76"1,0 0-12 2,0 0-7-6,0 0-16 4,0 0-17 0,0 0-10 1,7 0 15-4,-7 0 0 4,0-2-7 0,0 1-5-2,0-3 1-1,0 4 7 1,0-1 9 1,0 1-6 0,0-4-2-1,0 4 6 1,7 0-3-1,-7 0-1 2,0 0 3-4,0 0 9 5,0-1 5-3,0 1-7 2,0 0 5-5,0-4-10 4,0 4-3 0,0 0-10 0,0 0-9 0,0 0-1-2,0 0 1 3,0 0-12-2,0 0-3 5,11 0-13-10,-4 0-1 6,0 0 1 0,6 0 3 0,12 0 18-1,2 0 5 0,4 4-14 2,-10 1 0-2,10 1-6 2,-10 0 5-4,3-4-5 5,-3 3 5-4,3-5-5 0,-3 3 1 2,3-3 3 0,-10 0-3 0,0 0-1-2,3 0-5 3,-3 0 6-2,-7 0-7 3,10 0-1-5,-10 0-34 2,0 0-98 1,-7 5-104 0,0-3-250-1,0-2-287-7</inkml:trace>
    </iact:actionData>
  </iact:action>
  <iact:action type="add" startTime="162855">
    <iact:property name="dataType"/>
    <iact:actionData xml:id="d45">
      <inkml:trace xmlns:inkml="http://www.w3.org/2003/InkML" xml:id="stk45" contextRef="#ctx0" brushRef="#br1">17499 10256 227 0,'0'0'337'6,"0"0"-200"4,0 0-40-5,0 0 6 5,0 0-24-6,0 0-28 4,0 0-14 0,0 0 23 0,0 0 21-1,0 0 4 0,0 0-5 3,0 0-22-4,0 0-4 4,0 0 8-6,0 0-2 10,0-8-31-12,7 1-10 6,-7-3-2-1,7-6-2 0,7-3-14 1,3-8 0 0,-3 5 1 0,0-2-2-2,10-3 2 3,-3 3-2-2,3-1 0-1,-3 2-8 2,0 6-2 0,-4 1 0 1,4 6 0 7,-4 3-12-16,-3 2 7 16,-7 2 1-15,7 3-7 14,-4 0 7-14,-3 0 1 15,0 0-3-15,0 10-3-1,0 2 10 16,0 7 2-15,-7 0 6 15,6 4-2-15,-6 2 3 14,0 1 15-14,0 2-4 14,0 0-5-14,0 2-3 15,0-3-2-15,0 3-1-1,0 0 1 16,-6 1 5-15,-8 1-5 15,-7 6 6-15,-3 0-6 15,-7 4 1-15,-4 3-1 14,4 4 9-14,-7 1-8-1,10 0-1 16,-10-2 1-15,7-4-2 15,10-5 2-16,-3-5-2 17,17-7 0-17,-7-9-25 17,7-6 2-16,7-5-11-1,-10-3-27 16,10-4-75-16,0 0-85 15,0 0-182-14</inkml:trace>
    </iact:actionData>
  </iact:action>
  <iact:action type="add" startTime="164243">
    <iact:property name="dataType"/>
    <iact:actionData xml:id="d46">
      <inkml:trace xmlns:inkml="http://www.w3.org/2003/InkML" xml:id="stk46" contextRef="#ctx0" brushRef="#br1">17835 10308 320 0,'0'0'129'7,"0"0"-34"1,0 0-29-2,0 0 4 3,0 0-11-2,0 0-14 2,0 0 30-4,0 0 13 5,0 0-16-4,7 0-7 4,-7 0-10-6,0 0-7 4,0 0-2 0,0 0-4 0,0 0-6-2,0-2-1 2,7-3-20 1,-7-2-7-2,7-4-6 3,-7 1 7-6,7-3 2 5,10-2 2-2,-10 3-1 1,7-3-11-1,-1 2 1 0,5-1-1 1,-4-2 5 0,-1 4-6 0,12-4 0-2,-11 2 3 4,-1 0 3-4,5 2-6 0,-4 1 0 2,-1 2 0 0,-6 1 0 0,11 3 0-2,-12 0 1 4,-6 3-1-4,7-1 0 4,0 3 0-6,0-3 0 4,11 2 2 0,-12-3 8 3,1 4-4-8,0 0-6 14,0 0 0-16,0 0 0 6,-7 0-1 2,11 0-1-5,-5 0 2 7,-6 0 1-6,7 4 6 2,0 0 3 0,-7 1 0 2,7 3-9-2,-7-1 0 0,7 0 0 2,4 4-1 8,-11-1 0-16,0 2 0 2,0 1 11 10,0 2 8 3,0 1-7-15,0 2-11-1,0-1 5 16,0 4 1-15,0-4 1 15,0 2 0-15,0-3 0 14,-11 2-1-14,4-4 0 15,0 4 2-14,-7 0-2-2,8 2-1 16,-12-3 1-15,11 4 5 13,-7-3-11-13,1 1 7 15,-5 2-8-15,4 0 0 15,1 1 1-15,-5-2-1 14,5 0 2-14,-1-1-1 15,-4-1 8-15,11 3-8-1,-6-3 9 16,-1-1-10-15,3-2 1 15,4 3 0-16,1-1-1 16,-8 1 1-15,7 2-1-1,-4-3 0 16,11 1 0-15,-7 1-1 15,1-5 0-15,6 3 0 14,0-1-8-14,0-1 9 15,0 3-2-15,0 1 1 15,0 2 1-15,0 2 0-1,0-4 0 15,0 2-10-14,6-1 10 15,1-3 9-15,11-2 20 15,-11 1-17-16,6-3-5 16,5-4-7-15,3 1-8-1,-1 0-10 16,18 1-17-15,0-9-40 15,-6-2-108-16,-12 0-322 0</inkml:trace>
    </iact:actionData>
  </iact:action>
  <iact:action type="add" startTime="176377">
    <iact:property name="dataType"/>
    <iact:actionData xml:id="d47">
      <inkml:trace xmlns:inkml="http://www.w3.org/2003/InkML" xml:id="stk47" contextRef="#ctx0" brushRef="#br1">19102 11120 487 0,'0'0'488'7,"0"0"-372"-1,0 0-61 3,0 0-23-1,0 0 4-3,0 0-7 5,0 0 3-4,76-78 11 4,-56 57-2-6,5 1 4 4,-11 3-3 0,6-6-17 0,5 2-5-2,-5-1-6 2,11 2 1 1,-10-3-14-2,10 2 8 1,-10 4 2-2,17-1-9 4,-7 7 6-4,-3 0-8 0,3 4-7 2,0 2 6 0,-10 1 1 1,10 2 0-4,-10 2-10 4,10 0 5-2,-10 0 5 3,3 0 1-6,-3 0 6 4,3 7-7 0,-3-1 1 0,3 2 0-1,-3 1-1 0,-7 1-1 1,3 1 1 0,4-1 0 0,-4 3 0-2,-3-3 0 4,0 2 0-4,10 1 0 0,-3-1 1 2,3-1 1 0,-3-1 4 0,10-3 1 0,-3-2-6-1,3-5 0 10,7 0 1-16,-4-5 15 15,5-15 1-15,-1-7-10 15,0-1-8-15,-11-2-8 15,5-1-50-15,-8 3-35-1,10-4-86 16,-9 6-185-16,-12 9-159 0</inkml:trace>
    </iact:actionData>
  </iact:action>
  <iact:action type="add" startTime="185739">
    <iact:property name="dataType"/>
    <iact:actionData xml:id="d48">
      <inkml:trace xmlns:inkml="http://www.w3.org/2003/InkML" xml:id="stk48" contextRef="#ctx0" brushRef="#br1">21483 10072 734 0,'0'0'325'7,"0"0"-162"2,0 0-47-3,0 0-1 3,0 0-53-4,0 0-52 2,7 7-10 1,-7 5-10 0,0 11 10-1,0 15 98 0,0 13-7 2,0 10-22-2,-7 6-8 3,-11 6-1-6,5 4-14 4,-1-1-14 0,-4 3-13 2,11-4-11-1,1-7-7 7,-1-10-1-15,7-9-16 15,0-14-59-15,0-13-48-1,0-16-107 17,0-6-163-16,0 0-332-1</inkml:trace>
    </iact:actionData>
  </iact:action>
  <iact:action type="add" startTime="186526">
    <iact:property name="dataType"/>
    <iact:actionData xml:id="d49">
      <inkml:trace xmlns:inkml="http://www.w3.org/2003/InkML" xml:id="stk49" contextRef="#ctx0" brushRef="#br1">21521 10140 133 0,'0'0'255'10,"0"0"-103"-6,0 0-53 4,0 0-9 0,0 0 8 0,0 0-23-1,0 0-14 0,0-11 18 3,0 11 24-3,0-1 33-2,0 1 6 3,0 0-31 0,7 0-30 0,-7 0-30-2,7 0-51 2,0 0-15 0,13 0 15 0,11 0 12-2,14 0 13 4,0 1-3-4,14 3-6 3,0-3-16-4,10-1 9 3,-10 3-9 0,-7-3-38 0,-7 0-74-1,0 0-84 1,-21 5-55 1,-3 4-126-2,-21-3-36-7</inkml:trace>
    </iact:actionData>
  </iact:action>
  <iact:action type="add" startTime="187024">
    <iact:property name="dataType"/>
    <iact:actionData xml:id="d50">
      <inkml:trace xmlns:inkml="http://www.w3.org/2003/InkML" xml:id="stk50" contextRef="#ctx0" brushRef="#br1">21483 10538 441 0,'0'0'331'6,"0"0"-174"8,0 0-44-13,0 0-19 8,0 0-45-5,0 0-49 4,0 0 60 0,52 0 31 1,-25 0-17 3,4 0-23-11,8 0-22 14,-1 0-12-13,-4 0-17 13,11 0 0-14,0 0-55 15,-14 7-70-15,7 10-53 15,-10-1-109-15,-11-3-18-1</inkml:trace>
    </iact:actionData>
  </iact:action>
  <iact:action type="add" startTime="187512">
    <iact:property name="dataType"/>
    <iact:actionData xml:id="d51">
      <inkml:trace xmlns:inkml="http://www.w3.org/2003/InkML" xml:id="stk51" contextRef="#ctx0" brushRef="#br1">21324 11031 561 0,'0'0'298'16,"0"0"-165"-15,0 0-52 2,0 0-9 5,0 0-23-2,0 0 61 3,0 0-8-2,128 0-11 2,-83 0 8-4,6 0-26 4,1 3-42-2,18 1-2 1,-12 1-19-2,1 1-3 2,0 1 3 0,-7-4-10 0,10-1-45-1,-17 2-77 0,-10-4-96 3,-4 0-169-4,-17 0-267-4</inkml:trace>
    </iact:actionData>
  </iact:action>
  <iact:action type="add" startTime="188008">
    <iact:property name="dataType"/>
    <iact:actionData xml:id="d52">
      <inkml:trace xmlns:inkml="http://www.w3.org/2003/InkML" xml:id="stk52" contextRef="#ctx0" brushRef="#br1">22943 10304 155 0,'0'0'991'4,"0"0"-802"5,0 0-98-2,0 0-36 2,0 0-26-4,0 0-7 3,0 0 1 0,-149 171-8-2,91-108 15 2,-1 2 20 0,-4 5-12 0,5 2-16-2,6-4-12 4,0-8-10-4,7-5-11 4,14-10-40-6,10-10-60 4,7-14-69 0,4-12-134 0,10-9-233-7</inkml:trace>
    </iact:actionData>
  </iact:action>
  <iact:action type="add" startTime="188340">
    <iact:property name="dataType"/>
    <iact:actionData xml:id="d53">
      <inkml:trace xmlns:inkml="http://www.w3.org/2003/InkML" xml:id="stk53" contextRef="#ctx0" brushRef="#br1">22594 10180 1124 0,'0'0'236'2,"0"0"-152"6,0 0-37 0,0 0 72 0,20 133-26-2,-2-72-39 2,-4 8-26 0,-7 5 7 1,17 7-10-1,-10-2-10-3,-1-5-15 5,5-2-5-4,-4-13-53 0,6-8-71 2,11-13-121 0,1-11-136 0,-5-19-200-7</inkml:trace>
    </iact:actionData>
  </iact:action>
  <iact:action type="add" startTime="188638">
    <iact:property name="dataType"/>
    <iact:actionData xml:id="d54">
      <inkml:trace xmlns:inkml="http://www.w3.org/2003/InkML" xml:id="stk54" contextRef="#ctx0" brushRef="#br1">23400 10281 1013 0,'0'0'285'4,"0"0"-162"4,0 0-20 0,0 0 27 0,-31 162-46-2,24-106-38 2,0 6-21 0,7 3-2 1,-7 3-7-1,7-3-4-3,-7-1-11 5,7-10 0-4,0-5-1 4,0-17-16-6,0-6-5 4,0-14-10 0,0-7-5 0,0-5 1-1,0 0 35 0,0 0 1 2,0-8 17-2,0-12-9-1,0-7-2 2,0-8-6 0,0-6 1 0,0-4-2-1,7-6-6 0,0-7 6 1,7-2-7 2,10-8 1-3,-10 1-7 10,17 0-9-16,-10 4 2 15,10 6 2-15,-3 1 5-1,3 4-3 15,7 4-13-14,-3 3 15 15,3 6 14-15,0 12 0 14,-7 7-8-13,-3 10 7 13,-4 10-6-14,3 0-5 1,-2 12 5 13,-5 22 5-14,-2 7 2 13,-4 10 5-12,-14 5 22 13,0-1-5-14,0-2-6 15,-25-3 23-15,-2-2 7 14,-18-4-20-14,0-8-15 0,-14-5-11 14,-3-9-28-14,-4-14-23 15,-24-8-43-15,17-16-150 14,4-11-280-13</inkml:trace>
    </iact:actionData>
  </iact:action>
  <iact:action type="add" startTime="190093">
    <iact:property name="dataType"/>
    <iact:actionData xml:id="d55">
      <inkml:trace xmlns:inkml="http://www.w3.org/2003/InkML" xml:id="stk55" contextRef="#ctx0" brushRef="#br1">24504 9843 124 0,'0'0'198'9,"0"0"-142"-3,0 0-31 1,0 0-14 1,0 0-9-1,0 0-1 1,0 0 22-2,0 0 52 4,0 0 40-4,0 0 28 4,0 0 0-6,0 0-26 4,0 0-26 0,0 0-23 1,0 0-16-3,0 0-11 1,0 0-5 3,0 0 5-4,0 0-1 2,0 0 4-1,0 0 4 0,0 0-2 1,0 0-12-2,0 0-5 2,0 0-6 0,0 0-4 0,0 0 3-2,0 0-2 4,0 0-2-4,0 0-8 4,0 0 8-5,0 0 2 2,0 0-2 1,0 0-2 1,0 0-9-3,0 0-6 1,0 0 20 2,0 5 7-2,0 8-11 1,-24 3 11-2,3 10-9 2,-10 5 15 0,3 6 4-2,-10 3-3 2,0 5 0 0,0 6-6 1,10 5 10 0,-3-1-11 7,0 5 0-15,3 1-6 15,4 2-9-15,10 2 0-1,7 3-1 16,1 3 2-15,6 1-3 14,0 0-2-14,6-8-7 15,15 3-1-15,3-10 0 15,4-4-1-15,3-6 0 15,0-1-1-15,4-3-14-1,3-2-40 15,0-3-74-14,7-3-72 15,0-11-100-15,-17-8-231-1</inkml:trace>
    </iact:actionData>
  </iact:action>
  <iact:action type="add" startTime="191534">
    <iact:property name="dataType"/>
    <iact:actionData xml:id="d56">
      <inkml:trace xmlns:inkml="http://www.w3.org/2003/InkML" xml:id="stk56" contextRef="#ctx0" brushRef="#br1">25131 9940 409 0,'0'0'288'8,"0"0"-89"-2,0 0-36 2,0 0-12 0,0 0-1 0,0 0-35-2,0 0-9 4,0-11 11-4,0 11-11 5,0 0-11-8,0 0-45 7,0 22-38-4,0 13 36 2,0 16 39-2,0 12-33 3,0 5-11-1,0 1-25-1,-7-2-4 3,7-7-13 1,0-10-1-7,0-10-53 8,0-10-46-10,0-7-55 13,7-7-68-14,-7-9-173 15,0-7-266-15</inkml:trace>
    </iact:actionData>
  </iact:action>
  <iact:action type="add" startTime="192024">
    <iact:property name="dataType"/>
    <iact:actionData xml:id="d57">
      <inkml:trace xmlns:inkml="http://www.w3.org/2003/InkML" xml:id="stk57" contextRef="#ctx0" brushRef="#br1">24674 10666 354 0,'0'0'905'6,"0"0"-725"2,0 0-76-2,0 0 11 4,0 0 34-4,159-28-35 0,-93 19-54 2,10 1-20 0,-3 6 2 0,-4 2-24-2,-10 0-11 3,-1 0-7-2,-6 0-32 3,-14 0-76-6,0 0-57 7,-17 0-100-6,-7 5-277 7,-14-3-224-12</inkml:trace>
    </iact:actionData>
  </iact:action>
  <iact:action type="add" startTime="192376">
    <iact:property name="dataType"/>
    <iact:actionData xml:id="d58">
      <inkml:trace xmlns:inkml="http://www.w3.org/2003/InkML" xml:id="stk58" contextRef="#ctx0" brushRef="#br1">25041 10943 990 0,'0'0'311'7,"0"0"-109"11,0 0-66-14,0 0-35-4,0 0-62 8,0 0-38 0,0 0 32-3,0 83 52 6,-7-39-20 2,-7 1-15-10,-3 2-14 11,3 1-18-10,0-3-7 8,3-7 1-9,5-8-10-1,-1-7 3 10,7-13-5-8,0-4 0 9,0-6-1-9,0 0 1 0,0 0 0 3,7-24 0 2,17-8-29 0,-3-11-19 8,10-2-18-13,7 0-8-3,-11 4 32 12,11 6 2-10,-6 4-5 10,-5 12 19-9,-9 3 7 8,2 11 9-9,-6 3 2 12,4 2 8-12,-12 0 8-3,8 12 27 12,-7 11 13-6,11 10-1 5,-12 7 2-7,1 6-6 9,0 4-17-10,-7 0-11 11,7-2-14-11,-7-7-1-2,7-12-59 11,4-6-86-7,-5-23-107 11,8 0-261-15,0 0-229-1</inkml:trace>
    </iact:actionData>
  </iact:action>
  <iact:action type="add" startTime="193068">
    <iact:property name="dataType"/>
    <iact:actionData xml:id="d59">
      <inkml:trace xmlns:inkml="http://www.w3.org/2003/InkML" xml:id="stk59" contextRef="#ctx0" brushRef="#br1">25892 9609 935 0,'0'0'282'4,"0"0"-90"4,0 0-50 0,0 0-36 0,0 0-69 0,0 0-18-2,0 0 58 4,59 128 37-4,-28-50-13 0,14 36-8 2,-10-4-23 0,3 15-22 0,7 24-1-2,-7 8-10 3,0 37 13-2,-11-21 8 4,-2-34-27 5,-18-39-3-16,-7-25-5 18,0 15-10-17,0 4-8-1,0 12-5 14,0-14-50-13,-14-12-97 14,-17-1-110-14,-1-22-111 17,12-24-475-18</inkml:trace>
    </iact:actionData>
  </iact:action>
  <iact:action type="add" startTime="193756">
    <iact:property name="dataType"/>
    <iact:actionData xml:id="d60">
      <inkml:trace xmlns:inkml="http://www.w3.org/2003/InkML" xml:id="stk60" contextRef="#ctx0" brushRef="#br1">26899 11134 28 0,'0'0'2018'2,"0"0"-1716"4,0 0-153 1,0 0-100 0,0 0-49 3,0 0-73-4,0 0-241 0,-17-18-344 2,34 18-355-7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08-28T01:19:14.957"/>
    </inkml:context>
    <inkml:brush xml:id="br0">
      <inkml:brushProperty name="width" value="0.05292" units="cm"/>
      <inkml:brushProperty name="height" value="0.05292" units="cm"/>
    </inkml:brush>
  </inkml:definitions>
  <iact:action type="add" startTime="15097">
    <iact:property name="dataType"/>
    <iact:actionData xml:id="d0">
      <inkml:trace xmlns:inkml="http://www.w3.org/2003/InkML" xml:id="stk0" contextRef="#ctx0" brushRef="#br0">22846 4874 575 0,'0'0'91'7,"0"0"-91"1,0 0 18 1,0 0 41-4,0 0 48 3,0 0 18 0,-59-70 0 2,53 54-36-6,6 3-2 4,-7-2-3 0,0 3-34 0,-4 0-13 0,-2 0-25-2,6-2-12 4,-18 0 2-4,5-2-1 6,-18-2 0-10,10 3-1 6,-17 1 0 0,7-2 1-2,-7 4 0 2,7-1 15 0,-7 3-14 1,0 0-1-3,-7 0 8 4,0 0-8-4,-7 0 0 3,7 3 7-4,-7-1-8 3,-3 2 0 0,10 2 0 1,-7 0-2 13,7 4 1-22,0 0-4 0,-6 0 5 19,-5 0 0-18,11 0-1 0,-6 0 1 7,-1 0 0 0,-4 6 0 7,-2 2 0-15,6 0 0 16,0 1 0-15,-10-1 1 15,10 2 0-16,-10 0 0 16,3 0-1-15,0 0 0 15,-3 3 1-15,3 2-1-1,-3 3 1 16,-4 1 1-16,-3 4-1 16,3 5-1-15,-3 0 0 15,11 0 1-15,6 0 1 15,7-1-1-16,-10 0-1 16,10-1-1-15,7-1 1-1,0 2 0 16,0 2-2-15,0-1 0 15,3 3 1-15,4 7-5 15,-7 1 5-16,0 1 1 17,7 0-1-16,7 2 0-1,3-4-8 16,4 2 8-16,3 1-6 15,7-3 5-14,4-1-10 15,3 2 3-15,7-1 9 15,0 2 5-15,0 2 2 0,0 1-6 13,0 2-1-13,0 4 0 15,17-4 0-15,4 2-2 15,3-1-5-15,11 2 7 15,-4-1 1-16,14 1-1 17,0 2 0-16,7 0 2-1,7 4-1 15,0-1 0-14,10 0-1 15,-3-2 1-15,3-1 1 14,-3-5-1-14,10 0 5 15,-4 0-5-14,11 0 7-2,7 1-6 15,0-1 14-14,14 4-6 14,-7-2 3-14,14 1-4 15,0 0 4-15,17-1-2 15,14 6 5-15,38 2-15 15,34 3 7-15,11-2-1-1,-10-8-6 15,-11-10 0-14,-10-8 8 15,0-3-7-16,6 3 5 16,1 2 0-15,0-1 5 15,10 1-5-15,3-3-4-1,-2 1 7 16,9-2-8-15,-3 0 6 14,-3-5-7-14,3-4 0 15,-4-1 0-15,4 0 0 15,-10-3 0-15,3 1 0 15,4-1 0-15,-15-1 0-1,12 2-1 15,-12 1 1-14,-6-5-1 15,-7 1 0-15,-7-8 0 15,-3-2 1-16,2-3 1 16,1 0-1-14,0-5-1-2,-17-12-1 16,-7-4-1-15,-21 2-7 14,-31-4 8-14,-14 5-12 14,-14-5-1-14,3-4-1 15,11-9 15-15,0-7-1 15,-14-4 1-15,-17-1 0-1,-14-2 7 16,-17-4-6-16,-11-1 7 16,-3-3-8-15,-14-5 10 15,0-1-10-16,0-4 0 16,-7-2-7-14,-7 0-3-2,-10-1-3 16,-7-1 3-15,-4 1 8 14,-3 1-4-14,-14 2-2 14,1-2-1-14,-19-2 9 15,5 3-13-15,-19-2-6 15,-6 3-5-15,-6 1 6-1,-8 5 2 16,-7-1-6-16,-17 2 9 16,-14-6 2-15,-28-6 10 15,-23-6 1-15,-12-1 0 14,19 6 0-13,16 10-1-2,14 8-12 16,-10-1-3-15,-4-2-10 14,-3 4-6-14,0-3 9 15,11 2 11-16,-11 4 5 16,3-1 7-15,-3 0 0 15,3-1 10-13,-3 4-10-3,-7-2 0 14,4 6-1-13,-18 3-8 14,-17 6 9-14,3 4-1 15,-10 3-13-15,4 4-1 16,-4 7-14-16,3 1-1-1,4 11-40 15,3 3-35-14,-6 4-12 14,-11 0 8-14,7 18 27 15,48-2-23-15,28-6-83-1</inkml:trace>
    </iact:actionData>
  </iact:action>
  <iact:action type="add" startTime="25639">
    <iact:property name="dataType"/>
    <iact:actionData xml:id="d1">
      <inkml:trace xmlns:inkml="http://www.w3.org/2003/InkML" xml:id="stk1" contextRef="#ctx0" brushRef="#br0">13387 6635 159 0,'0'0'335'7,"0"0"-149"1,0 0-49-1,0 0-17 2,0 0-18-2,0 0-44 1,0 0-26-3,0 0 0 3,0 0 10 1,0 0 0-4,0 5-18 4,0 4-18-1,0 12-6 0,0 8 39-3,0 17 29 5,-6 10-24-4,6 12-4 4,-18 9 5-4,11 7-4 2,0 7-24 9,0 1-5-15,-6-3-3 13,2-3-8-14,11-11 0 15,-7-6-1-13,7-15-1-2,0-5-35 11,0-15-53-11,7-13-102 15,11-11-135-14,-12-10-251-2</inkml:trace>
    </iact:actionData>
  </iact:action>
  <iact:action type="add" startTime="26224">
    <iact:property name="dataType"/>
    <iact:actionData xml:id="d2">
      <inkml:trace xmlns:inkml="http://www.w3.org/2003/InkML" xml:id="stk2" contextRef="#ctx0" brushRef="#br0">12290 7475 127 0,'0'0'744'2,"0"0"-626"3,0 0-82 2,0 0-14 1,0 0 30 0,0 0-52-2,0 0 12 4,45 16 72-4,-7-3 50 5,7 1-16-8,21 6-8 5,0 3-22 0,24 2-36 0,14 8-8-1,31 10-2 0,45 8-5 2,27 6-1-2,11-2-11 4,-38-15-19 2,-48-8 0-10,-49-15-5 9,-17-5 6-8,17 4-7 9,0-4-1-9,0 0-31-4,-10-1-26 13,-15-1-56-9,-6-5-48 8,-7-2-115-7,-20-3-298-5</inkml:trace>
    </iact:actionData>
  </iact:action>
  <iact:action type="add" startTime="26757">
    <iact:property name="dataType"/>
    <iact:actionData xml:id="d3">
      <inkml:trace xmlns:inkml="http://www.w3.org/2003/InkML" xml:id="stk3" contextRef="#ctx0" brushRef="#br0">14931 8492 150 0,'0'0'74'7,"0"0"-15"1,0 0 48-1,0 0 43 2,0 0 29-3,0 0 23 4,0 0 0-5,0 0 4 4,0 0-54-2,-21-1-78 0,-10-7-11 0,-7 0-18 1,-14 1-13-1,-20-1-20 2,-12 3 4-2,-12-3-4-1,-39 1 1 5,-38-8 3-5,-42-10 3 3,-10-8-3-4,3-12-7 9,18-3-8-12,55 8 0 13,32 6 1-14,41 15-1 15,10 3 1-16,-3 1-1 15,-4 3 5-14,-3 1-6 16,17 4 0-16,7 2 2 14,21 0-2-14,-7 0 1-1,17 0 1 16,7 2 6-15,7 3 11 15,7 0-19-15,0 13-27 4,0 27-1 5,0 13 22 6,0 12 6-15,0 11 0 15,0 5 1-15,0 4 0-1,-10 11 0 16,3 5 0-15,-7 8 1 15,0 0 5-15,-10 0-6 15,10-7 0-15,0-10 0 14,-3-13 2-14,10-15-3-1,0-15 0 16,0-17-13-15,7-15-3 15,0-14 12-16,0-3 4 16,0-15 0-15,0-25-5 15,-7-15-38-15,-10-13 18 1,3-9-12 14,0 5-40-16,-10 6 19 14,3 11 57-13,-3 10 0 15,3 13-7-16,-3 9 8 16,3 11 29-15,-3 8-12 15,3 4-17-15,-3 9-7-1,3 21 0 16,1 10-5-15,2 5-8 15,5 5-37-16,13 9-91 17,0-12-127-17,0-18-246 0</inkml:trace>
    </iact:actionData>
  </iact:action>
  <iact:action type="add" startTime="28229">
    <iact:property name="dataType"/>
    <iact:actionData xml:id="d4">
      <inkml:trace xmlns:inkml="http://www.w3.org/2003/InkML" xml:id="stk4" contextRef="#ctx0" brushRef="#br0">12813 8546 36 0,'0'0'159'8,"0"0"-77"-2,0 0 18 5,0 0 4-7,0 0 10 6,0 0 4-6,0 0 16 5,-17 0 8-2,17 0-32 2,0 0 4-2,0 0-7 0,0 0-21 2,0 0-31-2,0 0-17 3,0 0-13-7,0 0-25 5,10 0-17 0,4 0 5 1,7 0 12-3,3 0 10 2,7 0-9 0,4 0-1 0,-11 4-7-1,-3 6-12 0,-4 4-16 2,-17 4-3-3,7-1 21 0,-7 11 17 3,-7 4 15-1,-24 8-1 0,-14 6-2-2,0 4-5 5,-7 1-5 4,-14 1 8-14,4-1-2 15,10-4 1-15,-7-1-8 16,21-11 0-17,10-4 1 0,4-12-2 16,17-3 0-15,7-9-8 14,0 2 0-14,7-6-11 15,17 2-7-15,18 0 26 14,13 4 10-13,4 0 14-2,14 1-24 16,-4 1-87-15,4 4-131 14,-11-6-267-13,-17-4-169-2</inkml:trace>
    </iact:actionData>
  </iact:action>
  <iact:action type="add" startTime="28757">
    <iact:property name="dataType"/>
    <iact:actionData xml:id="d5">
      <inkml:trace xmlns:inkml="http://www.w3.org/2003/InkML" xml:id="stk5" contextRef="#ctx0" brushRef="#br0">13387 8941 1084 0,'0'0'290'4,"0"0"-170"6,0 0-75-5,0 0-8 6,0 0-29-6,0 0-7 1,0 0 5 2,-58 164-5 0,40-119-1 0,-2-4-74-2,2-1-81 3,11-10-161-2,7-14-213-6</inkml:trace>
    </iact:actionData>
  </iact:action>
  <iact:action type="add" startTime="28958">
    <iact:property name="dataType"/>
    <iact:actionData xml:id="d6">
      <inkml:trace xmlns:inkml="http://www.w3.org/2003/InkML" xml:id="stk6" contextRef="#ctx0" brushRef="#br0">13588 8966 1124 0,'0'0'265'15,"0"0"-163"-14,0 0-54 12,0 0-10-11,0 0-24 3,-59 129-13 5,35-82-1 6,3-1-19-15,-3-3-48 15,10-1-97-15,0-8-109 0,8-17-257 13</inkml:trace>
    </iact:actionData>
  </iact:action>
  <iact:action type="add" startTime="29173">
    <iact:property name="dataType"/>
    <iact:actionData xml:id="d7">
      <inkml:trace xmlns:inkml="http://www.w3.org/2003/InkML" xml:id="stk7" contextRef="#ctx0" brushRef="#br0">13194 8835 1122 0,'0'0'184'2,"0"0"-184"11,0 0-29-12,0 0 29 6,0 0 13 2,193 0-13-1,-113 0-16-1,-4 0-79 0,21 4-137 3,-14-3-101-4,-24 4-278-5</inkml:trace>
    </iact:actionData>
  </iact:action>
  <iact:action type="add" startTime="29388">
    <iact:property name="dataType"/>
    <iact:actionData xml:id="d8">
      <inkml:trace xmlns:inkml="http://www.w3.org/2003/InkML" xml:id="stk8" contextRef="#ctx0" brushRef="#br0">14177 8856 1058 0,'0'0'259'2,"0"0"-107"12,0 0-56-13,0 0-36 15,0 0-40-15,0 0-13-1,-163 75-6 9,118-42 12-2,7 2 3 9,0 0-1-15,17 3-8 14,7-3-1-14,-3 0-6 16,17-1-8-17,0-5 0 16,17-1-4-15,11-6-7-1,10-6-29 16,0-8-4-16,7-8 45 16,-10 0 6-15,-4-8-12 15,0-13 7-15,-3-6 4 15,-11-1-23-16,-3-4 25 16,-7-1 0-15,-7 0 0-1,0 0 0 16,0 3 0-15,0 2 13 15,-7 4 28-15,-14-1 3 15,4 2-15-15,-4 6 1 13,-3 1 7-12,17 5 39-2,0 6-3 16,7 4-28-15,0 1-45 4,0 0 0 5,0 0-29-5,0 0-13 7,31 0 15-9,-3 0 27 11,17 5 16-13,7 2-2 14,6-2 0-13,12 0-14 13,-12-3-29-14,12-2-41 15,-18 0-85-15,0 0-50 14,-18 0-123-14,-10 0-354-1</inkml:trace>
    </iact:actionData>
  </iact:action>
  <iact:action type="add" startTime="29956">
    <iact:property name="dataType"/>
    <iact:actionData xml:id="d9">
      <inkml:trace xmlns:inkml="http://www.w3.org/2003/InkML" xml:id="stk9" contextRef="#ctx0" brushRef="#br0">14789 8672 715 0,'0'0'283'7,"0"0"-194"1,0 0-89 0,0 0-36 0,0 0 25-3,0 0 11 6,0 0-1-5,90 0 2 0,-69 0 13 1,3 0 5 1,-10 7-19 0,-7 1-2-2,-7 5-1 3,0 1 3-1,0 4 41 1,0 5 11-5,-21-1 6 4,-17 1-18 0,7-2 27 0,3-3 20-1,4-5 2 0,3-2-24 3,7 0-29-4,14-6-18 3,-10-4-5-4,10-1-13 5,0 4-7-4,0-3-24 0,17 8 19 2,11 0 5 0,3 0 0 1,21 3-48-4,-14-2-173 5,-10-5-355-10</inkml:trace>
    </iact:actionData>
  </iact:action>
  <iact:action type="add" startTime="30839">
    <iact:property name="dataType"/>
    <iact:actionData xml:id="d10">
      <inkml:trace xmlns:inkml="http://www.w3.org/2003/InkML" xml:id="stk10" contextRef="#ctx0" brushRef="#br0">16267 8095 682 0,'0'0'256'1,"0"0"-52"-1,0 0-9 8,0 0-29 0,0 0-43 1,0 0-35-2,0 0-26 0,0-25-28 1,0 25-34 0,21 0-6-1,3 8 0 0,21 6 6 2,14 7 9-2,7-1-7-2,17-4-2 4,0-7-60-1,-11-5-40 0,-9-4-41-2,-11 0 2 3,-14-2 22-2,-24-15 54 2,-8-8 40-5,-6-6 3 4,-6-4-55 0,-26-2-3 1,-20 1 46-3,1 0 31 1,-15 9 1 4,4 8 39-6,3 10 17 3,7 9-12-2,7 4-24 3,0 30-10-2,0 17 10-1,7 7 8 3,17 10 1-2,0 2 1 2,11-2-5-4,10-6-1 5,10 0 0-4,18-10-6 8,24-4 0-13,7-8-18 12,10-2 0 4,14-7-19-16,21-9-90 0,-14-4-106 14,-18-13-277-14</inkml:trace>
    </iact:actionData>
  </iact:action>
  <iact:action type="add" startTime="31538">
    <iact:property name="dataType"/>
    <iact:actionData xml:id="d11">
      <inkml:trace xmlns:inkml="http://www.w3.org/2003/InkML" xml:id="stk11" contextRef="#ctx0" brushRef="#br0">18036 7311 671 0,'0'0'232'1,"0"0"-220"-1,0 0 102 8,0 0-32 0,207 9-57-1,-131-8-25 1,21 3-101-1,-24 1-166 3,-11-3-239-10</inkml:trace>
    </iact:actionData>
  </iact:action>
  <iact:action type="add" startTime="31774">
    <iact:property name="dataType"/>
    <iact:actionData xml:id="d12">
      <inkml:trace xmlns:inkml="http://www.w3.org/2003/InkML" xml:id="stk12" contextRef="#ctx0" brushRef="#br0">19385 7063 795 0,'0'0'253'14,"0"0"-104"-13,0 0-80 15,-142 95-18-16,84-46-35 17,-12 5-16-17,5 6-25 16,-1 2-40-15,-17 3-47 16,24-15-120-17,21-20-100 0</inkml:trace>
    </iact:actionData>
  </iact:action>
  <iact:action type="add" startTime="31969">
    <iact:property name="dataType"/>
    <iact:actionData xml:id="d13">
      <inkml:trace xmlns:inkml="http://www.w3.org/2003/InkML" xml:id="stk13" contextRef="#ctx0" brushRef="#br0">19043 7095 725 0,'0'0'325'7,"0"0"-199"-1,0 0-100 2,0 0 19-1,0 0-3 0,0 144-15 2,7-81-8-1,13 5-1-2,-2 5-5 4,9 0-13-4,11 16-89 3,1-19-216-5,-8-20-252-3</inkml:trace>
    </iact:actionData>
  </iact:action>
  <iact:action type="add" startTime="32206">
    <iact:property name="dataType"/>
    <iact:actionData xml:id="d14">
      <inkml:trace xmlns:inkml="http://www.w3.org/2003/InkML" xml:id="stk14" contextRef="#ctx0" brushRef="#br0">19444 7435 1068 0,'0'0'207'2,"0"0"-201"5,0 0 33 1,0 0-3 0,187 8-36 0,-128 0-26-2,38 1-125 3,-28-4-79-1,-3 0-167-8</inkml:trace>
    </iact:actionData>
  </iact:action>
  <iact:action type="add" startTime="32406">
    <iact:property name="dataType"/>
    <iact:actionData xml:id="d15">
      <inkml:trace xmlns:inkml="http://www.w3.org/2003/InkML" xml:id="stk15" contextRef="#ctx0" brushRef="#br0">20413 7397 1151 0,'0'0'234'16,"0"0"-154"-15,0 0-61 15,0 0-10-15,0 0-9-1,-169 108 0 9,124-75 1-2,7 1-1 9,-7-10 0-15,24-3 1 15,-3-9-1-15,17-6-18 15,7-6-9-16,0 0-1 17,7-6-24-16,10-17 13-1,11-5 5 15,3-4 32-14,7-1-4 15,7 3-17-15,-11 0-57 14,5 5-27-14,-8-1 8 15,-4 4 59-15,-9 2 40 0,-4 3 34 15,-1 4 83-14,-13 4 51 12,0 4 6-14,0 5-30 16,0 0-58-15,0 0-42 2,-13 5-38 8,-8 13 8-6,-3 5-1 9,3 3-4-13,-3-1 1 14,17 2-10-14,-7-2 0 15,14-2-9-15,0-2-8 14,0-7 1-14,21 1 2 15,10-4-7-14,7-6 16-2,3-5-1 15,15 0-8-14,-15-8-34 15,15-15-37-16,-22-2-11 16,4-3-15-15,-14 1 30 15,-3 2 68-16,-14 7 13 17,0 6 107-17,-7 4 15 0,0 6-26 16,0 2-34-15,0 0-57 6,0 0-5-1,-7 7-44 2,-7 13 44 2,0 8 29-4,4 7 15 6,3 6-9-10,7-1-19 14,0 2-3-15,0-4-13 14,17-3-6-14,4-7-99 14,17-7-97-14,-10-9-102 15,3-10-281-15</inkml:trace>
    </iact:actionData>
  </iact:action>
  <iact:action type="add" startTime="33390">
    <iact:property name="dataType"/>
    <iact:actionData xml:id="d16">
      <inkml:trace xmlns:inkml="http://www.w3.org/2003/InkML" xml:id="stk16" contextRef="#ctx0" brushRef="#br0">19005 6921 582 0,'0'0'219'4,"0"0"-57"4,0 0-51-2,0 0-50 4,0 0-37-4,0 0 26 0,0 0 22 2,-76 84 28 0,41-52-13 0,-10 9-13-2,-7 4-11 4,7 8-27-4,0 5-11 5,7 2-15-7,17-2-10 3,11-5-5 1,10-2-52 0,0-9-43-2,69 9-64 3,4-14-90 2,3-10-113-10</inkml:trace>
    </iact:actionData>
  </iact:action>
  <iact:action type="add" startTime="33855">
    <iact:property name="dataType"/>
    <iact:actionData xml:id="d17">
      <inkml:trace xmlns:inkml="http://www.w3.org/2003/InkML" xml:id="stk17" contextRef="#ctx0" brushRef="#br0">20825 6932 489 0,'0'0'391'6,"0"0"-257"1,0 0-113 0,0 0 18 0,0 0 52 0,0 0-25 1,0 0-27 0,128 108 19-1,-107-62 11 1,3 8 16-2,-10 7-27 4,0 9-27-4,-7 9-15 0,-7 1-3 3,0 6-12-1,0-1 8 0,0 0-9-1,-14-4-14 4,-7-8-20 5,-3-10 8-15,3-12-34-1,-3-21-56 17,3-14-89-16,14-16-96-1</inkml:trace>
    </iact:actionData>
  </iact:action>
  <iact:action type="add" startTime="34238">
    <iact:property name="dataType"/>
    <iact:actionData xml:id="d18">
      <inkml:trace xmlns:inkml="http://www.w3.org/2003/InkML" xml:id="stk18" contextRef="#ctx0" brushRef="#br0">21407 7095 829 0,'0'0'281'5,"0"0"-145"6,0 0-94-9,0 0-42 6,0 0-28 1,0 0 12-1,0 0 16-2,76 5 39 2,-56 0-8 1,12 3-4-3,-12 5-17 1,5-1-10 2,-12 3-16-3,-6 0-13 2,-7 3 18-2,0 3 11 3,0 1 18-1,-7 2 11 0,-31 4 5-3,4-2-15 6,-11-1-5-6,0-7-2 5,7-3 30-5,13-2 13 3,5-6-10-1,13 1-29 2,7-6-14-3,0 0-2 1,0 1-17 5,14 2 17 7,17 3 28-19,3 2 20 1,22 2-10 14,-4-2-38-14,-7 3-131 15,0 4-103-16,-18-4-174 16,-13-3-180-15</inkml:trace>
    </iact:actionData>
  </iact:action>
  <iact:action type="add" startTime="34875">
    <iact:property name="dataType"/>
    <iact:actionData xml:id="d19">
      <inkml:trace xmlns:inkml="http://www.w3.org/2003/InkML" xml:id="stk19" contextRef="#ctx0" brushRef="#br0">18392 7641 446 0,'0'0'154'2,"0"0"-15"1,0 0 7 5,0 0-26-1,0 0-58 1,0 0-30-1,0 0 65 3,90-1 50-6,-38 1-42 4,24 1-8 0,49 12-20 0,55 8-23-1,72 4 18 1,25 5-23 0,14 0-30-1,-21-5-4 2,-38-4-14-2,-25-4 5 8,-13 6-5-15,-45-6 0 16,-28 1-1-15,-41-2-1 14,-4-2 0-14,7 1-31 15,7 2-12-15,-3 1-28 15,9 0-113-15,-26-5-193-1,-25-8-384 16</inkml:trace>
    </iact:actionData>
  </iact:action>
  <iact:action type="add" startTime="35528">
    <iact:property name="dataType"/>
    <iact:actionData xml:id="d20">
      <inkml:trace xmlns:inkml="http://www.w3.org/2003/InkML" xml:id="stk20" contextRef="#ctx0" brushRef="#br0">19070 7853 548 0,'0'0'218'14,"0"0"-60"-13,0 0-40 4,0 0-37 3,0 0-14 1,0 0 20-3,0 0-8 1,135-20-35 2,-90 12-24-2,0 3-11 1,0 5-9-2,0 0-7 5,0 0 1-5,-7 3-10 0,-10 9-17 1,-4 4-5 2,-10-2-3-1,-7 4 14-3,-7 1 13 5,0 3 14-3,-7 3 6 2,-31 5 5-4,-7 1-11 2,-7 4 1 2,-14 0-1 0,-3 3 1 1,-3-1 0 6,6 2 9-15,-3-3 8 15,17 1 3-14,14-9 7-2,10-9 1 14,18-3-12-13,3-9-17 15,7-5-13-15,7 3 13 3,24 0 26 8,21 0 60-10,17 1-19 13,10-1-32-14,11 0-35 14,0 2-48-14,21-2-147 15,-21 0-149-15,-21-3-187-1</inkml:trace>
    </iact:actionData>
  </iact:action>
  <iact:action type="add" startTime="36009">
    <iact:property name="dataType"/>
    <iact:actionData xml:id="d21">
      <inkml:trace xmlns:inkml="http://www.w3.org/2003/InkML" xml:id="stk21" contextRef="#ctx0" brushRef="#br0">19884 8218 856 0,'0'0'292'17,"0"0"-134"-16,0 0-79 0,0 0-26 8,0 0-36-2,0 0-14 2,-170 81-3-4,146-55 6 4,3-4-4-2,14 1 6 1,0-1-8-2,7-2-22 2,14-2-5 0,31-1-13 0,7-1 30 0,7-4 10-1,10-7 10 3,-3-2-4-5,-7-3-6 1,-14 0-28 2,-14 0 28 0,-10-15 18 0,-14-1 8-2,-7-3-10 2,0-7-16 0,-7-2-13 2,-31-9 0-6,3-3 4 14,-10-5 2-18,7 4 6 6,0 6 1 2,17 12 10-1,14 10 6 5,7 13-16-9,0 0-12 5,7 0-79-1,31 8 31 4,4 7 42-6,20 0 18 12,-3-3 8-17,7-1-8 16,3-6-6-15,3-5-124 15,-2 0-144-15,-25-11-76-1</inkml:trace>
    </iact:actionData>
  </iact:action>
  <iact:action type="add" startTime="36534">
    <iact:property name="dataType"/>
    <iact:actionData xml:id="d22">
      <inkml:trace xmlns:inkml="http://www.w3.org/2003/InkML" xml:id="stk22" contextRef="#ctx0" brushRef="#br0">20749 7893 519 0,'0'0'216'6,"0"0"-121"0,0 0-46 2,0 0-48 0,0 0 18 1,0 0 29-2,0 0-6 2,114 5-5-3,-86 6-31 3,-4-1-6-5,-10 4-13 4,3 2-1 1,-10 0-2-1,-7-2 16-2,0 4 24 1,0 0 41 2,-24-1 6-1,-4 3-26-2,-10-4-9 1,7 1-4 1,-7-7 25 0,10 0-1-2,4-5-12 2,17 0-12 0,0-5 7 0,7 3-3 0,0-3-26 0,0 4-10-1,21 7 0 2,10 5 16-4,7 3 44 3,14 2-31 0,0 3-29-1,14 9-84 1,-21-5-130-1,0-7-295-7</inkml:trace>
    </iact:actionData>
  </iact:action>
  <iact:action type="add" startTime="37891">
    <iact:property name="dataType"/>
    <iact:actionData xml:id="d23">
      <inkml:trace xmlns:inkml="http://www.w3.org/2003/InkML" xml:id="stk23" contextRef="#ctx0" brushRef="#br0">20652 7966 9 0,'0'0'76'7,"0"0"-11"1,0 0-32 1,0 0-25-3,0 0 6 2,0 0 78 0,0 0 27-1,10-10-11 3,-10 10-20-5,0 0-20 4,0 0-24-2,0 0-29-2,0 0 1 4,0 0 7-2,0 0 6 1,0 0 0-1,0 0 21 2,0 0 28-3,0 0 29 4,0 0-10-5,0 0 9 2,0 0-18 2,0 0-17-2,0 0-13-1,0 0-7 3,0 0 2-1,0 0-10 0,0 0-8-1,0 0-3 0,0 0 3 1,0-4 0 0,7 1-8-3,0-3-10 4,7 1 1-2,-7 4-17 1,10-4-1-2,-10 3-1 4,7-4 0-4,0 3-6 5,3 1 6-8,-3 2 1 5,-7-3-1 6,10 3 0-12,-3 0-1 5,-7-2 1 1,0 2 0 0,10 0 1-1,-10-3 0 1,0 3 0-2,7 0 1 3,-7 0-1-2,-7 0 0-1,7 0-15 2,3 0-5 0,-10 0-2 0,0 0-3 0,0 0-1 0,0 0 7-2,0 5 11 4,7 0 8-4,-7 0 0 0,7 1-10 2,0 0-40 0,-7 5-68 0,7 1-79-1,0-3-146 2,3-2-490-9</inkml:trace>
    </iact:actionData>
  </iact:action>
  <iact:action type="add" startTime="52239">
    <iact:property name="dataType"/>
    <iact:actionData xml:id="d24">
      <inkml:trace xmlns:inkml="http://www.w3.org/2003/InkML" xml:id="stk24" contextRef="#ctx0" brushRef="#br0">20116 7292 370 0,'0'0'377'7,"0"0"-200"2,0 0-73-4,0 0-39 4,0 0-36-2,0 0-20 1,0 0-9-3,-21 0 15 3,21 0 34 0,0 0 29 0,0 0-24-1,0 0-45 0,0 0-9 2,0 0 1-2,0 0 5-1,0 0 16 2,0 0 17 0,0 0 20 1,0 0 4-4,0 0-17 3,0 0-11 0,0 0-13 1,0 0-10-3,0 0-4 3,0 0 11-2,0 0-3 2,0 0-2-4,0 0-4 3,0 0-10-1,0 0-11 1,7 0-12-1,0 0 22 0,0 0 1 3,10 0 8-3,-3 5-7-1,0 5-1 1,-1 8-1 1,-2 0-18 0,-4 1 2-2,0 2 2 2,-7-2 9 0,0 2 6 1,0-1 0-3,-14 2 1 3,-3-1 11-3,-4-2-12 4,14-6 0-5,0-3 0 3,7-5-23 1,0-5 4-2,0 0-20 1,7 0-38-3,21-20 60 5,10-7 17-3,7-6 12 8,0 3-12-14,-7 0 0 15,-11 9-7-15,-2 6-1 14,-18 8-3-14,-7 7 2 15,0 0-1-15,0 0-10 1,0 0 1 6,-7 2 19-1,-7 13 19 4,-17 7-11-7,-1 7-2 13,-2 4-5-16,-4-1 11 16,7-2-12-16,-7-3 0-1,24-6 0 15,0-5 0-14,14-10-16 15,0-6-32-15,14 0-26 4,24 0 45 5,0-16 29 7,14-8 9-16,-7-1-8 14,0 0 0-14,-4 2-1 15,-17 4 3-15,-3 8-2-1,-3 6 0 16,-18 3 5-15,0 2-5 14,0 0-1-14,0 0 0 3,0 4 12 4,-18 12 17-2,-3 4-16 9,15 0-3-14,-12-3-9 14,11 0 8-14,0-8-9 15,7-5-16-15,0-1-35 4,7-3-43 0,24 0 69 4,1-10 25 5,9-10 1 2,4-5-1-15,0-3-9-1,-7 3 0 16,0 3 9-16,-17 6 0 17,-4 4 0-17,-10 5 9 16,0 1 10-13,-7 6 1-3,0 0-20 15,0 3-10-15,-14 17 10 10,-10 10 27-4,-4 5-6 10,-3 3-7-15,-7 0 1 15,17-6-8-15,4-4-7 15,10-7-7-15,7-9 5 0,0-6-31 14,0-6-34-15,0 0 12 16,18 0 47-15,2-13 8 5,11-9 27 4,4-6-12 7,10-6-14-16,-7 5 6 15,-7 3-6-16,-3 3-1 0,-11 8 1 16,-10 5 0-15,-7 8 11 15,0 2 41-15,0 0 10 14,-14 0 9-14,-17 15-47 15,-7 10-24-14,0 6 0-2,-7 1 0 14,17-5 0-13,4-1 0 15,10-9-1-15,7-4-15 15,7-10-75-15,0-3-46 15,7 0-1-15,18-10 121 1,2-19 16 12,4 0 11-13,-3-7-3 14,3 1-6-14,-10 0 5 15,3 7 2-15,-10 8-8 14,-7 5 15-14,-7 8 37 15,0 7 20-15,-7 0-21 0,-21 0 3 14,-3 11-44-15,-14 15-10 16,0 2-1-15,0-1 1 15,0 1-1-15,18-3 1 15,2-5-1-15,11-7-2 15,8-8-8-15,6-5-58-1,0 0-17 15,0 0 1-14,13-12 84 8,19-10 1-2,-5-9 5 9,4-2-6-15,7-2 0 15,-10 0 3-14,3 4-2-2,-17 8 6 15,-7 5-5-14,-7 12 38 14,0 2 45-14,0 4-24 5,-7 0-6 2,-21 0-49-1,-3 14-5 5,-7 9-1 5,-7 4 1-16,0 11 2-1,-14 2-3 15,14 3 0-14,-6-1 0 15,12-3 0-15,12-10 0 15,3-11 0-16,24-7-2 17,0-11-35-16,0 0-47-1,17-6 32 16,11-18 52-15,10-9 1 13,7-6 1-12,-7 2-1 14,-4-1 8-16,4 3-8 16,-13 7-1-15,-12 5 7 15,-6 11 8-16,-7 7 54 0,0 5 15 16,0 0-50-15,-20 2 8 9,-19 24-35-4,-6 4-6 11,7 5-1-17,-7 0 1 16,7-2-1-14,18-3 0-2,-1-9 0 16,10-6-6-15,11-11-37 14,0-4-80-15,11 0 15 6,17-4 91 2,10-19 17-2,7-8 10 7,0-4-3 4,0-2-6-16,-11-1-1-1,4 3-7 16,-7 2 7-15,-17 9 1 15,4 8 9-16,-18 8 30 16,0 5 37-15,0 3-25 15,0 0-13-15,-18 8-18-1,-3 11-10 16,-10 10-10-15,-7-1 0 14,4 2 1-14,-4 2-1 15,6-4 0-16,5-3 0 16,3-2 2-15,10-8-2 15,7-8-1-14,7-4-1-2,0-3-6 15,0 0-17-14,0-6 24 8,7-16 2-3,7-5-2 11,-1-4-1-16,5 1-12 15,-11 0 9-15,0 8 4-1,-7 6 8 16,0 6 15-14,0 6 12 12,-7 4-14-13,-7 0 19 5,-10 2-40 4,-8 15-20 7,-2 5 1-17,-11 7 18 16,0-4 0-14,7 0 1-2,0-5 0 15,10-3 1-15,11-9 0 16,3-3 1-15,14-5 4 15,0 0-6-15,0-5-19 1,0-12-20 7,14-6 15-3,10-5-5 10,-3-2-8-15,3 0 37 14,-10 2 0-14,0 3-13 15,-8 9-10-15,-6 7 23 14,0 9 27-13,-6 0 15-2,-22 0-15 15,-17 14-27-13,-7 13 0 13,0 0-1-14,-10 6 1 14,10-4 0-14,7 2 1 15,10-8 12-15,4-4-12 15,7-6 0-15,17-4 5-1,7-9 1 16,0 0 3-15,0 0-2 7,0-16-8-1,17-12-19-1,-3-2 9 5,7-5-5 6,10 0-4-16,-10 2 12-1,3 3 7 15,-10 4 0-13,-7 12 0 13,-7 5 9-14,0 8-9 15,-7 1 6-15,-14 0 24 14,-17 14-23-14,-7 12-7 15,-7 7-4-15,0 2 4 15,-7 0 1-16,7-2 5 1,14-6-6 14,7-7 0-14,17-9 0 15,14-7-21-15,0-4-24 15,0 0-70-16,14-4 65 1,10-19 50 14,4-5 3-14,10-7 3 15,-7 0-6-15,-3-1 0 16,3 4 2-16,-17 6-2 14,3 7 1-15,-17 8 8 16,0 4 29-15,0 7 27 0,0 0-39 6,-10 0 12 1,-11 9-27 1,-10 10-5-1,3 3-5 8,-3-3-1-15,10 3 2 15,-3-5-1-14,10-4-1-2,7-6 0 15,-3-4-11-14,10-3-11 14,0 0-53-14,17 0-19 7,4-13 62 0,17-10 32 9,14-9 0-17,0-3 1 16,7-7-1-15,-4 2-15 15,-3 5-11-15,-24 5 9-1,3 10 17 16,-24 7 8-15,-7 11 68 15,0 2 7-16,0 0-37 3,-21 15-20 6,-17 15-13-1,0 8-12 6,-7 5 5-14,7 3-6 16,3-5 0-15,4-2-1 14,17-9 0-14,4-7-11 15,10-11-18-15,10-9-49 14,25-3 29-14,10 0 48 15,7-23 2-15,17-7 6-1,-3-8-5 16,10-2-1-15,-17 0 0 15,0 4-18-15,-21 6 11 14,-7 7 7-14,-17 8 2 16,-7 10 27-16,-7 2 56-1,0 3-15 15,0 0-19-14,-14 8-28 6,-10 10-17 1,3 4-6 9,-3 6 0-16,3-3-1 15,-3 0-5-15,17-2 6 15,0-8-9-16,7-4-36 0,0-10-55 16,24-1 15-15,11 0 65 15,10-22 19-15,17-8 1 15,-10-3-7-16,7-2-6 17,-14 2-26-16,0 8-35-1,-18 5 17 15,-9 10 35-14,-18 7 22 15,0 3 3-16,0 0 39 7,-25 18-3-1,-2 10 0 0,-11 1-9 8,0 7-5 3,-1 1-6-17,5 2-9 1,3-1-10 14,6-8 7-14,12-2-7 15,-1-11 0-15,14-7-12 15,0-7-31-16,0-3-35 17,21 0 75-16,10-13 3-1,7-9 20 16,-4-9-9-15,4 4-11 14,1 1-13-15,-19 7-17 16,4 5 11-15,-17 7 19 15,-7 7 1-14,0 0 33-2,0 0-6 15,-7 0 22-14,-6 12-22 14,-12 11-19-14,-2 3-7 15,3 2 0-15,3-1-1 15,-3-2 9-16,10-5-10 17,7-3-2-16,7-6-7-1,0-6-17 15,0-5-41-14,0 0-5 7,21 0 71-3,10-13 1 6,7-9 11-3,-4-3-11 9,4-3-4-15,0 2-28-2,-10 2 18 15,-11 6 13-14,-3 6 1 15,-7 7 7-16,-7 5 53 16,0 0-27-15,0 0 12 1,-14 7-16 7,-10 10-9-1,10 5-14 6,-6 4-6-13,-5-3 1 14,11-5-1-14,8-6 0 15,6-4-21-16,0-6-60 17,0-2-31-17,6 0 74 4,15-2 38 2,10-14 20 2,7-6-10 7,1-3-10-14,-12 1 0 15,11 2-10-16,-7 5-6 16,-17 6-1-15,-14 10 16 15,0 1 1-15,0 0 0 0,-14 14 60 8,-17 12 30-3,0 7-25 10,-3-1-20-15,-5 6-9 15,8-3-16-15,4 0-10 15,2-5 6-15,12-2-6 15,-5-11-9-15,18-3-1-1,0-9-6 16,0-5-18-16,0 0 17 8,11 0 7-2,2-10 23 4,26-13-23-4,-12 2-39 4,-3 3-316-9</inkml:trace>
    </iact:actionData>
  </iact:action>
  <iact:action type="add" startTime="61121">
    <iact:property name="dataType"/>
    <iact:actionData xml:id="d25">
      <inkml:trace xmlns:inkml="http://www.w3.org/2003/InkML" xml:id="stk25" contextRef="#ctx0" brushRef="#br0">21420 9205 325 0,'0'0'163'6,"0"0"-60"4,0 0-11-4,0 0-15 1,0 0-15 0,0 0 11 1,11 0 0 0,-11 0 9-1,0 0-1 1,0 0 17-1,0 0 14 4,0 0-18-7,0 0-8 5,0 0 1-2,0 0-20 3,0 0-11-7,0 0-5 5,0 0-23 0,7 0-26 0,0 0-2-1,13 0-23 0,12 0 23 4,19 0 0-6,1 4 2 1,7 1-2 2,4-2 0 0,-5 3-53 0,-6 2-59-2,-14 2-67 3,-10 8-81-2,-11 0-107 4,-17-6-193-11</inkml:trace>
    </iact:actionData>
  </iact:action>
  <iact:action type="add" startTime="61575">
    <iact:property name="dataType"/>
    <iact:actionData xml:id="d26">
      <inkml:trace xmlns:inkml="http://www.w3.org/2003/InkML" xml:id="stk26" contextRef="#ctx0" brushRef="#br0">21303 9604 472 0,'0'0'664'3,"0"0"-521"7,0 0-107 6,0 0-28-15,0 0 26 1,0 0 45 6,149 42-33 1,-80-27-27 5,-3 3-19-13,24-1-33 15,-7 1-120-15,-25-8-227-1</inkml:trace>
    </iact:actionData>
  </iact:action>
  <iact:action type="add" startTime="63359">
    <iact:property name="dataType"/>
    <iact:actionData xml:id="d27">
      <inkml:trace xmlns:inkml="http://www.w3.org/2003/InkML" xml:id="stk27" contextRef="#ctx0" brushRef="#br0">23988 8190 484 0,'0'0'154'7,"0"0"-61"1,0 0 8-3,0 0-19 4,0 0-21-2,0 0-6 2,0 0 18-3,7 0 7 3,-7 0 24-2,0 0-15 3,0 0-33-7,0 0-8 6,0 0-13-2,0 0-10 2,0 0 4-3,0 0 12 2,0 0-2 1,0 0-11-2,0 0-11-1,0 0-5 1,0 0 2 1,0 0-14 0,0 0-1-1,0 5-13 1,0 11 4 0,0 8 10 1,0 13 58-5,-7 10-16 6,-6 13-1-3,-5 11-4 4,4 15 1-8,-6 11-12 11,-11 12-5 2,17 5-11-15,-4-9-2-1,5-11-8 17,-1-19 2-16,14-23-1 14,0-13-1-13,0-21-28 13,0-12-72-14,0-6-59 15,7-28-79-15,13-12-155-1,-2-5-564 0</inkml:trace>
    </iact:actionData>
  </iact:action>
  <iact:action type="add" startTime="64056">
    <iact:property name="dataType"/>
    <iact:actionData xml:id="d28">
      <inkml:trace xmlns:inkml="http://www.w3.org/2003/InkML" xml:id="stk28" contextRef="#ctx0" brushRef="#br0">23006 9450 705 0,'0'0'266'7,"0"0"-72"1,0 0-48-2,0 0-26 4,0 0-59-4,0 0-40 5,0 0-8-8,51-12 33 5,1 7 33 0,7 1 1 0,24 4 18-2,14 0 5 2,45 5-12 0,35 22-5 0,48 8-27 1,20 3 6-4,-13-2-8 5,-52-2-28-2,-55-12-18 3,-42-4-9-9,-14-3-2 15,4 3-6-17,3-1-31 14,-10 1-19-13,-14-6-18 15,-14-1-57-15,-18-11-115 15,-20 0-131-15,0 0-425-1</inkml:trace>
    </iact:actionData>
  </iact:action>
  <iact:action type="add" startTime="65138">
    <iact:property name="dataType"/>
    <iact:actionData xml:id="d29">
      <inkml:trace xmlns:inkml="http://www.w3.org/2003/InkML" xml:id="stk29" contextRef="#ctx0" brushRef="#br0">22961 10134 522 0,'0'0'164'6,"0"0"-28"4,0 0-45-5,0 0 12 6,0 0-19-8,0 0-47 5,0 0 2 1,-25-55 3-1,11 48 3-2,8 2-1 1,-12-2-5 3,-3 2-13-4,8-1-2 2,-19 6-23-2,8 0 4 3,-10 0-5-2,-4 7 0 1,0 16 1-2,-1 5 0 3,12-1-1-2,-4 3-1 1,10 2 0 1,4-8 1-4,10 1-13 6,7 1 0-6,0 2-11 5,7-3 13-5,24 2 11 11,14 2 1-15,7-5 0 14,0-2 0-14,6-5-1 14,-6-7-1-14,-7-7 0 16,0-3-27-17,-14 0 8 16,1 0-10-15,-19-17 30-1,1-8 31 16,-7-3-17-16,-7-1-14 16,0-7 0-15,0 1-12 15,-14-3-10-15,-6 5 12 15,-5 4 10-15,5 2 1-1,2 10 10 16,4 4 2-16,7 7 6 16,7 2 4-15,0 4-23 4,0 0-11 4,0 0-8-4,0 0 3 3,0 0 3-1,0 0 13 1,14 5 21-1,17 5 16 1,-3 1 29 1,10 0-4 7,14-3-5-15,0 3 2 15,10 1-31-15,-3 2 8 15,7 0-15-15,-7 2-11-1,-4-2-2 16,-3 1-8-15,-7 1-9 14,-10-4-42-14,-4 1-24 15,-17-8-95-15,-7-5-176 14,-7 0-322-14</inkml:trace>
    </iact:actionData>
  </iact:action>
  <iact:action type="add" startTime="66357">
    <iact:property name="dataType"/>
    <iact:actionData xml:id="d30">
      <inkml:trace xmlns:inkml="http://www.w3.org/2003/InkML" xml:id="stk30" contextRef="#ctx0" brushRef="#br0">25556 10213 466 0,'0'0'494'16,"0"0"-332"-15,0 0-19 0,0 0-28 9,0 0-12-4,0 0-45 0,0 0-22 4,-69-35 22-4,41 21 12 2,-10 2-7-2,-14 0-15 4,0 0-11-4,-17-2-5 4,3 2-16-6,-10-1-8 4,-3 1-7 1,3-1 0-2,-7 4 1-1,17 1-1 2,0 0-1 0,14 6-1 0,-3 2 1 0,3 0 0-2,7 0 1 4,10 0-1-4,-3 5 0 0,7 2 0 5,3 5-1 4,4 1 1-14,3 7-2 15,-3 9 2-16,3 7-7 17,-3 15 7-16,3 10 13-1,-17 7-12 16,7 0-1-15,-3 6 6 14,2-4-6-15,1-2 1 16,4 2-1-15,9-3 6 15,-3 0-6-15,8-9 1 15,6-9-1-16,-4-11 2 17,4-13-1-17,7-10 0 0,0-10-1 16,0-5 17-15,0 0 5 4,-7-15-22 4,7-17-2-3,-13-16-51 7,6-7 11 4,-11-4-24-17,-2 1 19 0,6 8 33 16,-10 10 13-15,17 10 1 14,-7 10 2-14,3 7 8 16,4 8 3-15,7 5 6-2,-6 0-19 14,6 0-9-12,-7 0-18 13,0 18 22-14,7 5 5 14,-7 2 0-14,7 2-15 15,0-2-32-15,0-2-65 14,45-2-80-13,0-9-90 14,-11-7-210-15</inkml:trace>
    </iact:actionData>
  </iact:action>
  <iact:action type="add" startTime="67075">
    <iact:property name="dataType"/>
    <iact:actionData xml:id="d31">
      <inkml:trace xmlns:inkml="http://www.w3.org/2003/InkML" xml:id="stk31" contextRef="#ctx0" brushRef="#br0">24674 10439 833 0,'0'0'299'15,"0"0"-98"-14,0 0-67 3,0 0-54 4,0 0-80 0,0 0-13 1,0 0-53-4,38-7 49 5,-14 7 16-4,-10 0 0 3,7 0 1-4,-4 0-1 3,-10 0-14 1,-7 5-2-2,0 7-14 1,0 6 1-2,0 3 30 5,-31 7 58-6,3 4-3 5,-17 6-11-6,-7 5 5 4,-10-1-7 2,-4 0 5-2,14-1 1 0,0-9-1 9,14-4-17-17,17-7-18 16,4-6-12-14,10-6 0-2,7 2-18 16,0-4-7-15,0 2 18 14,24-2 7-14,11 0 9 14,10-2 2-14,7-2-11 15,10 0-30-15,-3-3-79 16,31 0-109-16,-24 0-117-1,-14 0-207 0</inkml:trace>
    </iact:actionData>
  </iact:action>
  <iact:action type="add" startTime="67489">
    <iact:property name="dataType"/>
    <iact:actionData xml:id="d32">
      <inkml:trace xmlns:inkml="http://www.w3.org/2003/InkML" xml:id="stk32" contextRef="#ctx0" brushRef="#br0">25106 10727 978 0,'0'0'359'4,"0"0"-127"6,0 0-117-4,0 0-69 4,0 0-23-6,0 0-14 4,0 0-8 1,-86 154 0-2,62-117 5 0,10-4-6 1,7-8-45 0,7-10-118-1,0-15-162 1,21 0-194-1,10-5 130-7</inkml:trace>
    </iact:actionData>
  </iact:action>
  <iact:action type="add" startTime="67674">
    <iact:property name="dataType"/>
    <iact:actionData xml:id="d33">
      <inkml:trace xmlns:inkml="http://www.w3.org/2003/InkML" xml:id="stk33" contextRef="#ctx0" brushRef="#br0">25376 10719 474 0,'0'0'643'2,"0"0"-412"5,0 0-57-1,0 0-92 3,0 0-81-1,0 0 39-2,0 0-8 2,-76 123-20 1,48-77 4 4,4-4-9-12,3-1-7 14,-3-9-36-15,24-9-108 16,0-11-187-15,0-8-275-1</inkml:trace>
    </iact:actionData>
  </iact:action>
  <iact:action type="add" startTime="67895">
    <iact:property name="dataType"/>
    <iact:actionData xml:id="d34">
      <inkml:trace xmlns:inkml="http://www.w3.org/2003/InkML" xml:id="stk34" contextRef="#ctx0" brushRef="#br0">25061 10580 234 0,'0'0'973'4,"0"0"-741"4,0 0-147 0,0 0-77-1,0 0 66 1,0 0 32 0,173-2-12-1,-107 7 14 2,3 0-33-4,-3 0-43 6,-4 3-12-6,-20-3-20 1,3-1-54 2,-7-4-108 0,-14 0-235 0,-17 0-598-6</inkml:trace>
    </iact:actionData>
  </iact:action>
  <iact:action type="add" startTime="70986">
    <iact:property name="dataType"/>
    <iact:actionData xml:id="d35">
      <inkml:trace xmlns:inkml="http://www.w3.org/2003/InkML" xml:id="stk35" contextRef="#ctx0" brushRef="#br0">26518 9714 68 0,'0'0'287'8,"0"0"-137"2,0 0-53-7,0 0-3 5,0 0 14 0,0 0-16 0,0 0-1-2,0 0 12 2,0 0 23 0,0 0-2 0,0 0-12 0,0 0-25-2,0 0-23 4,0 0-32-4,0 0-32 0,7 5-14 2,0 3 1 0,7 2 12 1,10 2 1-4,-3 2 0 5,3-2 1-4,7-2 12 5,-3-1-7-8,3 0-5 5,7-4 9 0,-10-5-8 0,10 0 8-2,-7 0-10 2,-10 0-10 1,10 0 10-1,-3 0-1 0,-4-9 1-3,-10 4-28 15,0-2 15-20,3 2 7 2,-17-2 6 6,7-1 1 0,0-1 12 1,-7-4-7-3,7-5 1 3,-7-2-7-3,0-1-12 4,0-1-18-5,0 0 17 2,0 1-22 1,0 4 19 0,0 1 15-2,0 2-1 2,-14 4-3 1,7-1 5-1,0 0 0-1,-10 4-7-1,3-3 7 4,0 3-1-3,-3-4 1-2,3 5-6 4,-10 1 6-2,10-1 1 1,0 1 12-2,0 3-1 4,-10-1-11-4,10 3 1 4,-10 0-2-4,3 0-2 0,-10 0 2 2,-7 0 0 0,10 10-1 0,-3 6 1-2,3-2-1 3,-3 5 1-1,0-2 0 0,10 6 0-3,-3-1 0 5,3 8-2-3,-3 0 1 0,10 5 1 0,-6 6 7 0,13-1 2 2,-11 5-1-2,11 0-7 1,-6 4 7-1,13 1 0 4,-7-2-6-5,7-1 5 11,0-1-5-16,0-6-2 16,0-4 2-16,0-6 7-1,7-2-1 15,0-5-8-14,6-1 1 14,19-2 15-14,6 0 2 15,7 3 12-15,20-1 1 14,11 4-12-14,-3-2-6 15,3 3-13-14,-3-3 0-2,-4-2-16 15,-10 1-77-14,-7-5-109 15,-21-8-356-15</inkml:trace>
    </iact:actionData>
  </iact:action>
  <iact:action type="add" startTime="73840">
    <iact:property name="dataType"/>
    <iact:actionData xml:id="d36">
      <inkml:trace xmlns:inkml="http://www.w3.org/2003/InkML" xml:id="stk36" contextRef="#ctx0" brushRef="#br0">27802 8425 179 0,'0'0'299'7,"0"0"-146"1,0 0-26-2,0 0 13 3,0 0-20-4,0 0-54 5,0 0-14-3,0 0 32 0,0 0 19 0,0 0 3 0,0 0-19 2,0 0-8-1,0 0-21-1,0 0-16 4,0 0-5-6,0 0-5 2,0 0-7-2,0 0 5 3,0 0 2 0,0 0-10 0,0 0-4-2,0 0-18 3,0 5-5-1,14 0 5 1,17 2 35-4,4 1-16 3,3-1-2 0,0 1-15-1,0 0-2 0,-3-1-18 0,-11 0-15 1,7-2-58 1,-17 1-65-2,7-6-77 0,-4 0-331 3,-17-7-262-10</inkml:trace>
    </iact:actionData>
  </iact:action>
  <iact:action type="add" startTime="74912">
    <iact:property name="dataType"/>
    <iact:actionData xml:id="d37">
      <inkml:trace xmlns:inkml="http://www.w3.org/2003/InkML" xml:id="stk37" contextRef="#ctx0" brushRef="#br0">29315 8213 548 0,'0'0'267'7,"0"0"-47"1,0 0-49 2,0 0-63-6,0 0-60 5,0 0-35-2,0 0-4 2,-45 22 4-4,24-5 31 3,-17 3 30 0,-7 7 16 0,0 0-35 0,0 4-5-2,-7-1-15 4,7 0-16-4,-7 0-18 2,7-2 5-2,7-5-6 2,17-2-7 0,1-9-33-2,9-5-70 4,11-7-61-4,0 0-78 4,0 0-258-10</inkml:trace>
    </iact:actionData>
  </iact:action>
  <iact:action type="add" startTime="75275">
    <iact:property name="dataType"/>
    <iact:actionData xml:id="d38">
      <inkml:trace xmlns:inkml="http://www.w3.org/2003/InkML" xml:id="stk38" contextRef="#ctx0" brushRef="#br0">28965 8135 568 0,'0'0'260'6,"0"0"-113"11,0 0-43-16,0 0-14 4,0 0-42 0,0 0-28 5,0 0 42-4,-14 59 31 6,4-31 31-1,10 2-30-9,0 7-17 13,0 0-27-14,0 4-8 14,10-1-24-13,4 0-17 13,0 4 5-13,10 1 3-2,-3-3-9 15,3 2-38-11,-3-7-77 9,-7-1-58-12,3-9-109 15,-10-9-95-14,0-9-247-2</inkml:trace>
    </iact:actionData>
  </iact:action>
  <iact:action type="add" startTime="75670">
    <iact:property name="dataType"/>
    <iact:actionData xml:id="d39">
      <inkml:trace xmlns:inkml="http://www.w3.org/2003/InkML" xml:id="stk39" contextRef="#ctx0" brushRef="#br0">28429 8784 818 0,'0'0'302'2,"0"0"-170"3,0 0-67 5,0 0-19-4,0 0 12 3,0 0 83-4,201 9-49 5,-111-4-41-4,7-3-6 0,-1 5-26 2,-6 3-19 0,-17 1-1 1,-11 1-104-2,-10 9-114 1,-7-3-99-2,-24-3-217-5</inkml:trace>
    </iact:actionData>
  </iact:action>
  <iact:action type="add" startTime="75984">
    <iact:property name="dataType"/>
    <iact:actionData xml:id="d40">
      <inkml:trace xmlns:inkml="http://www.w3.org/2003/InkML" xml:id="stk40" contextRef="#ctx0" brushRef="#br0">28875 9163 199 0,'0'0'525'4,"0"0"-335"8,0 0 0-8,0 0-64 8,0 0-40-10,0 0-43 3,0 0-2 3,-135 18 17-1,108-4-4 4,-4 5-5 6,10 0-18-13,-3 3-18-4,3 7-12 12,10-1-1-8,4 4-9 9,7-2-2-10,0 3 3 11,7-6 6-11,25 1-9 10,-1-7 2-10,14-8 0 11,-11-7 3-12,11-2-4 1,0-4 10 9,-7 0-51-9,0-21 15 10,-10-3 13-10,-4-8-54 12,-17-3 54-10,0 3 23-5,-7-1 15 11,0 0-14 8,-21 8 19-17,4 3 2-2,-4 4 1 14,7 8 3-11,-3 3-2 9,3 2-17-9,7 1 2 11,-6 3-1-9,13-3 14-5,0 4 0 13,0 0 11-10,0 0 20 2,0-2-12 1,0 2-14 2,0 0-5 0,0 0-22 1,0 0-15-4,20 0 15 4,18 0 7 3,0 0 27-7,14 0 14 8,14 0 9-10,-7 0-17 10,10 0-16-10,-10 0-16 11,-7 0-8-11,-7 0 2 10,-7 7-2-9,-17-3-5-3,3 1-49 15,-10-3-29-16,-7-1-34 12,-7 3-102-9,0-4-159 15,-14 0-15-17</inkml:trace>
    </iact:actionData>
  </iact:action>
  <iact:action type="add" startTime="77123">
    <iact:property name="dataType"/>
    <iact:actionData xml:id="d41">
      <inkml:trace xmlns:inkml="http://www.w3.org/2003/InkML" xml:id="stk41" contextRef="#ctx0" brushRef="#br0">28747 8095 618 0,'0'0'283'4,"0"0"-77"4,0 0-58-2,0 0-31 3,0 0-66-2,0 0-13 0,0 0 0 1,-34 0 4 0,9 8 15 0,5 15-8-1,-11 6-2 1,-8 10-15-2,5 8 4 4,-11 1-11-3,0 5-9-1,0 3-7 1,0-2 4 1,0 8 18 0,7 0-2 0,7 1-4 0,3 2-3 8,4 2-13-15,3-5-2 15,7 3-7-15,4 1 2 15,3-1-2-15,7-2 1-1,0 0 0 16,0-8-1-15,0-2-1 14,0-4-6-14,7-7-14 15,24-2-14-15,0 4-26 14,14-8-17-14,7 1-25 15,7-7-43-15,45-10-131 0,-21-11-232 13</inkml:trace>
    </iact:actionData>
  </iact:action>
  <iact:action type="add" startTime="77837">
    <iact:property name="dataType"/>
    <iact:actionData xml:id="d42">
      <inkml:trace xmlns:inkml="http://www.w3.org/2003/InkML" xml:id="stk42" contextRef="#ctx0" brushRef="#br0">29696 8108 756 0,'0'0'179'2,"0"0"-75"6,0 0-56 1,0 0-24-2,0 0 56 2,0 0-11-4,0 0 18 5,76 149-17-4,-55-107-8 0,3 3-1 2,-3 3 16 0,-8 5-18 0,5 7-8-2,-18 11 1 2,0 4-11 0,0 11-3 2,-7 7-13-5,-17 2-7 6,-15 2-11 6,5-1 5-16,-4-9-11-1,7-8 5 15,3-14-4-13,4-10-2 13,10-12 0-15,-3-7-30 16,3-12-52-15,7-3-77 14,0-15-114-14,-7-6-264 15,14 0-88-15</inkml:trace>
    </iact:actionData>
  </iact:action>
  <iact:action type="add" startTime="78474">
    <iact:property name="dataType"/>
    <iact:actionData xml:id="d43">
      <inkml:trace xmlns:inkml="http://www.w3.org/2003/InkML" xml:id="stk43" contextRef="#ctx0" brushRef="#br0">30069 8185 474 0,'0'0'309'3,"0"0"-100"7,0 0-80-3,0 0-41 2,0 0-37-5,0 0-38 4,0 0-13 0,7 0 0 0,-7 0 22-1,14 0 28 0,3 0 37 2,4 0-27-1,10 0-31 0,-10 0-9-3,10 4-7 5,-10 6-11-3,3-1 5-2,-10 5-7 3,0-2 0 1,3-2-1-1,-10 3-5 0,-7-2 5-1,0 0-8-1,0 1 9 4,0 0 0-4,-7 1 1 0,-17 6 47 2,-4-2 20 0,-10 3-29 0,0 3-12-2,-14-1-13 4,14 3-2-2,-7-2-12 0,18-5 9 9,2-3-7-16,11-3 9 15,14-3-11-15,0-3-10-1,0 0-5 15,0 1 15-14,21 1 10 7,3 1 55 0,15 5 8 8,6-5-28-15,-11 1-21 15,11 1-13-16,-7-4-11 16,-14 1-100-15,-3 0-116 16,-14-3-263-16,-7-4-335-1</inkml:trace>
    </iact:actionData>
  </iact:action>
  <iact:action type="add" startTime="80828">
    <iact:property name="dataType"/>
    <iact:actionData xml:id="d44">
      <inkml:trace xmlns:inkml="http://www.w3.org/2003/InkML" xml:id="stk44" contextRef="#ctx0" brushRef="#br0">27467 8470 26 0,'0'0'493'8,"0"0"-329"0,0 0-25 1,0 0-9-5,0 0-31 5,0 0-39-2,0 0 5 2,0 0 23-2,0 0 22 0,0 0-10 1,0 0-11 0,0 0-18-1,0 0-21 0,0 0-15 2,0 0-15-3,0 0-8 1,0 0-10 1,0 0 0 0,0 0-2-1,0 0 0 0,7 0-5 2,0 0 5-2,6 0 29 2,5 0-7-2,2 0-10-2,5 0-6 3,-5 0 11 0,1 0 4 0,10 5-8-1,-6 0-6 1,2 0-5 0,-2 2 4 0,-5-1-6-3,11 1 1 5,-3 2 6-4,3-3-7 2,0 1 0-1,-10-1 1 1,10-1 5 0,-10 0-6-1,3-2 1 1,-10-1-1-1,7 0 0 3,-4 2-1-5,4-3 1 1,-7 3 0 2,10 1 0 1,-10 2-8-2,3 0-25-1,-3 3-20 3,0 1-4 8,-7-4-36-17,-7 4-73 4,0-11-89 6,0 0-137-3,0 0-340-7</inkml:trace>
    </iact:actionData>
  </iact:action>
  <iact:action type="add" startTime="81932">
    <iact:property name="dataType"/>
    <iact:actionData xml:id="d45">
      <inkml:trace xmlns:inkml="http://www.w3.org/2003/InkML" xml:id="stk45" contextRef="#ctx0" brushRef="#br0">26719 8531 453 0,'0'0'220'8,"0"0"-36"-1,0 0-9 2,0 0-16-3,0 0-61 2,0 0-40-1,0 0-19 2,0 0-14-4,24 0 77 4,-3 5-11-2,17-3-25 1,-10 3-28-1,10 0-24 1,0-3-7 0,0 3-7 0,-10-1-60-1,10-4-126-1,-7 0-166 5,-17 0-356-11</inkml:trace>
    </iact:actionData>
  </iact:action>
  <iact:action type="add" startTime="83451">
    <iact:property name="dataType"/>
    <iact:actionData xml:id="d46">
      <inkml:trace xmlns:inkml="http://www.w3.org/2003/InkML" xml:id="stk46" contextRef="#ctx0" brushRef="#br0">27488 8803 18 0,'0'0'512'5,"0"0"-333"2,0 0-15 2,0 0-2-2,0 0-45 1,0 0-27-2,0 0 11 4,0 0 10-3,0 0-4-2,0 0-24 4,0 0-41-2,6-3-7 2,12-2-7-3,2-3-15 2,5 3-11 0,2 3-2 0,-2 2 0-3,2 0 0 5,-2 0-1-4,-5 0 0 3,-13 0 0-3,11 0-7 2,-18 0-4-1,6 4-4 1,-6 2-2 0,0 2 2-2,0 5 5 4,0 1 10-4,-6 6 1 0,-19 6 16 3,-13 4-1-1,4 3-14-1,-4 4 7 0,-14 1-7 1,14-3-1 1,-7 3 0 1,7-2-1 7,-1-7 1-15,19-4-12-2,-1-4 4 15,4-9 7-14,10-1 1 14,7-4 0-14,0-4-9 5,0-1 2 2,0-2-4-2,0 5-9 3,14-2 20-3,10 2 10 9,14 3 15-14,14-7 19 14,0 4-17-14,6 1-6 15,1-1-21-15,-7 0-15 15,-7 1-71-16,7-6-82 16,-14 0-119-14,-14 0-260-2</inkml:trace>
    </iact:actionData>
  </iact:action>
  <iact:action type="add" startTime="84372">
    <iact:property name="dataType"/>
    <iact:actionData xml:id="d47">
      <inkml:trace xmlns:inkml="http://www.w3.org/2003/InkML" xml:id="stk47" contextRef="#ctx0" brushRef="#br0">28107 7800 464 0,'0'0'243'8,"0"0"-47"0,0 0-43 0,0 0 2-1,0 0-55-1,0 0-35 4,0 0 12-4,0-5 12 0,0 5-11 3,-7 5-30-1,-7 20 8 0,-10 13 21-2,3 8 8 2,-10 10-10-1,0 3-31 3,3 4-14-5,-3 0-9 3,17-5-11 1,0-8-10 6,4-11-1-14,10-14-61 15,0-12-74-15,0-18-119 15,17-26-345-15,-3-6-342-1</inkml:trace>
    </iact:actionData>
  </iact:action>
  <iact:action type="add" startTime="111059">
    <iact:property name="dataType"/>
    <iact:actionData xml:id="d48">
      <inkml:trace xmlns:inkml="http://www.w3.org/2003/InkML" xml:id="stk48" contextRef="#ctx0" brushRef="#br0">21922 13091 324 0,'0'0'195'7,"0"0"-73"1,0 0-11-1,0 0-12 1,-7 0-34-1,7 0-35 1,0 0 18 0,0 0 35-1,0 0 40 0,0 0 6 2,0 0-10-2,-7 0-20-1,7 0-12 1,-10 0-17 1,10 0-19 1,0 0-5-4,0 0-10 5,0 0-5-3,0 0-13 2,0 0-18-5,0 0-5 4,0 0-11 0,0 0-3 0,10 0 7 0,4 0 12-2,7 5 22 3,3 1-1-1,4-1-4-1,10-4 14 0,0 4-10 2,7 1-10-3,0-1-2 1,14 2-8 0,-7 4-1 2,0-4 1-1,-7 1-1-3,0-1-50 5,-14-2-93-3,-10 1-63 2,-14-4-130-5,-7-2-383-3</inkml:trace>
    </iact:actionData>
  </iact:action>
  <iact:action type="add" startTime="111772">
    <iact:property name="dataType"/>
    <iact:actionData xml:id="d49">
      <inkml:trace xmlns:inkml="http://www.w3.org/2003/InkML" xml:id="stk49" contextRef="#ctx0" brushRef="#br0">21742 13622 791 0,'0'0'252'16,"0"0"-82"-16,0 0-32 6,0 0-60 3,0 0-59-2,0 0-18-2,0 0 89 3,90 0 28 0,-38 0-13 0,7 0-19 0,10 0-41 0,4 0-23-2,-4 0-13 3,-3 0-9-2,-7 0-31 1,-7 0-82-1,-7 4-63 1,-7-1-209-1,-21 1-316-6</inkml:trace>
    </iact:actionData>
  </iact:action>
  <iact:action type="add" startTime="112506">
    <iact:property name="dataType"/>
    <iact:actionData xml:id="d50">
      <inkml:trace xmlns:inkml="http://www.w3.org/2003/InkML" xml:id="stk50" contextRef="#ctx0" brushRef="#br0">23632 12623 613 0,'0'0'348'3,"0"0"-57"3,0 0-77 0,0 0-28 2,0 0-75 1,0 0-54-1,0 0-25-1,0-16-26 0,0 21-6 2,-10 21 0-3,10 15 65 0,-14 17 15 2,7 12 4 1,-7 10-24-2,-3 9-29-1,10 3-10 5,-7 1-12-5,7 1-8 3,7-8-1 8,0-9-33-16,0-11-64 16,0-10-99-16,0-19-79-1,0-12-105 14,0-20-301-12</inkml:trace>
    </iact:actionData>
  </iact:action>
  <iact:action type="add" startTime="112939">
    <iact:property name="dataType"/>
    <iact:actionData xml:id="d51">
      <inkml:trace xmlns:inkml="http://www.w3.org/2003/InkML" xml:id="stk51" contextRef="#ctx0" brushRef="#br0">22898 13809 735 0,'0'0'371'5,"0"0"-303"0,0 0-43 3,0 0 150 0,159 20-12 0,-72-15-71-1,20-5-27 1,4 3-25 0,0-3-23 0,-4 2-17-3,-20 1-7 6,-11 1-84-5,-4 12-83 3,-16-4-109-5,-29 0-234-3</inkml:trace>
    </iact:actionData>
  </iact:action>
  <iact:action type="add" startTime="113296">
    <iact:property name="dataType"/>
    <iact:actionData xml:id="d52">
      <inkml:trace xmlns:inkml="http://www.w3.org/2003/InkML" xml:id="stk52" contextRef="#ctx0" brushRef="#br0">23525 14541 681 0,'0'0'268'9,"0"0"-44"-3,0 0-77 3,0 0-37-4,0 0-51 5,0 0-35-3,0 0-17-2,-156 30 6 3,111-7 23 1,7 3 8-1,-7 3-10-3,3 7-10 6,4 0 0-5,14 1-7 3,3-2-10-5,7-2-7 4,4-3-2 0,10 3-13 0,0-5-1-1,31 0-7 0,7 0 13 2,14-6 8-1,7-4-7 2,10-8 9 6,-10-8 9-16,0-2-9 16,-7 0-32-14,-7-12 6-2,-14-11 17 14,-3-4 9-12,-11-12 0 13,-10 4 0-14,-7-7 0 15,0-2 1-15,0-1 0 15,-17 3-1-15,3-2 0 15,-7 4 0-15,-3 0 0-1,-4 5 0 15,-3 5 0-14,7 4-7 15,3 9 7-15,7 6 27 15,-3 6 2-16,10 1 2 16,0 1 3-15,7 1-10 0,0 2-3 14,0-3-1-14,0 3 1 5,0 0-5 2,0 0-9-1,0 0 9 3,0-2 5-5,0 2-13 8,0 0-8-11,14 0 1 7,17 0 24-3,7 0 44 10,21 0-3-15,7 0-2 15,17 5-11-15,7 0-19 15,0 2-8-15,0 1-11 14,0 0-2-14,-11-1-5 0,-10 0 8 13,-3 0 2-13,-7 4 1 15,-14-8 17-15,-7 4-2 16,0-5-12-16,-17 3-7 14,-4-1-3-14,-10-4-1 14,0 1 3-14,-7-1 14 0,0 0 40 6,0 0 13 1,0 0-13 0,0 0-17 0,0 0-20-2,0 0-8 4,0 0-4-5,0 0-1 4,0 0-3-4,0 0-3 4,0 0-11-1,0 0 0 0,0 0-1-1,0 0-46-1,0 0-123 4,-7-12-181-3,-10-9-740-6</inkml:trace>
    </iact:actionData>
  </iact:action>
  <iact:action type="add" startTime="115977">
    <iact:property name="dataType"/>
    <iact:actionData xml:id="d53">
      <inkml:trace xmlns:inkml="http://www.w3.org/2003/InkML" xml:id="stk53" contextRef="#ctx0" brushRef="#br0">25944 13040 540 0,'0'0'161'9,"0"0"-42"-4,0 0 24 2,0 0 16 0,0 0-46 1,0 0-31 1,-7-41-12-4,0 30-3 5,-3-5 13-3,-4 2-2 2,7-4-43-5,-7 0-6 4,-3-2-10 1,3 3 7-2,-7-4-14-1,-10 4-11 3,7-3 0-2,-11 3-1 2,4 1-2-2,-7 1 1-1,10 2-14 4,-3 6 14-4,0 2-8 3,10 5 2-3,-3 0-1 2,10 0-2 0,0 23 10 0,-10 2 2-1,10 7 6 0,-7 9-8 3,11-1 6-5,-4 8 3 9,7 5 5-13,7 5 7 6,-7 2-2 4,7 5 10 3,0 6 5-13,0 2-4 15,7 2-8-16,7 6-7 16,3 5-9-15,-3 2-5 15,-7 8 0-15,7 2 5-1,3 0-6 16,-10-2-19-16,0-11-42 16,-7-9-5-15,0-14-4 16,7-8-15-17,-7-11-86 17,7-8-29-16,0-10-131-1,3-12-10 0</inkml:trace>
    </iact:actionData>
  </iact:action>
  <iact:action type="add" startTime="116572">
    <iact:property name="dataType"/>
    <iact:actionData xml:id="d54">
      <inkml:trace xmlns:inkml="http://www.w3.org/2003/InkML" xml:id="stk54" contextRef="#ctx0" brushRef="#br0">25203 13761 998 0,'0'0'259'3,"0"0"-137"7,0 0-47-4,0 0-44 3,0 0-30-1,0 0 5-3,0 0 7 4,159 36-12-1,-107-22-1 0,0 4-10-3,0-1-66 5,0 6-88-4,7 8-66 5,-7-4-96-6,-14-5-270-5</inkml:trace>
    </iact:actionData>
  </iact:action>
  <iact:action type="add" startTime="116814">
    <iact:property name="dataType"/>
    <iact:actionData xml:id="d55">
      <inkml:trace xmlns:inkml="http://www.w3.org/2003/InkML" xml:id="stk55" contextRef="#ctx0" brushRef="#br0">25951 14232 139 0,'0'0'385'6,"0"0"-215"-1,0 0-21 10,0 0 10-14,0 0-62 5,0 0-61 1,0 0-16 0,0 7 50 3,0-3 27-4,-7 0-13 2,0 6-23-2,-17 0-12 9,3 6-5-13,-3 1-14 13,3 2-15-14,-3 5-14 15,10-2 6-16,7-1-7 16,0-1-1-14,7 0-15 13,0-2-10-13,0 2 0-2,21-3 8 15,10-2 2-14,7-3 5 14,-3-1 2-14,10-6-11 15,-7-5 14-15,-7 0-19 15,-10 0 24-15,-4-5 1-1,-10-15 20 16,-7-3 5-15,0-7-9 14,0 0 6-14,-7 0-22 15,-24 1-7-15,0 5-8 15,-7 7 8-15,3 1-13 14,4 9 9-14,10 3-25 15,4 4-96-14,3 0-193-2,7 0-269 0</inkml:trace>
    </iact:actionData>
  </iact:action>
  <iact:action type="add" startTime="118056">
    <iact:property name="dataType"/>
    <iact:actionData xml:id="d56">
      <inkml:trace xmlns:inkml="http://www.w3.org/2003/InkML" xml:id="stk56" contextRef="#ctx0" brushRef="#br0">26764 12726 337 0,'0'0'154'7,"0"0"-12"1,0 0 16-2,0 0-18 4,0 0-34-4,0 0-5 4,0 0-1-5,0 0-16 2,0 0-22 2,0 5-14-2,-7 2 2 0,-7 7-8 1,-3 5-13 0,-4 9-7-1,-10 7 16 2,-7 6-1-3,10 6-12 2,-10 7 6 1,7 5-8-3,-3 10-1 3,2 9 1 8,1 7-2-17,11 7-11 16,6 3 8-15,-4 0-8 0,18-1-4 14,0-3-1-14,25-6-5 15,2-2-9-16,25-3-3 17,0-3 11-17,17-2 1 16,-3-7-59-15,-4-8-52 16,11 6-91-16,-21-15-140-1,-14-22-398 0</inkml:trace>
    </iact:actionData>
  </iact:action>
  <iact:action type="add" startTime="118575">
    <iact:property name="dataType"/>
    <iact:actionData xml:id="d57">
      <inkml:trace xmlns:inkml="http://www.w3.org/2003/InkML" xml:id="stk57" contextRef="#ctx0" brushRef="#br0">27449 13612 708 0,'0'0'243'7,"0"0"-31"1,0 0-54-2,0 0-33 2,0 0-58-1,0 0-9 2,0 0 2-3,-45 5-27 3,18 16-8-2,-4 7 5 0,-14 8-8 0,-7 10-10 0,7 5-10 2,0 7-2-1,0-1-4-1,10-3-40-1,4-7-26 4,7-12-49-3,10-12-71-1,7-23-61 2,0 0-94-1,7-7-205-6</inkml:trace>
    </iact:actionData>
  </iact:action>
  <iact:action type="add" startTime="118847">
    <iact:property name="dataType"/>
    <iact:actionData xml:id="d58">
      <inkml:trace xmlns:inkml="http://www.w3.org/2003/InkML" xml:id="stk58" contextRef="#ctx0" brushRef="#br0">27055 13602 380 0,'0'0'411'7,"0"0"-256"-2,0 0-90 1,0 0-49 3,0 0-6-2,0 0 113 1,0 0 33-2,31 65-27 2,-10-31 1 0,17 6-27 2,-7 2-37-5,11 2-34 4,3 2-19-2,0-1-13 2,0-5-66-5,0-2-84 5,0-8-90-2,-14-7-152 1,-11-13-340-7</inkml:trace>
    </iact:actionData>
  </iact:action>
  <iact:action type="add" startTime="119207">
    <iact:property name="dataType"/>
    <iact:actionData xml:id="d59">
      <inkml:trace xmlns:inkml="http://www.w3.org/2003/InkML" xml:id="stk59" contextRef="#ctx0" brushRef="#br0">27868 12787 992 0,'0'0'350'6,"0"0"-291"3,0 0-30-4,0 0 80 3,135 144-7-2,-83-80-48 2,14 15-22 0,-4 8 9-2,-3 9 4 2,-14 11-24 0,-24 23-20 0,-21 28 0-2,-21 27 10 4,-31-17-3-3,-17-34-8 2,10-39-53-5,-31-5-90 5,7-16-125 1,-4-16-352-9</inkml:trace>
    </iact:actionData>
  </iact:action>
  <iact:action type="add" startTime="120123">
    <iact:property name="dataType"/>
    <iact:actionData xml:id="d60">
      <inkml:trace xmlns:inkml="http://www.w3.org/2003/InkML" xml:id="stk60" contextRef="#ctx0" brushRef="#br0">20901 15663 601 0,'0'0'306'4,"0"0"-6"7,0 0-93-5,0 0-2 0,0 0-74 1,0 0-36 1,0 0-33 1,-52-56-10-4,28 40 7 3,3 4 1 0,-10 2-13 7,0-3-29-15,-4 3-11 10,-10 3-6-4,-6 2 6 3,-5-1-7-4,-3 1 0 3,7 5-1-1,14 0-9 2,4 0-5-2,10 5-1 0,3 17 5 2,-3 2 10-1,17 14-9-3,-7 9 9 3,7 14 0-1,7 10 1 3,0 14 12 8,0 6 6-17,0 15 11 15,21-1-1-15,-1 7-9-1,12 0-13 16,-1 7 0-15,-11-8-5 15,12 2 0-16,-19-5-1 17,1-7-46-17,-3-13-41 17,-4-12-74-17,-7-21-44 0,0-17-41 16,0-21-155-15,-7-11-127-1</inkml:trace>
    </iact:actionData>
  </iact:action>
  <iact:action type="add" startTime="120573">
    <iact:property name="dataType"/>
    <iact:actionData xml:id="d61">
      <inkml:trace xmlns:inkml="http://www.w3.org/2003/InkML" xml:id="stk61" contextRef="#ctx0" brushRef="#br0">20161 16612 948 0,'0'0'213'5,"0"0"-155"4,0 0-15-3,166-58-4 4,-94 47-21-6,11 6-18 4,7 5-32 1,28 5-126-2,-28 11-203 0,-14 2-320-6</inkml:trace>
    </iact:actionData>
  </iact:action>
  <iact:action type="add" startTime="121012">
    <iact:property name="dataType"/>
    <iact:actionData xml:id="d62">
      <inkml:trace xmlns:inkml="http://www.w3.org/2003/InkML" xml:id="stk62" contextRef="#ctx0" brushRef="#br0">20998 17122 510 0,'0'0'302'2,"0"0"-66"-2,0 0-57 8,0 0-11-1,0 0-53 1,0 0-56-1,0 0-41 2,-69 28-17-3,62-10-1 0,0 2-1 2,7-3-17 0,0 1-8 1,0 3-6-3,14-3-8 2,17-8 13 0,7 2 14 0,-10-12-21-3,3 0-10 5,-3 0 22-3,-4 0-14 1,-10-16 6-2,-7-3 9 1,-7-2 8 1,0-7-46 0,-7-1-44 0,-21 1-11-1,-10-5-35 10,0 5-14-17,7-2 29 4,3 16-7 5,14-2-73-9</inkml:trace>
    </iact:actionData>
  </iact:action>
  <iact:action type="add" startTime="121439">
    <iact:property name="dataType"/>
    <iact:actionData xml:id="d63">
      <inkml:trace xmlns:inkml="http://www.w3.org/2003/InkML" xml:id="stk63" contextRef="#ctx0" brushRef="#br0">22130 16402 1024 0,'0'0'322'2,"0"0"-112"6,0 0-135 1,0 0-46-4,0 0-9 3,0 0-2 0,-80 170-10 0,35-92 8-1,-7 12-7 2,-3 0 4-2,20-1-11 2,-3-8-2-5,7-11-23 4,17-22-64 0,14-11-144 0,0-14-79-1,0-13-233-7</inkml:trace>
    </iact:actionData>
  </iact:action>
  <iact:action type="add" startTime="121690">
    <iact:property name="dataType"/>
    <iact:actionData xml:id="d64">
      <inkml:trace xmlns:inkml="http://www.w3.org/2003/InkML" xml:id="stk64" contextRef="#ctx0" brushRef="#br0">21722 16486 1122 0,'0'0'297'8,"0"0"-250"-1,0 0-46 0,0 0 97 1,0 0-36-1,103 131-2 2,-65-86-12-4,-3 6-3 3,3 3-17 0,0-3-16-2,0-6-12 2,-17 0-2 0,17-6-88 0,-14-9-110-2,-3-10-207 5,-7-15-381-11</inkml:trace>
    </iact:actionData>
  </iact:action>
  <iact:action type="add" startTime="121979">
    <iact:property name="dataType"/>
    <iact:actionData xml:id="d65">
      <inkml:trace xmlns:inkml="http://www.w3.org/2003/InkML" xml:id="stk65" contextRef="#ctx0" brushRef="#br0">21898 16110 842 0,'0'0'226'2,"0"0"-28"6,0 0-101 0,-163 8-5 0,105 19-44-2,-1 12-30 3,-4 6 9-2,11 11 21 3,7 7 16-5,18 9-18 3,3 11-15-1,24 8-31 1,0 0 0-2,13 4-2 2,32-5-28 0,25-8-63 1,2-12-17 0,11-10-60-2,45-10-102 9,-24-14-64-15,-21-16-253-1</inkml:trace>
    </iact:actionData>
  </iact:action>
  <iact:action type="add" startTime="122315">
    <iact:property name="dataType"/>
    <iact:actionData xml:id="d66">
      <inkml:trace xmlns:inkml="http://www.w3.org/2003/InkML" xml:id="stk66" contextRef="#ctx0" brushRef="#br0">22528 16223 133 0,'0'0'892'6,"0"0"-695"0,0 0-88 4,0 0-76-3,0 0 69-1,0 0 2 2,0 0-32-1,125 184-2 1,-87-116 7-1,-7 6-24 0,-4-1-15 3,-9 7-18-3,-4-2-9-2,-1-2-11 5,-6-6-9-3,-7 9-129 1,-7-19-111-2,-13-15-424-4</inkml:trace>
    </iact:actionData>
  </iact:action>
  <iact:action type="add" startTime="123004">
    <iact:property name="dataType"/>
    <iact:actionData xml:id="d67">
      <inkml:trace xmlns:inkml="http://www.w3.org/2003/InkML" xml:id="stk67" contextRef="#ctx0" brushRef="#br0">23542 16566 773 0,'0'0'318'8,"0"0"-50"0,0 0-49-3,0 0-40 5,0 0-53-4,0 0-54 0,0 0-32 3,0-17-20-1,0 17-3 0,21 0-17-3,24 0 11 5,14-6 20-3,24 6-18 2,7-5-13-5,7 5-37 4,-1 0-111 1,1 0-94-2,-31 13-161 0,-21-3-368-6</inkml:trace>
    </iact:actionData>
  </iact:action>
  <iact:action type="add" startTime="123291">
    <iact:property name="dataType"/>
    <iact:actionData xml:id="d68">
      <inkml:trace xmlns:inkml="http://www.w3.org/2003/InkML" xml:id="stk68" contextRef="#ctx0" brushRef="#br0">23667 16869 1098 0,'0'0'211'2,"0"0"-149"2,159 0-18 12,-42 0-40-15,50 0-4 15,-19 0-135-15,-23 0-441-1</inkml:trace>
    </iact:actionData>
  </iact:action>
  <iact:action type="add" startTime="124506">
    <iact:property name="dataType"/>
    <iact:actionData xml:id="d69">
      <inkml:trace xmlns:inkml="http://www.w3.org/2003/InkML" xml:id="stk69" contextRef="#ctx0" brushRef="#br0">25875 15596 859 0,'0'0'281'2,"0"0"-29"3,0 0-47 2,0 0 0 0,0 0-60 3,0 0-19-5,0-45-38 3,-7 45-40 0,7 7-45-1,-7 26 5-1,0 18 1 3,0 25 16-1,7 14-11 0,-7 13-13-1,0 9-1-1,7-7 0 4,0-7-70-2,0-4-62-3,21-17-79 11,0-4-69-15,3-22-103 14,-10-23-208-14</inkml:trace>
    </iact:actionData>
  </iact:action>
  <iact:action type="add" startTime="124831">
    <iact:property name="dataType"/>
    <iact:actionData xml:id="d70">
      <inkml:trace xmlns:inkml="http://www.w3.org/2003/InkML" xml:id="stk70" contextRef="#ctx0" brushRef="#br0">25144 16561 1011 0,'0'0'352'6,"0"0"-186"1,0 0-105-1,0 0-34 2,0 0 116-1,194 11 2 2,-80-1-69-4,4 2-49 4,10 6-15-2,-3 2-12 2,-4 2-25-3,-10 6-103 3,31 15-84-2,-32-6-120 3,-20-4-302-10</inkml:trace>
    </iact:actionData>
  </iact:action>
  <iact:action type="add" startTime="125124">
    <iact:property name="dataType"/>
    <iact:actionData xml:id="d71">
      <inkml:trace xmlns:inkml="http://www.w3.org/2003/InkML" xml:id="stk71" contextRef="#ctx0" brushRef="#br0">26764 17038 719 0,'0'0'377'8,"0"0"-154"8,0 0-62-13,0 0-61-3,0 0-33 7,-194-28-42 1,118 12-12 8,-3 4 16-15,-29 0 6 15,-2 1-3-15,-1 6 3 14,-3 3 19-14,10 2-21 4,14 0-8 6,10 0 2-7,18 2-13 8,10 9 11-10,24-6-8 13,4 7-17-13,10 6-7 13,7 4 0-13,-7 11 5 12,4 4 1-12,3 14 1 13,7 5 2-12,0 12-1-3,0 0 6 14,0 4-6-13,24 6 5 14,-10 2-5-13,7-4-1 13,3 0 1-14,-3-6 0 15,-4-12 7-15,-10-7-8 3,0-18 1 7,-7-15 1-10,0-13 0 15,0-5 14-15,0 0 19 4,-7-28-35 2,-17-12-70 2,-11-11 12 3,-3-5 28 5,-7 1-12-16,0 5 30-1,7 10 12 15,0 12 1-14,17 5 0 14,-3 6-1-14,10 12 0 15,0 0 2-15,14 5-2 15,-6 0-18-12,6 22 1-4,-7 11 17 13,-4 7-7-12,11 3 1 14,0 2 4-14,0-5-36 15,0-1-62-14,24-15-90 12,35-14-121-12,-7-10-239 14,0 0-18-14</inkml:trace>
    </iact:actionData>
  </iact:action>
  <iact:action type="add" startTime="125756">
    <iact:property name="dataType"/>
    <iact:actionData xml:id="d72">
      <inkml:trace xmlns:inkml="http://www.w3.org/2003/InkML" xml:id="stk72" contextRef="#ctx0" brushRef="#br0">26003 17392 689 0,'0'0'507'3,"0"0"-342"3,0 0-45 3,0 0-22-2,0 0-76 1,0 0-22-1,0 0-10 1,83-40 4-1,-56 30 6 2,12 3 1-3,-1 2 0 5,0-3 1-7,-11 8-2 5,5 0-9-4,-19 0-53 4,-6 0-17-2,-7 17 33 1,0 11 46 0,-7 7 62-1,-27 3 1 2,-4 7-30-2,-14 0-17-2,0 6 1 5,0-5 7-3,7-6 24 10,7-3-6-14,7-4-8 11,17-10-4-12,7-6-30 12,7-4-1-9,0 2-17-5,7-8-1 15,14 3 8-13,17 6 11 10,7-9 0-9,7-2 0 10,17-5-5-9,35 0-124-3,-32-5-120 11,-2-12-347-10</inkml:trace>
    </iact:actionData>
  </iact:action>
  <iact:action type="add" startTime="126173">
    <iact:property name="dataType"/>
    <iact:actionData xml:id="d73">
      <inkml:trace xmlns:inkml="http://www.w3.org/2003/InkML" xml:id="stk73" contextRef="#ctx0" brushRef="#br0">26823 17468 935 0,'0'0'279'9,"0"0"-158"-4,0 0-10 1,0 0-3 5,-59 176-38-6,38-116-28 6,4 8-13-8,3-7-8 5,0-4-14 0,14 0-7 0,0-17-30-1,0-13-126 1,21-27-157 1,17 0-272-3</inkml:trace>
    </iact:actionData>
  </iact:action>
  <iact:action type="add" startTime="126374">
    <iact:property name="dataType"/>
    <iact:actionData xml:id="d74">
      <inkml:trace xmlns:inkml="http://www.w3.org/2003/InkML" xml:id="stk74" contextRef="#ctx0" brushRef="#br0">27062 17554 918 0,'0'0'326'7,"0"0"-183"3,0 0-92-4,0 0 29 1,0 0-23 0,0 128-15 2,-7-70 5-2,0 7-15 3,-7 3-8-6,14-2-16 4,-10-3-8 0,3-8-51-2,7-15-155 2,0-17-339 0,0-13-232-7</inkml:trace>
    </iact:actionData>
  </iact:action>
  <iact:action type="add" startTime="126601">
    <iact:property name="dataType"/>
    <iact:actionData xml:id="d75">
      <inkml:trace xmlns:inkml="http://www.w3.org/2003/InkML" xml:id="stk75" contextRef="#ctx0" brushRef="#br0">26681 17491 831 0,'0'0'529'8,"0"0"-496"-4,0 0 80 4,187 0-43 0,-97-11-48 1,0-4-22-2,7 7-1 2,31-6-65-4,-24 6-79 7,-32-7-195-12</inkml:trace>
    </iact:actionData>
  </iact:action>
  <iact:action type="add" startTime="127802">
    <iact:property name="dataType"/>
    <iact:actionData xml:id="d76">
      <inkml:trace xmlns:inkml="http://www.w3.org/2003/InkML" xml:id="stk76" contextRef="#ctx0" brushRef="#br0">27823 16556 681 0,'0'0'413'6,"0"0"-174"1,0 0-30 1,0 0-34 0,0 0-63-1,0 0-65 1,0 0-30 0,24 0-17-1,-3 5 1 2,3 6 23-3,11-6 23 3,17 7-18-3,0-2-11 0,10-3-11 2,4 4 1 0,-7-11-6 0,10 0 10-2,-17 0-12 4,0 0-20-4,-14-11-14 4,-10-6-12-6,3-6 5 4,-17-5 3 0,-8 0-4 0,5-2 24 0,-11 1 17-1,0-2 0 1,-11 4-24 0,-9-1 7 0,-5 6-1-1,-2 4-2 4,-11 5 12 6,0 3 0-16,3 10 9-1,-10 0 23 14,-7 0 3-12,-3 0-7 13,3 23-12-14,0 5-6 15,-7 12 7-15,7 0-2 15,7 5 1-16,7 3 6 16,10-1 10-15,4 2 5 15,17-4-12-16,7 1-8 0,0-1-7 17,7-3 0-16,38 4 18 15,0 0 1-16,21-12 8 17,10-1 10-16,21-5-10-1,0-5-3 16,7-9-15-15,6 0-10 13,-9-10-21-13,-15-4-85 15,11 0-109-15,-21 0-115 15,-24-15-349-15</inkml:trace>
    </iact:actionData>
  </iact:action>
  <iact:action type="add" startTime="129784">
    <iact:property name="dataType"/>
    <iact:actionData xml:id="d77">
      <inkml:trace xmlns:inkml="http://www.w3.org/2003/InkML" xml:id="stk77" contextRef="#ctx0" brushRef="#br0">28889 15455 700 0,'0'0'301'7,"0"0"-102"-1,0 0-29 2,0 0-47 0,0 0-5-1,0 0-44 0,0 0-11 3,0 0 25-3,24 0-24-1,-3-7 21 1,17-3 6 1,7 0-51 0,7 2-30-1,-7 1-7 1,0 4-3 0,0-1-63 0,7-1-107-2,-7 2-151 4,-24-2-353-9</inkml:trace>
    </iact:actionData>
  </iact:action>
  <iact:action type="add" startTime="130362">
    <iact:property name="dataType"/>
    <iact:actionData xml:id="d78">
      <inkml:trace xmlns:inkml="http://www.w3.org/2003/InkML" xml:id="stk78" contextRef="#ctx0" brushRef="#br0">30367 15095 580 0,'0'0'684'8,"0"0"-535"-2,0 0-5 3,0 0-73-2,0 0-33-1,0 0-16 1,-156 114 13 1,111-74 6 1,-7 4 4-4,7-3-11 5,7-2-18-3,11-2-16 2,2-6-1-2,12-6-56-2,6-3-97 3,-4-9-114 0,11-13-59 0,0 0-56-2,0 0-19-5</inkml:trace>
    </iact:actionData>
  </iact:action>
  <iact:action type="add" startTime="130633">
    <iact:property name="dataType"/>
    <iact:actionData xml:id="d79">
      <inkml:trace xmlns:inkml="http://www.w3.org/2003/InkML" xml:id="stk79" contextRef="#ctx0" brushRef="#br0">29972 15113 818 0,'0'0'248'7,"0"0"-146"-1,0 0-24 3,0 0 17-3,0 0 51 4,0 0-39-6,0 0 33 6,135 169-13-3,-90-118-15 6,-10-6-48-12,10 5-36 14,-7-5-22-14,0-2-6 14,-7-3-68-14,-3-5-80 15,-21 4-90-15,3-11-284 15,-10-16-452-15</inkml:trace>
    </iact:actionData>
  </iact:action>
  <iact:action type="add" startTime="130956">
    <iact:property name="dataType"/>
    <iact:actionData xml:id="d80">
      <inkml:trace xmlns:inkml="http://www.w3.org/2003/InkML" xml:id="stk80" contextRef="#ctx0" brushRef="#br0">29851 15815 814 0,'0'0'408'7,"0"0"-253"1,0 0 8-1,0 0-19 0,0 0-86-1,0 0-9 2,205-77-11 0,-133 57-8-2,4 5-22 3,-10 2-8-2,10 8 0 3,-17 2-60-5,-7 3-21 4,7 0-88-2,-21 0-144 3,-7 0-315-9</inkml:trace>
    </iact:actionData>
  </iact:action>
  <iact:action type="add" startTime="140160">
    <iact:property name="dataType"/>
    <iact:actionData xml:id="d81">
      <inkml:trace xmlns:inkml="http://www.w3.org/2003/InkML" xml:id="stk81" contextRef="#ctx0" brushRef="#br0">29844 15144 26 0,'0'0'206'7,"0"0"-87"-1,0 0-34 2,0 0 29 1,0 0-26-4,0 0-6 4,7 0-20-2,-7 0-1 2,0-3 14-4,0 3-13 5,0 0 0-4,0 0 2 3,0 0 13-3,0 0 2 2,0-2-9-1,0 2 5 2,0 0-1-2,0-3-7 0,0 3-4 2,0 0-8-3,0 0-17 0,0 0 3 2,0 0-5 0,0 0-8 0,0 0 16-2,0 0-12 3,0 0 8-2,0 0-10 3,0 0-10-6,0 0-12 6,0 0-2-4,0 0 5 3,0 0 17-4,0 0 6 3,0 0 7 0,0 0 1 0,0 0 2 0,0 0-6-2,0 0-11 4,0 0-9-4,0 0-8 4,0 0-3-6,0 0-6 4,0 0-1 0,0 0 8 1,0 0-1-3,0 0 2 1,-7 0 12 2,7 0-3-2,0 0-8 0,0 0-10 0,0 0-1 2,-6 0 0-2,6 3-1 0,0-1-5 0,0 1-2 1,-7 4 0 1,0 5 9-4,0-1 8 6,0 4 1-6,-4 5-3 5,5-3-5-6,-1 6-1 4,7 3 0 0,0 2-1 1,0 3 1-3,0 5-6 1,0 0 6 3,0-4-2-1,0-1-4 8,0-4-4-16,13-5 2 15,5-1 7-16,-4-4-8 0,6-4-3 16,-2-3-35-15,9-4-52 16,4-6-73-16,8 0-93 14,-12-6-140-14,-3-15-451-1</inkml:trace>
    </iact:actionData>
  </iact:action>
  <iact:action type="add" startTime="141156">
    <iact:property name="dataType"/>
    <iact:actionData xml:id="d82">
      <inkml:trace xmlns:inkml="http://www.w3.org/2003/InkML" xml:id="stk82" contextRef="#ctx0" brushRef="#br0">30592 14978 396 0,'0'0'748'3,"0"0"-592"3,0 0 0 1,0 0-10 1,0 0-77-1,0 0-56 2,0 0-4-1,0 0 8-2,7 0 2 3,0 1 2-2,10 10 22-1,-3 0 16 1,7 2-30 3,-4 10-4-4,11 3-7 1,3 6-12 1,-10 9-5-1,3-3 0 3,-10 8 12-6,-7-1-1 7,-7 0-2 2,0-5 2-12,0-5-3 14,0-7-8-14,-7-3 5 15,0-2-6-15,-7-1-69 14,-3 1-50-14,-4-6-55 16,14 5-60-16,0-5-73-1,-3-7-190 15</inkml:trace>
    </iact:actionData>
  </iact:action>
  <iact:action type="add" startTime="141676">
    <iact:property name="dataType"/>
    <iact:actionData xml:id="d83">
      <inkml:trace xmlns:inkml="http://www.w3.org/2003/InkML" xml:id="stk83" contextRef="#ctx0" brushRef="#br0">30987 14761 948 0,'0'0'265'9,"0"0"-104"-4,0 0-48 3,0 0-39 0,0 0-55-1,0 0-10 0,0 0-3 0,110-17 5 3,-79 17 1-3,-6 0-11-2,-11 0-1 4,-8 0 0-1,1 0-1 0,0 0-10-3,-7 9-14 3,0 6 25 0,0 5 10 1,-14 8 19-4,-6-3-4 5,-18 5 1-4,0 0-10 4,-1-3-4-6,12-5 4 5,-4-4 0-2,24-8 2 3,-7-3-5 7,14-2-13-16,0-3-12 14,0 3-5-13,14 3 17 2,6 0 40 8,12-1 4-10,13 4-16 12,0-5-24-12,0-1-4 13,-11 1-116-14,11-1-71 14,-14-3-144-13,-17 1-300-2</inkml:trace>
    </iact:actionData>
  </iact:action>
  <iact:action type="add" startTime="142271">
    <iact:property name="dataType"/>
    <iact:actionData xml:id="d84">
      <inkml:trace xmlns:inkml="http://www.w3.org/2003/InkML" xml:id="stk84" contextRef="#ctx0" brushRef="#br0">30159 16334 525 0,'0'0'246'4,"0"0"-46"6,0 0-26-3,0 0-25-1,0 0-43 1,0 0 0 1,0 0 2 0,7-2 5-2,0-5 3 4,7-3-21-4,17-3-61 4,7-4-12-3,14 1-9-2,7-1-12 4,10 12-1-2,-3-2-15 1,-7 7 8-2,3 0-5 3,-27 0-25-1,-4 12-1 1,-10 5 3-5,-11 4 16 7,-10 4 9-5,-10 8 10 4,-18-1 12-7,-24 8-11 5,-10 5 12 0,-4 6-7 3,7-8-5 6,0-3 11-16,14 1-11 15,14-8 18-13,7-6-11-3,10-5-7 13,14 1 0-11,0-10-1 13,7 2 11-12,24-3 35 11,14-2 43-12,21 1-4 12,17 1-36-11,7-7-31-3,7 7-18 15,7-1-76-12,17 6-185 10,-35-5-286-11,-16-1-674-1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08-28T01:19:14.957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C0000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8865">
    <iact:property name="dataType"/>
    <iact:actionData xml:id="d0">
      <inkml:trace xmlns:inkml="http://www.w3.org/2003/InkML" xml:id="stk0" contextRef="#ctx0" brushRef="#br0">2537 13329 639 0,'0'0'194'7,"0"0"-115"1,0 0 40 0,0 0 20-1,0 0-61 1,11 0-28 1,-11 0 16-3,0 0 3 0,0 0 7 3,0 0-15-2,0 0-10 2,0 0 9-4,0 0-18 4,0 0-13-1,0 0-17-1,0 7-12-1,0 10-20 4,7 11 20-4,-7 15 20 3,7 10-5-4,-1 7 4 3,1 3-5 1,7 3-13 10,4-7 0-19,-5-5-1 20,12-6-13-20,-12-13-40 0,1-5-66 9,0-15-133-1,3-9-150 9,-10-6-276-17</inkml:trace>
    </iact:actionData>
  </iact:action>
  <iact:action type="add" startTime="39369">
    <iact:property name="dataType"/>
    <iact:actionData xml:id="d1">
      <inkml:trace xmlns:inkml="http://www.w3.org/2003/InkML" xml:id="stk1" contextRef="#ctx0" brushRef="#br0">2613 13297 844 0,'0'0'203'9,"0"0"-150"-5,0 0-4 4,0 0 9 0,0 0-48 0,0 0 25-2,0 0 26 3,118 0-23-1,-73 0-2 0,0 0-4-1,7-1-15 0,0-8-17 2,3 5-63-3,4-1-46 0,-7 0-83 3,-14 2-126-1,-17 0-247-8</inkml:trace>
    </iact:actionData>
  </iact:action>
  <iact:action type="add" startTime="39694">
    <iact:property name="dataType"/>
    <iact:actionData xml:id="d2">
      <inkml:trace xmlns:inkml="http://www.w3.org/2003/InkML" xml:id="stk2" contextRef="#ctx0" brushRef="#br0">2620 13716 864 0,'0'0'100'6,"0"0"-90"3,0 0 71-4,0 0-16 2,187 0-51 1,-135 0-14 1,-7 0-107 8,0 0-65-16,-14 0-93 15,-10 5-236-16</inkml:trace>
    </iact:actionData>
  </iact:action>
  <iact:action type="add" startTime="39911">
    <iact:property name="dataType"/>
    <iact:actionData xml:id="d3">
      <inkml:trace xmlns:inkml="http://www.w3.org/2003/InkML" xml:id="stk3" contextRef="#ctx0" brushRef="#br0">2686 14159 1024 0,'0'0'122'5,"0"0"-92"4,0 0 15-3,0 0 36 2,0 0-40 0,180-13-41 0,-111 3-57-1,18-7-66 0,-11 1-98 3,-10 4-272-10</inkml:trace>
    </iact:actionData>
  </iact:action>
  <iact:action type="add" startTime="40623">
    <iact:property name="dataType"/>
    <iact:actionData xml:id="d4">
      <inkml:trace xmlns:inkml="http://www.w3.org/2003/InkML" xml:id="stk4" contextRef="#ctx0" brushRef="#br0">3898 13399 947 0,'0'0'518'7,"0"0"-404"-1,0 0-23 4,0 0 1-3,0 0-42 2,0 0-24-5,-129 165-17 4,91-102 6 0,0 8-15 0,-3 5 0-2,3 1-33 2,0-1-68 0,-7 7-81 0,13-22-135 1,12-21-261-9</inkml:trace>
    </iact:actionData>
  </iact:action>
  <iact:action type="add" startTime="40848">
    <iact:property name="dataType"/>
    <iact:actionData xml:id="d5">
      <inkml:trace xmlns:inkml="http://www.w3.org/2003/InkML" xml:id="stk5" contextRef="#ctx0" brushRef="#br0">3517 13320 1098 0,'0'0'237'7,"0"0"-151"2,0 0-85-2,0 0 74 0,0 0 8-1,79 197-35 4,-47-109-2-3,6 9-17-2,0 5-11 4,-4-4-18-1,11-8-51 0,25-6-127-2,-12-26-126 3,-13-26-196-9</inkml:trace>
    </iact:actionData>
  </iact:action>
  <iact:action type="add" startTime="41074">
    <iact:property name="dataType"/>
    <iact:actionData xml:id="d6">
      <inkml:trace xmlns:inkml="http://www.w3.org/2003/InkML" xml:id="stk6" contextRef="#ctx0" brushRef="#br0">4240 13494 1081 0,'0'0'158'6,"0"0"-44"2,0 0-28-1,14 154-24 1,0-91-40 1,-4 1-22-2,4 5-20-2,0 0-75 4,10-1-105-2,-10-22-192 1,0-14-424-7</inkml:trace>
    </iact:actionData>
  </iact:action>
  <iact:action type="add" startTime="41293">
    <iact:property name="dataType"/>
    <iact:actionData xml:id="d7">
      <inkml:trace xmlns:inkml="http://www.w3.org/2003/InkML" xml:id="stk7" contextRef="#ctx0" brushRef="#br0">4119 13330 867 0,'0'0'389'5,"0"0"-287"2,0 0-76 0,0 0 16 2,0 0-29-1,0 0 9-2,204-70-17 3,-138 70-5-3,17 0 0 3,-10 15 0-4,10 12-1 3,-17 7 2 0,-21 0-2 0,-7 1 1 0,-25 4-35-2,-13-2 10 4,-13 4 25-4,-39-1 28 0,-7 3-28 2,-62-5-57 0,17-10-207 2,7-16-360-10</inkml:trace>
    </iact:actionData>
  </iact:action>
  <iact:action type="add" startTime="43012">
    <iact:property name="dataType"/>
    <iact:actionData xml:id="d8">
      <inkml:trace xmlns:inkml="http://www.w3.org/2003/InkML" xml:id="stk8" contextRef="#ctx0" brushRef="#br0">5576 13332 103 0,'0'0'786'6,"0"0"-631"1,0 0 4 1,0 0-26-1,0 0-52-1,0 0-47 3,-180 77 17-1,142-45 20-1,0 6 3 1,3 5-16-2,-3 7-5 4,7 4-33-3,10 0-8-2,4 5-5 3,17-4-7 0,0-3-1 0,10-1-10-1,35-2 2 2,14-8 7-1,24-6-4 0,4-14 5 7,20-14-13-13,-20-7-6 11,3-12-29-13,-21-21 28 16,-17-13 15-15,-7-8 12 20,-7-9 11-20,-24-4 2-1,-7 3-19 15,-7 1-10-15,-21 4-48 13,-35 5 14-11,-2 5-126 12,-53 4-85-13,14 13-24 19,14 9-62-19</inkml:trace>
    </iact:actionData>
  </iact:action>
  <iact:action type="add" startTime="43416">
    <iact:property name="dataType"/>
    <iact:actionData xml:id="d9">
      <inkml:trace xmlns:inkml="http://www.w3.org/2003/InkML" xml:id="stk9" contextRef="#ctx0" brushRef="#br0">5306 13698 732 0,'0'0'365'7,"0"0"-303"1,0 0 122 0,187 0-15-1,-104-8-91 0,-3-2-63 2,-11 3-15-2,14-4-127-1,-31 6-119 2,-7-2-289-8</inkml:trace>
    </iact:actionData>
  </iact:action>
  <iact:action type="add" startTime="43703">
    <iact:property name="dataType"/>
    <iact:actionData xml:id="d10">
      <inkml:trace xmlns:inkml="http://www.w3.org/2003/InkML" xml:id="stk10" contextRef="#ctx0" brushRef="#br0">5313 12977 580 0,'0'0'242'6,"0"0"-152"-1,0 0-18 3,0 0 65 0,-111 175-64 0,73-98-7 0,11 9-14-2,-5 13-5 4,19 4-12-4,2 7-25 0,11 2-10 2,0-5-38 0,76 23-110 0,-10-30-102-2,10-22-117-5</inkml:trace>
    </iact:actionData>
  </iact:action>
  <iact:action type="add" startTime="44041">
    <iact:property name="dataType"/>
    <iact:actionData xml:id="d11">
      <inkml:trace xmlns:inkml="http://www.w3.org/2003/InkML" xml:id="stk11" contextRef="#ctx0" brushRef="#br0">6268 13112 626 0,'0'0'115'6,"0"0"37"0,0 0 11 3,128 163-34-3,-62-90-12 4,10 12-38-5,-10 11-30 2,10 25-17 1,-17 28 3 0,-21-13-2-1,-17-12-5 1,-21-21-17 0,0-27-11-1,-21 27-5 4,-17-11-157 5,-7-26-250-16</inkml:trace>
    </iact:actionData>
  </iact:action>
  <iact:action type="add" startTime="45315">
    <iact:property name="dataType"/>
    <iact:actionData xml:id="d12">
      <inkml:trace xmlns:inkml="http://www.w3.org/2003/InkML" xml:id="stk12" contextRef="#ctx0" brushRef="#br0">11200 12747 689 0,'0'0'188'7,"0"0"-40"1,0 0-7-1,0 0 14 2,0 0-58-2,0 0-32 3,0 0-1-6,0-56 10 3,0 45-5 2,0 5-9-2,-7-5-14 0,-7 1-16 1,-3-1-16 1,3 3-4-2,-7-3-9 1,-3 3-1-2,3 4-3 3,-3-5-6-2,3 5 8-2,-10-1 1 3,17 0 9 1,-10 5-9-2,17 0-6-1,-6 0-3 4,-1 14-8-3,3 18 5 3,4 8 11-6,0 10 0 3,7 14 1 2,0 12-1-2,14 18 0 1,11 9 0 7,2 13 1-15,11 4 0 17,0 24 0-17,0 15 0 16,0-13 0-16,-17-19 0 17,3-24-19-17,-17-25-32 16,0-1-27-16,7-4-50 17,-7-20-82-17,-7-21-36 0,0-14-95 18,0-14-30-18</inkml:trace>
    </iact:actionData>
  </iact:action>
  <iact:action type="add" startTime="45795">
    <iact:property name="dataType"/>
    <iact:actionData xml:id="d13">
      <inkml:trace xmlns:inkml="http://www.w3.org/2003/InkML" xml:id="stk13" contextRef="#ctx0" brushRef="#br0">10792 13673 325 0,'0'0'835'7,"0"0"-767"3,0 0-53-3,0 0 41-2,183-33-9 4,-82 33-47-2,9 0-26 2,32 8-125-4,-24 11-197 5,-21 3-335-10</inkml:trace>
    </iact:actionData>
  </iact:action>
  <iact:action type="add" startTime="46044">
    <iact:property name="dataType"/>
    <iact:actionData xml:id="d14">
      <inkml:trace xmlns:inkml="http://www.w3.org/2003/InkML" xml:id="stk14" contextRef="#ctx0" brushRef="#br0">12245 13564 772 0,'0'0'313'8,"0"0"-199"3,0 0-43-10,0 0-5 7,0 0-32 0,-142 166-32 0,97-107-2 0,-6 1-1 9,-1 0-14-17,7-4-6 16,0-6-65-15,0-6-53 15,14-14-115-15,10-18-72-1</inkml:trace>
    </iact:actionData>
  </iact:action>
  <iact:action type="add" startTime="46248">
    <iact:property name="dataType"/>
    <iact:actionData xml:id="d15">
      <inkml:trace xmlns:inkml="http://www.w3.org/2003/InkML" xml:id="stk15" contextRef="#ctx0" brushRef="#br0">11754 13661 848 0,'0'0'247'4,"0"0"-176"6,0 0-44-4,0 0-15 4,0 0 33-6,0 0 13 4,149 80-25 0,-104-42 2 0,7 2-15-1,-7 3-20 0,0 0-22 2,7 1-136-2,-14-7-99 2,-18-18-137-9</inkml:trace>
    </iact:actionData>
  </iact:action>
  <iact:action type="add" startTime="46548">
    <iact:property name="dataType"/>
    <iact:actionData xml:id="d16">
      <inkml:trace xmlns:inkml="http://www.w3.org/2003/InkML" xml:id="stk16" contextRef="#ctx0" brushRef="#br0">11820 13159 474 0,'0'0'244'5,"0"0"-29"4,0 0-30-2,0 0-56 2,0 0-68-4,0 0-38 2,0 0 12 2,-97 70 30-1,59-19 29-2,0 12 1 11,3 10-25-16,-3 5-34 14,14 3-20-15,17 0-14 17,7-3-2-17,0-3-28 16,31-5-85-16,42 9-105 16,3-18-115-14,0-19-204-2</inkml:trace>
    </iact:actionData>
  </iact:action>
  <iact:action type="add" startTime="46885">
    <iact:property name="dataType"/>
    <iact:actionData xml:id="d17">
      <inkml:trace xmlns:inkml="http://www.w3.org/2003/InkML" xml:id="stk17" contextRef="#ctx0" brushRef="#br0">12529 13264 618 0,'0'0'330'5,"0"0"-246"3,0 0 4 0,0 0 85 1,0 0-23-3,163 180-48 2,-118-107-33-1,7 8-23 3,-14 4-24-5,-14 6-7 4,-10-3-1-2,-14-1-14 1,0-5-7-3,0-12-77 3,-31-17-112 0,3-20-190 1,-3-23-427-8</inkml:trace>
    </iact:actionData>
  </iact:action>
  <iact:action type="add" startTime="47157">
    <iact:property name="dataType"/>
    <iact:actionData xml:id="d18">
      <inkml:trace xmlns:inkml="http://www.w3.org/2003/InkML" xml:id="stk18" contextRef="#ctx0" brushRef="#br0">13432 13414 882 0,'0'0'227'5,"0"0"-170"2,156-17-18 2,-73 11-39-3,14 6-38 4,-24 0-150-6,-21 0-200-2</inkml:trace>
    </iact:actionData>
  </iact:action>
  <iact:action type="add" startTime="47339">
    <iact:property name="dataType"/>
    <iact:actionData xml:id="d19">
      <inkml:trace xmlns:inkml="http://www.w3.org/2003/InkML" xml:id="stk19" contextRef="#ctx0" brushRef="#br0">13221 13799 1303 0,'0'0'103'7,"0"0"38"-4,187-7-29 11,-83-4-112 2,38-1-9-15,-21 2-259-1,-24 2-561 0</inkml:trace>
    </iact:actionData>
  </iact:action>
  <iact:action type="add" startTime="47944">
    <iact:property name="dataType"/>
    <iact:actionData xml:id="d20">
      <inkml:trace xmlns:inkml="http://www.w3.org/2003/InkML" xml:id="stk20" contextRef="#ctx0" brushRef="#br0">15582 12434 871 0,'0'0'250'7,"0"0"-42"-2,0 0-42 4,0 0 13-2,0 0-98 2,0 0-81-3,0 0 2 2,0 43 27 0,0 25 66 1,0 21-5-4,0 14-51 2,0 10-39 2,0 4-1-2,0 2-109 0,14 35-80 0,-7-30-145 4,-1-26-280-11</inkml:trace>
    </iact:actionData>
  </iact:action>
  <iact:action type="add" startTime="48213">
    <iact:property name="dataType"/>
    <iact:actionData xml:id="d21">
      <inkml:trace xmlns:inkml="http://www.w3.org/2003/InkML" xml:id="stk21" contextRef="#ctx0" brushRef="#br0">15035 13552 914 0,'0'0'296'8,"0"0"-289"0,0 0 64-2,225 2 61 3,-69-2-45-2,-8 0-65 2,1 3-22-5,31 10-65 5,-69-3-167-2,-4 3-312-6</inkml:trace>
    </iact:actionData>
  </iact:action>
  <iact:action type="add" startTime="48455">
    <iact:property name="dataType"/>
    <iact:actionData xml:id="d22">
      <inkml:trace xmlns:inkml="http://www.w3.org/2003/InkML" xml:id="stk22" contextRef="#ctx0" brushRef="#br0">16049 13923 1151 0,'0'0'234'10,"0"0"-168"-5,0 0-14-1,0 0 18 4,-187 138-35 0,135-77-18 0,0 11-11 7,0 6-4-14,7 2-1 15,7 1 5-16,24-8-6 16,14-5 0-15,7-6-1 15,38-17-15-16,25-10 0 2,9-18 0 13,28-14 15-14,-3-3 1 15,0-20 13-16,-14-19-12 16,-7-11 12-15,-24-8 5 15,-14-7-17-15,-17-8 13 15,-21-2-14-16,-7-3-39 16,-14 2-79-16,-45 3-55 0,-52-2-25 17,14 19-181-17,7 16 1 0</inkml:trace>
    </iact:actionData>
  </iact:action>
  <iact:action type="add" startTime="48809">
    <iact:property name="dataType"/>
    <iact:actionData xml:id="d23">
      <inkml:trace xmlns:inkml="http://www.w3.org/2003/InkML" xml:id="stk23" contextRef="#ctx0" brushRef="#br0">15893 14318 1207 0,'0'0'196'3,"0"0"-97"6,149-30 27-1,-59 14-65-1,14-1-61 1,45 11-13-2,-21 4-177 6,-31 2-443-12</inkml:trace>
    </iact:actionData>
  </iact:action>
  <iact:action type="add" startTime="49429">
    <iact:property name="dataType"/>
    <iact:actionData xml:id="d24">
      <inkml:trace xmlns:inkml="http://www.w3.org/2003/InkML" xml:id="stk24" contextRef="#ctx0" brushRef="#br0">17326 13381 975 0,'0'0'343'7,"0"0"-256"2,0 0-86-3,0 0 6 2,0 0 47 0,0 0-26-1,208 0-18 0,-139 0-2 1,4 0-8 0,-11-11-14 0,-3 0-49-1,-14-5-15 0,-7-2 26 2,-24-5 43-2,0-1-13 2,-14-3-31-4,0-2-11 2,-7 1-8 2,-25 1 1-2,-13 2 71-1,-6 2 10 3,-15 3 33-1,7 5 28 0,-3 5 22-1,10 10 7-1,7 0-39 2,10 17-29 0,4 18-14-1,10 14 7 1,4 5-3 0,17 8-9-1,0 2-13 0,17 2 9 2,18 4-1-2,17-4-7 5,17-6-1-10,14-6-6 14,4-12-74-16,48-20-4 16,-14-9-72-15,-24-13-206-1</inkml:trace>
    </iact:actionData>
  </iact:action>
  <iact:action type="add" startTime="49971">
    <iact:property name="dataType"/>
    <iact:actionData xml:id="d25">
      <inkml:trace xmlns:inkml="http://www.w3.org/2003/InkML" xml:id="stk25" contextRef="#ctx0" brushRef="#br0">18683 12258 611 0,'0'0'500'7,"0"0"-466"0,0 0 107 3,0 0-63-6,204-23-78 3,-138 8-29 2,24-10-146-1,-25 4-150 0,-6 2-236-7</inkml:trace>
    </iact:actionData>
  </iact:action>
  <iact:action type="add" startTime="50227">
    <iact:property name="dataType"/>
    <iact:actionData xml:id="d26">
      <inkml:trace xmlns:inkml="http://www.w3.org/2003/InkML" xml:id="stk26" contextRef="#ctx0" brushRef="#br0">19915 11795 1038 0,'0'0'229'7,"0"0"-87"2,0 0-12-6,0 0-55 5,-173 141-48 2,121-84-15-3,0 7-11 4,0-5-1 6,0-1-16-17,14-9-60 17,17-14-113-17,-3-13-121 0,24-16-250 0</inkml:trace>
    </iact:actionData>
  </iact:action>
  <iact:action type="add" startTime="50428">
    <iact:property name="dataType"/>
    <iact:actionData xml:id="d27">
      <inkml:trace xmlns:inkml="http://www.w3.org/2003/InkML" xml:id="stk27" contextRef="#ctx0" brushRef="#br0">19541 11761 933 0,'0'0'313'8,"0"0"-154"0,0 0-159-1,0 0 18-2,0 0-18 3,0 0 23 1,90 152-4-2,-52-94 3-1,-7 2-22 3,-3 2-5-2,10 11-133 3,-7-11-235-4,-10-17-372-5</inkml:trace>
    </iact:actionData>
  </iact:action>
  <iact:action type="add" startTime="50684">
    <iact:property name="dataType"/>
    <iact:actionData xml:id="d28">
      <inkml:trace xmlns:inkml="http://www.w3.org/2003/InkML" xml:id="stk28" contextRef="#ctx0" brushRef="#br0">19088 12759 992 0,'0'0'270'6,"0"0"-176"2,155-33 43-2,-51 0-30 2,11-2-76 0,2 2-31 1,-6 3-4-4,31 5-82 6,-35 8-123-6,-27 6-338-4</inkml:trace>
    </iact:actionData>
  </iact:action>
  <iact:action type="add" startTime="50947">
    <iact:property name="dataType"/>
    <iact:actionData xml:id="d29">
      <inkml:trace xmlns:inkml="http://www.w3.org/2003/InkML" xml:id="stk29" contextRef="#ctx0" brushRef="#br0">19901 12783 603 0,'0'0'579'7,"0"0"-443"2,0 0-11-4,0 0 17 5,-159 69-70-5,107-39-40 11,0 8 0-16,7 5 12 16,10-1 1-15,-3 2-19 15,21-2-10-15,10-2-8 15,7 1-8-15,0-1 0 0,38-5 0 15,7-4 10-16,14-7-10 16,3-11 1-16,4-10 11 16,0-3-10-15,-4-8 12 15,-17-22-12-16,-3-13 39 17,-4-12-16-17,-7-10-8 0,-10-8-17 16,-21-4-36-16,0 2-32 17,0 2-41-17,-28 2-78 17,-10 21-128-17,7 17-223 0</inkml:trace>
    </iact:actionData>
  </iact:action>
  <iact:action type="add" startTime="51338">
    <iact:property name="dataType"/>
    <iact:actionData xml:id="d30">
      <inkml:trace xmlns:inkml="http://www.w3.org/2003/InkML" xml:id="stk30" contextRef="#ctx0" brushRef="#br0">19541 13124 942 0,'0'0'320'6,"0"0"-107"0,159-35-78 4,-86 30-123-4,24 5-12 0,-21 7-175 2,-17 10-361-7</inkml:trace>
    </iact:actionData>
  </iact:action>
  <iact:action type="add" startTime="52155">
    <iact:property name="dataType"/>
    <iact:actionData xml:id="d31">
      <inkml:trace xmlns:inkml="http://www.w3.org/2003/InkML" xml:id="stk31" contextRef="#ctx0" brushRef="#br0">20721 13968 1549 0,'0'0'564'7,"0"0"-332"0,0 0-103 8,0 0-62-14,0 0-67 8,0 0-35-4,0 0-262 2,38-9-378-6</inkml:trace>
    </iact:actionData>
  </iact:action>
  <iact:action type="add" startTime="55893">
    <iact:property name="dataType"/>
    <iact:actionData xml:id="d32">
      <inkml:trace xmlns:inkml="http://www.w3.org/2003/InkML" xml:id="stk32" contextRef="#ctx0" brushRef="#br0">21251 13074 967 0,'0'0'361'7,"0"0"-268"3,0 0-68-4,0 0-8 0,0 0 9 2,0 0 22 0,135 2 0 0,-90-2-11-2,7 0-18 4,-7 0-13-4,0 0-6 4,-11 0-79-6,11-2-133 4,-14 0-183 1,-17-3-453-9</inkml:trace>
    </iact:actionData>
  </iact:action>
  <iact:action type="add" startTime="56220">
    <iact:property name="dataType"/>
    <iact:actionData xml:id="d33">
      <inkml:trace xmlns:inkml="http://www.w3.org/2003/InkML" xml:id="stk33" contextRef="#ctx0" brushRef="#br0">21244 13474 933 0,'0'0'275'9,"0"0"-244"-7,0 0 135 6,201 5-48 1,-111-3-69-2,0-2-49 9,13 0-109-16,-19 0-234 17,-33 0-523-17</inkml:trace>
    </iact:actionData>
  </iact:action>
  <iact:action type="add" startTime="63101">
    <iact:property name="dataType"/>
    <iact:actionData xml:id="d34">
      <inkml:trace xmlns:inkml="http://www.w3.org/2003/InkML" xml:id="stk34" contextRef="#ctx0" brushRef="#br0">23064 12517 932 0,'0'0'265'11,"0"0"-57"-6,0 0-67 1,0 0-36 2,0 0-85 0,0 0-20-1,0 43 0 0,0-13 18 2,0 8 20-2,0 9 22 3,0 7 1-6,0 4-23 9,-7 0-6-11,7-1-21 6,0 1-2-1,0-2-9 0,0 0 0 3,0-7-74-3,14-1-99 3,0 3-96 6,10-14-126-16,-17-14-232 0</inkml:trace>
    </iact:actionData>
  </iact:action>
  <iact:action type="add" startTime="63637">
    <iact:property name="dataType"/>
    <iact:actionData xml:id="d35">
      <inkml:trace xmlns:inkml="http://www.w3.org/2003/InkML" xml:id="stk35" contextRef="#ctx0" brushRef="#br0">22569 13713 707 0,'0'0'256'4,"0"0"-51"3,0 0-37 1,0 0-1 1,0 0-52-3,0 0-61 2,0 0-40 0,39-17 11 1,-1 10 35-5,14 1 10 5,17 3-20-1,17 3-22-1,4 0-16-1,0 0-11 3,0 16-1-2,0-1-17 2,-7-1-72-2,-3 0-64 0,-18-5-167 4,-20-6-349-11</inkml:trace>
    </iact:actionData>
  </iact:action>
  <iact:action type="add" startTime="64065">
    <iact:property name="dataType"/>
    <iact:actionData xml:id="d36">
      <inkml:trace xmlns:inkml="http://www.w3.org/2003/InkML" xml:id="stk36" contextRef="#ctx0" brushRef="#br0">23258 14139 1007 0,'0'0'188'4,"0"0"-32"8,0 0-24-8,0 0-20 6,0 0-61-7,0 0-31 6,-166-13-19-1,131 38-1 6,-10 11 0-14,0 4 8 17,0 5-1-17,0 2 3 17,14 2 0-17,11 2 1 16,-5-2 0-15,18-6-10 16,7 3-1-17,0-5-5 0,25-7 5 17,20-3-1-16,7-6 1 13,20-7 8-13,4-8 10 15,-3-9-14-15,10-1-2 14,-17 0-2-14,-4-11 8 16,-10-18-2-17,-7-4 4 0,-17-8 5 16,3-10-3-15,-10-5 4 15,-11-4-6-16,-3-6-10 16,-7 2-21-15,0 2-37 15,-24 7-50-15,-4 12-39-1,-10 10-16 15,-21 19-16-14,14 6-201 16,0 8-392-17</inkml:trace>
    </iact:actionData>
  </iact:action>
  <iact:action type="add" startTime="64588">
    <iact:property name="dataType"/>
    <iact:actionData xml:id="d37">
      <inkml:trace xmlns:inkml="http://www.w3.org/2003/InkML" xml:id="stk37" contextRef="#ctx0" brushRef="#br0">23026 14426 662 0,'0'0'354'7,"0"0"-203"0,0 0-46 3,0 0 26-5,0 0-47 2,0 0-53 1,0 0 28 0,59-7 71-1,-21-1-24 0,7 0-60 1,14 1-32 0,0-1-5 1,3 3-9-4,-3 1-83 5,7 0-116-4,-14 2-188 0,-14-1-272-3</inkml:trace>
    </iact:actionData>
  </iact:action>
  <iact:action type="add" startTime="65400">
    <iact:property name="dataType"/>
    <iact:actionData xml:id="d38">
      <inkml:trace xmlns:inkml="http://www.w3.org/2003/InkML" xml:id="stk38" contextRef="#ctx0" brushRef="#br0">25272 12630 598 0,'0'0'235'6,"0"0"-27"0,0 0-50 2,0 0-9 1,0 0-63-1,0 0-38-1,0 0 0-1,-51-12-9 4,33 1 3-3,-3-1 5-2,8-3-25 4,-12 2-12-1,-2 4-3 0,3-2-6-2,-15 3 1 3,12 6-2-2,-11 2 0 2,0 0-1-5,0 5-4 4,3 15 5 0,4 6 6 0,-7 6 5-1,17 9 5 1,4 5 16 0,-4 8-7-1,14 9 4 3,0 5 9 7,7 11-1-16,0 4 3 17,0 2-15-18,14 4 4 0,0-2-16 15,3-1-11-14,4-6-2 15,3-4 0-16,-3-7-17 16,-7-6-57-15,10-6-45 15,-17-6-65-15,7 1-81 0,3-15-84 14,-17-14-162-14</inkml:trace>
    </iact:actionData>
  </iact:action>
  <iact:action type="add" startTime="65860">
    <iact:property name="dataType"/>
    <iact:actionData xml:id="d39">
      <inkml:trace xmlns:inkml="http://www.w3.org/2003/InkML" xml:id="stk39" contextRef="#ctx0" brushRef="#br0">24549 13648 755 0,'0'0'284'4,"0"0"-265"3,0 0 17 0,0 0 71 2,149 0-52-1,-76 0-40-3,-4 0-3 4,4 4-12-2,3 10-52 1,-11 0-47-1,12 12-100 1,-19-7-88 0,-13-1-209-7</inkml:trace>
    </iact:actionData>
  </iact:action>
  <iact:action type="add" startTime="66082">
    <iact:property name="dataType"/>
    <iact:actionData xml:id="d40">
      <inkml:trace xmlns:inkml="http://www.w3.org/2003/InkML" xml:id="stk40" contextRef="#ctx0" brushRef="#br0">25331 13829 405 0,'0'0'252'8,"0"0"-110"0,0 0-59-1,0 0-19 0,0 0-16 0,0 0 15 2,0 0 5-2,-31 53-3-1,24-33 12 1,-7 1-28 10,7-2-30-17,7 4-16 16,0-1-3-16,0 1-7 17,21 3-9-17,3-7 0 16,15 2-6-15,-5-8 16 15,4-8-33-15,0-5-11-1,-7 0 13 16,-17 0 20-16,-7-10 17 16,-7-11 16-15,0-2-5 15,0-4-11-15,-21 0-1 15,-10-5-31-15,-7 1-25-1,0 3-48 16,4-2-28-16,9 7 25 16,5 5-113-16</inkml:trace>
    </iact:actionData>
  </iact:action>
  <iact:action type="add" startTime="66744">
    <iact:property name="dataType"/>
    <iact:actionData xml:id="d41">
      <inkml:trace xmlns:inkml="http://www.w3.org/2003/InkML" xml:id="stk41" contextRef="#ctx0" brushRef="#br0">26190 13074 1054 0,'0'0'306'7,"0"0"-189"-2,0 0-45 3,0 0-26 0,0 0-24-1,0 0-16 1,-135 158-5 0,90-103 5-1,0 4-5 2,0-1-1-5,0 0-12 5,10-6-49-1,4-7-42-1,10-4-62 0,11-19-73 0,3-11-127 2,7-11-292-8</inkml:trace>
    </iact:actionData>
  </iact:action>
  <iact:action type="add" startTime="66990">
    <iact:property name="dataType"/>
    <iact:actionData xml:id="d42">
      <inkml:trace xmlns:inkml="http://www.w3.org/2003/InkML" xml:id="stk42" contextRef="#ctx0" brushRef="#br0">25823 13131 834 0,'0'0'205'5,"0"0"-153"4,0 0-34 0,0 0 83-3,0 0-13 2,0 0-14-2,76 161-14 3,-55-112-18-1,3 1-20-3,4 0-22 4,3 0 0-1,0-1-89 1,7-4-109-4,-10-9-152 4,-4-17-192-9</inkml:trace>
    </iact:actionData>
  </iact:action>
  <iact:action type="add" startTime="67263">
    <iact:property name="dataType"/>
    <iact:actionData xml:id="d43">
      <inkml:trace xmlns:inkml="http://www.w3.org/2003/InkML" xml:id="stk43" contextRef="#ctx0" brushRef="#br0">25951 12915 485 0,'0'0'332'6,"0"0"-197"-1,0 0-23 4,0 0 11-2,0 0-23 0,-173 148-23-1,138-99-9 3,-3 3-17-1,7 4-17 1,10-3-33-5,4 3-1 5,10-7-32-1,7 1-38-1,0-1-37 0,24 3-39 1,49 24-12-1,-4-15-35 3,-10-8-118-8</inkml:trace>
    </iact:actionData>
  </iact:action>
  <iact:action type="add" startTime="67598">
    <iact:property name="dataType"/>
    <iact:actionData xml:id="d44">
      <inkml:trace xmlns:inkml="http://www.w3.org/2003/InkML" xml:id="stk44" contextRef="#ctx0" brushRef="#br0">26460 12948 441 0,'0'0'602'5,"0"0"-525"5,0 0 17-3,0 0 54 1,58 164-12-3,-37-99-38 4,10 9-36-2,-10-5-21 1,-4 4 0 0,4-2-5-1,-14-6-21 0,-7-1-6 2,0-7-9-2,0-1-49-1,-28 4-110 5,-10-17-203-6,-7-15-546-4</inkml:trace>
    </iact:actionData>
  </iact:action>
  <iact:action type="add" startTime="68507">
    <iact:property name="dataType"/>
    <iact:actionData xml:id="d45">
      <inkml:trace xmlns:inkml="http://www.w3.org/2003/InkML" xml:id="stk45" contextRef="#ctx0" brushRef="#br0">26467 13472 201 0,'0'0'151'6,"0"0"-7"0,0 0 12 4,0 0 13-3,0 0 3 2,0 0-20-4,0 0-9 2,6-13-9 2,-6 13-4-2,0 0-19 0,0 0-22 1,0 0-23-1,0 0-19 2,0 0-25-1,-6 10-11-3,-12 12 8 5,-3 11 39-2,1 15 28-1,-25 7-7-1,0 8-24 2,0 6-8 1,-18 1-23-2,22 3-23 4,-15 1 1 6,15-10-2-15,3-8-14-2,14-13-58 15,10-18-49-14,7-13-87 14,7-12-38-14,0 0-3 15,21-10-298-15,-4-10-207-1</inkml:trace>
    </iact:actionData>
  </iact:action>
  <iact:action type="add" startTime="69068">
    <iact:property name="dataType"/>
    <iact:actionData xml:id="d46">
      <inkml:trace xmlns:inkml="http://www.w3.org/2003/InkML" xml:id="stk46" contextRef="#ctx0" brushRef="#br0">26518 14010 225 0,'0'0'542'11,"0"0"-415"-7,0 0-24 5,0 0-15-2,0 0-21-1,0 0-24 2,0 0 45 0,0 0 43 0,0 0 4-2,0 0-13 4,-6 0-34-4,-1 0-25 4,-4 5-24-5,-3 2-33 3,1 7-5 1,-12-1-1-2,5 1 2-2,6 4-2 5,-11 2 7-2,12 1 4-2,-5 1-10 3,4 0 6-4,1 1-6 3,6-1-1 1,-4-4 0-4,11 0-1 8,-7-5 0 3,7-1-6-14,0-1 1-2,0-5 0 16,0 0 6-16,0-6-1 11,0 2-7-8,0-2 8 4,0 0 7 1,0 0 4 1,0 0 9-3,0 0-1 2,0 0 2 0,0 0-4-1,0 0-5 2,0 0-11-4,0 0 7 5,0 0-8-3,0 0 0-1,0 0-2 2,0 3-8 0,0-1 0 1,0 3 2-5,7 4 8 6,11-2 0-3,-11 3 0 3,6 0 0-4,12-1-1 0,-12 2 1 4,19-1 0 7,-12-2 0-17,5 2-5 17,-5-5 5-17,5 0-1 17,-12-3 1-17,8 1-6 0,3-3 6 16,4 0 0-16,3 0-10 17,0-5-4-17,-3-8-16 16,10 0-11-15,-14-1-6 16,-3-1 2-17,-7-3 44 1,3-3 1 15,-10-3-1-16,0-8-7 15,-7 1-11-14,0-8-26 15,-7-1 1-16,-17 0-18 17,-4 2-46-17,-3 11 82 17,-7 6 21-17,10 11 4 0,-3 10-4 16,0 0-120-16,3 0-223 17,4 14-218-17</inkml:trace>
    </iact:actionData>
  </iact:action>
  <iact:action type="add" startTime="69888">
    <iact:property name="dataType"/>
    <iact:actionData xml:id="d47">
      <inkml:trace xmlns:inkml="http://www.w3.org/2003/InkML" xml:id="stk47" contextRef="#ctx0" brushRef="#br0">26442 14272 918 0,'0'0'252'5,"0"0"-145"4,0 0 29 0,142 2-32-3,-73 3-62 0,4 0-42 2,17-5-74 0,-24 0-166 0,-11 0-497-7</inkml:trace>
    </iact:actionData>
  </iact:action>
  <iact:action type="add" startTime="70856">
    <iact:property name="dataType"/>
    <iact:actionData xml:id="d48">
      <inkml:trace xmlns:inkml="http://www.w3.org/2003/InkML" xml:id="stk48" contextRef="#ctx0" brushRef="#br0">22407 15876 396 0,'0'0'413'7,"0"0"-251"-1,0 0 153 3,0 0-135 0,0 0-97-1,0 0 1-3,0 0-24 2,-31-123 22 1,17 101 0 0,-7 6-13-2,-3 4-31 2,3-3-29 1,-10 7-9-2,-7-2-1 1,3 4-27-2,-10 6 16 4,-7 0-16-3,7 0 15 1,-10 4 3-2,13 8-1 1,4 6 9 2,14 2-6-2,3 7 2 0,14 8-2 1,7 5 8 1,0 16 9-2,0 5-3 1,7 12 9 1,21 8-3 8,3 6-4-17,7-1 10 16,7 5-11-15,-7 5-1-1,7 2-5 16,-10 3-1-16,-4-11-13 17,-10-7-60-17,-4-9-63 17,-3-6-80-17,0-23-142 16,-14-13-173-15</inkml:trace>
    </iact:actionData>
  </iact:action>
  <iact:action type="add" startTime="71276">
    <iact:property name="dataType"/>
    <iact:actionData xml:id="d49">
      <inkml:trace xmlns:inkml="http://www.w3.org/2003/InkML" xml:id="stk49" contextRef="#ctx0" brushRef="#br0">21856 16675 829 0,'0'0'226'7,"0"0"-193"1,0 0-17-2,163 0-15 2,-97 0 8 0,17 0-9 0,7 0-36-1,28 7-103 0,-21 8-122 3,-14 5-110-9</inkml:trace>
    </iact:actionData>
  </iact:action>
  <iact:action type="add" startTime="71473">
    <iact:property name="dataType"/>
    <iact:actionData xml:id="d50">
      <inkml:trace xmlns:inkml="http://www.w3.org/2003/InkML" xml:id="stk50" contextRef="#ctx0" brushRef="#br0">22832 16942 469 0,'0'0'242'6,"0"0"-145"1,0 0-36 2,0 0 21-3,0 0-43 4,0 0-23-6,0 0-15 4,-89 145 0 2,89-117 11-3,0-11-5 7,24 1 6-14,10-3-13 16,-3-9 0-16,14-6 7 16,0 0 18-15,-6-3 2 15,-5-15-4-16,-10-7-1 17,-10-3-15-17,-7 1-5 16,-7-5 1-15,0-4-3-1,-21 4-32 16,-10-1-71-16,-21-6-33 17,14 11-154-17,11 6-267 0</inkml:trace>
    </iact:actionData>
  </iact:action>
  <iact:action type="add" startTime="71960">
    <iact:property name="dataType"/>
    <iact:actionData xml:id="d51">
      <inkml:trace xmlns:inkml="http://www.w3.org/2003/InkML" xml:id="stk51" contextRef="#ctx0" brushRef="#br0">24027 16326 801 0,'0'0'345'5,"0"0"-162"3,0 0-60 1,0 0-73-2,0 0-37 1,0 0-12-1,-104 144 1 1,66-88 5-1,0 7-6 3,-1 2-1-5,12-2-19 3,-4-7-79 0,17-8-118-1,-4-13-149 1,12-21-198-8</inkml:trace>
    </iact:actionData>
  </iact:action>
  <iact:action type="add" startTime="72193">
    <iact:property name="dataType"/>
    <iact:actionData xml:id="d52">
      <inkml:trace xmlns:inkml="http://www.w3.org/2003/InkML" xml:id="stk52" contextRef="#ctx0" brushRef="#br0">23639 16388 217 0,'0'0'593'6,"0"0"-550"2,0 0 61-2,0 0 35 2,0 0 1 1,0 0-38-1,111 133-1-1,-80-93-28 0,3 0-28 3,-2 9-28-5,6-9-17 1,0 0-40 3,7 3-90-2,-18-16-97 1,5-9-285-6</inkml:trace>
    </iact:actionData>
  </iact:action>
  <iact:action type="add" startTime="72511">
    <iact:property name="dataType"/>
    <iact:actionData xml:id="d53">
      <inkml:trace xmlns:inkml="http://www.w3.org/2003/InkML" xml:id="stk53" contextRef="#ctx0" brushRef="#br0">23615 16086 810 0,'0'0'235'6,"0"0"-86"0,0 0-11 1,-156 150-19 1,118-100-64 8,10 1-41-16,11 5-14 17,10-6-28-17,7 7-51 16,7 9-68-15,55 18-69 15,-10-17-37-16,7-6-38 0</inkml:trace>
    </iact:actionData>
  </iact:action>
  <iact:action type="add" startTime="72854">
    <iact:property name="dataType"/>
    <iact:actionData xml:id="d54">
      <inkml:trace xmlns:inkml="http://www.w3.org/2003/InkML" xml:id="stk54" contextRef="#ctx0" brushRef="#br0">24504 16150 811 0,'0'0'189'8,"0"0"-89"-3,0 0-6 5,0 0-4-6,0 0-36 4,156 154-25 1,-125-105 18-2,-10 0 7 1,3 7 16-1,-10 2 19 3,-7-2-27-4,0-1-30 3,-7 0-18-4,0 3-9 2,0-3-5 2,-14-4-77-2,-17-5-116-1,10-14-206 2,-3-14-413-7</inkml:trace>
    </iact:actionData>
  </iact:action>
  <iact:action type="add" startTime="73169">
    <iact:property name="dataType"/>
    <iact:actionData xml:id="d55">
      <inkml:trace xmlns:inkml="http://www.w3.org/2003/InkML" xml:id="stk55" contextRef="#ctx0" brushRef="#br0">25234 16312 1066 0,'0'0'266'8,"0"0"-227"-2,0 0 14 1,0 0 3 0,163 0-56 2,-108 0-1-1,-10 8-159-2,-3 6-84 3,-4 5-135-2,-21-2-212-6</inkml:trace>
    </iact:actionData>
  </iact:action>
  <iact:action type="add" startTime="73350">
    <iact:property name="dataType"/>
    <iact:actionData xml:id="d56">
      <inkml:trace xmlns:inkml="http://www.w3.org/2003/InkML" xml:id="stk56" contextRef="#ctx0" brushRef="#br0">25124 16594 654 0,'0'0'785'8,"0"0"-652"-1,0 0-82-3,0 0-23 6,0 0 23-3,148-22-51 2,-64 22-25 1,-12 0-216 6,-20 0-597-15</inkml:trace>
    </iact:actionData>
  </iact:action>
  <iact:action type="add" startTime="73988">
    <iact:property name="dataType"/>
    <iact:actionData xml:id="d57">
      <inkml:trace xmlns:inkml="http://www.w3.org/2003/InkML" xml:id="stk57" contextRef="#ctx0" brushRef="#br0">26615 16304 933 0,'0'0'245'7,"0"0"-121"-1,0 0-40 4,0 0-49-5,0 0 3 2,0 0 33 2,0 0-33-2,170 71-9-1,-115-53-17 3,11-6-12-1,0-1 15 0,10-2-15-1,-10-9-1-1,3 0-63 3,-10 0-41-2,-14-5 4 0,0-18 21 1,-18 1-1 0,-9-10 4-1,-18 1 31-1,0-1 15 4,-7-1-3-3,-38-2-23 2,0 1 46-5,-17 1 11 7,3 11 34 2,0 2 26-12,0 12-7 15,-10 8-28-15,17 0-5 14,-7 15-3-14,7 15-8 15,7 8 1-15,7 7 32 16,0 7 15-17,10-2 21 0,14 5-3 15,4 8-28-14,10-8-2 15,0 3-25-16,17-4-10 17,11-7 3-17,24-2-13 16,10-2 0-14,4-3 0-2,17-7 1 16,14-5 7-16,0-11-8 16,7-6-80-16,7-10-115 16,-21-1-72-15,-14 0-282-1</inkml:trace>
    </iact:actionData>
  </iact:action>
  <iact:action type="add" startTime="74769">
    <iact:property name="dataType"/>
    <iact:actionData xml:id="d58">
      <inkml:trace xmlns:inkml="http://www.w3.org/2003/InkML" xml:id="stk58" contextRef="#ctx0" brushRef="#br0">27899 15579 765 0,'0'0'642'4,"0"0"-635"4,0 0 2 1,0 0-9-1,0 0 8-3,201 0-8 4,-128 0-95-2,17 0-102 2,-14 0-113-1,-10 0-378-8</inkml:trace>
    </iact:actionData>
  </iact:action>
  <iact:action type="add" startTime="75002">
    <iact:property name="dataType"/>
    <iact:actionData xml:id="d59">
      <inkml:trace xmlns:inkml="http://www.w3.org/2003/InkML" xml:id="stk59" contextRef="#ctx0" brushRef="#br0">29031 15328 892 0,'0'0'227'9,"0"0"-129"-3,0 0 14-2,-163 105-32 4,98-60-53 3,-5 11-17 5,5-4-9-15,-5 2-1 15,25-9-19-15,0-4-63 15,25-29-124-15,6-10-171-1,14-2-343 0</inkml:trace>
    </iact:actionData>
  </iact:action>
  <iact:action type="add" startTime="75189">
    <iact:property name="dataType"/>
    <iact:actionData xml:id="d60">
      <inkml:trace xmlns:inkml="http://www.w3.org/2003/InkML" xml:id="stk60" contextRef="#ctx0" brushRef="#br0">28533 15310 751 0,'0'0'333'6,"0"0"-251"0,0 0-81 4,0 0 54-3,0 0 24 2,0 0-37-4,155 176-20 2,-85-123-6 2,9 17-16-1,-10-11-91-2,-10-15-285-6</inkml:trace>
    </iact:actionData>
  </iact:action>
  <iact:action type="add" startTime="81810">
    <iact:property name="dataType"/>
    <iact:actionData xml:id="d61">
      <inkml:trace xmlns:inkml="http://www.w3.org/2003/InkML" xml:id="stk61" contextRef="#ctx0" brushRef="#br0">21005 12048 750 0,'0'0'279'8,"0"0"-123"-3,0 0-36 3,0 0-44 1,0 0-51-1,0 0-25-3,0 5-12 4,0-5 12-1,0 4 9 0,0-4 20-3,0 5 6 4,0-1 16-1,0 6 19-1,0 7 10 0,0 11-6 1,7 6 24 0,-7 8-44-1,0 6-8 1,0 3-7-1,7 7-5 4,-7 1-15 6,7 8 0-17,0 3 10 17,3 3 7-16,-3 0-4-1,0-5-8 15,0-8-23-14,7-9 0 15,-7-11 0-16,3-13 0 17,-3-9-1-17,-7-7-42 16,7-10-34-15,-7-1-31 16,0 0-25-17,14-5-63 0,-7-14-109 16,-7-11-231-15</inkml:trace>
    </iact:actionData>
  </iact:action>
  <iact:action type="add" startTime="82471">
    <iact:property name="dataType"/>
    <iact:actionData xml:id="d62">
      <inkml:trace xmlns:inkml="http://www.w3.org/2003/InkML" xml:id="stk62" contextRef="#ctx0" brushRef="#br0">21057 11920 575 0,'0'0'209'6,"0"0"-69"3,0 0-18 0,0 0-33-5,0 0-57 4,0 0-7 0,0 0-9 0,-14 16 39-2,4 6 55 2,3 9-6 1,-7 3-28-2,0 6-24 1,-10 6-2-2,10 2-33 4,-10-3-11-4,10 0-4 0,-7-2-2 3,4-7-21-2,10-7-87 1,-7-2-111-2,14-8-172 5,-7-8-203-11</inkml:trace>
    </iact:actionData>
  </iact:action>
  <iact:action type="add" startTime="82990">
    <iact:property name="dataType"/>
    <iact:actionData xml:id="d63">
      <inkml:trace xmlns:inkml="http://www.w3.org/2003/InkML" xml:id="stk63" contextRef="#ctx0" brushRef="#br0">20884 13072 325 0,'0'0'146'5,"0"0"-68"4,0 0 4-1,0 0 31-2,0 0 7 3,0 0 49-2,0 0-2 2,0 2-7-2,0-2-40-2,0-2-22 4,0-3-31-1,0 1-34-2,17-1-12 2,4-3-13 1,3-3 7-2,18-7-9-2,13-4-5 3,-3-1-1 0,0 2-20 1,0 1-75-3,-7 3-63 2,7-4-106 0,-24 4-223 1,-4-1-217-9</inkml:trace>
    </iact:actionData>
  </iact:action>
  <iact:action type="add" startTime="83552">
    <iact:property name="dataType"/>
    <iact:actionData xml:id="d64">
      <inkml:trace xmlns:inkml="http://www.w3.org/2003/InkML" xml:id="stk64" contextRef="#ctx0" brushRef="#br0">21618 11772 605 0,'0'0'267'10,"0"0"-84"-6,0 0-22 3,0 0-54 2,0 0-61-1,0 0-35-2,0 0 6 2,-31 29 6 0,17-2 15 0,-11 0 24-1,-2 3-2 0,3 7-18 1,3 1-26-1,-3 3-4 0,3 1-12 1,3 0 0 0,12-7 0-1,-1-6-7 0,7-6-6 2,0-10-28-2,0-3-30 3,0-5 14-6,13-5 29 3,12 0 28 2,2 0 0-2,5 0-28-1,-1-3 5 3,-4-5-52-2,5 4 24 1,-19 1 22 0,5 3 7-2,-11 0 5 3,-7 0 1-1,0 0-3-3,0 3 19 4,0 9 15-2,-7 8 35 2,-11 5-6-2,11 3-5 4,-13 2-13 7,2 1-17-17,5-7 4-1,-1-1-12 15,14-5-1-14,0-5-6 14,0-5-12-14,0-7-29 4,14-1-17 6,17 0 51-5,-4 0 12 5,5 0-19 6,-5-1-2-16,-3-3-14-1,-10 4 4 15,-7 0 13-14,-7 0 0 15,0 0-18-15,0 14 37 4,0 5 45 6,-14 9 28 5,1 5 8-15,-12 7-37 15,5 1-27-16,6-4-4 0,-4-1 18 17,5-6-17-16,13-7-14 14,0-3-11-14,0-7-8 15,6-4 7-16,19-1 4 17,-5-3 8-16,12-5 21-1,2 0-21 16,11 0-53-16,7 0-60 16,3 0-195-15,-20-10-439-1</inkml:trace>
    </iact:actionData>
  </iact:action>
  <iact:action type="add" startTime="84370">
    <iact:property name="dataType"/>
    <iact:actionData xml:id="d65">
      <inkml:trace xmlns:inkml="http://www.w3.org/2003/InkML" xml:id="stk65" contextRef="#ctx0" brushRef="#br0">22369 12020 560 0,'0'0'328'8,"0"0"-129"0,0 0-35-1,0 0-22-1,0 0-90 2,0 0-17 1,0 0 3-3,-90 23 5 1,55 13 4 1,-3 6 2 0,-7 11-15-2,7 6-18 4,0 1-9-4,10-3-7 4,-3-1-54-5,10-8-70 3,4-11-141 0,17-19-48 0,0-7-7-2,0-11-83-6</inkml:trace>
    </iact:actionData>
  </iact:action>
  <iact:action type="add" startTime="84656">
    <iact:property name="dataType"/>
    <iact:actionData xml:id="d66">
      <inkml:trace xmlns:inkml="http://www.w3.org/2003/InkML" xml:id="stk66" contextRef="#ctx0" brushRef="#br0">22012 12003 580 0,'0'0'231'5,"0"0"-191"4,0 0 47 0,0 0 36-2,0 0-9 0,90 144-45 0,-62-104-5 0,3 1 13 1,7-4-48-1,-10 1-15 0,10-8-14 1,0-2-7 1,7-2-96-4,-7-12-134 6,-17-9-139-11</inkml:trace>
    </iact:actionData>
  </iact:action>
  <iact:action type="add" startTime="84957">
    <iact:property name="dataType"/>
    <iact:actionData xml:id="d67">
      <inkml:trace xmlns:inkml="http://www.w3.org/2003/InkML" xml:id="stk67" contextRef="#ctx0" brushRef="#br0">22704 11850 790 0,'0'0'47'8,"0"0"-40"-2,0 0-7 1,0 0 17 0,0 0-5 3,173 0-12-5,-134-8-1 11,6 3-9-15,-18 0-32 15,-3 3 18-15,-10 2 12 14,-7 0-1-14,-7 0-7 15,0 0 20-15,0 5 61-1,0 7 64 11,0 9 44-5,-14 4-33 10,1 4 2-16,-12 12-49 17,-6 4-27-17,3 9-17 16,-3 4-13-15,4-4-20 15,-5 0-7-16,19-9-5 0,2-9-31 16,11-12-114-15,0-19-90 15,11-5-129-16,9 0-289 0</inkml:trace>
    </iact:actionData>
  </iact:action>
  <iact:action type="add" startTime="85324">
    <iact:property name="dataType"/>
    <iact:actionData xml:id="d68">
      <inkml:trace xmlns:inkml="http://www.w3.org/2003/InkML" xml:id="stk68" contextRef="#ctx0" brushRef="#br0">23331 11835 674 0,'0'0'522'7,"0"0"-346"-1,0 0-71 2,0 0-53 0,0 0-30 1,0 0-16-3,-111 128-6 3,90-79 0-2,4-3 15 1,3 5-8-2,14-3-7 2,0-8 0 0,0-4-26 0,31-9 1-1,-3-9 3-1,10-10-15 4,0-8 21-4,7 0 16 0,-10-6 0 3,-4-16 17-2,0-11 3 2,-10-3-13-3,-7-4-7 1,3-5-11 2,-17 3-11-1,0-7-10-2,0 2 9 6,-7-6-93-8,-24-3-29 13,-21-19-78-17,-7 9-24 16,14 14-23-16</inkml:trace>
    </iact:actionData>
  </iact:action>
  <iact:action type="add" startTime="85768">
    <iact:property name="dataType"/>
    <iact:actionData xml:id="d69">
      <inkml:trace xmlns:inkml="http://www.w3.org/2003/InkML" xml:id="stk69" contextRef="#ctx0" brushRef="#br0">23563 11414 671 0,'0'0'229'5,"0"0"-132"4,0 0-80-2,0 0 37-1,0 0-9 3,0 0-21-1,0 0 17 0,166 62 1 0,-132-51-6-3,5-3-19 4,-8 0-4-1,-11-1-12-3,-2 3-1 4,-11-3-12-1,-7 6 12-1,0-1 9-1,0 9 50 4,-31 4 1-4,-1 2-18 4,-2 6-19-5,-4 1-11 2,0-3-2 2,10-3-3-1,4-5 5-1,17-7-7 0,0-6-5 6,7-4-16 4,0-2-19-17,0-4-4 0,14 2 17 11,17-2 22-6,-3 0 9 13,10 0 8-18,7 2-16 17,-7 6 7-16,-11 2-8-1,-2 5-11 16,-5 3-11-16,-20-1 3 15,0 4 19-14,0 1 9 15,0 3 23-15,-13 3-6 15,-19 0-7-15,12 0-8 14,-12-5-4-14,12-4-5 15,-5-3 6-16,19-6-8 0,-1-3-6 17,7 0-19-17,0-2-24 17,0 6 15-17,7 1 23 16,10 4 11-14,4 3 33-2,-8 7 9 15,12 6-21-14,-5 1-5 15,5 2-6-16,-18-2-9 16,0 0 0-15,-7 0 15 16,-14-5 10-17,-24-1-26 16,-39-4-7-16,12-8-117 16,-1-13-493-15</inkml:trace>
    </iact:actionData>
  </iact:action>
  <iact:action type="add" startTime="88231">
    <iact:property name="dataType"/>
    <iact:actionData xml:id="d70">
      <inkml:trace xmlns:inkml="http://www.w3.org/2003/InkML" xml:id="stk70" contextRef="#ctx0" brushRef="#br0">29613 15990 247 0,'0'0'157'5,"0"0"-33"4,0 0 22-2,0 0 42 2,0 0-2-4,0 0-24 2,0 0-3 2,0-18-45-1,0 11 3-2,0 7-26 1,0 0-49 2,0 0-24 0,0 0 14-3,0 0-32 2,0 0-3-1,0 18 3 0,-7 11 26-1,0 19 77 3,0 10 5-2,0 13-38 2,-7 4-21-1,4 4 16 7,-4-2-33-14,7 1-13 15,-7-3-13-16,14 2-5 16,-10-14-1-15,10-3-23 16,0-8-56-16,0-8-82-1,0-16-85 15,0-11-65-15,0-17-69 16,0-6 23-15,-14-16-150-1</inkml:trace>
    </iact:actionData>
  </iact:action>
  <iact:action type="add" startTime="88802">
    <iact:property name="dataType"/>
    <iact:actionData xml:id="d71">
      <inkml:trace xmlns:inkml="http://www.w3.org/2003/InkML" xml:id="stk71" contextRef="#ctx0" brushRef="#br0">29592 15977 464 0,'0'0'152'5,"0"0"-44"2,0 0 58 0,0 0 31 1,0 0-60 1,0 0-9-2,0 0-5-1,0-21-40 5,-7 21-40-5,-7 16 7-1,-17 12 13 3,0 9-25 1,-14 12-24-2,10 3-1 0,-3 1-12 1,7-3-1-1,3-1-52 3,-3 9-165-5,17-18-161 8,-3-8-284-13</inkml:trace>
    </iact:actionData>
  </iact:action>
  <iact:action type="add" startTime="89176">
    <iact:property name="dataType"/>
    <iact:actionData xml:id="d72">
      <inkml:trace xmlns:inkml="http://www.w3.org/2003/InkML" xml:id="stk72" contextRef="#ctx0" brushRef="#br0">29093 17087 199 0,'0'0'820'5,"0"0"-719"4,0 0-57-1,0 0 37-1,0 0-36 0,0 0 78 0,0 0-26 2,163 0-31-1,-97 0 9-2,3 0-37 1,4 0-29 1,3 5-9 1,-3-5-7-3,3 0-79 2,7 0-90 1,-17-10-196-2,-8-2-333-7</inkml:trace>
    </iact:actionData>
  </iact:action>
  <iact:action type="add" startTime="89635">
    <iact:property name="dataType"/>
    <iact:actionData xml:id="d73">
      <inkml:trace xmlns:inkml="http://www.w3.org/2003/InkML" xml:id="stk73" contextRef="#ctx0" brushRef="#br0">30173 16140 186 0,'0'0'623'5,"0"0"-491"2,0 0-34 1,-149 124 3 0,111-86-8-2,18-6-61 3,13 4-22-2,-4-13-10 3,11 0-15-6,0-14-8 4,24 1-9 0,8-2-5 0,-5-3 37-2,4-2 11 2,-3 2-1 0,-4-1-10 0,-3 1-25 0,3 0 14-2,-10 0 9 4,-7-2-21-4,-7 2 10 0,7 0 1 2,-7 5-8 0,0-3-13 0,0 9 10-2,0 6 23 3,0 7 14-2,0-2-2 3,-14 9-11-6,-7 4 1 4,4 2-2 1,-4 3-1 14,-3-5-10-23,10 4 1 0,-6-4 9 16,2-2 1-16,11-3 0 16,-7-7 0-15,8-5 0 15,6-6-1-16,-7-2 0 18,7-10-12-18,0 0 2 0,0-2-18 15,7-3-20-14,-1 4 8 15,15-4 41-15,-3 0 10 15,-12 6-2-16,1 2-8 16,-7 6-20-15,0-1 10 15,0 7 10-15,0 9 69-1,-20 5-21 16,-5 1 4-16,-6 4 0 17,10 1 0-17,-3-2-10 16,17-11-3-15,0-5-10 15,7-4-26-15,0-3-3-1,0-7-17 16,14 2-3-16,24-10-9 16,7 0 21-15,45 0-34 15,-14-23-133-16,-3 0-161 0</inkml:trace>
    </iact:actionData>
  </iact:action>
  <iact:action type="add" startTime="90465">
    <iact:property name="dataType"/>
    <iact:actionData xml:id="d74">
      <inkml:trace xmlns:inkml="http://www.w3.org/2003/InkML" xml:id="stk74" contextRef="#ctx0" brushRef="#br0">31011 16762 1095 0,'0'0'175'9,"0"0"-103"-2,0 0 8-1,0 0-19 2,-194 101-23 0,132-50-13 0,-4 6-6-2,7 4-11 3,7-6-8-2,14-10-5 2,7-6-74-1,24-22-161-2,7-10-271 2,0-7-24-8</inkml:trace>
    </iact:actionData>
  </iact:action>
  <iact:action type="add" startTime="90687">
    <iact:property name="dataType"/>
    <iact:actionData xml:id="d75">
      <inkml:trace xmlns:inkml="http://www.w3.org/2003/InkML" xml:id="stk75" contextRef="#ctx0" brushRef="#br0">30561 16622 1033 0,'0'0'298'11,"0"0"-160"-9,0 0-67 4,0 0-52 1,0 0 3 2,0 0 51-1,0 0-41-2,135 173-15 4,-104-120-11-1,4 7-6 8,3-3-11-17,-7-7-97 1,7 0-91 16,-4-20-88-17,-9-10-199 1</inkml:trace>
    </iact:actionData>
  </iact:action>
  <iact:action type="add" startTime="90948">
    <iact:property name="dataType"/>
    <iact:actionData xml:id="d76">
      <inkml:trace xmlns:inkml="http://www.w3.org/2003/InkML" xml:id="stk76" contextRef="#ctx0" brushRef="#br0">31405 16523 705 0,'0'0'530'5,"0"0"-473"4,0 0-5-1,0 0 51-1,0 0-26 0,0 0-54 2,194-25-14-2,-142 20-9-1,7 5-18 2,-7-5-2 0,-7 5-15 0,-7-2 2-1,-14 2 14 1,-17 0 4-2,0 0-30 4,-7 0-13-3,-7 12 58-2,-17 13 53 3,-14 13 13 1,-7 13-21-1,-7 10 2-2,0-2-9 3,0 4-15 1,14-2-17 6,3-9-6-15,18-12-49 15,17-11-163-15,0-14-367-1</inkml:trace>
    </iact:actionData>
  </iact:action>
  <iact:action type="add" startTime="91286">
    <iact:property name="dataType"/>
    <iact:actionData xml:id="d77">
      <inkml:trace xmlns:inkml="http://www.w3.org/2003/InkML" xml:id="stk77" contextRef="#ctx0" brushRef="#br0">32232 16695 836 0,'0'0'549'7,"0"0"-458"0,0 0 11 0,0 0-41-1,0 0-27 2,-141 37-25 1,89 4 17-1,0 4 35-1,0 6 30 0,14 1-30 3,24-2-36-5,7-2-25 1,7-8-10 3,14-7-5-1,24-7-8 0,14-12-20-3,7-3-3 4,6-11-1-1,5 0-1 1,-12-25 13-4,-6-6 17 3,-14-4 17-1,-17-7-5 1,-3-14-24-1,-12-1-52 0,-6-10-67 3,0-28-38-2,-24 14-94 9,-3 9-235-16</inkml:trace>
    </iact:actionData>
  </iact:action>
  <iact:action type="add" startTime="91719">
    <iact:property name="dataType"/>
    <iact:actionData xml:id="d78">
      <inkml:trace xmlns:inkml="http://www.w3.org/2003/InkML" xml:id="stk78" contextRef="#ctx0" brushRef="#br0">32620 16086 178 0,'0'0'1096'10,"0"0"-1096"-4,0 0-27 1,0 0 27 0,0 0 0 1,0 0 0 0,166 75-59-2,-131-52-11 2,-4 1 31 0,-7-1 0 1,-3 3-11-4,-21-2 50 6,7 2 45-6,-7 1 20 5,0 1-16-6,-28 7-13 4,-3-4 9 0,-14 6-15 0,-7-2-2 0,7 3 41-2,0-4-6 5,0-5-37-1,24-3-21 6,4-3-5-15,17-11-48-1,0-1-75 16,7-4 13-15,17-2-22 15,14-5 31-16,-3 0 4 16,10 5-48-15,0 0 48 15,-7 5 61-15,-7 7 29 15,-10 6 7-16,-4-1 23 0,-17 6 101 16,0 2 72-15,0 1-66 15,0 5-72-15,-17-2-29 15,-4 5-17-16,-10-2-4 16,3 3-7-14,-3-4 8-2,7-4-8 15,3-4 6-14,7-6-5 15,4 1-2-16,10-6-14 17,0 5-35-17,10 0-3 16,18 2 13-15,3 15 39 15,0 1 3-16,-3 11 60 0,3 8-2 17,-17-1 4-17,-7 3 29 16,-7 2 57-15,-7 2 28 15,-38-2-61-15,-7-2-33 15,-7-5-85-16,-62-6-13 1,24-20-213 16,0-15-687-16</inkml:trace>
    </iact:actionData>
  </iact:action>
  <iact:action type="add" startTime="110886">
    <iact:property name="dataType"/>
    <iact:actionData xml:id="d79">
      <inkml:trace xmlns:inkml="http://www.w3.org/2003/InkML" xml:id="stk79" contextRef="#ctx0" brushRef="#br0">3053 15461 103 0,'0'0'181'10,"0"0"-75"-5,0 0 5 1,0 0 10 3,0 0-32-2,0 0 4 2,0 0 9-4,0 0-5 3,0 0-7 1,0 0-11 0,0 0 8-4,0 0 3 4,0 0-1-2,0 0-5 3,0 0-16-5,0 0-5 1,0 0-14 2,0 0 1 0,0 0 7 0,0 0-9-1,0 0-2 2,0 0-7-3,0 0 10 0,0 0-6 3,0 0-7-2,0 0-8 2,0 0-18-4,0 5-10 4,-7 20-30-1,-17 20 30 1,3 20 3-5,-17 42 11 9,-14 38-6 3,-7 37 4-16,-10 6 9 16,17-31-6-15,18-44-15 0,9-45 13 14,11-19-5-14,-10-5-2 15,17-3 1-16,-7-11-4 17,14-15-2-17,0-10-1 15,0-5-13-14,0 0-8 15,0 0-28-16,0 0-38 1,0-5-67 7,0-18-108 1,0-4-480-9</inkml:trace>
    </iact:actionData>
  </iact:action>
  <iact:action type="add" startTime="111554">
    <iact:property name="dataType"/>
    <iact:actionData xml:id="d80">
      <inkml:trace xmlns:inkml="http://www.w3.org/2003/InkML" xml:id="stk80" contextRef="#ctx0" brushRef="#br0">2645 15396 548 0,'0'0'263'7,"0"0"-33"2,0 0-15-2,0 0-33 0,0 0-98 1,0 0-70-1,0 0-14-1,7 14 13 2,-1 9 89 1,8 7 25-1,11 13 10-3,-12 9-35 5,8 15-12-3,3 11-26 2,-3 25-10-4,10 2-17 2,0 12-9 3,-3 5-4 2,10-19-9 6,0 19-9-18,0-17-5 0,-3-7-1 16,-4-14 0-16,7-21-55 16,-17-21-57-15,-4-14-73 17,-10-15-30-18,-7-21-32 0,0-19 18 14,-7-16-367-10</inkml:trace>
    </iact:actionData>
  </iact:action>
  <iact:action type="add" startTime="112153">
    <iact:property name="dataType"/>
    <iact:actionData xml:id="d81">
      <inkml:trace xmlns:inkml="http://www.w3.org/2003/InkML" xml:id="stk81" contextRef="#ctx0" brushRef="#br0">2537 15136 393 0,'0'0'100'9,"0"0"-11"-2,0 0 31 2,0 0 16-2,0 0 4 1,0 0 9-1,0 0 11 0,0 0-25 1,0 3-19-1,0-3-37 1,0 0-24 0,0 2-8 0,25 3-24-3,13 2 100 6,14 3 3-5,6-2-38 3,25-3-32-5,-10 5-27 5,10-7-12-2,-10 4-17 2,-4 6-22-2,-10-1-98 0,-14 19-91 2,-14-1-107-2,-17-7-536-6</inkml:trace>
    </iact:actionData>
  </iact:action>
  <iact:action type="add" startTime="113342">
    <iact:property name="dataType"/>
    <iact:actionData xml:id="d82">
      <inkml:trace xmlns:inkml="http://www.w3.org/2003/InkML" xml:id="stk82" contextRef="#ctx0" brushRef="#br0">2039 17319 679 0,'0'0'169'6,"0"0"-116"2,0 0 40-1,0 0 12 2,0 0-40-2,0 0 24-1,0 0 42 4,0 0 13-3,0 0-6-2,0 0-21 3,0 0-22 0,7 0-14 0,0 0-15-1,17-2-22 1,21-18 25 0,14-5 27 0,52-8-34-2,55-12-33 3,41-6-15-2,18 0-7 5,-31 9-1-11,-59 11-5 14,-55 9 8 2,-4 7-8-16,-10-2 1-1,10 0 4 16,-10 6-6-16,-21-2 0 16,-7 8-1-15,-25 5-38 15,-6 0-52-16,-7 0-72 18,0 0-58-17,-27 5-84-1,-11 8-306 0</inkml:trace>
    </iact:actionData>
  </iact:action>
  <iact:action type="add" startTime="114002">
    <iact:property name="dataType"/>
    <iact:actionData xml:id="d83">
      <inkml:trace xmlns:inkml="http://www.w3.org/2003/InkML" xml:id="stk83" contextRef="#ctx0" brushRef="#br0">3261 17695 532 0,'0'0'290'10,"0"0"-135"-7,0 0-19 5,0 0-3 0,0 0-65 1,0 0-22-3,0 0 41 1,-35-78 15 2,18 70 0-2,3-2-12 1,0-2-25-1,-10 6-7 1,3 1-17 0,-3 5-23-1,-4 0-18 0,-17 0-4 1,0 23 3-1,-7 5 1 1,0 9 0 0,0 3 11-2,7 5-11 5,7 6 0-6,7 5 10 3,10-1 2-2,4-2-10 9,17 3-2 1,0-14 0-15,11 3 0-1,16-10-6 16,11-7-3-15,14 0 9 15,17-11 13-16,11-1 0 17,10-11 5-17,0-2-11 0,0-3 6 16,-7 0-7-15,-17-8-5 14,-7-14 0-14,-14-6 14 15,-14-11-2-15,-17-11 8 15,-7-8-2-16,-7-15-9 16,-7-4 1-15,-25-2-5 16,-2 1-6-17,-11 5-28 0,0 12 11 16,0 14-8-15,7 15-41 15,7 3-50-16,-4 19-82 17,4 5-155-16,0 5-399-1</inkml:trace>
    </iact:actionData>
  </iact:action>
  <iact:action type="add" startTime="114738">
    <iact:property name="dataType"/>
    <iact:actionData xml:id="d84">
      <inkml:trace xmlns:inkml="http://www.w3.org/2003/InkML" xml:id="stk84" contextRef="#ctx0" brushRef="#br0">2800 17979 548 0,'0'0'298'7,"0"0"-123"0,0 0-5 3,0 0-25-5,0 0-74 5,0 0-13-6,0 0 22 5,0 0 15-2,0 0-9 1,0 0-19-1,21 0-17 0,24-10 51 2,14-7-9-1,24-6-23-3,14 0-28 3,7 1-26 0,3-1-15 1,-20 7-35-3,-4 9-75 2,-7 2-78 0,-24 0-112 0,-25 5-373-8</inkml:trace>
    </iact:actionData>
  </iact:action>
  <iact:action type="add" startTime="143280">
    <iact:property name="dataType"/>
    <iact:actionData xml:id="d85">
      <inkml:trace xmlns:inkml="http://www.w3.org/2003/InkML" xml:id="stk85" contextRef="#ctx0" brushRef="#br1">9871 6312 337 0,'0'0'86'8,"0"0"-38"0,0 0-25-2,0 0 17 3,0 0 25-2,0 0-10 2,0 0-7-4,-52-91-16 3,52 79-5-1,-7 0 19 2,0 1 19-3,0 1 7 1,1 3-9 3,-1-4-19-3,-11 4-18 1,4-3-11-2,1 0 8 1,-5 0 23 1,-2-3-7-1,6 1-18 0,-11-2 9 2,5 3-4-1,-5-2-6-3,5-2-8 5,-4-1 5-4,-4 3 2 5,-3-2 6-5,6 1-8-1,5 2-9 3,-11-2-8 0,10 4 0 0,-10 1 0-1,-4-2 0 2,-3 1 0-2,0 0 0 2,0 1 0-5,-7 0 13 6,7 5 3 6,-4-1-10-14,-3 2-6 13,0 3-1-13,0 0-3 16,0 0 4-18,-7 0 0 0,0 0 1 17,0 10 2-16,-3 1-3 14,-4-2 2-14,7 1-2 15,-6 3 1-15,6-4-1-1,-7 2 0 16,3 1 0-15,4-2 0 15,1 3 0-16,-1-3 0 12,7 2 1-9,-7 4-1 15,7 0 0-17,0-2 0-1,10 3-19 16,-10 4-4-16,0-1 19 16,7 0 4-15,7 0 0 15,-7 3-1-15,3 2-6 14,4 0 6-14,0 5-5 15,3 3-1-15,-3 1 7-1,3 4-6 16,-3-3 6-15,7 5-2 15,-4 0-6-15,4 0 7 15,3 2 0-15,8-1 0 13,-12 2 1-13,11 0 0-1,-10 0-9 16,10 0 8-15,1-3 1 15,6-3-8-16,-4 3 8 17,4 1-7-17,0 2 6 16,7-1 0-16,0 4 0 17,0-1-11-17,0 1 12 17,7 1-9-16,0 3 9-1,11 1-2 16,-5 2 2-16,12 0 0 16,-12 0-1-16,8-1-6 16,10 1 7-15,1 1-1 17,-5-4-6-18,4 0 6 0,7 0-1 17,4-1-5-17,3 0 1 15,0 0 6-14,0 2 0 15,0-1 1-16,7 0 8 16,0 0-9-14,3 0 0-2,4 1-1 15,0 0 1-14,0-6-1 14,-1-3 1-14,12 2 0 15,-5-7 8-15,5-2-7 15,2-2 9-15,5-3-10 15,-5 2 7-16,11-3-5 0,0 0 5 17,7 3 0-17,-10-5-1 17,10 0-5-17,-7 1-1 16,7 0-1-16,0-3 0 16,-10 2 1-16,3 0 2 17,0-3 5-17,7 2-7 0,0 0 0 17,-4-2 0-17,4 1 11 17,7-5-3-17,0 0-7 15,0-5 5-14,0 3-4 17,0-3-2-18,0 0 1 0,-1 0 0 16,5 0-1-16,-4 3 1 16,7-1-1-15,-1 1 0 15,8-1 2-16,-7-1-2 16,17 0 1-16,-10-4-1 17,10-2 0-17,-10 0 1 0,10-2 0 17,-10-2 0-17,17-1 6 16,-11 3-7-15,11 0 0 15,-3 0 1-16,3-1-1 17,28 3 0-17,17-5 0 0,14 1 1 16,14-6 0-16,-8 0-1 17,-20 0 0-16,-24-8 0 15,7-10 2-16,-7-2 4 16,7-5-6-16,3-1 2 17,-10-2-2-17,6-1 1 0,-6-1 0 17,-21-1 0-17,-24 3 0 16,-21 8 0-15,4-2-1 15,3-6 1-15,24-5 0 15,10-4 0-15,-9-3 0-1,-12 0-1 15,-6-1 0-14,0-2 0 16,-24-3-1-17,10 1-12 15,-14-2 11-14,-3-1-4 15,-14-1 5-16,-7 2-2 16,0-1 3-14,-7-3 0-2,-17 3 0 15,3 1 2-14,-3-2-1 15,-7-1 1-15,-4 3-1 14,4-4 5-14,-14-1-5 16,7 1 8-16,-7-1-3-1,0-1-5 15,-7-1 8-14,-7-1-9 15,-3 0 10-15,-4-3-1 15,4-3-2-16,-4 1-5 16,-10-1-2-15,3-1 0-1,-3-3-1 17,-7-2 1-17,10 2-2 17,-17-3 2-15,0-2-24 12,0 2 22-12,-14-3 1 12,-3 3-21-14,3 3-4 16,-7-1 16-16,-10 3 9 18,-14 4 1-18,4-3-8 0,-15 5 8 16,-3 1 7-15,1 1-7 15,-8 0-9-16,-3-1 8 17,-11 3 1-16,-3 5 0-1,-21-5 0 14,-24 2-6-12,-28 4-1 13,1 2 6-14,13 10 1 15,17 4-12-15,18 6-1 16,-11 0-1-17,7 5 7 2,-10 0 7 12,4-1 1 3,6 6-1-17,-10-2 1 0,10 3-1 16,-7 1-1-15,4-1-25 14,-3 0 11-14,-5 0 2 15,12 0 13-16,-8 2-16 17,4-4 8-16,-11 4 6-1,4-2 1 17,3 5 1-17,1 1-1 16,3 2 1-15,10 4 0 14,-7 2 1-15,7 0-1 16,-7 0 0-15,21 13 0 16,32 3 9-17,13-5-9 0,13 5 12 16,-19 3 8-16,-8 4-4 17,-17 5-3-17,10 3-12 17,7-4-1-17,7 1-16 0,14-2-16 15,0 1-8-13,10 8-86 14,21-8-136-15,14-4-111-1</inkml:trace>
    </iact:actionData>
  </iact:action>
  <iact:action type="add" startTime="184487">
    <iact:property name="dataType"/>
    <iact:actionData xml:id="d86">
      <inkml:trace xmlns:inkml="http://www.w3.org/2003/InkML" xml:id="stk86" contextRef="#ctx0" brushRef="#br2">9380 15463 235 0,'0'0'246'7,"0"0"-170"1,0 0 12 2,0 0 25-5,0 0-9 3,0 0-16 0,7 0-17-1,-7 0-11-1,0 0 8 3,0 0 10-2,0 0-8 2,0 0-2-1,0 0 3-3,0 0-7 5,0 0 0-4,0 0-3 0,0 0 2 3,0 0-12-2,0 0-7 2,0 0 4-3,0 0-6 3,0 0-14-2,0 0-9 2,0 0-3-2,0 0-7-1,0 0-3 2,0-2-6-1,0 2 0 1,0-6-2-2,0 2 1 3,0 4-1-2,0-3 1 2,0 3 1-4,0 0 0 5,0-2 1-4,0-1 9 4,-7-2-10-5,0 0-1 3,-7-10-7 0,-10 3 7-1,3-4 1 0,-3 1-12 0,-4 2-7 2,-10 1-3-2,-7 0-25-1,0 2 5 2,-7-3 7 0,7 3 14 0,-7 3 5-1,7 2-10 0,7 0 13 1,0 5 11 1,10 0-10-4,4 0 12 5,10 0 2-3,7 0-1 1,0 0 6-2,7 0-6 2,0 0-1 0,0 0 0-1,0 0-21 0,0 0-8 1,0-6 9 1,0 6 2-2,0 0-5-1,0 0-9 2,7 0-20-1,14 0 26 1,3 16 26-1,14 6 0 1,7 5 12-1,-3 4-2 1,3 1-3-2,7 1 0 4,-7 0-6-4,0 0-1 4,-14-3 0-5,7-2-8 3,-17-5-8 0,3-4-10-1,-17 2 1 0,0-11-6 1,-7 3 8 1,0-3 7-3,0 2 16 0,-7 6 18 2,-24 4 3 2,3 1-12-2,-17 5-8 8,-7 2 0-15,-3 5 1 15,3-5-1-16,-7 8-1 18,7-3 1-18,0 3-1 0,7 0 0 16,7-6 0-15,10-1 1 14,4-9 0-15,17-4-1 17,-7-8 0-17,14-5 0 17,0-5 0-17,0 3 6 1,0-3 4 9,0 0 0-5,0 0-2 2,0 0-8 2,14 0 0-2,17 5 0 4,14 9 58 5,14-3 3-15,14 6-25 16,10-4-11-16,-7 3-5-1,4-5 7 15,-4 0-14-14,-10 0-7 14,-21-4 1-14,0-2-7 15,-14-5 1-16,-10 0-1 17,-14 0-34-17,-7 0-146 16,0-12-214-15</inkml:trace>
    </iact:actionData>
  </iact:action>
  <iact:action type="add" startTime="187325">
    <iact:property name="dataType"/>
    <iact:actionData xml:id="d87">
      <inkml:trace xmlns:inkml="http://www.w3.org/2003/InkML" xml:id="stk87" contextRef="#ctx0" brushRef="#br2">10224 15493 728 0,'0'0'130'7,"0"0"-78"1,0 0 32 0,0 0 15-1,-52 132-16 0,28-72-34 1,-4 13 3 1,-3 3 5-4,7 6-18 5,-11 2-16-4,4-4-11 4,0-4-12-5,3-9-11 3,-3-9-50 0,4-14-106 0,2-16-80-1,11-19-91-6</inkml:trace>
    </iact:actionData>
  </iact:action>
  <iact:action type="add" startTime="187627">
    <iact:property name="dataType"/>
    <iact:actionData xml:id="d88">
      <inkml:trace xmlns:inkml="http://www.w3.org/2003/InkML" xml:id="stk88" contextRef="#ctx0" brushRef="#br2">9819 15259 788 0,'0'0'392'5,"0"0"-258"3,0 0-97 0,0 0 19 0,0 0 47-2,11 151-13 2,2-85-53 0,1 9-14 1,0 9-8-2,10 1-14 0,-10 6-1 2,10 2-19-2,-3-7-75-1,17 7-84 2,-7-23-176-1,-3-22-161-6</inkml:trace>
    </iact:actionData>
  </iact:action>
  <iact:action type="add" startTime="187905">
    <iact:property name="dataType"/>
    <iact:actionData xml:id="d89">
      <inkml:trace xmlns:inkml="http://www.w3.org/2003/InkML" xml:id="stk89" contextRef="#ctx0" brushRef="#br2">10342 16276 1279 0,'0'0'161'7,"0"0"-124"-1,0 0-5 4,0 0 16-5,0 0-40 2,0 0-8 2,0 0-6-2,24 86 5-1,-17-78-1 2,7-3-38 1,0 0-56 0,17-5-59-2,0 0-119-2,-10 0-242-4</inkml:trace>
    </iact:actionData>
  </iact:action>
  <iact:action type="add" startTime="188131">
    <iact:property name="dataType"/>
    <iact:actionData xml:id="d90">
      <inkml:trace xmlns:inkml="http://www.w3.org/2003/InkML" xml:id="stk90" contextRef="#ctx0" brushRef="#br2">10387 15876 198 0,'0'0'1250'6,"0"0"-1118"10,0 0-88-16,0 0-44 9,0 0-92-4,0 0-473 2,0 0 23-3</inkml:trace>
    </iact:actionData>
  </iact:action>
  <iact:action type="add" startTime="188917">
    <iact:property name="dataType"/>
    <iact:actionData xml:id="d91">
      <inkml:trace xmlns:inkml="http://www.w3.org/2003/InkML" xml:id="stk91" contextRef="#ctx0" brushRef="#br2">9978 16136 170 0,'0'0'94'7,"0"0"-20"2,0 0 9-2,0 0 14-1,0 0-7 3,0 0 16-2,0 0 20 2,0 0-32-2,0 0-16-1,0 0-20 5,0 0-31-5,0 0-2-1,0 0-6 4,0 0 1-2,0 0-9 2,0 0-2-4,0 0-8 4,0 0-1-2,0 0-9 3,7 0 9-6,-7 0 0 4,14 2 32 1,-7 10-6-1,10 6 20-2,-3 3-1 1,0 3-3 1,10 3 2 1,-10 2-14-2,7-1-8 0,3 1 1 2,-10 0-7-2,10 1-6-1,-10-5-8 7,0 0 4 4,10 0 1-16,-17-5-6-1,7 0 0 16,3-4-1-15,-3-4-26 15,-7-2-82-16,0-10-109 16,0 0-156-16,-7-5-334 0</inkml:trace>
    </iact:actionData>
  </iact:action>
  <iact:action type="add" startTime="199451">
    <iact:property name="dataType"/>
    <iact:actionData xml:id="d92">
      <inkml:trace xmlns:inkml="http://www.w3.org/2003/InkML" xml:id="stk92" contextRef="#ctx0" brushRef="#br2">10650 15275 403 0,'0'0'129'8,"0"0"-59"-1,0 0-5 0,0 0 16 1,0 0 3-1,0 0 15 2,0 0 27-3,0 0-3 3,0 0-13-3,0 0-33 4,0 0-25-6,7 0-20 4,-7 0-14 0,0 0-18 0,7-4 0-1,7-1 0 0,3-2 15 2,4 0-7-2,3-3-7 1,-3 4 0-1,-1-4 0 1,5 4-1-1,-12 0 1-1,5 1 0 4,-11 5-1-3,0 0-6 1,-7 0-17-3,7 0-7 5,-7 0-23-4,0 0-31 4,0 12 15-6,0 9 48 4,-7 7 21 1,-7 5 23-2,-4 3-12-1,5 3-3 2,-1-2 2 1,-4-1-10-2,5-4 1 1,-1-1-1-1,-4-4-23 6,5-1 10 4,-1-7-7-16,-10 2 9-1,10-9-5 16,0 0 16-16,-3-3 9 16,3-2-3-15,7-1 4 15,0-1-2-15,0-5-6-1,7 1-1 16,0-1 6-16,0 0 0 8,0 0-1-2,0 0 1 2,0 0 9 0,0 0 9 0,0 0-16 1,0 0-9-4,0 0-16 5,0 0-3-4,7 0 19 4,7 0 17-5,6 0 41 2,19 0 9 2,-1 0-5 8,7-1-8-16,7-4-16 15,6-3-13-15,-13 3 1 15,0 0-15-15,-7 0 0-1,-6 5-10 16,-12-5 0-16,-6 5 2 16,3 0-3-16,-17 0-66 17,0-2-86-17,0 2-125 2,-24-4-289-1</inkml:trace>
    </iact:actionData>
  </iact:action>
  <iact:action type="add" startTime="200766">
    <iact:property name="dataType"/>
    <iact:actionData xml:id="d93">
      <inkml:trace xmlns:inkml="http://www.w3.org/2003/InkML" xml:id="stk93" contextRef="#ctx0" brushRef="#br2">8777 16735 947 0,'0'0'240'6,"0"0"-192"1,0 0-21 1,0 0 22 0,0 0 57-1,142 0 9 1,-62 0-1-2,34 0-25 3,42 0 16-1,59 10-10-3,16 3 38 4,8-4-24-1,-14-3-26-1,-38-6-12 2,-38 0-24-2,-38 0-26-1,-35 0-12 4,-17 0-8-4,-1 0-1 0,1 0-24 3,-3 0-49-1,-29 0-51-1,-20 0-121 0,-21 0-106 1,-24 2-223-1,-27 1-64-6</inkml:trace>
    </iact:actionData>
  </iact:action>
  <iact:action type="add" startTime="201613">
    <iact:property name="dataType"/>
    <iact:actionData xml:id="d94">
      <inkml:trace xmlns:inkml="http://www.w3.org/2003/InkML" xml:id="stk94" contextRef="#ctx0" brushRef="#br2">9819 17070 147 0,'0'0'549'7,"0"0"-409"2,0 0-21-4,0 0 9 6,0 0-60-6,0 0-42 5,0 0 0-5,0 0 31 2,0 0 9 1,0 0 10 0,0 0-27-1,0 5-24 0,0 7-24 3,0 6 0-4,11 2 15 1,-11 5-3 1,0 3 0-1,7-1 5 2,-7 2-2-4,0-6-10 3,0-1-5 0,0-6 8 0,0-4-8-2,0-2 0 4,0-10 7-3,0 0 2 1,0 0 0 0,0 0 18-3,0 0 4 3,0 0-2 0,0 0-6 1,6 0-11-3,-6-5-13 3,0-12-12-3,0-6 2 4,7-3 9-6,7-4 0 4,-7-3-26 0,10 0 5 0,-3 1 3-2,0 6-7 2,3-1 4 1,-3 7 8-1,0 7-17-1,-7 0-2 0,10 4 4 2,-3-4 17-2,10 8 5-2,-10 0-2 4,0 0-5-2,0 0-1 1,10 5 8-2,-10 0-6 4,3 0 4-4,-3 0 8 4,0 5 0-6,-7 7 1 4,10 4 0 0,-10 6 15 0,0-2 4-2,7 10 5 2,-14-2 1 1,7 5 1-2,3-3 6 1,-10 2-4-2,7-3-1 3,-7-1-8-2,7-11-7-1,-7 1-2 2,7-3 0 0,0-10-9 0,-7 0-1-2,0-5 1 4,0 0 5-4,0 0-3 4,7 0-3-4,3 0-57 0,-3-10-144 2,-7-11-414-7</inkml:trace>
    </iact:actionData>
  </iact:action>
  <iact:action type="add" startTime="210359">
    <iact:property name="dataType"/>
    <iact:actionData xml:id="d95">
      <inkml:trace xmlns:inkml="http://www.w3.org/2003/InkML" xml:id="stk95" contextRef="#ctx0" brushRef="#br2">11394 15123 745 0,'0'0'273'7,"0"0"-182"1,0 0-34 1,0 0 64-2,0 0-12-1,0 0-52 2,7 0-24 1,3 0 56-1,-10 0 30-1,0 0 11 0,0 0-14 2,0 0-11-2,0 0-3-2,-10 0-39 4,-4 0-23-1,0 0-12-1,-10 0 2-1,3 0-16 4,-10 0-8-3,3 0 3 3,-10 0 3-6,-7 0-4 4,-7 0 2 0,-6 0-9-1,-12 0 5 0,-2 0-5 1,-11 0 0 0,-14 0 0-1,-7 0 0 3,-17 0 5 6,-7 0-5-16,3 5 0 16,-10 6 0-15,7 8 12 14,10-1 0-14,8 8 1 16,2-3-1-17,22-1 0 1,3-3-4 14,7 3-9-14,3-12 10 15,-10 2-9-16,0-7-1 16,-7 2 1-14,10 4-1-2,-3-6-6 16,7 0 6-16,17-1 0 16,0 1 1-16,7-2 0 17,7 3 8-17,7-6 2 16,18 0-5-16,-5 1-5 16,12-1-1-16,6 0 2 18,0 0 6-17,-4 0-6-1,4 0 5 15,0 0-6-14,1 0-1 15,6 0 0-16,0 0-9 4,0 0-12 3,0 8-7 0,-7 12-2 8,7 8 12-14,0 9-1 15,0 4 10-16,0 8 8 16,0 7-7-15,0 11 7 15,0 10-8-15,7 16 9 15,6 8 1-16,-6 10-1 17,11 2 1-17,-11 4 0 1,-1 0-1 14,1-5 8-14,0 1-7 15,11-5-1-16,-5-3-1 17,1-3 0-17,4-7 0 16,2-12 0-15,5-10 0-1,-12-15-5 16,1-9 5-15,0-9 0 15,-4-13-10-16,-3-9-6 16,0-9 4-15,-7-3 4 14,0-3 9-14,0 1 0 1,0-4 1 13,0 0 8-15,0 0-9 7,0 0 0 4,0 0 0-7,0 0-3 3,0 0-6 0,0 0-4 1,0 0 4 0,0 0 8-2,0 0 1 2,0 0 1 0,0 0 0 1,0 0 6-4,0 0-7 7,0 0-1-8,0 5 0 5,0 8-15-4,0 7 10 4,0 2 5-2,0 1 1 8,0 0 0-14,0-6 0 15,0-6 0-15,0-4-1 15,0-2 2-16,0 1-1 3,0-6 1 5,0 0 8 0,0 0-2-2,0 0 2 3,0 0 1-2,0 0 1 2,0 0-10-4,0 0 1 6,0-13-1-6,0-8-1 6,0-1-8-6,-14-8 8 8,4-3 3-12,-11-10 10 15,7-2-12-16,-10-3-1 16,3-2 0-15,-10-4-9 15,11 2 8-15,-12 1-13 15,-6 1 8-16,11 0 0 17,-4 5 5-17,-1 0-10 0,5 6 6 16,-4 5 5-15,10 3 2 14,3 0-1-15,5 9-1 17,-1-6-1-17,-4 6-1 16,12 0 1-16,-8-1-8 17,7 2 7-17,0 2-5 17,-10 3 6-17,10 0 0 0,7 10 1 17,0 0 0-16,-7 6 0 2,7 0 0 4,0 0-12 2,0 0 2-2,-7 0 4 0,7 0 4 0,0 0-11 2,0 0-3-1,0 11 0 0,-7 11 15-2,-10 14 1 5,10 4 2 6,-7 10-1-15,0 0 9-2,-3 4-1 14,3-4-3-12,7-5 3 13,-7-4-3-14,14-14-6 15,-10-9 1-16,10-13 0 17,0-1-1-17,0-4-1 2,0 0-45 6,0-17-117-1,17-8-195 10,-3-5-386-16</inkml:trace>
    </iact:actionData>
  </iact:action>
  <iact:action type="add" startTime="221351">
    <iact:property name="dataType"/>
    <iact:actionData xml:id="d96">
      <inkml:trace xmlns:inkml="http://www.w3.org/2003/InkML" xml:id="stk96" contextRef="#ctx0" brushRef="#br2">12744 15463 195 0,'0'0'134'10,"0"0"-50"-4,0 0-19 2,0 0-19-2,0 0-20 1,0 0-9 2,0 3 2-2,0 0-6 1,0-3 1-2,0 0 1 5,0 0 8-5,0 0 7-1,0 0 3 3,0 0 3 0,0 0 18 1,0 0 14-4,0 0 10 4,0 0-7-1,0 0-2 0,0 0-8-2,0 0-3 3,0 0-21-2,0 0-16 0,0 0-4-1,0 0-1 2,0 0 4 0,0 0 0 0,0 0 7 0,0 0-3-2,0 0-2 4,0 0-2-3,0 0-1-2,0 0 10 4,0 0 3-2,0 0-4 2,0 0-11-4,0 0-5 4,0 0-11-1,0 7 0 0,0 5 5-3,-14 9-5 5,0 4-1-3,-10 4 15 1,-4 15 1-2,-10 2 3 2,0 9 7 1,-7 8 16-2,-7 8-1 7,0 7-18-13,0 12-8 15,-7 8-5-15,-10 12 0 16,-3 25-9-17,-25 28 0 16,-7 34 7-15,-10 4-7-1,17-5 1 16,7-27 15-16,17-23-7 16,11-23-10-16,20-22 0 17,4-23 1-17,7-10-1 16,-7 5 1-16,3 6-1 17,-3 3 1-17,7-19-1 17,3-13 8-17,11-16-8 0,3-12 1 16,7-10-1-15,7-7 3 15,0 1 3-16,0-6 4 3,0 0 19 6,0 0 4-1,-7 5-23-1,-3 0-9-1,3 3 5 11,0 2-6-17,-7 0 1 17,7-3 0-17,0-2 7 17,-3 1 0-15,10-1 11-2,-7-5-3 8,7 0-7 0,0 2-3 0,0-2-5-2,0 0 7 3,0 0 0-2,0 0-1 3,0 0 2-6,0 0-2 3,0 0-7 1,0 5 0 1,0-5 0 5,-7 0-1-14,7 5 0 8,0-5 0-1,0 0 0 2,0 5 1-3,0-5-1 2,0 0 1 0,0 0 1-3,0 0-1 4,0 0-3-1,0 0-30 0,0 0-95-2,7 0-119 12,0-10-614-18</inkml:trace>
    </iact:actionData>
  </iact:action>
  <iact:action type="add" startTime="225286">
    <iact:property name="dataType"/>
    <iact:actionData xml:id="d97">
      <inkml:trace xmlns:inkml="http://www.w3.org/2003/InkML" xml:id="stk97" contextRef="#ctx0" brushRef="#br2">12626 16937 358 0,'0'0'223'10,"0"0"-130"-6,0 0-36 6,0 0 0-6,0 0 13 4,0 0-47 0,0 0-6 1,0-7 29-3,0 7 35 1,0 0 18 3,0 0-5-3,7 0 7-1,-7 0-2 2,0 0-21-1,0 0-28 1,0 0-7-1,0 0 8 1,0 0-11-1,0 0-8 2,0 0-2-4,0 0 2 4,0 0 2-2,0 0 3 3,0 0-1-5,-7 0-1 2,-7 0-20 1,-3 0-6 1,-4 0-9-3,4 0 0 1,-4 0-1 3,0 0 0-4,-3 2 0 1,3 3-1 0,-3 5-8 1,3-3 4 1,-3 9 0-4,3-4-2 4,-3 6 0-2,3 1 7 2,-3 7-12-3,-4 2 2 4,11-1 1-4,-4 0 9 3,8 1-5-4,2-10 5 4,4 3-9 7,0-4 1-15,0-5 0 15,7 4 0-15,0-6-4 15,0 3 6-15,0-7-3 14,7 5 1-14,7-1-1-1,3 3 8 16,4 2-4-15,10-2 5 15,-10-4 0-14,17-4 0 12,-7 3 0-13,-10-8-9 15,10 0 3-15,-3 0 6 2,-4 0 2 9,-3 0-1-11,3 0 10 15,-3-5-3-15,3-3-1 15,-3-1-6-15,3-4 2 14,-3 3-1-14,3-8 12 15,-10 8-12-15,0-7 0-1,3 1 8 16,-10 4-2-16,0-4-1 17,-7 3 2-17,7-4-8 16,-7 2 2-15,0 2-1 15,0-4 0-15,0 1 5 3,0 4-6 8,-7 2-5-12,0-8 4 16,-10 4-15-15,3-4 15 15,7 1-6-14,-7 1 6 13,-3 4 0-14,10-1 0 15,-7 3 0-16,7 5 0 0,0-6-1 16,-3 10 1-15,-4-10-1 15,7 6-3-15,-7-1 5 15,-3 5 1-15,10-4 0 14,0 0-1-11,0 5 0-4,7 0 6 13,-7 0 2-13,7 0 3 7,0 0-1 1,0 0 4-1,0 0-4-1,0 0-9 4,0 0 10-3,0 0-4 2,0 0-6-2,0 0 11-1,0 0-5 2,0 0-6-1,0 0 1 1,0 0-1-2,0 0 5 15,0 0 1-21,0 0-6 5,0 0 8 0,0 0 0 4,0 0-2-2,0 0 4 4,0 0-3-8,0 0 1 5,0 0 1-1,0 0-9 2,0 0 0-1,0 0-1-2,0 0 1 3,0 0 0-2,0 0-1-2,0 0 0 4,0 0 6-2,0 0 2 1,0 0 2-1,0 0 5 1,0 0-5-1,0 0 3 3,0 0-3-5,0 0-10 6,0-5 1-6,0 5-1 4,0-2-1-4,0 2-16 3,0 0 2-1,7 0-4 2,14 0 19-1,3 0 12 4,-3 0 16-8,10 0 2 8,7 0-5-12,7-4-12 17,0-1 9-16,7 3 9 15,7-9 3-14,7 1-6 12,10 4-3-12,-10-5 0 12,10 4 1-9,-4 2-15-5,-9-1-10 13,-5 6 8-12,-6 0 0 14,0 0-1-13,-7 0-1 13,-7 0 0-12,-10 0-5-2,-11 0-1 11,-3 0 7-8,-14 0-7 9,7 0 8-12,-7 0 7 15,0 0 5-15,0 0 18 5,0 0-1 2,0 0-8-2,0 0-14 2,0 0-10 0,0 0-6-1,0 0-8 1,0 0-74-1,0-7-107 4,0-3-195-5,0-7-652-6</inkml:trace>
    </iact:actionData>
  </iact:action>
  <iact:action type="add" startTime="297090">
    <iact:property name="dataType"/>
    <iact:actionData xml:id="d98">
      <inkml:trace xmlns:inkml="http://www.w3.org/2003/InkML" xml:id="stk98" contextRef="#ctx0" brushRef="#br2">16668 1099 479 0,'0'0'152'7,"0"0"-76"1,0 0-30-1,0 0 12 1,0 0 33 1,7 0-3-3,-7 0-27 1,0 0-12 0,0 0 3 1,0 0 32 0,0 0 10-2,0 0-15 3,0 0-7 7,0 0-11-15,0 0-8 4,0 0-7 4,0 0-11-3,0 0-7 4,0 0-8-5,0 0 4 3,0 0 8 0,-7 0 4-1,-13 0-18 0,-11-2-17 1,-7-8 0 1,3 0-1-2,-17 2-1-1,-3-2 0 2,-4 2 1-1,0 1-1 1,-7-3 1-2,4 2 1 3,3 3-1-2,0 3 0 2,0-1 0-3,7 3 0 4,-10 0-1-3,10 0-8 3,7 0 8-7,-7 10 0 10,7 1-17 5,0 1 2-17,7-2 6-1,4 0 1 15,3-2 9-15,17-3-1 16,7 0 0-15,-4-5 1 15,11 2 0-16,0-2 0 4,0 0 0 2,0 0-15 1,0 2-8 1,0 2-17 1,18 3 18 0,-4 5 15-2,17 3 6-1,-4 6-4 5,5-1 5 5,6 4 0-15,0 3 2 15,-4-3-1-14,11 3 0-2,0 0 1 14,-7-3-1-13,0-1 7 16,-10-2-8-17,-4-4-1 16,-3-4 0-15,3-3 1 15,-10-3-7-15,-7 0 5-1,0-4-9 16,-7 0 0-15,10-1 10 6,-10-2 0 1,0 3 1-1,0-3-10 3,0 2 0-5,0 6-6 1,0 2-8 2,-17 10 23 7,3 5 1-15,-17 6 0 16,-4 4 0-16,-10 4-1 16,0 2-6-15,-6 0 0 15,-12-1-2-15,11-2 8 16,0-3-1-17,14-7 1 0,4-4-1 16,10-8 2-16,10-4 0 16,-4-3 0-15,18-6-1 16,-7-3 1-17,7 4-6 4,0-4-3 1,0 0 2 3,0 0-5 0,0 0-1 0,7 0-13-2,18 7-10 5,6 1 36 4,21 0 43-14,13-3 2 16,18-4-11-16,14-1 12 15,7 0-14-16,-7-6-31 0,7-12 25 16,-14 2-8-16,-7 4-18 16,-24 5 0-16,-7 2-31 17,-21 5-40-17,-10 0-41 17,-14 0-172-17,-7 0-359 0</inkml:trace>
    </iact:actionData>
  </iact:action>
  <iact:action type="add" startTime="299033">
    <iact:property name="dataType"/>
    <iact:actionData xml:id="d99">
      <inkml:trace xmlns:inkml="http://www.w3.org/2003/InkML" xml:id="stk99" contextRef="#ctx0" brushRef="#br2">18603 633 333 0,'0'0'244'12,"0"0"-107"-8,0 0-73 4,0 0-1-2,0 0 60 2,0 0-14 0,14-37-20 0,-14 37 27 0,0 0 35-1,0 0-23 3,0 0-29-4,-7 0-28-1,-17 14-37 3,-11 18-11 0,-10 12-11 0,-17 19-6-1,3 15-5 1,-7 11 8 1,-10 6-9 0,10 6 0 8,-3-3-16-17,4-2-45 17,13-13-31-17,7-16-20 0,7-16-42 16,17-18-65-15,-3-12-121 15,17-21-205-16</inkml:trace>
    </iact:actionData>
  </iact:action>
  <iact:action type="add" startTime="299457">
    <iact:property name="dataType"/>
    <iact:actionData xml:id="d100">
      <inkml:trace xmlns:inkml="http://www.w3.org/2003/InkML" xml:id="stk100" contextRef="#ctx0" brushRef="#br2">18126 565 494 0,'0'0'491'6,"0"0"-303"0,0 0-94 3,0 0-33-2,0 0-42 0,0 0 4 0,0 0 51 1,0 119 6 0,6-56-26-2,-6 5-12 2,14 5-13 0,-7 0-10 0,11 0-13-2,-5 3-6 4,8 0 0-4,3-3-80 4,-3-1-74-5,17 4-138 4,-7-18-196-2,-10-23-110-6</inkml:trace>
    </iact:actionData>
  </iact:action>
  <iact:action type="add" startTime="299750">
    <iact:property name="dataType"/>
    <iact:actionData xml:id="d101">
      <inkml:trace xmlns:inkml="http://www.w3.org/2003/InkML" xml:id="stk101" contextRef="#ctx0" brushRef="#br2">18579 1439 910 0,'0'0'334'5,"0"0"-208"3,0 0-75-2,0 0-3 3,0 0-7-1,0 0-40-2,0 0 9 1,0 35 12 1,0-17 12 0,0 0 4-2,0 5-15 2,0 0-12 1,0-1-10-2,0-4-1-1,7-3 0 5,0-6-47-6,3-1-65 5,18-8-85-3,3 0-104-1,0-4-63-6</inkml:trace>
    </iact:actionData>
  </iact:action>
  <iact:action type="add" startTime="300018">
    <iact:property name="dataType"/>
    <iact:actionData xml:id="d102">
      <inkml:trace xmlns:inkml="http://www.w3.org/2003/InkML" xml:id="stk102" contextRef="#ctx0" brushRef="#br2">18818 1107 1207 0,'0'0'264'13,"0"0"-130"-9,0 0-72 0,0 0-62 4,0 0-62 0,0 0-176 0,0 0-302-2,0-28 172-5</inkml:trace>
    </iact:actionData>
  </iact:action>
  <iact:action type="add" startTime="301782">
    <iact:property name="dataType"/>
    <iact:actionData xml:id="d103">
      <inkml:trace xmlns:inkml="http://www.w3.org/2003/InkML" xml:id="stk103" contextRef="#ctx0" brushRef="#br2">17707 1933 675 0,'0'0'184'7,"0"0"-80"2,0 0-65-1,0 0 4-2,0 0 40 2,0 0 3 0,0 0 4-1,-7-30-6 0,7 30 8 2,0 0-5-3,0 0-39 2,0 0-25-2,0 0-23 2,21 2 2 0,31 10 40 0,17 4 31-2,10 2-22 4,18-7-10-4,11-3-10 5,2-5-21-8,8-3-1 5,-4 0-8 2,-17 0 0 8,0-5-1-18,-14-5 0 16,-24 5-7-16,-7 1-43 17,-21 0-43-17,-3 4-87 0,-14 0-158 17,-14 0-286-16</inkml:trace>
    </iact:actionData>
  </iact:action>
  <iact:action type="add" startTime="303908">
    <iact:property name="dataType"/>
    <iact:actionData xml:id="d104">
      <inkml:trace xmlns:inkml="http://www.w3.org/2003/InkML" xml:id="stk104" contextRef="#ctx0" brushRef="#br2">18430 2595 150 0,'0'0'117'6,"0"0"-51"1,0 0-15 1,0 0-11 0,0 0-14-1,0 0 2 1,0 0-8 2,0-30 20-4,0 25 19-1,0-3-2 4,0 4 18-2,0-1-10 2,0 1 10-4,0 3-7 4,0-3-3-2,0 3 0 2,0 1-3-4,0-3-3 4,0 1-8-1,0-4 4-1,0 4 2-1,-7-3-12 2,0 0 10 1,7-1 6-2,-7 1-19 1,-3 4-22-1,3-5 1 3,0 3-8-4,-7 3-12-1,-3 0 5 4,-4 0-6-2,0 0-1 1,-3 9-6-2,3 4-3 2,-3 9 10 1,3-5 0 7,4 6-1-16,10-1 1 6,0 3-2 2,7 1-8-1,0-1 0 2,0 2-5-3,31-4 2 1,-3-3 0 1,10-5-3 0,0-4 4-1,-10-10 10 3,10-1-11-5,-7 0 0 5,-10-12 13-6,10-13 14 5,-10-5-14-1,-4-6-14 0,-3 1 13-2,-7-3 1 1,-7 3-17 3,0 0 16-3,0 2-24-2,-14 9-11 3,0 0 36 0,-3 9 0 0,3 6 22-1,7 1-6 0,0 2 1 1,0 6 1 1,7 0-8-3,0 0-4 3,0 0-5-2,0 0 6 3,0 0-5-6,0-1-2 3,0 1-14 2,28 0-18-1,3 0 32-3,14 0 61 3,14 0 2 2,7 0-8-4,10 0-13 1,-3 0-14 0,10 0 1 1,-14 0-23 0,-3 0-5-2,-21 0-1 2,-14 0-22 0,-10 0-64 1,-15 0-100-3,-6 0-192 11,0 0-411-17</inkml:trace>
    </iact:actionData>
  </iact:action>
  <iact:action type="add" startTime="306963">
    <iact:property name="dataType"/>
    <iact:actionData xml:id="d105">
      <inkml:trace xmlns:inkml="http://www.w3.org/2003/InkML" xml:id="stk105" contextRef="#ctx0" brushRef="#br2">17790 609 469 0,'0'0'176'6,"0"0"-58"4,0 0-12-4,0 0-31 1,0 0-43 0,0 0-32 1,0 0-1 0,-45 6 1-1,21 16 22 0,-4 2 39 1,4 11 12 0,-14 11-13 0,10 10 8 0,-10 13 3-2,0 34 6 4,-7 39-12-2,-7 40-11-3,0 7-12 11,21-26-19-16,10-42-11 16,14-45-12-16,7-7 0 16,0 15 6-15,0 16-6 15,21 17-1-16,17-2 1 17,14-5 0-17,7-4-17 16,17-9-82-15,7-10-110-1,28 7-56 16,-14-23-41-15,-21-24-313-1</inkml:trace>
    </iact:actionData>
  </iact:action>
  <iact:action type="add" startTime="307668">
    <iact:property name="dataType"/>
    <iact:actionData xml:id="d106">
      <inkml:trace xmlns:inkml="http://www.w3.org/2003/InkML" xml:id="stk106" contextRef="#ctx0" brushRef="#br2">19309 542 591 0,'0'0'318'10,"0"0"-120"-5,0 0-95 4,0 0-30-3,0 0-19 2,0 0-47-1,0 0-7 1,-7 4-11 0,7 3 11-1,7 9 13 2,11 8 49-2,2 11-2-2,11 10-18 4,-3 16 0-2,10 9 2 1,-7 14 2-2,7 16-8 3,7 30-7 0,0 28 4 8,-10 31-5-16,3 2 0 15,-14-15-17-15,-17-15-6 15,-7-17-5-16,0-18 5 0,-17-26-1 16,-4-25 0-15,-10-14 2 15,10 7-8-16,-10 6-5 16,-7 1-40-15,10-14-60 15,4-19-86-16,17-16-126 1,-7-21-319 15</inkml:trace>
    </iact:actionData>
  </iact:action>
  <iact:action type="add" startTime="308384">
    <iact:property name="dataType"/>
    <iact:actionData xml:id="d107">
      <inkml:trace xmlns:inkml="http://www.w3.org/2003/InkML" xml:id="stk107" contextRef="#ctx0" brushRef="#br2">19811 739 639 0,'0'0'306'5,"0"0"-154"3,0 0-66-1,0 0-44 1,0 0-40 0,0 0 4-1,0 0 5 0,73-22-2 2,-35 17 8-3,0 2 17 0,0 3-8 2,7 0 7 1,-10 0-21-2,-4 0-12 2,-7 10-1-2,-10 2-17 0,0 4-6 2,-14-1 24-2,0 3 0-2,0 1 61 3,-14 7 4 1,-17 4-5-1,-7 3-6-2,-4 0-21 2,4 2-14 1,0-3-10-1,0-1-2 3,17-6-1 5,4-5-3-15,10-5-3-1,7-3-6 16,0 2 0-16,0-1 6 17,24 1 9-17,14 1 18 16,4 1-9-15,13-2 4 15,-3 3-6-15,0-3-16-1,0 0-29 16,-7 1-104-15,-18-2-199 14,-9-8-445-14</inkml:trace>
    </iact:actionData>
  </iact:action>
  <iact:action type="add" startTime="325530">
    <iact:property name="dataType"/>
    <iact:actionData xml:id="d108">
      <inkml:trace xmlns:inkml="http://www.w3.org/2003/InkML" xml:id="stk108" contextRef="#ctx0" brushRef="#br2">20946 1804 204 0,'0'0'119'7,"0"0"-80"1,0 0-14-2,0 0 27 4,0 0 24-3,0 0 2-1,-17-58-9 2,17 56 2 0,-7 2 13-1,7 0-5-1,0 0 2 4,0 0-20-4,0 0-18 3,0 0-15-2,0 0-8 1,0 0 16-1,0 0 0 0,0 0 15 2,0 0 17-3,0 0 5 2,0 0-5 0,0 0-13-1,0 0 5-1,0 0-9 4,0 0-15-4,0 0-5 2,0 0-8-2,0-3-10 2,0-2-12 1,0 3 9-2,0-5-3 0,0-1-6 0,7-5 0 2,10-4 0-2,4-3-1 0,0-1 0 0,10-1-1 1,7-7 1 0,0 2-1-2,7-1 1 2,0 3-6 1,-10 2 6-1,3 8-12-1,-7 8 3 14,-10 2-8-21,-7 5-1 16,3 0-8-15,-10 0-6-1,0 0-6 16,6 12 18-15,-2 3 20 15,-4 7 2-16,0-3-1 16,7 2 0-13,-1-2 5-3,5-2-6 14,2 2-13-12,12-2 6 13,13-2 2-14,-7-2 5 14,14-8 9-14,0-5 4 15,-1 0-1-14,1 0-12 1,0-18-13 9,0-1-55-8,0-14-115 8,-14 3-91-10,-7-3-229-2</inkml:trace>
    </iact:actionData>
  </iact:action>
  <iact:action type="add" startTime="326379">
    <iact:property name="dataType"/>
    <iact:actionData xml:id="d109">
      <inkml:trace xmlns:inkml="http://www.w3.org/2003/InkML" xml:id="stk109" contextRef="#ctx0" brushRef="#br2">22704 1308 35 0,'0'0'760'7,"0"0"-603"2,0 0-132-5,0 0-17 6,0 0 8-3,0 0-4 0,0 0-11-1,128-93 1 3,-83 70 5-1,-6 6-7-1,-19 5 1 2,11 3 0-3,-17 7-1 2,0 2-1-1,-3 0-22-1,-5 12 3 3,1 15 20-1,-7 4 43 0,0 11 28-3,0 2-12 5,0 4 2-3,0 5-26 5,-7 3-8-3,1 2 11-7,6 5-19 13,0 5-8-14,0-3-9 15,0-3 4-15,0-8-6 15,13-12-1-15,1-11-11 14,24-13-20-11,0-11 32-4,14-7 0 15,7 0 7-13,24-25 16 12,-3-11-23-12,3-4-55 12,14-25-138-11,-21 9-158-2,-24 4-367 0</inkml:trace>
    </iact:actionData>
  </iact:action>
  <iact:action type="add" startTime="326889">
    <iact:property name="dataType"/>
    <iact:actionData xml:id="d110">
      <inkml:trace xmlns:inkml="http://www.w3.org/2003/InkML" xml:id="stk110" contextRef="#ctx0" brushRef="#br2">23549 1119 753 0,'0'0'195'6,"0"0"-73"3,-225 126-7-1,128-55-19-3,7 10-22 6,0 14-39-5,10 10-11 1,4 7-22-1,11 1 4 2,13-5-6 0,14-9-27 1,13-14-107-3,18-20-55 2,7-19-119 1,0-29-41-9</inkml:trace>
    </iact:actionData>
  </iact:action>
  <iact:action type="add" startTime="327287">
    <iact:property name="dataType"/>
    <iact:actionData xml:id="d111">
      <inkml:trace xmlns:inkml="http://www.w3.org/2003/InkML" xml:id="stk111" contextRef="#ctx0" brushRef="#br2">24110 775 65 0,'0'0'403'8,"0"0"-301"-2,0 0-75 4,0 0-6-6,0 0-7 4,0 0 3 1,0 0-11-2,131 50-6 0,-114-35-9 0,-10 0-4 4,-7 5 13-6,0 0 32 3,-24 6 42-2,-11 1 31 3,-9 5-11-2,-1 2 6-1,0-1-12 2,0-3-33 1,13-5-3-1,12-5-1-3,-5-8-31 5,25-1-20-3,0-9-10 3,0 1-21-7,0-3 1 5,25 2 30 0,20 4 45 0,0-5-16-1,7 8 0 1,6-2-29 2,18 10-44 6,-17-1-195-16,-14-2-171 0</inkml:trace>
    </iact:actionData>
  </iact:action>
  <iact:action type="add" startTime="328196">
    <iact:property name="dataType"/>
    <iact:actionData xml:id="d112">
      <inkml:trace xmlns:inkml="http://www.w3.org/2003/InkML" xml:id="stk112" contextRef="#ctx0" brushRef="#br2">24885 1538 93 0,'0'0'789'6,"0"0"-589"3,0 0-119-3,0 0-16 5,0 0-27-7,0 0-38 3,0 0 7 1,0 48 7 1,0-19 7-3,0 10 6 1,-17 1 12 3,10 2-13-4,-7 2-11 0,0-8-9 2,7-3-5 0,-3-12 6 0,3-9-7-2,7-5-1 2,0-7-9 0,0 0 3 1,7-7-29-4,24-21-18 5,7-10 45-4,14-6 9 4,0-7 6-6,7 6-6 4,-1 5-2 0,-13 5 1 0,0 9-8 0,-14 7 8-2,1 5 0 5,-19 10 0 5,-6 4-10-16,0 0-28 16,-7 2 5-16,7 19 34 3,-7 9 12 11,18 5 43-13,-12 10-17 15,1 5-15-16,0 3-13 16,7 3-10-15,-3-5-25 15,2-6-89-15,1-5-97 15,0-10-84-16,-4-20-217 0</inkml:trace>
    </iact:actionData>
  </iact:action>
  <iact:action type="add" startTime="328818">
    <iact:property name="dataType"/>
    <iact:actionData xml:id="d113">
      <inkml:trace xmlns:inkml="http://www.w3.org/2003/InkML" xml:id="stk113" contextRef="#ctx0" brushRef="#br2">24906 1051 598 0,'0'0'162'9,"0"0"-13"-2,0 0-23-2,0 0-44 3,0 0-50 0,0 0-31 0,0 0 1-2,-97 63 9 4,52-14 25-4,-7 6 17 4,-14 10 7-5,-3 8 3 2,-4 13 1 2,4 7-18-2,3 10-24-1,21 5-13 3,7 4-3 0,24-4-6 6,14-3-44-14,14-3-59 15,90 11-68-16,-7-28-161 17,17-22 14-17</inkml:trace>
    </iact:actionData>
  </iact:action>
  <iact:action type="add" startTime="329234">
    <iact:property name="dataType"/>
    <iact:actionData xml:id="d114">
      <inkml:trace xmlns:inkml="http://www.w3.org/2003/InkML" xml:id="stk114" contextRef="#ctx0" brushRef="#br2">25937 1253 196 0,'0'0'693'5,"0"0"-587"2,0 0-98 0,0 0 34 2,0 0 28-4,125 189 9 5,-74-108-15-4,5 9-16 2,-4 10-28-2,-18 9 0 2,-2 7-19 0,-32 2-1 0,0 0-26-1,-39 1-45 0,-64 18-10 2,6-34-31-1,0-21-200-8</inkml:trace>
    </iact:actionData>
  </iact:action>
  <iact:action type="add" startTime="331552">
    <iact:property name="dataType"/>
    <iact:actionData xml:id="d115">
      <inkml:trace xmlns:inkml="http://www.w3.org/2003/InkML" xml:id="stk115" contextRef="#ctx0" brushRef="#br2">18745 507 611 0,'0'0'156'5,"0"0"-90"4,0 0-18-2,0 0 11 1,0 0-11-2,-152-27 27 3,124 20-26-1,-3-1 9 0,-7 0-28-3,10 3-11 5,-10 3 4-3,0 2-5 1,-7 0-5-3,-7-3 13 3,7 1 3 1,-14-1 14-2,0-2-6 1,1 0-8-2,-12 0-3 4,5 3-17-3,-11-1-9-2,10 1 0 4,-10 2 0-2,3 0-1 1,-3 0 1-1,-7 0 0 2,10 0 0 7,-10 0 0-15,10 2 0 14,-10 5 0-14,-7 3 0 15,7 6 0-15,-14 2-2 0,-7 6 1 14,1 4-6-14,-8 5 7 14,-3 2 0-14,3 3 0 15,0 3-1-15,4 1 1 15,3 6 0-15,14 2-1 14,-7 5 1-14,7 3 0 15,4 8-1-15,3 4-1-1,0 6-4 16,10 5 4-16,4 5-6 17,17-1 7-17,0 3 1 17,14 0-6-17,0 1 4 17,10 1 2-17,14 3 1 0,-3 0-1 15,17 6 1-14,0 5 0 15,24-2 15-16,28 4 6 17,14 2-15-17,17-2 6 17,28 2-12-17,24 19 8 1,-7-14-1 14,13-3-7-15,-9-3-1 17,-4-22-9-17,14 3-1 17,-7-8 8-17,0-7 2 17,-4-7 16-17,4-8 8 17,0-8-13-17,21-7 10 0,24-8-21 16,38-13-1-16,11-14 1 16,-11-8 6-15,-18-9-5 15,-13-19-1-15,-14-5 18 15,-10 0-17-16,-21 6 1 17,-31-1-2-17,-21 3-26 0,-7-5 18 16,14-9-3-15,6-11 3 15,25-8 6-16,-17-5-1 17,0-5 3-17,-4-3 0 17,-10-3-7-17,0-2 7 0,-7-5 1 16,-10 4-1-16,-11-4 0 16,-3 5 0-15,-14 5 0 15,-7 6 1-15,0 3 4 15,-7-5-4-16,-11-3-1 1,11-5-1 16,-13-7-8-17,2-3 8 17,-3 2-6-15,-10-2-15 11,0 1 0-13,-3 4-17 17,-5 4-2-17,-6 8 30 17,0 6 11-17,0 4 35 0,0 7 25 16,-6 6-22-15,-5 2-8 15,11 2-16-15,0-1-14 14,0 2-1-14,0 0-1 15,0 1-6-14,11 2-26-2,-5-1 34 15,1-2 15-14,0 2-2 14,-7 0-3-14,0 6-2 15,0-2-7-15,-7 1 10 15,-17 2-2-16,3-3 21 17,-10 0 4-16,4 0 1-1,-12 1-3 15,1-2-2-15,0 3 4 17,-7-1-5-17,-7 1-14 17,1-2-8-17,-15 5-7 17,-17-5 0-16,-21 5 7-1,-24-5-1 15,-7 10 7-14,3 3-7 14,-3 9-5-14,25 10 13 15,-12 2 14-15,12 0 5 15,6 0-3-16,14 0-16 17,7 7-12-17,0 5-1 0,3 6-1 16,-3-1 0-15,-14 4-10 15,0 4-21-16,-7-3 2 17,-10 1 16-17,17-2-2 17,7-2 8-16,11 2-5-1,10-2-33 16,24 14-72-16,17-7-146 16,11-4-326-16</inkml:trace>
    </iact:actionData>
  </iact:action>
  <iact:action type="add" startTime="334306">
    <iact:property name="dataType"/>
    <iact:actionData xml:id="d116">
      <inkml:trace xmlns:inkml="http://www.w3.org/2003/InkML" xml:id="stk116" contextRef="#ctx0" brushRef="#br2">11567 14519 227 0,'0'0'163'7,"0"0"-88"2,0 0-5-2,0 0 21 0,0 0 15 2,0 0-10-3,0 0-10 6,0 0 16-8,0 0 15 2,0 0 6 3,0 0 11-2,0 0-33-1,0 0-53 2,0 0-10 1,-17 0 13-2,17 0 0 1,-7 0-17-2,-7-5-8 3,-7-1-7-2,-3 4-12-1,-7-3 5 2,3 0-12 0,-17 0 1 0,0 3 0-2,0-3-1 4,-7 2 1-4,7-2 0 4,0 2 0-6,0 1-1 4,0-1 1 0,0 3-1 0,0-7 0-2,0 5 0 2,-14-3-1 1,1 0-5-1,-8 0 5 4,-3-1 1-11,-4 6 0 15,-3 0-1-15,-7 0-2 15,3 0-3-16,-10 0-1 17,0 11 5-17,-7 1-11 16,0 3-3-16,0-2 2 16,-6 2 6-15,6 0 8-1,7-5 0 16,-7 1 0-15,7 1 1 15,7-1 0-16,-7-3-1 16,7 6 0-15,3-5 1 15,4 5 1-15,3-5-2-1,-3 4 0 16,10 0-1-15,-3-1-6 14,10 4-5-14,-6-2-2 15,2 4 5-15,-2 2 2 15,13 3 5-15,-7 2-7 15,-4 2 9-16,5 6-7 16,-1 7 5-15,0 1 1-1,-3 4-14 16,3 3-1-15,7 2-10 15,-7 1 9-16,7 1 11 17,-7-1 5-17,14-1-1 0,0 1-5 16,0 0 6-15,7-2 1 15,0 2-2-16,11 2 1 16,2 2-5-15,11 1-1 15,-10 4 5-16,10 0 2 17,1 3-1-17,-5 5-11 17,11-5 5-17,0 5 6 0,0-2 0 16,7-1 0-16,0-2-6 17,0-2 7-17,0 2-1 17,7-5 0-17,18 7-5 0,-12-4 5 17,15 2-1-17,-4-3-5 16,8 3 7-16,2-5-1 17,11 2 1-17,0 1-6 17,0-5 6-17,0-4-3 16,14 4-3-15,-7-7 6-1,10-4-1 16,-3 6-1-16,7-6 1 16,3-1 0-15,-3 1 1 15,10 0 1-15,-10 0 5 15,10 0 1-16,-10-1-6 2,10 1 8 13,-4-5-2-14,-2 1-6 14,2 1 0-14,11-2-1 15,-10-4 1-16,10 1 0 16,0-4 0-15,-3 2 0 15,10-7 7-15,0 5 0-1,0-5 2 16,0 2-3-16,0-2-5 17,7 0 5-17,-1-1-6 16,8-5 0-16,7 1 0 17,3-6 5-17,4 4-4 16,3-9 4-15,4 4-4-1,3-4 8 16,27 0-4-15,25 4 1 15,28-5 5-16,3 1-11 16,-10-12 7-15,-21 0-2 15,-17 0-5-15,3 0 8-1,10 0 1 16,11-12-1-16,0-10-3 16,0 5-5-15,0-11 9 15,7-7-10-15,-8-3 0 15,1-2 0-16,-10-2 0 17,-4 2-6-17,-17-6 4 0,3 1 0 16,-28-1-4-15,-23 8 6 15,-29 3-1-16,-3 2-8 17,8-11 8-17,2-2-5 16,4-9 5-15,-7-1 1-1,-24-2-1 16,-7 5 0-16,-21 0 1 17,0-2 0-17,-17-6 0 17,-7 3 1-17,-7-2 0 16,0-7 8-15,-7 0-8 15,-24-1 6-16,10 0-7 0,-10-5 1 17,-7-4 0-17,-7-2 4 17,0 1-5-17,3 1-1 16,-20-4-1-16,10 1 1 17,-7-3 1-16,-6-1-10-1,-5-7-9 16,-2 1 11-13,-5 1-19 10,1-1-5-12,-3 7 16 15,-11-2 10-16,7 1 6 17,-7 6 0-17,0 0 0 1,3 5 1 14,-3 0-1-15,-7 0 0 17,-7 0 0-17,-10 0-1 17,-3 2-1-16,-5 6-5 14,5-1 6-14,-4 3-7 16,-4 3 6-17,-3 3 2 1,0 1-1 14,-7-2 1-15,-14-5-1 16,7 11 1-15,11-3-6 15,-11 9-2-16,0 6 8 17,-45-9 0-17,-31 6 0 16,10 5-1-15,35 11 1-1,42 9 0 16,41 9 3-16,7 1-2 17,-14-2-1-17,-45-5-37 16,7 2-208-15,17 1-333-1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08-28T01:44:04.803"/>
    </inkml:context>
    <inkml:brush xml:id="br0">
      <inkml:brushProperty name="width" value="0.05292" units="cm"/>
      <inkml:brushProperty name="height" value="0.05292" units="cm"/>
    </inkml:brush>
  </inkml:definitions>
  <iact:action type="add" startTime="18386">
    <iact:property name="dataType"/>
    <iact:actionData xml:id="d0">
      <inkml:trace xmlns:inkml="http://www.w3.org/2003/InkML" xml:id="stk0" contextRef="#ctx0" brushRef="#br0">2479 7035 702 0,'0'0'860'6,"0"0"-764"3,0 0-86 1,0 0-10-7,0 0-67 6,0 0-132-2,6-71-314 1,12 46-280-7</inkml:trace>
    </iact:actionData>
  </iact:action>
  <iact:action type="add" startTime="19369">
    <iact:property name="dataType"/>
    <iact:actionData xml:id="d1">
      <inkml:trace xmlns:inkml="http://www.w3.org/2003/InkML" xml:id="stk1" contextRef="#ctx0" brushRef="#br0">3769 6206 732 0,'0'0'192'7,"0"0"-39"3,0 0-21-5,0 0-21 2,0 0-12 2,0 0-15-2,0 0-42 0,-58-90-8 1,40 74 11-1,4 4-7 4,1 0-11-8,-12-1-12 7,5 3-14-3,-12 0-1 1,5 3 1-2,-4 2 5 2,-7 5-5 0,-7 0-1 0,10 0 1-1,-3 14 10-1,0 12-11 5,0 7-1-5,0 7-6-1,10 5-14 3,4 2 4 0,10 5-5 1,7-1-6 5,7 3-8-13,0 3-1 15,7 4 21-15,24-3-3 15,-3-1-8-16,10-8-37 17,7-12-14-16,-7-14-9-1,0-13-13 16,-3-10 75-15,3-2 25 14,-7-31 29-15,7-18 6 16,-4-9-17-15,5-13-18 15,-1-3-22-15,-11-5-1 15,4 5 8-16,-6 7 14 16,-11 11 1-15,-1 18 8-1,-13 18 15 16,0 14 22-15,0 8 2 15,0 0-47-16,0 4-43 4,0 24 3 7,0 15 40-6,0 17 63 9,-13 19-16-13,6 13-2 14,-18 32-1-14,12 32-22 14,-1 33-6-14,-4 10-5 15,5-33-6-15,13-42-5 15,0-49-6-16,0-19-71 16,0-1-72-15,13-15-97-1,12-7-61 17,-5-30-102-16</inkml:trace>
    </iact:actionData>
  </iact:action>
  <iact:action type="add" startTime="20080">
    <iact:property name="dataType"/>
    <iact:actionData xml:id="d2">
      <inkml:trace xmlns:inkml="http://www.w3.org/2003/InkML" xml:id="stk2" contextRef="#ctx0" brushRef="#br0">4590 6171 58 0,'0'0'1108'1,"0"0"-907"0,0 0-51 6,0 0-46 1,0 0-59 0,0 0-11-1,0 0-11 0,-180 172 5 2,138-102-2-2,4 10-12 3,0 8-6-7,0 8 1 5,17 7-8 0,14 5-1 1,7-1 1-3,0-7-1 2,21-11 0 1,24-14 0 8,14-19-21-16,17-19 11 15,-3-17-10-15,17-20 20 15,0 0 9-15,-7-28 0-1,-4-19 8 15,-9-16-3-14,-19-20 4 15,-6-15-18-15,-13-32-20 14,-19 10 8-14,-13-6 5 15,0 0 6-13,-38 28-9-3,-27-3-69 14,-5 20-5-13,-9 24 25 15,-11 27-51-16,14 20-223 17,24 10-392-16</inkml:trace>
    </iact:actionData>
  </iact:action>
  <iact:action type="add" startTime="20962">
    <iact:property name="dataType"/>
    <iact:actionData xml:id="d3">
      <inkml:trace xmlns:inkml="http://www.w3.org/2003/InkML" xml:id="stk3" contextRef="#ctx0" brushRef="#br0">5552 6735 842 0,'0'0'305'6,"0"0"-89"0,0 0-30 2,0 0-36 0,0 0-43 1,0 0-37-3,0 0-28 2,17-20-24 0,-10 20-18-1,14 0-22-1,17 0 0 5,21 0 12-6,17 2 9 5,7 3-43-5,-3 1-35 3,10-4-43-1,0 1-85 1,-14-1-137-1,-24-2-333-7</inkml:trace>
    </iact:actionData>
  </iact:action>
  <iact:action type="add" startTime="21331">
    <iact:property name="dataType"/>
    <iact:actionData xml:id="d4">
      <inkml:trace xmlns:inkml="http://www.w3.org/2003/InkML" xml:id="stk4" contextRef="#ctx0" brushRef="#br0">5507 7289 157 0,'0'0'896'1,"0"0"-805"3,0 0-33 4,0 0 86-2,194 3-43 4,-111-1-61-4,0-2-40 0,28 3-21 2,-21-1-130 0,-25 1-251-7</inkml:trace>
    </iact:actionData>
  </iact:action>
  <iact:action type="add" startTime="22599">
    <iact:property name="dataType"/>
    <iact:actionData xml:id="d5">
      <inkml:trace xmlns:inkml="http://www.w3.org/2003/InkML" xml:id="stk5" contextRef="#ctx0" brushRef="#br0">7487 6277 829 0,'0'0'188'2,"0"0"-27"2,0 0-35 4,0 0-20 0,0 0-45-1,0 0-61-1,0 0-16 4,13 78 16-4,-6-5 87 1,0 38-4 1,0 43-29 0,-7 41-6 0,0 17-7-2,-7-15-30 3,-7-43-2-3,7-51-9 6,1-30-6-9,6-15-31 13,0-5-39-15,0-8-31 14,0-10-84-14,13-40-84 15,8-33-231-16,3-20 134 0</inkml:trace>
    </iact:actionData>
  </iact:action>
  <iact:action type="add" startTime="22946">
    <iact:property name="dataType"/>
    <iact:actionData xml:id="d6">
      <inkml:trace xmlns:inkml="http://www.w3.org/2003/InkML" xml:id="stk6" contextRef="#ctx0" brushRef="#br0">7628 6201 681 0,'0'0'160'5,"0"0"2"0,0 0-23 4,0 0-38-1,0 0-16 0,0 0-25-2,0 0-24 3,-38-93-8-3,45 78-27 4,24-1-1-5,-3 5 14 4,17 0-2-3,14 9-2 2,17 2-10 1,7 0-2-3,7 28-20 1,7 12 1 2,-17 13-37-1,-11 7-33-3,-17 11 3 8,-31 2 1-9,-21 2-10 11,-7-2 94-14,-38-3 3 15,-21-3 26-15,-17-10 2 14,0-11-2-14,3-16-19 15,-17-30-7-15,21 0-145 15,31-29-265-15</inkml:trace>
    </iact:actionData>
  </iact:action>
  <iact:action type="add" startTime="23516">
    <iact:property name="dataType"/>
    <iact:actionData xml:id="d7">
      <inkml:trace xmlns:inkml="http://www.w3.org/2003/InkML" xml:id="stk7" contextRef="#ctx0" brushRef="#br0">9580 5396 971 0,'0'0'304'5,"0"0"-160"3,0 0-56-1,0 0-28 1,0 0-38-1,-117 133-5 2,41-35 18-2,-28 50 18-2,-24 67 33 3,3 31 0 0,4 22-21 0,41-1-29-1,35-15-27 6,38-4-9 4,21-6-1-16,59-12 0-1,55-19-12 16,28-24-6-15,38-39-30 14,31-39-91-14,-45-50-150 15,-32-33-310-15</inkml:trace>
    </iact:actionData>
  </iact:action>
  <iact:action type="add" startTime="25795">
    <iact:property name="dataType"/>
    <iact:actionData xml:id="d8">
      <inkml:trace xmlns:inkml="http://www.w3.org/2003/InkML" xml:id="stk8" contextRef="#ctx0" brushRef="#br0">15104 6197 479 0,'0'0'159'7,"0"0"-38"3,0 0 3-4,0 0 14 1,0 0-7 1,0 0-31-1,0 0-35 2,0-79 2-4,0 79 7 4,0 0-12-2,0 0-21 2,0 0-16-3,0 0-25 3,0 18-33-2,-24 15 26 2,-4 18 7-3,-10 13 10 0,-24 13 9 3,-11 8 8-1,-3 5-18 5,-10 4-7-11,-4 2 5 13,-7-4 3-14,14-6 9 14,13-13 9-13,18-20 5 13,18-15 1-14,17-15-23 15,10-9-11-15,7-1-10-1,0 2-9 15,7 5 19-13,31 7 2 14,13 11 15-15,26 10 11 14,20 2-3-14,-1 4-8 14,15-4-11-14,-14-2-6 16,31 5-53-16,-24-15-160-1,-21-14-282 0</inkml:trace>
    </iact:actionData>
  </iact:action>
  <iact:action type="add" startTime="27097">
    <iact:property name="dataType"/>
    <iact:actionData xml:id="d9">
      <inkml:trace xmlns:inkml="http://www.w3.org/2003/InkML" xml:id="stk9" contextRef="#ctx0" brushRef="#br0">21832 6088 902 0,'0'0'237'6,"0"0"-147"1,0 0-57-1,0 0 25 3,0 0-16-1,0 0-16-3,-104 138-8 4,46-75-11-1,-12 9-1 0,5-2 37-3,-12 3 8 6,12-1 16-5,6 1-7 3,-3-2-28-4,10 0-13 2,17-6-10 2,-3-5-7-2,21-9-1 2,10-5 12-3,7-4-13 11,0-2 0-17,24 3-10 16,14-1 1-15,21 2 8 15,7-2-7-14,17-1 8-2,7-4-1 14,7-1-24-12,38 4-109 13,-18-7-134-14,-20-13-444-1</inkml:trace>
    </iact:actionData>
  </iact:action>
  <iact:action type="add" startTime="28199">
    <iact:property name="dataType"/>
    <iact:actionData xml:id="d10">
      <inkml:trace xmlns:inkml="http://www.w3.org/2003/InkML" xml:id="stk10" contextRef="#ctx0" brushRef="#br0">27616 4829 582 0,'0'0'345'7,"0"0"-150"1,0 0-56 0,0 0 4-1,0 0-44-2,0 0-56 5,0 0-43-3,20-23-25 2,25 44 25-4,14 19 21 3,24 20 18 0,28 44-11 0,24 46-6 0,14 60-11-3,-7 37-4 6,-21 19-1-3,-31 4 0 9,-38-16-5-16,-25 11 10 14,-9-2 10-13,-18 2 20 13,0 2 13-14,-25-7-16-1,-13-16-27 16,11-23-5-15,-18-29-6 14,7-49-32-13,6-40-57 13,-19 9-82-13,6-36-188-2,-7-21-392 0</inkml:trace>
    </iact:actionData>
  </iact:action>
  <iact:action type="add" startTime="30811">
    <iact:property name="dataType"/>
    <iact:actionData xml:id="d11">
      <inkml:trace xmlns:inkml="http://www.w3.org/2003/InkML" xml:id="stk11" contextRef="#ctx0" brushRef="#br0">17288 5484 35 0,'0'0'346'7,"0"0"-213"4,0 0-47-8,0 0 57 8,0 0 38-6,0 0-15 3,0 0-24-2,0 0-12 2,0 0-6 1,0 0 2-2,0 0-22 2,0 0-17-4,0 0 10 6,-7 0-9-6,-14 0-41 1,-24 0-47 2,-7 0-8 0,-24 0 8 0,-7 5 0-2,-14 10 1 4,0 0 7-4,0-3-2 5,8-2-5-8,23-2 8 9,7-3-3-7,28-2 1 3,10-3-7 9,11 0-3-14,10 0-22 10,0 0-26-9,0 0-41-4,17 0-3 6,11 5 39 5,10 8 55 2,14 4 0-11,10 5 1 13,4 7 2-13,-1 4-1 12,-13 7-1-11,11 5-9 11,-29 5-29-11,-10 3 3-1,-17 2 10 10,-7 3 10-10,0 2-12 13,-31 7 6-12,-28 5 21 10,-6 6 15-9,-25 1-14-3,0-2 10 11,-7-4 0-7,0-2 6 7,21-6-5-8,10-2 17 10,21-7-7-11,14-9-22 9,24-6-11-10,7-6-10 14,0-5 8-12,17-3-10-4,28 0 23 11,7-5 4-6,28-5 8 8,10 1-1-11,14-6-11 11,17 2-36-10,27-12-140 11,-19 0-219-12,-26-2-417-2</inkml:trace>
    </iact:actionData>
  </iact:action>
  <iact:action type="add" startTime="31565">
    <iact:property name="dataType"/>
    <iact:actionData xml:id="d12">
      <inkml:trace xmlns:inkml="http://www.w3.org/2003/InkML" xml:id="stk12" contextRef="#ctx0" brushRef="#br0">18773 5491 895 0,'0'0'310'4,"0"0"-96"6,0 0-23-4,0 0-32-1,0 0-41 3,0 0-61 1,0 0-38-1,-90 10-14-3,45 28-5 4,-21 26-8-1,-17 35 7 0,-35 58 1 0,-37 50 0 1,-5 15-1-4,12-19 1 6,37-50 0-6,42-62 0 4,34-33-1 12,18-17-40-20,3-6-44-1,7-8-58 15,7-27-78-14,0 0-133 10,0-20-55-5</inkml:trace>
    </iact:actionData>
  </iact:action>
  <iact:action type="add" startTime="31915">
    <iact:property name="dataType"/>
    <iact:actionData xml:id="d13">
      <inkml:trace xmlns:inkml="http://www.w3.org/2003/InkML" xml:id="stk13" contextRef="#ctx0" brushRef="#br0">18081 5265 924 0,'0'0'120'2,"0"0"-90"4,0 0 24 1,0 0 61 0,0 150 14 2,0-71-30-2,-7 14-18 1,7 32-6-2,0 42-17 2,0 35-26-1,0-18-17 0,7-36-7 1,-1-50-8 2,1-33-12-4,7 3-46 10,10 3-54-15,4 2-96 15,3-25-154-16,-17-23-129 0</inkml:trace>
    </iact:actionData>
  </iact:action>
  <iact:action type="add" startTime="32182">
    <iact:property name="dataType"/>
    <iact:actionData xml:id="d14">
      <inkml:trace xmlns:inkml="http://www.w3.org/2003/InkML" xml:id="stk14" contextRef="#ctx0" brushRef="#br0">18444 6654 696 0,'0'0'332'3,"0"0"-218"8,0 0-33-6,0 0 31 0,0 0-33 3,0 0-47 1,-14 137-19-2,14-97-7 0,0 0-5 1,0-1-1-1,0-10-8 3,0-4-44-5,14-6-32 3,10-11-7 0,4-4 4-1,41-11-19-1,-10-25-73 3,-7-6-215-8</inkml:trace>
    </iact:actionData>
  </iact:action>
  <iact:action type="add" startTime="32448">
    <iact:property name="dataType"/>
    <iact:actionData xml:id="d15">
      <inkml:trace xmlns:inkml="http://www.w3.org/2003/InkML" xml:id="stk15" contextRef="#ctx0" brushRef="#br0">18513 6366 1530 0,'0'0'293'1,"0"0"-196"-1,0 0-97 14,0 0-9-13,0 0-232 15,0 0-465-15,0 0-194-1</inkml:trace>
    </iact:actionData>
  </iact:action>
  <iact:action type="add" startTime="33464">
    <iact:property name="dataType"/>
    <iact:actionData xml:id="d16">
      <inkml:trace xmlns:inkml="http://www.w3.org/2003/InkML" xml:id="stk16" contextRef="#ctx0" brushRef="#br0">17662 7433 727 0,'0'0'284'1,"0"0"-72"2,0 0-9 8,0 0-49-7,0 0-109 3,0 0-34 1,0 0-10 1,66-10 7-3,17 0 63 2,45-3 30 1,59-4-38-3,13 1-30 3,-13 6-33-4,-31 8-7 6,-52 2-119-5,-7 0-130 2,-28 0-264-3,-10 0-137-4</inkml:trace>
    </iact:actionData>
  </iact:action>
  <iact:action type="add" startTime="34664">
    <iact:property name="dataType"/>
    <iact:actionData xml:id="d17">
      <inkml:trace xmlns:inkml="http://www.w3.org/2003/InkML" xml:id="stk17" contextRef="#ctx0" brushRef="#br0">19185 5414 162 0,'0'0'669'7,"0"0"-468"0,0 0-61 0,0 0-18 3,0 0-34-4,0 0-62-1,0 0-13 3,72-35-12 0,-41 29 0 0,-10 1 0-2,10 5 6 4,-6 0-7-3,-5 0-9 2,-6 0-8-4,4 0-15 3,-12 11-3 0,-6 1 2-1,0 2 15 0,0 12 18 1,-24 3 2 0,-10 10 33 0,-4 8-1-1,-7 5-8 0,0-2-14 4,6 0 30 5,19-10 2-15,-5-4-19 15,19-12-25-16,6-3-9 16,0-9 9-15,0 1-7-1,20-3-8 16,11 0 4-15,8 2 1 15,12 3-25-15,8 11-123 16,-7-3-192-16,-7-4-382-1</inkml:trace>
    </iact:actionData>
  </iact:action>
  <iact:action type="add" startTime="35369">
    <iact:property name="dataType"/>
    <iact:actionData xml:id="d18">
      <inkml:trace xmlns:inkml="http://www.w3.org/2003/InkML" xml:id="stk18" contextRef="#ctx0" brushRef="#br0">18281 8357 658 0,'0'0'252'7,"0"0"-83"0,0 0 5 0,0 0-23 1,0 0-52-2,0 0-59 3,0 0 4-2,-52-13-19 3,21 29-18-4,-7 6-1 2,-3 6-5-2,3 2-1 4,6 0 10-4,1-2-4 0,24-2-6 2,0-2 0 0,7-1-14 1,7-2-18-4,31-2 5 5,7-7 6-4,21-3 13 4,3-9-6-6,-3 0-31 4,3-10-13 0,-10-16 4 0,-14-1 21-1,-7-9 18 0,-17 1 14 2,-14-6-27-2,-7 4-11 2,-7-1-25-4,-24 3 25 5,-21 2 33-4,0 3 6 0,0 4 41 3,7 9 49-1,17 6 7 0,4 8-14 8,17 3-44-15,7 0-39 14,0 0-15-14,0 0-27 1,21 0 7 7,17 0 35-1,14 0 54 5,17 0-3-12,4 0-28 15,3 0-23-16,-3 0-1 17,3 0-136-17,-17-16-164 16,-21-1-328-15</inkml:trace>
    </iact:actionData>
  </iact:action>
  <iact:action type="add" startTime="36201">
    <iact:property name="dataType"/>
    <iact:actionData xml:id="d19">
      <inkml:trace xmlns:inkml="http://www.w3.org/2003/InkML" xml:id="stk19" contextRef="#ctx0" brushRef="#br0">19070 7740 185 0,'0'0'800'9,"0"0"-590"-2,0 0-39 2,0 0-32-4,0 0-63 3,0 0-47 0,0 0-21-1,25 0 1 1,-12-2 13-1,19-4 9 3,-5 1-4-4,18 3-26-1,7 2-1 3,4 0-8 0,-11 0-10 0,-11 2-10-1,-3 11-26 1,-17 0-1 0,-7 4 6 0,-7 1 18-3,0 7 31 5,-28 2 2-3,-17 7 21 1,-6 3 0-2,-1 1-2 1,0-3 8 4,14-4 16 3,6-9-15-14,19-4-30 16,13-3-3-15,0-3-5 15,0 3-27-15,7 3 1 15,31 8 10-14,7-2 13-2,45 6-63 15,-11-3-127-14,-3-14-308-1</inkml:trace>
    </iact:actionData>
  </iact:action>
  <iact:action type="add" startTime="42801">
    <iact:property name="dataType"/>
    <iact:actionData xml:id="d20">
      <inkml:trace xmlns:inkml="http://www.w3.org/2003/InkML" xml:id="stk20" contextRef="#ctx0" brushRef="#br0">9785 6665 354 0,'0'0'196'7,"0"0"-78"2,0 0-18-3,0 0 4 2,0 0-5-1,0 0 0 2,-18-7 5-3,18 2-3 3,0 1 11-2,-7 2-5 3,7 2-8-6,0-3-17 3,0 3-30 2,0-2-20-2,0 0-22-1,0-3-10 2,0-4-1 8,7-3 0-15,11-3-18 6,9-5-1-1,4-1 5 4,-3 2-8-3,17 1 1-2,-7 3 4 4,0 5-5-2,0 5 1 2,-10 2-26-4,3 3 9 5,-10 0 19-3,3 0-6 2,-3 11-6-4,-4 8 10 2,-10 9 7 2,0 11 8-2,-7 7 7 2,0 17 7-4,0 9 5 3,-14 8 10 1,-10 6-9 1,10-4-13-4,0-1 15 10,-3-5-14-15,10-8 19 15,7-8-5-15,0-7-15 15,14-10-2-16,10-10-6 16,14-8 4-14,14-8 4-2,7-6 19 15,17-11 8-14,4 0 5 15,10-8-12-15,7-17-20 14,-7-5-12-13,-7 0-62-2,-11-21-123 16,-9 8-165-15,-29 1-314-1</inkml:trace>
    </iact:actionData>
  </iact:action>
  <iact:action type="add" startTime="43473">
    <iact:property name="dataType"/>
    <iact:actionData xml:id="d21">
      <inkml:trace xmlns:inkml="http://www.w3.org/2003/InkML" xml:id="stk21" contextRef="#ctx0" brushRef="#br0">10792 6531 766 0,'0'0'307'6,"0"0"-219"0,0 0 2-1,0 0 60 4,-108 184-22-2,63-106-36 2,-6 12-37-4,-22 34-11 3,-24 25 3 1,0-8-14-1,7-18-5-1,14-16-9 1,17-29-12-1,0-3-7 1,7-5-36 0,21-20-73-3,31-25-102 4,0-17-330-2,14-8-29-6</inkml:trace>
    </iact:actionData>
  </iact:action>
  <iact:action type="add" startTime="44895">
    <iact:property name="dataType"/>
    <iact:actionData xml:id="d22">
      <inkml:trace xmlns:inkml="http://www.w3.org/2003/InkML" xml:id="stk22" contextRef="#ctx0" brushRef="#br0">10999 8000 126 0,'0'0'945'7,"0"0"-722"3,0 0-58-4,0 0-5 1,0 0-33 0,0 0-29 1,0 0-16 0,0-67 2-1,-7 58-35 0,7-1-2 1,0 7-28 1,-6 1-19-2,6-2-72 2,0 1-110-4,0-6-150 7,13 2-382-12</inkml:trace>
    </iact:actionData>
  </iact:action>
  <iact:action type="add" startTime="45171">
    <iact:property name="dataType"/>
    <iact:actionData xml:id="d23">
      <inkml:trace xmlns:inkml="http://www.w3.org/2003/InkML" xml:id="stk23" contextRef="#ctx0" brushRef="#br0">11522 7673 844 0,'0'0'262'3,"0"0"-71"11,0 0-8-13,0 0-57 15,0 0-71-16,0 0-54 8,0 0-1-2,-76 29 1 5,48 1 6-3,-10 8 2 9,7 0-9-16,10 0 13 0,-3 2-13 13,17-2-10-13,7-6-3 15,0 1 12-15,24-7-13 15,11-6-5-15,3-8-4 15,7-9-5-15,0-3 1-1,-7-5 14 16,0-18 13-15,-17-7 7 14,-7-6 10-14,-14 1-9 14,0-5-8-14,0 5-6 15,-7 0-7-15,-14 2-42 15,-3 5-54-15,-11-7-65 15,11 10-160-16,10 2-170 1</inkml:trace>
    </iact:actionData>
  </iact:action>
  <iact:action type="add" startTime="45591">
    <iact:property name="dataType"/>
    <iact:actionData xml:id="d24">
      <inkml:trace xmlns:inkml="http://www.w3.org/2003/InkML" xml:id="stk24" contextRef="#ctx0" brushRef="#br0">11768 7594 173 0,'0'0'400'5,"0"0"-400"0,0 0-22 5,0 0-5-5,0 0 18 4,0 0-18-4,0 0-28 3,45 12 32 1,-45-10 22-1,0-2 1-1,7 4 8 0,-7-4 3 2,0 1 35-3,0-1 16 0,0 0-24 2,0 4 20 0,0-4 31 1,0 0 5-4,0 0-22 4,0 0 0-2,0 0-25 2,0 0-30-3,0 2-16 3,0-2 16-2,0 3 25 1,0-3 12-2,0 2 18 2,0 1 5 0,-7 5-31 0,7 2-14-1,0-1-17-1,-7 6-15 4,7-2 0-3,0-3-1-2,0 0 0 3,0-3 1 1,0 1 0-2,0 0 15 0,7-1-14 1,7 6 0 0,3-3 0 1,4 2 6-5,-1-1-1 6,5-1-4-3,6 2-1 1,-4-1 11 0,-2 1-11-2,-5 0 1 1,5 4-2 2,-11 3 0 8,-1 4-2-16,-6 5 1 15,4 0-4-15,-11 2 5 15,0 2 1-15,0-1 21-1,-11 0 7 16,-3-1-29-14,-6-6-17 12,-11 2-4-13,-1-6-60 15,-13-10-46-16,0-4-118 16,4-6-152-15</inkml:trace>
    </iact:actionData>
  </iact:action>
  <iact:action type="add" startTime="46214">
    <iact:property name="dataType"/>
    <iact:actionData xml:id="d25">
      <inkml:trace xmlns:inkml="http://www.w3.org/2003/InkML" xml:id="stk25" contextRef="#ctx0" brushRef="#br0">11747 7650 882 0,'0'0'191'3,"0"0"-142"5,0 0-18 0,0 0 34-3,177-21-17 3,-108 21-48 1,35 0-46-2,-21 0-69 0,-18 0-236-7</inkml:trace>
    </iact:actionData>
  </iact:action>
  <iact:action type="add" startTime="46807">
    <iact:property name="dataType"/>
    <iact:actionData xml:id="d26">
      <inkml:trace xmlns:inkml="http://www.w3.org/2003/InkML" xml:id="stk26" contextRef="#ctx0" brushRef="#br0">11567 6368 90 0,'0'0'106'6,"0"0"-39"-3,0 0-12 7,0 0-55-3,0 0 0 1,0 0-32-2,0 0 32 2,-59 1 4-1,59-4 16 2,-10-6-7-1,3-1 0-2,0-3-13 4,0 3-8-4,0 1-32 3,0-1 28-4,7 1 12 2,0 6 71 1,-10-2 40 1,10-1-27-3,0 1 22 1,-7 2 19 3,7 0 13-4,0 2 4 2,0-3-26-1,0 3-9 1,0-4-6 0,0 1-27-3,0 0-36 3,0-1-18 0,7-6-20 1,17 1-1-4,-3 0 1 6,17 0 0-6,0 2 1 6,7 3-1-8,-7 3 0 5,-3 2-10 0,-4 0-34 0,-7 0-5 0,-17 2-21-2,-7 14 6 4,0 4 13-4,0 7 51 1,-17 6 16 0,-11 6-6 3,-3-1-4-4,-7-2 2 0,-7 3 4 2,17-7 33 0,-3-6 11 1,17-7-19-4,7-9-20 5,7-2-17-4,0 0-26 4,7-6 12-6,21 1 7 4,10-3 7 0,14 0 12 0,17 0-12 0,56 0-16-2,-18-13-98 5,-10-2-393-11</inkml:trace>
    </iact:actionData>
  </iact:action>
  <iact:action type="add" startTime="48115">
    <iact:property name="dataType"/>
    <iact:actionData xml:id="d27">
      <inkml:trace xmlns:inkml="http://www.w3.org/2003/InkML" xml:id="stk27" contextRef="#ctx0" brushRef="#br0">22556 6834 415 0,'0'0'505'2,"0"0"-385"5,0 0-4 0,0 0 46 0,0 0-41 1,0 0-33 1,0 0-44-1,31-54-34-2,-4 27 5 4,12-4-2-4,6 2-12-1,0 1 1 3,13 3-2 1,-13 6-14-1,0 10-17-2,-7 6-12 2,-17 3-12-1,-4 5-27 2,-17 23 27-3,0 18 32 5,-6 11 23-6,-33 16 39 6,1 10 18-7,-7 7-17 5,0-1-3 8,18-11-18-13,3-10-2-3,10-13-3 11,14-15-14-8,0-11-19 13,14-12-1-16,17-9 20 11,21-5 16-9,20-3-5 14,42-3 0-16,49-29-11-1,31-17-37 11,-21 8-144-6,-55 4-408-5</inkml:trace>
    </iact:actionData>
  </iact:action>
  <iact:action type="add" startTime="48563">
    <iact:property name="dataType"/>
    <iact:actionData xml:id="d28">
      <inkml:trace xmlns:inkml="http://www.w3.org/2003/InkML" xml:id="stk28" contextRef="#ctx0" brushRef="#br0">23718 6602 1114 0,'0'0'175'2,"0"0"-121"-1,0 0-22 8,-176 73 29-1,100-18 0-2,-14 16 11 2,-28 38-8 0,-38 34-34 1,-10 30 3-5,17-11-7 7,32-32-15-6,48-42-11 5,37-30-21-6,5 0-49 4,27-7-104 0,0-11-160 1,0-30-336-9</inkml:trace>
    </iact:actionData>
  </iact:action>
  <iact:action type="add" startTime="48945">
    <iact:property name="dataType"/>
    <iact:actionData xml:id="d29">
      <inkml:trace xmlns:inkml="http://www.w3.org/2003/InkML" xml:id="stk29" contextRef="#ctx0" brushRef="#br0">24196 6299 856 0,'0'0'243'5,"0"0"-159"1,0 0-40 2,0 0-44 1,0 0-10-2,0 0 0 0,0 0 10 2,173-3 1-2,-128 3-1 3,-14 0 0-7,-10 0-3 8,-7 16-56-6,-14 6-58 3,-7 6 114-1,-31 6 3 0,-7 1 81 2,-14 3 4-1,0-1 25-1,7-2-4 0,7-2-30 2,14-8-7-2,10-5-41 0,15-4-28 14,6-4-22-19,0-1-26-2,13 1 9 15,19-5 25-15,2 4 12 17,11-5 2-17,24 3-94 16,-17-4-173-15,-7-5-353-1</inkml:trace>
    </iact:actionData>
  </iact:action>
  <iact:action type="add" startTime="49823">
    <iact:property name="dataType"/>
    <iact:actionData xml:id="d30">
      <inkml:trace xmlns:inkml="http://www.w3.org/2003/InkML" xml:id="stk30" contextRef="#ctx0" brushRef="#br0">23729 8153 992 0,'0'0'292'6,"0"0"-166"1,0 0-62 1,0 0-12-2,0 0-39 4,0 0-13-4,0 0 0 0,-11-111-29 2,11 93-35 1,18 9-190-1,-4-1-343-8</inkml:trace>
    </iact:actionData>
  </iact:action>
  <iact:action type="add" startTime="50066">
    <iact:property name="dataType"/>
    <iact:actionData xml:id="d31">
      <inkml:trace xmlns:inkml="http://www.w3.org/2003/InkML" xml:id="stk31" contextRef="#ctx0" brushRef="#br0">24421 7762 1092 0,'0'0'270'3,"0"0"-112"7,0 0-39 6,0 0 4-15,0 0-34 2,0 0-45 5,0 0-2-1,-66-70 4 1,35 70-33-1,0 0-12 10,-4 0 12-16,-3 13-6 15,7 7-7-16,4 5 0 16,2-2-37-15,11 4-3 14,1-4 7-13,13-3 2-2,0-2-10 16,0-9-13-15,0 0-12 14,0-5-4-14,13-4 26 15,15 0 44-16,3 0 6 17,14-7 8-16,7-16-4 14,0-1-10-14,7-7-17-1,-4-5-53 16,-3 4-23-16,-17 2-20 16,-4 3 39-15,-17 6 74 15,3 10 49-15,-17 5 52 0,0 6 7 13,0 0-35-12,0 0-54 6,-17 0-19 0,-4 17-2 8,-10 11 2-15,3 9 2 15,-10 8 6-16,0 6-7 16,7 5 0-15,10-1 0 15,0-2-1-15,4-3-1-1,10-7-18 16,7-8-71-16,0-7-83 17,24-23-94-17,4-5-80 17,10 0-216-16</inkml:trace>
    </iact:actionData>
  </iact:action>
  <iact:action type="add" startTime="50581">
    <iact:property name="dataType"/>
    <iact:actionData xml:id="d32">
      <inkml:trace xmlns:inkml="http://www.w3.org/2003/InkML" xml:id="stk32" contextRef="#ctx0" brushRef="#br0">24788 7829 129 0,'0'0'1029'6,"0"0"-890"2,0 0 18-2,0 0-46 4,0 0-72-4,0 0-35 3,0 0-4-5,-17 19-14 4,17-9-1 1,0-3 14-1,0 4-14 0,10 1-10-2,4 2-2 3,0-2-7-2,10 0 22 3,4 4 12-7,-4-4 9 6,-3 4-8-2,-4-4 0 2,-3 1-1-2,-14 3-11 0,0 5-1 1,0 6 12 0,-14 9 60-1,-17 10-24 0,-7 7-24 6,0-1-4 2,-7 1-8-13,10-8-9-2,-3-7-25 16,7-13-34-15,10-12-121 15,4-11-204-15</inkml:trace>
    </iact:actionData>
  </iact:action>
  <iact:action type="add" startTime="50947">
    <iact:property name="dataType"/>
    <iact:actionData xml:id="d33">
      <inkml:trace xmlns:inkml="http://www.w3.org/2003/InkML" xml:id="stk33" contextRef="#ctx0" brushRef="#br0">24736 7659 887 0,'0'0'265'1,"0"0"-265"6,0 0 0 1,156 0 20-3,-73 0-20 5,35-2-17-3,-15-9-166 4,-27-3-230-11</inkml:trace>
    </iact:actionData>
  </iact:action>
  <iact:action type="add" startTime="51831">
    <iact:property name="dataType"/>
    <iact:actionData xml:id="d34">
      <inkml:trace xmlns:inkml="http://www.w3.org/2003/InkML" xml:id="stk34" contextRef="#ctx0" brushRef="#br0">26072 6284 806 0,'0'0'408'2,"0"0"-214"5,0 0-34 1,0 0-44-2,0 0-102 3,0 0-4-2,0 0-7 3,-83 89 29-6,38-37 10 7,-7 14 27-6,0 10-25 5,-10 15-2-6,3 24-17 4,0 33-6 0,0 24-5 0,14-13-7 1,14-33-6 7,24-39 0-15,7-25-1 14,7 7-22-13,31 15-56 13,21 6-16-14,62 19-82 15,-17-23-92-15,-7-22-280-1</inkml:trace>
    </iact:actionData>
  </iact:action>
  <iact:action type="add" startTime="53387">
    <iact:property name="dataType"/>
    <iact:actionData xml:id="d35">
      <inkml:trace xmlns:inkml="http://www.w3.org/2003/InkML" xml:id="stk35" contextRef="#ctx0" brushRef="#br0">26318 6911 527 0,'0'0'537'8,"0"0"-330"1,0 0-41-3,0 0-60 1,0 0 3 2,0 0-57-3,0 0-52 0,0-12-31 3,0 24-19-2,0 14 50 2,0 6 40-4,0 12 4 6,-18 3 14-5,5 3-14 3,-1-2-21-5,7-3-17 5,-4-7-5-2,4-9 1 2,1-12-1-3,6-10 0 2,0-7-1 0,0 0 0 0,0 0 0 1,6-18 52-4,19-15 5 3,2-9-57-1,11-6-6 1,7 0-52 0,0 6 2-1,0 3 28 1,-6 10 19 0,-5 6 8-1,-10 6-6 0,-3 3 7 2,-4 12-7-2,-10 2-14-2,-7 0-17 3,14 16 12 0,-7 13 10 1,3 6 15-3,-3 9 1 2,0 3 10 0,0 1-1 1,0-3 1-4,0-1-10 4,10-6-13-3,-3-12-79 2,0-7-62-2,17-19-111 2,-3-5-135 1,-4-26-359-8</inkml:trace>
    </iact:actionData>
  </iact:action>
  <iact:action type="add" startTime="53933">
    <iact:property name="dataType"/>
    <iact:actionData xml:id="d36">
      <inkml:trace xmlns:inkml="http://www.w3.org/2003/InkML" xml:id="stk36" contextRef="#ctx0" brushRef="#br0">27197 6396 1160 0,'0'0'271'2,"0"0"-149"10,0 0-87-9,0 0-35 3,0 0-48 3,0 0 48-1,0 0 5 0,135 150 51-2,-83-77 13 2,0 30-6-1,0 36-34 3,-28 37-20-6,-24 8-9 5,-11-33 0-2,-23-37-1 1,3-44-11 0,-35 10-112 0,4-11-170 0,-4-17-545-8</inkml:trace>
    </iact:actionData>
  </iact:action>
  <iact:action type="add" startTime="55065">
    <iact:property name="dataType"/>
    <iact:actionData xml:id="d37">
      <inkml:trace xmlns:inkml="http://www.w3.org/2003/InkML" xml:id="stk37" contextRef="#ctx0" brushRef="#br0">12782 6299 36 0,'0'0'911'16,"0"0"-755"-15,0 0-45 1,0 0 30 4,0 0-10 3,0 0-43-2,0 0-21 2,7-5 9-3,-7 5 1 2,0 0-5 0,0 0-12 0,0 0-44-3,0 0-16 5,-7 23-3-4,-7 12 3 3,-17 19 18-4,-7 13 11 4,-4 14 15-1,-13 31-21 1,3 37-8 0,0 27 0 7,14-6-8-15,17-34 1 16,7-44-7-16,14-25-1-1,0 4-3 15,14 7-50-14,7 2-8 14,17-8-56-14,38 6-48 15,-10-16-57-15,-7-22-346-1</inkml:trace>
    </iact:actionData>
  </iact:action>
  <iact:action type="add" startTime="55633">
    <iact:property name="dataType"/>
    <iact:actionData xml:id="d38">
      <inkml:trace xmlns:inkml="http://www.w3.org/2003/InkML" xml:id="stk38" contextRef="#ctx0" brushRef="#br0">13034 6927 869 0,'0'0'409'2,"0"0"-265"2,0 0-83 4,0 0 0 0,0 0-18-1,0 0-18-1,0 0-2 4,-20 120 15-4,13-79 0 5,-7 2-4-6,-3-3-8 2,10-4-3 1,0-7-12 0,7-6-10-2,0-11-1 2,0-8-1 0,0-4 1 0,0 0 0 0,0-4 7-2,7-15 34 3,17-15-10-2,11-8-29-2,3-8-2 4,7-6-49-2,0 4 0 2,0 3 11-2,-7 12 17 5,-11 6-2 5,-2 12 10-16,-12 8 12-1,-6 9 1 15,-7 2 24-14,0 0-24 16,7 0-3-17,-7 14-19 4,18 13 22 8,2 4 13 4,-6 11-2-14,10 3-10-2,-3 2 9 16,3 4-10-15,-10-1-14 14,0-5-53-13,3-7-46 12,-10-17-69-13,0-14-197 15,0-7-426-15</inkml:trace>
    </iact:actionData>
  </iact:action>
  <iact:action type="add" startTime="56180">
    <iact:property name="dataType"/>
    <iact:actionData xml:id="d39">
      <inkml:trace xmlns:inkml="http://www.w3.org/2003/InkML" xml:id="stk39" contextRef="#ctx0" brushRef="#br0">13806 6229 696 0,'0'0'319'2,"0"0"-208"3,0 0-73 3,0 0 44-1,0 0 49 3,59 137-21-5,-38-72-26 3,10 15 14 0,-3 34-18-1,3 36-11 0,0 44-17 1,-24 13-24 0,-7-5-1 0,0-21 3 2,-31-27-10-6,3-9-12 10,-3-29-8-12,10-25-82 13,-24-15-114-14,21-36-131 14,-14-15-615-14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08-28T01:49:04.020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C00000"/>
    </inkml:brush>
  </inkml:definitions>
  <iact:action type="add" startTime="15233">
    <iact:property name="dataType"/>
    <iact:actionData xml:id="d0">
      <inkml:trace xmlns:inkml="http://www.w3.org/2003/InkML" xml:id="stk0" contextRef="#ctx0" brushRef="#br0">3652 7257 340 0,'0'0'668'8,"0"0"-525"-2,0 0-43 1,0 0 10 2,0 0-8-1,0 0-28-2,0 0-26 2,0 0 10 0,0 0 22 1,0 0 9-4,0 0-1 3,0 0-26 0,0 2-30-1,0 10-27 0,0 11 3 1,-18 13-6 0,5 19 59 0,-19 16-24 0,5 13-9-2,-18 12-9 13,7 11-3-19,-7 1-8 20,0-3 2-17,7-2-3-3,3-12-7 5,11-19 0 10,3-26-9-14,11-17-63 14,10-18-100-14,-14-11-3 15,14-24-31-15,-14-8-459-1</inkml:trace>
    </iact:actionData>
  </iact:action>
  <iact:action type="add" startTime="15789">
    <iact:property name="dataType"/>
    <iact:actionData xml:id="d1">
      <inkml:trace xmlns:inkml="http://www.w3.org/2003/InkML" xml:id="stk1" contextRef="#ctx0" brushRef="#br0">3358 7360 1059 0,'0'0'268'14,"0"0"-85"-13,0 0-32 6,0 0-43 2,0 0-14-4,0 0-55 4,0 0-15-2,10-3 9 4,-10 3 13-8,7 0-11 4,0 15-29 2,7 18 41-2,10 18 41 0,4 11-24 0,10 16-10 4,0 11-20-6,7 4-14 5,-7 5-14-5,7 3-4 8,-11-3 5 4,4-8-7-16,-6-11-2-1,-5-16-54 16,-2-21-62-15,-12-12-76 16,-6-22-62-16,-7-8-112 14,0 0-254-14</inkml:trace>
    </iact:actionData>
  </iact:action>
  <iact:action type="add" startTime="16520">
    <iact:property name="dataType"/>
    <iact:actionData xml:id="d2">
      <inkml:trace xmlns:inkml="http://www.w3.org/2003/InkML" xml:id="stk2" contextRef="#ctx0" brushRef="#br0">3271 7019 970 0,'0'0'202'3,"0"0"-77"-3,0 0 42 7,0 0-25 1,0 0-50 0,0 0-32-1,0 0 4 1,14 0 23 1,-7 0-13-2,24 0-23 0,4 0 66-1,34 5 14 4,3 3-70-4,12-3-24 1,6 3-18 0,-7-3-17 2,-11 3-2-1,-2-3-140-2,-26-4-163 3,-16 3-279-1,-21-4-591-8</inkml:trace>
    </iact:actionData>
  </iact:action>
  <iact:action type="add" startTime="17996">
    <iact:property name="dataType"/>
    <iact:actionData xml:id="d3">
      <inkml:trace xmlns:inkml="http://www.w3.org/2003/InkML" xml:id="stk3" contextRef="#ctx0" brushRef="#br0">4171 7757 1015 0,'0'0'275'6,"0"0"-133"2,0 0-20 1,0 0-25-3,0 0-43 3,0 0-38-2,10 0-8-1,-3 3 12 1,14 2 11 2,3 3 45-1,11 2-16-2,10 0-34 2,0 3-11 10,7-1-14-18,3-5-1 3,-3-2-93 6,21-5-97-2,-14 0-145 1,-4-5-347-6</inkml:trace>
    </iact:actionData>
  </iact:action>
  <iact:action type="add" startTime="18489">
    <iact:property name="dataType"/>
    <iact:actionData xml:id="d4">
      <inkml:trace xmlns:inkml="http://www.w3.org/2003/InkML" xml:id="stk4" contextRef="#ctx0" brushRef="#br0">5479 7708 345 0,'0'0'834'3,"0"0"-646"9,0 0-94-11,0 0-24 6,0 0-22 2,0 0-47-2,0 0 14 0,-45 125 12 0,21-65 26 3,-11 8-5-4,-3 11-7 0,0 3 11 2,0 2-3 0,0-6-10 0,3-10-20-2,11-13-13 4,3-17-5-4,15-13-1 2,-5-15-5 0,11-10-14 0,0 0 2-2,0-2 16 4,17-26-40-4,-3-7 23 0,17-10 5 2,-3-9-50 0,10 0 15 1,0-2 6-3,0 0-2 4,-3 1-10-5,-4 0 5 6,7-1-8-6,-10 5 15 8,-4 4 20 3,-3 9 12-15,-4 10 10-1,-10 8 0 16,0 8 22-15,-7 4 20 15,0 6 10-15,0-1 34 14,0 3-9-14,0 0-20 1,0 0-23 5,0 0-34 1,0 8-26 0,-7 9 9 1,0 8 17 6,-10 6 8-14,10 5 0 15,-7 4 22-15,7-6-6 15,0 2-1-15,7-6-10 14,0-5 12-14,0-4-25-1,0-7-12 16,7-3 2-15,7-4 3 15,7-4-6-15,10-3 1 15,14 0 5-16,0-10-37 17,0-18 13-16,7-5 21-1,-7-9-12 15,-7-2-23-14,0-1-25 14,-10-1-23-14,-4 4-4 15,-10 7 0-15,0 7 49 15,-14 6 48-14,0 9 49-1,0 8 54 13,0 2-13-14,0 3-23 16,0 0-28-15,0 0-30 5,-7 5-1 4,0 18 20 7,0 7 20-17,7 13 10 17,0 4-1-16,0 7 3-1,0 4-26 15,7-3-24-14,13-2-10 14,12-5 0-14,-1-5-7 15,-4-11-48-15,12-10-80 15,-1-8-125-15,-11-14-415-1</inkml:trace>
    </iact:actionData>
  </iact:action>
  <iact:action type="add" startTime="20091">
    <iact:property name="dataType"/>
    <iact:actionData xml:id="d5">
      <inkml:trace xmlns:inkml="http://www.w3.org/2003/InkML" xml:id="stk5" contextRef="#ctx0" brushRef="#br0">2925 8812 808 0,'0'0'244'6,"0"0"-105"3,0 0 33-3,0 0-15 2,0 0-36-2,0 0-38 3,0 0-6-2,17 0 11 3,-3 0-10-6,10-7-10 5,4-3 29-2,24-1-17 1,10-1-24-1,25 3 2 1,41 1-15 0,59 5-15 0,52 3-7 0,30 0-8 0,-2 19-7 4,-4-6-6 4,-24-4 0-15,-11-9 0-1,-3 0 0 15,-7-3 14-14,-10-15 7 16,-14 1-6-16,-45-1-9 14,-39 6-5-14,-27 1-1 15,-31 6-43-15,17 0-119-1,-10 1-120 15,-7-1-281-14,-31 2-279-1</inkml:trace>
    </iact:actionData>
  </iact:action>
  <iact:action type="add" startTime="21373">
    <iact:property name="dataType"/>
    <iact:actionData xml:id="d6">
      <inkml:trace xmlns:inkml="http://www.w3.org/2003/InkML" xml:id="stk6" contextRef="#ctx0" brushRef="#br0">7327 9312 874 0,'0'0'346'7,"0"0"-127"2,-200 32-25-1,117-19-14-2,3-6-41 2,4-2 3 0,-7-5-25-1,10 0-51 3,-3 0 11-5,10-7 12 4,-10-8-16-2,3-1-33 0,-17 7-16 0,0-1-6 1,-13 7 4 0,-8 3-9 0,-10 0 26-1,-28 0-11-1,-31 0-2 5,-21 0-13-4,21 0-1 7,31 0-1-13,0 0-2 14,-6 13 1-14,6-4-3 15,7 2-5-16,38-9 4 17,28-2 0-16,-7 0 3-1,-7 0 3 16,-7 0-11-16,7 0 8 16,4 0-9-15,-4 0-5 15,0 0 3-15,0 10 1 14,0 2 0-14,7 4 0 15,10-1 1-16,21-3 1 17,14-4 0-17,0 0 0 0,24-4-1 16,0 0 8-15,-3-3-8 15,17-1 2-16,-7 0 4 16,7 4-6-14,0-4 2-2,-7 0 4 9,7 0-5-1,0 0-1 0,0 0 1-3,0 0 0 3,0 0-1 0,0 0-2 0,0 0-7-1,0 0-1-1,0 0-2 5,0 0 1-6,0 0 10 1,0 0-11 3,0 0 1-1,0 0-8-1,0 9-9 0,0 10-7 1,0 16 18 1,0 11 16 3,0 21 1-11,7 15 1 15,0 32-1-15,10 42 1 14,-10 42 0-14,7 22-1 15,0-1 1-16,3-9-1 16,-3-22 1-15,-7-1 0 15,7-7 1-15,3-3-1 0,-3-8 0 14,0-6-1-14,-4-6-2 15,4-26-5-16,-7-31-6 16,-7-24 12-15,7-18-5 15,0-3-1-15,-7-2 5 15,7-2 1-15,-7-21-8-1,10-16 0 15,-10-5-6-14,7-9 0 15,-7 0-7-15,0 0-4 3,0-4 4 4,0-15 6-2,7-9 10 8,-7-10 5-12,0-7 1 13,0-5 0-14,0-6 1 15,0-6-1-15,0-5-12 14,-24-5-16-14,3-1-24 15,-10-4 7-15,-4 2 13 15,-10 3 1-15,0 4 19-1,0 5 11 15,0 8 1-13,0 9 0 13,7 13-1-14,17 10 1 15,-3 11-7-14,10 7 7-2,7 5 0 14,0 0-2-12,-3 27-33 13,3 24 4-14,0 14 22 15,0 19 7-15,0 3 2 14,0 2-17-14,7-8-34 15,0-12-80-15,0-20-78 16,14-19-158-16,-7-23-461-1</inkml:trace>
    </iact:actionData>
  </iact:action>
  <iact:action type="add" startTime="25579">
    <iact:property name="dataType"/>
    <iact:actionData xml:id="d7">
      <inkml:trace xmlns:inkml="http://www.w3.org/2003/InkML" xml:id="stk7" contextRef="#ctx0" brushRef="#br0">4970 9777 783 0,'0'0'343'7,"0"0"-168"-1,0 0-75 4,0 0-22-3,0 0-8-1,0 0-26 1,-141-5-4 2,96 0 14-1,-14 1 15-2,0-1 11 2,-10-1 20 0,3 1-25 0,-10 3-17-3,3-1-34 5,-3 3-1-3,-4 0-14 2,-3 0-7-4,7 0 0 2,3 0 4 2,11 0-5-2,3 0 5 0,14 0 1 1,18 0 3 1,2 0-9-2,12-3 0 2,6 3-2-4,7 0-5 2,0 0-7 2,0 0-52-2,7 0-26 0,13 10 31 1,18 13 32 0,7 4 27 0,14 5 1-1,10-2 0-1,4 3 0 4,3-4-5-3,-10 4-9-2,3-3-15 6,-10 0-14-5,-7-2 2 9,-7-5-1-14,-14-3 0 14,-17-2 24-14,0-4 6 15,-14 0 4-15,0 4 5 15,0 0 3-15,-14 10 25 15,-17 6-8-15,-21 6-5-1,-7 2-2 16,-10 7-9-15,3-2 0 14,-17 6 5-14,17-3-5 15,14-1 0-15,7-2 0 0,7-7 9 13,24-2-8-12,8-8 7 13,6-6-9-14,0-8-6 15,20-3-10-16,18-4 16 16,7-9 0-15,21 0 30 15,17-5 26-15,14-17-27 15,0 3-29-15,7 0-26-1,-7 0-74 15,24-2-77-14,-24 7-87 15,-31-2-253-15</inkml:trace>
    </iact:actionData>
  </iact:action>
  <iact:action type="add" startTime="26378">
    <iact:property name="dataType"/>
    <iact:actionData xml:id="d8">
      <inkml:trace xmlns:inkml="http://www.w3.org/2003/InkML" xml:id="stk8" contextRef="#ctx0" brushRef="#br0">5649 9742 1242 0,'0'0'302'3,"0"0"-146"10,0 0-59-11,0 0-59 7,0 0-32-4,0 0-5 4,-125 153 0-1,87-82 7 0,-14 12 17-2,0 10-9 3,0 6-1-3,0-1-6 2,-3-3-8-1,20-4-1 1,-3-10-29-1,7-14-41 2,17-8-63-2,1-17-97 2,2-14-110 8,4-21-322-17</inkml:trace>
    </iact:actionData>
  </iact:action>
  <iact:action type="add" startTime="26679">
    <iact:property name="dataType"/>
    <iact:actionData xml:id="d9">
      <inkml:trace xmlns:inkml="http://www.w3.org/2003/InkML" xml:id="stk9" contextRef="#ctx0" brushRef="#br0">5164 9596 986 0,'0'0'332'2,"0"0"-168"12,0 0-84-13,0 0-80 8,0 0 0-2,0 0 45 0,0 0 12 1,7 184 9 1,10-102 1-2,-10 12-1 0,7 11-25 0,0 3-13 0,3-1-18 2,4-7-3-3,-4-9-7 2,4-10-52 1,-7-13-82 0,10-11-105-3,-10-19-251 11,0-17-58-16</inkml:trace>
    </iact:actionData>
  </iact:action>
  <iact:action type="add" startTime="26962">
    <iact:property name="dataType"/>
    <iact:actionData xml:id="d10">
      <inkml:trace xmlns:inkml="http://www.w3.org/2003/InkML" xml:id="stk10" contextRef="#ctx0" brushRef="#br0">5597 10621 1098 0,'0'0'178'1,"0"0"-45"5,0 0 17 1,0 0-47 1,0 0-26-3,0 0-36 2,0 0-13 2,0 85-13-1,0-67-5-2,0-1-5 1,0-2-5 3,0-4-15-3,7 0-10-1,10-4-11 2,11-6-42-1,3-1-26 2,35-5-55-2,-14-17-86-1,-7-3-107-3</inkml:trace>
    </iact:actionData>
  </iact:action>
  <iact:action type="add" startTime="27229">
    <iact:property name="dataType"/>
    <iact:actionData xml:id="d11">
      <inkml:trace xmlns:inkml="http://www.w3.org/2003/InkML" xml:id="stk11" contextRef="#ctx0" brushRef="#br0">5614 10344 155 0,'0'0'1373'2,"0"0"-1149"13,0 0-141-14,0 0-83 14,0 0-17-14,0 0-222 5,0 0-62 0,52-38 0 5,-17 33-100-11</inkml:trace>
    </iact:actionData>
  </iact:action>
  <iact:action type="add" startTime="27418">
    <iact:property name="dataType"/>
    <iact:actionData xml:id="d12">
      <inkml:trace xmlns:inkml="http://www.w3.org/2003/InkML" xml:id="stk12" contextRef="#ctx0" brushRef="#br0">6036 10334 1033 0,'0'0'524'2,"0"0"-508"3,0 0-16 5,0 0-25-4,0 0 24-1,167 0-69 3,-109 0-91 1,18 0-37-1,-24 0-77-2,-7 0-90-3</inkml:trace>
    </iact:actionData>
  </iact:action>
  <iact:action type="add" startTime="27763">
    <iact:property name="dataType"/>
    <iact:actionData xml:id="d13">
      <inkml:trace xmlns:inkml="http://www.w3.org/2003/InkML" xml:id="stk13" contextRef="#ctx0" brushRef="#br0">6964 9946 1385 0,'0'0'278'5,"0"0"-141"-5,0 0-66 11,0 0-38-10,0 0-33 15,0 0 0-15,0 0 6 4,-45 164 56 2,14-82 5-1,-7 7-19 8,-7 6-26-12,-7-1-22 13,7 2-13-14,0-8-63 14,10-13-87-13,4-12-49 13,10-32-70-14,4-19-117 15,10-12-207-16</inkml:trace>
    </iact:actionData>
  </iact:action>
  <iact:action type="add" startTime="28003">
    <iact:property name="dataType"/>
    <iact:actionData xml:id="d14">
      <inkml:trace xmlns:inkml="http://www.w3.org/2003/InkML" xml:id="stk14" contextRef="#ctx0" brushRef="#br0">6642 10026 803 0,'0'0'572'9,"0"0"-406"-2,0 0-38-2,0 0-68 5,0 0-28-4,0 0 16 4,21 137-19-6,3-69 11 5,-3 9 1-2,3 4-13 1,4 0-15 0,-4 0-13-1,7-8 0 2,-10-8-76-3,-7-8-111 0,3-17-158 3,-10-18-356-8</inkml:trace>
    </iact:actionData>
  </iact:action>
  <iact:action type="add" startTime="28280">
    <iact:property name="dataType"/>
    <iact:actionData xml:id="d15">
      <inkml:trace xmlns:inkml="http://www.w3.org/2003/InkML" xml:id="stk15" contextRef="#ctx0" brushRef="#br0">6566 9832 620 0,'0'0'847'3,"0"0"-699"10,0 0-94-11,0 0-23 2,0 0 2 5,187-38-2-1,-104 31-17 0,0 5-9-1,-3-1-5 0,3 3-98 2,-25 0-212-2,-19 10-366-6</inkml:trace>
    </iact:actionData>
  </iact:action>
  <iact:action type="add" startTime="28747">
    <iact:property name="dataType"/>
    <iact:actionData xml:id="d16">
      <inkml:trace xmlns:inkml="http://www.w3.org/2003/InkML" xml:id="stk16" contextRef="#ctx0" brushRef="#br0">5105 9654 785 0,'0'0'283'3,"0"0"-105"2,0 0-17 1,0 0-3 2,0 0-47 0,0 0-50 0,0 0-22-3,0-5-6 5,0 25-13-4,-13 18 49 3,-12 13-6-4,11 17-19 4,-10 14-14-2,3 14-15 2,8 12-14-2,13 11-1 0,0 1-11 3,0-1-41 2,7-11-55-10,31-13-26 12,20-17-58-12,60-10-65 13,-14-22-110-13,10-21-198-2</inkml:trace>
    </iact:actionData>
  </iact:action>
  <iact:action type="add" startTime="29331">
    <iact:property name="dataType"/>
    <iact:actionData xml:id="d17">
      <inkml:trace xmlns:inkml="http://www.w3.org/2003/InkML" xml:id="stk17" contextRef="#ctx0" brushRef="#br0">7282 9564 785 0,'0'0'354'6,"0"0"-265"-4,0 0-52 6,0 0 61 0,0 0 1 0,0 0-35-2,142 143-5 1,-104-101 32 3,0 12 14-3,-6 10-16-1,2 13-25 2,-10 8-9 1,-3 10-7-2,-4 9-28-1,-10 2-3 2,-7 3-6 0,0-7-11 1,-17-6-20 1,-11-10-43-5,-3-13-73 7,-14-23-74-7,7-19-142 7,10-24-355-9</inkml:trace>
    </iact:actionData>
  </iact:action>
  <iact:action type="add" startTime="29753">
    <iact:property name="dataType"/>
    <iact:actionData xml:id="d18">
      <inkml:trace xmlns:inkml="http://www.w3.org/2003/InkML" xml:id="stk18" contextRef="#ctx0" brushRef="#br0">7701 9615 371 0,'0'0'733'2,"0"0"-517"4,0 0-47 1,0 0-73-1,0 0-74 4,0 0-4-3,0 0-2-2,76-9 23 4,-41 1-11-1,3 3-22-1,0 0 4-1,0 5-10 3,-17 0-5-2,3 0-14 3,-10 0-6-6,-14 13-7 3,0 12-7 2,0 5-3-1,-31 5 7-2,-4 9 35 1,-3-2 16 3,-7-2 33-3,7 1 9 2,10-9 2 4,4-4-4-9,10-6-29 8,7-4-15-8,7-5-12-2,0 0-14 11,0 2-11-9,21-3 12 6,10 3 13-5,14 1-1 7,7-2-13-7,7 7-134 8,-7-4-124-10,-14-1-267-3</inkml:trace>
    </iact:actionData>
  </iact:action>
  <iact:action type="add" startTime="30437">
    <iact:property name="dataType"/>
    <iact:actionData xml:id="d19">
      <inkml:trace xmlns:inkml="http://www.w3.org/2003/InkML" xml:id="stk19" contextRef="#ctx0" brushRef="#br0">4694 11150 633 0,'0'0'352'1,"0"0"-145"2,0 0-54 7,0 0-2-3,0 0-29-2,0 0-36 3,0 0-23 0,-28-56 4 0,28 54-14-2,14-1-43 3,38-2 15-1,31-1 40 2,45-2 8-4,79-8-22 0,77-2 5 2,35 3-7-1,2 0-22 5,-23 5-11-2,-42 7-7-9,-24 3-9 15,-24 0 0-15,-21 8 0 15,-32 7-9-15,-27 0 9 15,-24-4-1-16,-31-6-37 12,-4-3-34-9,4 0-78 16,10-2-86-18,-14 0-157-1,-27-8-370 0</inkml:trace>
    </iact:actionData>
  </iact:action>
  <iact:action type="add" startTime="32245">
    <iact:property name="dataType"/>
    <iact:actionData xml:id="d20">
      <inkml:trace xmlns:inkml="http://www.w3.org/2003/InkML" xml:id="stk20" contextRef="#ctx0" brushRef="#br0">5687 11417 952 0,'0'0'345'7,"0"0"-221"2,0 0-53 0,0 0 26-6,0 0-1 7,0 0-43-3,0 0-9-1,0 0 14 1,7 0 10 1,-7 14-7 1,7 12 6-4,3 15 38 5,-3 6-23-4,0 11-36 5,0 8-21-8,-7 2-14 5,0 0-10 0,7-4 8 1,-7-8-8-2,0-10 0 9,0-14 0-14,0-12-1 13,0-12-12-14,0-8 12 14,7 0 16-14,-7-8 11 1,0-22-27 7,7-13-21-3,3-12-23 10,4-5 3-15,17-7-13 14,-3 5-24-14,10 2-34 15,0 7 16-15,0 8 13 15,-10 7 1-15,3 13 22 14,-11 8 41-13,-2 11 19-2,-11 6-12 15,-7 0-23-13,7 0 35 3,0 23 16 4,6 12 51 8,-6 5-4-16,11 11-13 15,-11 3-11-14,6 4-11-2,12-4-19 15,-12-3-8-15,1-11-1 17,4-8-50-16,2-15-106 14,5-9-203-14,-18-8-358-1</inkml:trace>
    </iact:actionData>
  </iact:action>
  <iact:action type="add" startTime="51300">
    <iact:property name="dataType"/>
    <iact:actionData xml:id="d21">
      <inkml:trace xmlns:inkml="http://www.w3.org/2003/InkML" xml:id="stk21" contextRef="#ctx0" brushRef="#br1">13536 7567 814 0,'0'0'243'8,"0"0"-114"-3,0 0-42 3,0 0-10 1,0 0-28-3,0 0-23 2,0 0-11 1,-24 15 25-3,3 4 17 2,-10 16-21-1,-14 21-4 1,-7 17-1-1,-13 36-1-1,-25 32-11 3,13-3-7 0,12-12-5-1,6-18-6 7,14-25 0-14,0 6-1 15,7-4-6-16,10-20-35 16,18-19-84-14,3-21-77-1,7-15-150 14,0-10-192-14</inkml:trace>
    </iact:actionData>
  </iact:action>
  <iact:action type="add" startTime="51688">
    <iact:property name="dataType"/>
    <iact:actionData xml:id="d22">
      <inkml:trace xmlns:inkml="http://www.w3.org/2003/InkML" xml:id="stk22" contextRef="#ctx0" brushRef="#br1">13118 7567 550 0,'0'0'355'3,"0"0"-111"3,0 0-42 0,0 0-108 3,0 0-90-1,0 0-4 0,0 0 0-1,6 65 28-1,12-12 24 5,3 10 17-5,3 12 19-1,3 16-23 3,-2 6-23 1,-5 14-19-1,12 2-14-3,-19 1 1 4,12-6-10 1,-12-15-20-2,1-20-72 9,0-17-67-17,-3-26-82 17,-5-30-34-16,-6 0-57-1,0-14-58 0</inkml:trace>
    </iact:actionData>
  </iact:action>
  <iact:action type="add" startTime="52122">
    <iact:property name="dataType"/>
    <iact:actionData xml:id="d23">
      <inkml:trace xmlns:inkml="http://www.w3.org/2003/InkML" xml:id="stk23" contextRef="#ctx0" brushRef="#br1">13124 7088 776 0,'0'0'308'5,"0"0"-130"0,0 0-136 2,0 0-35 1,0 0 33 0,0 0 61-1,142-33-19 1,-72 20-27 0,2 3-26 0,4 6-20-2,-3 4-9 4,3 0-63-5,-10 14-123 5,-4 12-180-6,-34-1-267-3</inkml:trace>
    </iact:actionData>
  </iact:action>
  <iact:action type="add" startTime="52606">
    <iact:property name="dataType"/>
    <iact:actionData xml:id="d24">
      <inkml:trace xmlns:inkml="http://www.w3.org/2003/InkML" xml:id="stk24" contextRef="#ctx0" brushRef="#br1">13872 8108 692 0,'0'0'376'2,"0"0"-252"4,0 0-124 0,0 0 10 2,0 0 35 0,0 0-1 0,170-5-23 0,-108 5-21-2,-3 0-23 3,7 0-73-2,-15 0-124-1,-13 0-139-6</inkml:trace>
    </iact:actionData>
  </iact:action>
  <iact:action type="add" startTime="52906">
    <iact:property name="dataType"/>
    <iact:actionData xml:id="d25">
      <inkml:trace xmlns:inkml="http://www.w3.org/2003/InkML" xml:id="stk25" contextRef="#ctx0" brushRef="#br1">14865 7919 872 0,'0'0'349'2,"0"0"-206"11,0 0-67-13,0 0-34 16,0 0-28-15,-76 133-13 5,55-80 1 4,-3 10 5 7,-14 4 7-16,10 5 14 15,-10-4 11-15,7-5-15-1,4-10-11 15,2-11-6-14,11-15 0 15,14-11-7-15,-6-10 1 14,6-6-1-14,0 0-22 2,0-13-5 3,13-18 25 3,12-11-4 6,2-14 5-14,11-5-38 15,-6-6-36-15,2-6-33 14,4-1 18-13,0 4-12 13,-7 2-55-14,-3 7 30 15,-4 9 84-15,-3 7 33-1,-7 11 10 15,-4 10 7-13,-3 11 42 13,-7 5 55-14,0 8 0 15,0 0-32-15,0 0-30 1,0 0 12 4,-7 12-17 2,-3 11-22 1,-4 10-1-1,0 7 2 8,-10 9-1-15,17 1-14 14,-7 3 11-13,7-3-11 13,0-1 8-14,7-9 0 15,0-6-9-14,0-8-6-2,7-8-15 14,14-9 0-13,3-6 5 15,11-3 16-15,-4 0 16 15,14-17 15-15,-7-15-17 15,7-4-14-15,-10-8-27-1,3-3-46 16,-7-4-22-16,-3-1-17 16,-11-1 26-15,-10 8 70 14,0 4 16-13,-7 13 27 13,0 11 84-13,0 9 20-1,0 8-8 13,-7 0-59 2,7 0-12-15,-7 17-33-1,0 14-2 16,-3 11-2-15,10 14 14 15,0 7 7-16,0 7-9 17,0 1-14-16,10-1-3-1,11-1-10 16,-7-12-28-15,3 1-106 14,-3-18-232-14,-7-14-331-1</inkml:trace>
    </iact:actionData>
  </iact:action>
  <iact:action type="add" startTime="54461">
    <iact:property name="dataType"/>
    <iact:actionData xml:id="d26">
      <inkml:trace xmlns:inkml="http://www.w3.org/2003/InkML" xml:id="stk26" contextRef="#ctx0" brushRef="#br1">12477 9145 983 0,'0'0'314'7,"0"0"-305"1,0 0 30-1,0 0 67 0,208 0 19 0,-80 0-45 2,42 5-19-4,79 10 12 3,10 1 15 1,11-4 7-1,-24-5 9-3,-45-7-51 5,-7 0-21-4,-39 0-20 4,-34 0-4-5,-41 0-8 3,-4 0-15-1,0 4-78 2,-3 8-59-2,31 3-95 0,-28-5-114 2,-24-2-356-9</inkml:trace>
    </iact:actionData>
  </iact:action>
  <iact:action type="add" startTime="56001">
    <iact:property name="dataType"/>
    <iact:actionData xml:id="d27">
      <inkml:trace xmlns:inkml="http://www.w3.org/2003/InkML" xml:id="stk27" contextRef="#ctx0" brushRef="#br1">14194 9512 484 0,'0'0'232'5,"0"0"-125"2,0 0 4 1,0 0 15 1,0 0-45-3,0 0-9 1,0 0-11 2,7-6 47-2,-7 1 9 1,0 0-12-1,-7-3-31 2,-3 3-23-2,3-4-4-1,-7 1-11 1,0-1-9 2,-3-1-11-1,-4 5-11-3,-10 1-4 5,-7 0 10-3,3 4 0 3,-10 0-10-6,-7 0 8 4,7 10-9-1,0 8 0 2,7 5-1-4,0 3 0 4,10 2-9-1,4 2-18-1,3-3 1 2,4-2 16-4,10-4 1 4,7-4-2-1,0-4-2-2,0 1-4 2,17-1 1 0,11 0-12 1,-4 2 17-2,11 0 12 6,3 1 10-12,0-2-8 15,7 1-1-15,-7 2 11 14,14 5-11-14,-14 0 1 15,-3 1-1-15,10 1-1 15,-7 7 0-14,-7-1-2-2,-3 8 2 14,3 5-16-13,-10-1 7 15,3 7 9-15,-17-8 6 14,0 3-5-14,-7-9 8 15,0-5-2-15,0-7 2 15,-7 0 3-15,-24-3 2-1,-4-2 5 16,-17 1-6-15,-3-3-7 15,-4-1-6-15,0-6-15 15,0 2-71-16,7-4-61 16,7-2-184-15,21-5-361-1</inkml:trace>
    </iact:actionData>
  </iact:action>
  <iact:action type="add" startTime="56774">
    <iact:property name="dataType"/>
    <iact:actionData xml:id="d28">
      <inkml:trace xmlns:inkml="http://www.w3.org/2003/InkML" xml:id="stk28" contextRef="#ctx0" brushRef="#br1">13329 11082 1008 0,'0'0'292'3,"0"0"-292"0,0 0 17 5,0 0 41 0,207-26 8-2,-117 17-10 1,14 0-9 3,0 7-11-4,7 2-18 2,-14 0-4-2,3 11-12 2,-20 3-2 1,-4 3-51-4,-11 4-63 4,-6-5-80-2,-21-6-297-5</inkml:trace>
    </iact:actionData>
  </iact:action>
  <iact:action type="add" startTime="57090">
    <iact:property name="dataType"/>
    <iact:actionData xml:id="d29">
      <inkml:trace xmlns:inkml="http://www.w3.org/2003/InkML" xml:id="stk29" contextRef="#ctx0" brushRef="#br1">14564 11417 358 0,'0'0'614'6,"0"0"-471"6,0 0-11-10,0 0-2 13,0 0-31-14,0 0-44 6,0 0-24-1,-149 14 4 3,104-9 58 1,0 4-23 7,0-5-3-17,-6 1-14 17,-8 3 5-16,7-2-25-1,0-3-23 15,7 6-3-14,7 1-6 15,10-1-1-15,-3 4-6 15,17 2-1-15,-3 3 1 14,-4 0 0-13,7 4 5-2,-3 4-5 15,10 4 6-14,-7 7-7 15,7 8 1-15,-10 9 4 14,10 9-8-14,0 7 4 15,7 5 6-15,-7 2-1 15,7-7 0-15,0-9-12 14,0-9 13-14,0-15-1-1,0-9-5 16,7-15-9-15,-7-10 2 15,0-3 13-15,0 0 24 1,0-26-24 7,-14-9-115-3,-10-7 57 10,-4-7 4-15,-3 5 16 14,0 6 18-14,3 9 14 15,-3 9-3-16,3 11 9 16,11 4 29-15,3 5-11 15,0 0-9-15,4 7-9-1,-4 20-6 16,0 8 5-15,-3 6-1 14,3 2 0-14,7-2 1 15,7-6-1-15,0-7-23 15,0-5-146-15,31-14-57-1,4-4-272 16,-4-5-123-15</inkml:trace>
    </iact:actionData>
  </iact:action>
  <iact:action type="add" startTime="57703">
    <iact:property name="dataType"/>
    <iact:actionData xml:id="d30">
      <inkml:trace xmlns:inkml="http://www.w3.org/2003/InkML" xml:id="stk30" contextRef="#ctx0" brushRef="#br1">14073 12066 1020 0,'0'0'385'2,"0"0"-268"4,0 0-72 1,0 0-18 1,0 0-16 1,0 0 1-3,0 0-5 0,0 129 18 2,-7-104 14 0,7-8-8 0,0-7-27-2,0-5-4 3,0-5-20-2,0 0-9 2,0-7-21-4,21-23 50 6,3-13 16-6,14-13-4 4,-10-3-12-4,17-3-17 4,-7 10-1 4,-7 12-6 4,-10 12 6-16,3 10 11-1,-10 11 6 15,-1 7-11-13,-6 0 2 13,11 0 4-14,2 19 6 15,-6 12 38-15,11 7 4-1,-5 8-14 15,5 1-4-13,-12 1-11 13,-6-2-2-14,0-6-11 16,4-10-20-16,2-10-102 14,-13-10-209-14,0-10-379-1</inkml:trace>
    </iact:actionData>
  </iact:action>
  <iact:action type="add" startTime="71391">
    <iact:property name="dataType"/>
    <iact:actionData xml:id="d31">
      <inkml:trace xmlns:inkml="http://www.w3.org/2003/InkML" xml:id="stk31" contextRef="#ctx0" brushRef="#br1">16156 9259 162 0,'0'0'197'8,"0"0"-126"-2,0 0-23 1,0 0-5 1,0 0-1-1,0 0-16 1,0 0-13-2,0 0 27 5,0-4 29-6,0 3-11 5,0-3-3-6,0 3 10 4,0-3 10 0,0 4 0 0,0 0-5-1,0 0-18 0,0 0-6 3,0 0-4-4,0 0-7 4,0 0-3-5,0 0 17 2,0 0 0 1,0 0 1 0,0-1-4-2,0-2-11 2,0 3-22 0,0-2 2 0,0-4 2 1,0 1 5-4,0-2-10 5,0-4-12-3,0-1 0-2,7-4-6 3,0 3-1 0,7-3 6 0,0 4-12-2,3-4 2 4,-3 5-6-4,0 2-5 4,-4 1-4-5,4 1 17 2,0-1 9 1,3 0-9 0,-10 3 9-2,14-2 0 2,-7 2-1 1,3 3-14-2,-10-3-1 2,7 2 9-4,-7 0 1 6,3 3-1-6,-3 0 1 1,0 0 4 2,-7 0-12 0,0 0-15 0,7 0-2-2,0 0 11 3,-7 0 3-2,7 3 7 3,0 5 3-5,3 1 7 2,-3 4 16 2,0 0-6-2,7 4-1 0,-7-1-1 0,10 2-2 2,-10 1 16-2,7 2-6 2,0-2-2-3,3 2 4 3,4-1-12-2,3-2-6-1,-3 0 11 2,10-4-10 0,-4-1-1 3,5-5-1-9,-1-3 0 8,-11-4 2-3,12-1 3 2,-12 0 3-5,5 0 6 4,-5 0-2 1,5-9-3-2,-5-6-8 4,5 0-42 6,-5-14-75-16,-6 7-118 14,-3-1-145-14</inkml:trace>
    </iact:actionData>
  </iact:action>
  <iact:action type="add" startTime="73635">
    <iact:property name="dataType"/>
    <iact:actionData xml:id="d32">
      <inkml:trace xmlns:inkml="http://www.w3.org/2003/InkML" xml:id="stk32" contextRef="#ctx0" brushRef="#br1">18087 8165 616 0,'0'0'360'2,"0"0"-240"3,0 0-44 5,0 0 32-5,0 0-52 5,0 0-50-5,0 0 3 3,7 30 50 0,-7-7 40 0,0 11 17-2,0 5 7 1,0 14-40 3,0 3-17-3,0 7-18-1,-7 1-24 2,-6 9-10-1,-5 4-3 2,-2 1-10-2,2 0 0 5,4-5 0 5,8-8 0-16,-1-7 0-1,7-10-1 15,0-7-1-13,0-6-6 13,0-7 5-14,0-5-5 15,7-4-3-15,13-1-1 14,-2-5 1-13,2-4 10-2,5-4 0 15,2-2 0-13,11-3 0 13,0 0-1-14,7 0-39 14,0-16-32-14,0 0-15 15,7-2-45-15,-7 2-33 15,7 6-67-14,-7 3-59-2,-17 1-51 1</inkml:trace>
    </iact:actionData>
  </iact:action>
  <iact:action type="add" startTime="74164">
    <iact:property name="dataType"/>
    <iact:actionData xml:id="d33">
      <inkml:trace xmlns:inkml="http://www.w3.org/2003/InkML" xml:id="stk33" contextRef="#ctx0" brushRef="#br1">17738 8588 827 0,'0'0'274'5,"0"0"-257"2,0 0 9 2,0 0 55-5,194 0 2 4,-122 0-47 0,5 0-17 0,-12 0-19-2,-6 0-61 2,3 0-103 0,-17 0-213 0,-17-1-339-7</inkml:trace>
    </iact:actionData>
  </iact:action>
  <iact:action type="add" startTime="74476">
    <iact:property name="dataType"/>
    <iact:actionData xml:id="d34">
      <inkml:trace xmlns:inkml="http://www.w3.org/2003/InkML" xml:id="stk34" contextRef="#ctx0" brushRef="#br1">19147 7977 646 0,'0'0'537'9,"0"0"-432"-2,0 0 21-2,0 0-25 4,0 0-77-2,0 0-17 1,0 0-6-2,-90 149 9 3,62-90 40-2,-3 9 23 2,-7 10-9-3,0 8-19 3,3 11 5-2,-3 6-15 1,7 2-16-3,10 6-3 3,4-5 2 2,10-8-18-3,7-10 0 7,0-13-6-13,31-7-48 15,-3-14-53-16,27-10-3 16,-13-11-39-15,34-15-178 15,-18-13-161-15,-6-5-159-1</inkml:trace>
    </iact:actionData>
  </iact:action>
  <iact:action type="add" startTime="74905">
    <iact:property name="dataType"/>
    <iact:actionData xml:id="d35">
      <inkml:trace xmlns:inkml="http://www.w3.org/2003/InkML" xml:id="stk35" contextRef="#ctx0" brushRef="#br1">19451 8633 763 0,'0'0'539'6,"0"0"-406"3,0 0-43-3,0 0-33 4,0 0-42-5,0 0 5 6,0 0-3-3,0 124 20-5,-7-78 12 6,-7-2-9-1,7-1-21-3,1-8-2 4,-5-8-11-1,11-10-6 1,0-10-1-3,0-4-9 1,0-3-6 3,0 0-2-4,0-5 14-1,11-17 4 4,9-11 15-2,11-6-15 2,-3-1-10-3,3 0-28 3,7 3 18-3,-10 6-10 5,3 3 29-6,0 8-6 2,-10 3 7 5,3 7 0 5,-10 4 0-16,0 6 0-1,-7 0 0 16,0 0-17-15,3 0 17 14,-3 18 11-14,0 13 23 15,-7 6 2-15,7 10 2 14,-7 8-9-14,0 0-15 15,0-2-14-15,-7-6-2-1,7-7-56 16,0-7-59-15,0-10-127 15,0-18-95-16,14-5-21 16,3 0-315-15</inkml:trace>
    </iact:actionData>
  </iact:action>
  <iact:action type="add" startTime="75384">
    <iact:property name="dataType"/>
    <iact:actionData xml:id="d36">
      <inkml:trace xmlns:inkml="http://www.w3.org/2003/InkML" xml:id="stk36" contextRef="#ctx0" brushRef="#br1">20088 8903 1051 0,'0'0'401'3,"0"0"-251"2,0 0-64 5,0 0-66-4,0 0-5 0,0 0-1 2,0 0-8 0,170-2-6-1,-132-1-16 0,-7 1-111 1,14-14-117-1,-18 4-127 3,-2-6-278-10</inkml:trace>
    </iact:actionData>
  </iact:action>
  <iact:action type="add" startTime="75590">
    <iact:property name="dataType"/>
    <iact:actionData xml:id="d37">
      <inkml:trace xmlns:inkml="http://www.w3.org/2003/InkML" xml:id="stk37" contextRef="#ctx0" brushRef="#br1">20780 8503 1053 0,'0'0'549'4,"0"0"-446"12,0 0-37-15,0 0-50 7,0 0-16-4,0 0 0 7,14 146 13-4,-14-68-12 0,0 6 14 5,0-1-9-10,0-6-6 14,0-9-25-15,0-12-93 14,0-19-107-15,10-16-132 16,-3-19-263-15</inkml:trace>
    </iact:actionData>
  </iact:action>
  <iact:action type="add" startTime="75889">
    <iact:property name="dataType"/>
    <iact:actionData xml:id="d38">
      <inkml:trace xmlns:inkml="http://www.w3.org/2003/InkML" xml:id="stk38" contextRef="#ctx0" brushRef="#br1">21109 8015 869 0,'0'0'283'7,"0"0"-154"1,0 0-70-2,0 0 36 2,0 0-56 0,0 0 29-2,0 0-7 2,128-15-40-1,-100 34 31 7,10 14 4-12,0 10-13 5,0 15 10 1,-4 12-2-1,5 14 27 0,-8 9-30 3,-17 26 3-4,-8 24-8 6,-6 28-2-5,-6-12-16 10,-15-31-13-16,-3-38-3 0,-8-27-9 13,12 6-9-13,-18-7-56 15,-35-4-105-15,21-23-179 15,-10-25-480-15</inkml:trace>
    </iact:actionData>
  </iact:action>
  <iact:action type="add" startTime="93583">
    <iact:property name="dataType"/>
    <iact:actionData xml:id="d39">
      <inkml:trace xmlns:inkml="http://www.w3.org/2003/InkML" xml:id="stk39" contextRef="#ctx0" brushRef="#br1">2485 15858 1551 0,'0'0'180'7,"0"0"-74"2,0 0-5-2,0 0-65-1,0 0-36 2,0 0-75 0,-58 0-166 0,71 0-245-2,12 0 186 4,-11 0-60-10</inkml:trace>
    </iact:actionData>
  </iact:action>
  <iact:action type="add" startTime="94139">
    <iact:property name="dataType"/>
    <iact:actionData xml:id="d40">
      <inkml:trace xmlns:inkml="http://www.w3.org/2003/InkML" xml:id="stk40" contextRef="#ctx0" brushRef="#br1">3544 14738 789 0,'0'0'258'8,"0"0"-80"-1,0 0-28-1,0 0-23 3,0 0-36-3,0 0-33 5,0 0-5-6,-6-45 5 1,-8 35-1 2,0-2 2 0,-10-1-27 0,-4 3-32-2,-10 5 12 3,0-6-9-2,-14 11-3 3,-7 0-47-6,-10 0 1 6,3 17 8-4,-10 15 25 3,10 10 13-4,7 9-1 4,7 8 1-2,21 8 0 2,7 6 2 8,24 4-2-16,0-1 0 14,24 0-6-14,14-12-1 15,14-10-9-14,7-13 1-2,0-19-8 15,10-20 10-14,-10-2 1 15,0-24-1-15,0-22-17 14,-14-10-33-13,0-17-50 13,-7-4-79-14,-7-4-57 15,-10 5 18-15,-14 3 90-1,-1 13 58 15,-6 9 83-14,0 19 44 15,0 12 77-15,0 12 72 15,0 8-81-15,0 0-91-1,0 15 23 9,-6 18 51-1,-1 12 2 7,0 20-10-14,-7 10 3 15,-10 42-16-15,3 37-5 14,-10 40-7-14,10 7-19 15,-3-33-13-16,17-44-22 17,0-51-8-17,7-17 0 1,0-4-12 14,7-4-97-14,24-26-125 15,-3-14-264-15,-4-8 118-1</inkml:trace>
    </iact:actionData>
  </iact:action>
  <iact:action type="add" startTime="94771">
    <iact:property name="dataType"/>
    <iact:actionData xml:id="d41">
      <inkml:trace xmlns:inkml="http://www.w3.org/2003/InkML" xml:id="stk41" contextRef="#ctx0" brushRef="#br1">4136 15086 1099 0,'0'0'283'8,"0"0"-80"-2,0 0-75 0,0 0-23 5,0 0-30-7,0 0-44 4,0 0-17 0,-83 18 4 1,45 17-5-5,0 17 3 4,-7 11-1 2,4 16-3-4,3 1-11 2,6 8 9-1,19-3-8 2,13-1 1-2,0-6-3 1,20-11-1 7,18-6-19-14,14-16 10 15,17-11-2-15,-10-22 12 14,7-12 0-14,3 0 0 15,-17-38 1-15,0-10 5-1,-14-22-6 16,-10-10 0-13,-11-15-14 10,-17-2 0-12,0-6-1 15,-31 5-17-15,-21 7-28 14,0 15-51-14,0 18-16 15,7 26-33-15,0 27-131-1,21 5-95 16,10 0-396-15</inkml:trace>
    </iact:actionData>
  </iact:action>
  <iact:action type="add" startTime="95288">
    <iact:property name="dataType"/>
    <iact:actionData xml:id="d42">
      <inkml:trace xmlns:inkml="http://www.w3.org/2003/InkML" xml:id="stk42" contextRef="#ctx0" brushRef="#br1">4918 15293 980 0,'0'0'352'1,"0"0"-204"3,0 0-41 5,0 0-8-2,0 0-53 3,0 0-22-5,0 0 20 4,84 0-9-3,-46 0-17 2,-4 0-9-2,4 0-9 3,-7 0-37-1,-3 0-77 0,10 1-110-1,-24 8-151-1,3 0-194-5</inkml:trace>
    </iact:actionData>
  </iact:action>
  <iact:action type="add" startTime="95564">
    <iact:property name="dataType"/>
    <iact:actionData xml:id="d43">
      <inkml:trace xmlns:inkml="http://www.w3.org/2003/InkML" xml:id="stk43" contextRef="#ctx0" brushRef="#br1">4829 15818 905 0,'0'0'401'5,"0"0"-262"-3,0 0-40 7,0 0-20-1,0 0 51-1,0 0-28 0,148-3-63 0,-103 3-28 3,0 0-10-3,7 0-1-1,0 0-63 1,-7 0-180 6,-14 0-468-13</inkml:trace>
    </iact:actionData>
  </iact:action>
  <iact:action type="add" startTime="96474">
    <iact:property name="dataType"/>
    <iact:actionData xml:id="d44">
      <inkml:trace xmlns:inkml="http://www.w3.org/2003/InkML" xml:id="stk44" contextRef="#ctx0" brushRef="#br1">6081 14856 512 0,'0'0'635'6,"0"0"-407"2,0 0-86 0,0 0-82-1,0 0-43-1,0 0 27 4,7 129 68-3,4-43-17 2,-4 36 12-2,0 46-25-2,-1 34-16 4,1 23-35-2,0-18-13 1,11-46-17-1,-11-60-1 1,-1-33-14 4,1-18-65-7,0-9-82 7,4-22-69-8,3-1-179 11,-14-18-215-12</inkml:trace>
    </iact:actionData>
  </iact:action>
  <iact:action type="add" startTime="96839">
    <iact:property name="dataType"/>
    <iact:actionData xml:id="d45">
      <inkml:trace xmlns:inkml="http://www.w3.org/2003/InkML" xml:id="stk45" contextRef="#ctx0" brushRef="#br1">6119 14979 67 0,'0'0'740'4,"0"0"-570"0,0 0-102 5,0 0 2-2,0 0 21 1,0 0-32-2,173-155-11 3,-100 119 13-2,10 4-13 3,7 1-16-6,-7 12-15 7,4 13-17-6,-18 6 0 4,-3 16-22-4,-21 24-17 3,-14 20 39 1,-17 18 24-2,-14 18 52 3,-7 12-17 1,-38 8-24-7,-14 3-10 8,-10-14-7-8,-4-9-18 9,-3-23 0-11,3-21-38 13,-17-41-51-12,21-11-179-2,10-12-396 11</inkml:trace>
    </iact:actionData>
  </iact:action>
  <iact:action type="add" startTime="97270">
    <iact:property name="dataType"/>
    <iact:actionData xml:id="d46">
      <inkml:trace xmlns:inkml="http://www.w3.org/2003/InkML" xml:id="stk46" contextRef="#ctx0" brushRef="#br1">8082 14164 1292 0,'0'0'302'2,"0"0"-82"3,0 0-66 3,0 0-49-2,0 0-58 5,-142 75-35-8,76 14-6 5,-31 51 23 0,-17 64 41 1,10 34 15-3,7 10 10 2,45-13-20 3,21-32-41-4,31-14-27 1,0-19-7 9,56-39-6-16,2-37-5 13,15-22-4-12,41-12-35-2,35 13-79 16,7-5-29-15,31 5-121 15,-59-27-275-15,-55-29-609-1</inkml:trace>
    </iact:actionData>
  </iact:action>
  <iact:action type="add" startTime="98816">
    <iact:property name="dataType"/>
    <iact:actionData xml:id="d47">
      <inkml:trace xmlns:inkml="http://www.w3.org/2003/InkML" xml:id="stk47" contextRef="#ctx0" brushRef="#br1">15312 14207 1015 0,'0'0'311'8,"0"0"-218"-2,0 0-50 1,-201 156 42 1,125-75 21 1,-21 32-36-3,-21 38-26 2,-17 37 11 0,0 11-7 1,32-12-11-5,19-49-9 4,46-49-28 2,11-31 0 3,9-18-21 3,12-11-47-15,6-6-29-1,0-14-111 15,17-35-281-14,10-26 177 16,5-15-428-17</inkml:trace>
    </iact:actionData>
  </iact:action>
  <iact:action type="add" startTime="99112">
    <iact:property name="dataType"/>
    <iact:actionData xml:id="d48">
      <inkml:trace xmlns:inkml="http://www.w3.org/2003/InkML" xml:id="stk48" contextRef="#ctx0" brushRef="#br1">14661 14368 532 0,'0'0'500'6,"0"0"-309"0,0 0-77 2,0 0-12-3,0 0-44 3,0 0-48 0,0 0 0 0,24 23 19 0,-3 14 76-2,3 22-18 4,4 17-12 8,10 33-9-18,7 40-27 3,0-6-11 4,-7-12-15 1,0-17-13-1,-3-41-7 2,3-3-87 7,7-7-77-15,-7-37-76 15,-7-21-125-15,-17-5-141-1</inkml:trace>
    </iact:actionData>
  </iact:action>
  <iact:action type="add" startTime="99502">
    <iact:property name="dataType"/>
    <iact:actionData xml:id="d49">
      <inkml:trace xmlns:inkml="http://www.w3.org/2003/InkML" xml:id="stk49" contextRef="#ctx0" brushRef="#br1">14678 13879 1028 0,'0'0'341'4,"0"0"-284"4,0 0-35-1,0 0 39 1,201-17-7-1,-104 1-28 0,14 2-12 3,3 1-14-4,-3 5-29 2,24 8-134-2,-31 3-202 5,-32 15-215-11</inkml:trace>
    </iact:actionData>
  </iact:action>
  <iact:action type="add" startTime="99804">
    <iact:property name="dataType"/>
    <iact:actionData xml:id="d50">
      <inkml:trace xmlns:inkml="http://www.w3.org/2003/InkML" xml:id="stk50" contextRef="#ctx0" brushRef="#br1">15641 14849 783 0,'0'0'526'3,"0"0"-377"-3,0 0-36 6,0 0-24 2,0 0-82 0,0 0 4 0,0 0 8-1,117-16 17 1,-65 7-20 0,17-4-13-1,-3 3-3 0,10 2-74 1,35 1-98 0,-21 5-154 0,-14-1-260-7</inkml:trace>
    </iact:actionData>
  </iact:action>
  <iact:action type="add" startTime="100056">
    <iact:property name="dataType"/>
    <iact:actionData xml:id="d51">
      <inkml:trace xmlns:inkml="http://www.w3.org/2003/InkML" xml:id="stk51" contextRef="#ctx0" brushRef="#br1">16803 14637 963 0,'0'0'371'6,"0"0"-220"2,0 0-57 0,0 0-37-1,0 0-40 0,0 0-15 3,-72 144 7-4,41-84-9 5,-7 4 16 6,0-1 9-16,10-6 4 0,-3-11-11 14,17-11 1-15,-3-13-9 16,17-9-9-15,0-10-1 15,0-3 0-15,0 0-25 15,0-8 25-15,17-22 5-1,11-5 8 16,10-8-7-15,7-7-6 14,-7-6-19-14,7 3-50 15,-7 0-24-16,-4-2-9 16,-9 2-15-15,-5 3 28 14,-9 5 43-14,-4 6 46 15,-7 9 12-15,0 10 44-1,0 10 49 16,0 4 4-15,0 6-44 15,-18 0-7-15,4 3-2 15,1 21-33-15,-12 10-8 15,-2 6-1-15,2 11 7-1,5 5 1 15,2-11 4-14,11-3-10 15,7-1-3-15,0-8-13 15,7-5-7-16,18-5-5 17,13-10-2-16,-4-2 14-1,22-8-9 14,-15-3 9-13,15-5-19 16,-4-23-13-16,-7-10-16 14,-4-8-34-14,-10-4 2 15,0 0 7-16,-17 5 24 16,-7 1 32-15,0 15 17-1,3 12 16 16,-10 8 56-15,0 9-3 15,0 0-40-15,0 4-23 3,0 23 15 7,0 13 50-9,0 12-7 12,0 12-18 4,0 4-23-17,0 2 3-1,7 3-5 15,0-2-14-14,7-8-7 15,-7-3-62-15,-7 1-98 15,0-19-341-15,0-11-375-1</inkml:trace>
    </iact:actionData>
  </iact:action>
  <iact:action type="add" startTime="101036">
    <iact:property name="dataType"/>
    <iact:actionData xml:id="d52">
      <inkml:trace xmlns:inkml="http://www.w3.org/2003/InkML" xml:id="stk52" contextRef="#ctx0" brushRef="#br1">14239 16348 980 0,'0'0'300'2,"0"0"-263"-2,0 0 68 8,228-28 111-1,-41-6-19 0,69-12-35 1,56-10-14-1,10 0-30 3,-18 11-43-6,-34 4-21 4,-31 9-17 0,-24 6-21 0,-49 9-1-1,-49 6-15 1,-27 11-27 0,-31 0-65 0,10 0-58 0,-3 28-74-2,-14 3-128 5,-21-6-388-11</inkml:trace>
    </iact:actionData>
  </iact:action>
  <iact:action type="add" startTime="101519">
    <iact:property name="dataType"/>
    <iact:actionData xml:id="d53">
      <inkml:trace xmlns:inkml="http://www.w3.org/2003/InkML" xml:id="stk53" contextRef="#ctx0" brushRef="#br1">16066 16285 38 0,'0'0'938'3,"0"0"-682"2,0 0-98 3,0 0-23-2,0 0-39 0,0 0-7 2,0 0-19 0,-17-32-4 0,-4 31 1-2,-3 1-42 3,3 0-11-2,-17 0-13 4,-7 0-1-8,-7 10 7 7,7 9-6-4,-7 4 7 3,0 3-7-4,14-3-1 3,11-1 0 1,9-4 0-2,5-4-8 3,13-1-9-6,0-3-14 6,0 3 0-4,31-3 6 0,3 2 5 2,22-2 20 0,2 1 8 0,8-4 11-2,3-2-5 5,-3 2-2-4,-14 9-11 1,0-4-1 8,-7 11 0-15,-7 3-18 15,-10 4-2-15,-11 3 5 15,-10-1 15-15,0 4 8-1,-7-1 8 16,-7 2 5-15,-31 3 2 14,-14-2-2-14,-7-3-4 15,-17-3-1-15,3-3-1 15,-3-13-6-16,10-4-9 16,8-7 0-15,13-5-82-1,0 0-81 17,20-10-244-17,12-7-565 0</inkml:trace>
    </iact:actionData>
  </iact:action>
  <iact:action type="add" startTime="102129">
    <iact:property name="dataType"/>
    <iact:actionData xml:id="d54">
      <inkml:trace xmlns:inkml="http://www.w3.org/2003/InkML" xml:id="stk54" contextRef="#ctx0" brushRef="#br1">15492 17445 1035 0,'0'0'507'7,"0"0"-455"-2,0 0-52 5,0 0 92-6,176-56 42 4,-86 14-49 0,7 2-31 0,17 0-11-2,-3-4-17 2,0 9-19 1,3 7-7-2,-10 0-26 1,-7 11-65-2,-14 7-65 3,3 10-54-2,-23 0-83 0,-18 0-241-6</inkml:trace>
    </iact:actionData>
  </iact:action>
  <iact:action type="add" startTime="102406">
    <iact:property name="dataType"/>
    <iact:actionData xml:id="d55">
      <inkml:trace xmlns:inkml="http://www.w3.org/2003/InkML" xml:id="stk55" contextRef="#ctx0" brushRef="#br1">16783 17347 803 0,'0'0'341'2,"0"0"-188"3,0 0-12 4,0 0-16-4,0 0-20 4,0 0-35-3,0 0-44 3,-173 42 1-1,121-29 2 3,-7 2 16-9,-3 3 6 13,-4-1-20-14,0 6 7 14,14-2-13-14,7 2-19 15,0 4-5-15,21 3-1 15,3 8-9-15,4-3-9 15,3 8 9-16,14 2 1 0,-7 5 0 16,7-4 7-15,0 0-7 15,0-1 0-15,7 0 6 14,7-2 1-14,10 2-9 15,-3-5 10-14,3-7 0-2,-10-3 1 15,10-8 4-14,-17 0-5 15,0-16-19-15,0-1 1 14,-7-5 17-14,0 0 1 15,0-5 3-15,-21-12-3 1,-10-11-28 12,-7-1 0-13,-7-10 6 14,0 4-6-14,10 2 15 15,4 6 13-15,10 4-1 15,-3 8 1-16,17 8 0 16,0 2 0-14,0 5 11-2,7 0-3 16,0 0-7-15,0 12 0 7,0 13-1-1,0 10-1 10,0 3-5-17,0 2 6 16,7-6-6-15,7-10 5 15,10-2-16-16,-10-6-107 17,24-16-103-16,-17 0-151-1,10-5-209 0</inkml:trace>
    </iact:actionData>
  </iact:action>
  <iact:action type="add" startTime="103010">
    <iact:property name="dataType"/>
    <iact:actionData xml:id="d56">
      <inkml:trace xmlns:inkml="http://www.w3.org/2003/InkML" xml:id="stk56" contextRef="#ctx0" brushRef="#br1">16544 17787 1182 0,'0'0'241'3,"0"0"-186"3,0 0-32 3,0 0 5-1,0 0-14-3,0 149 4 6,0-111-4-5,0-6 21 3,7-9 7-4,0-10-26 2,-7-3-16 3,7-10-23-3,0 0 4-1,0-10 17 2,17-18 2 1,-10-7 16-2,17-8 5-1,-11 3-21 1,5 5 7 1,-5 7-6 0,5 7-1-1,-11 9-1 1,-1 12-6 0,5 0 7 0,2 0 1-2,12 0 18 4,-12 17-16-5,12 6-2 6,-12 0 0-6,-2-1-1 2,-5-1-11 1,-6-3-82 0,-7-6-144 0,0-7-406-7</inkml:trace>
    </iact:actionData>
  </iact:action>
  <iact:action type="add" startTime="104056">
    <iact:property name="dataType"/>
    <iact:actionData xml:id="d57">
      <inkml:trace xmlns:inkml="http://www.w3.org/2003/InkML" xml:id="stk57" contextRef="#ctx0" brushRef="#br1">13284 15396 195 0,'0'0'278'7,"0"0"-94"2,0 0-13-4,0 0 6 3,0 0-30 0,0 0-11 1,0 0 5-4,0-3 22 5,0 3-12-4,0 0-35 3,0 0-2-4,0 0-19 3,-11 0-23 0,-9 5 9 0,-19 17-29 0,-12 13-31-2,-15 9-14 5,-24 15-7-6,0 13 0 6,0 1 0-7,0-1 15 12,17-5 4-15,4-10-10 15,31-12-3-16,10-10-6 16,14-9-11-15,14-16-2 15,0 3-5-14,0-6-7-2,14 8 3 15,24 3 22-14,7 9 4 14,7 1 8-14,7 5-3 15,14 7-9-15,3 0-24 15,21 39-91-16,-14-14-126 17,-17-2-377-16</inkml:trace>
    </iact:actionData>
  </iact:action>
  <iact:action type="add" startTime="104840">
    <iact:property name="dataType"/>
    <iact:actionData xml:id="d58">
      <inkml:trace xmlns:inkml="http://www.w3.org/2003/InkML" xml:id="stk58" contextRef="#ctx0" brushRef="#br1">18849 15191 624 0,'0'0'393'4,"0"0"-222"5,0 0-3-2,0 0 19 2,0 0-53-4,0 0-32 4,0 0-39-2,-24 11 0 0,3-4-39 0,-24 5 21 0,0 11-5 2,-21 4-20-1,-3 12 11-1,-4 6-12-1,-10 1 1 5,7 1 13-5,10-4-17-1,14-6-7 3,14-9-8 1,18-5 0-2,2-12-1-1,11-6-9 3,7 0-7 0,0 2-9 3,0 4-3-11,14 7 22 16,17 9 5-16,0 5 1 13,14 8 11-13,0 5 14 15,14 1-6-16,0 4-4 17,7 1-3-17,3-1-11 16,4-4 2-15,-11-1-3 0,-3-3-53 14,0-2-48-14,-21-12-88 15,-7-5-195-16,-24-12-721 0</inkml:trace>
    </iact:actionData>
  </iact:action>
  <iact:action type="add" startTime="107293">
    <iact:property name="dataType"/>
    <iact:actionData xml:id="d59">
      <inkml:trace xmlns:inkml="http://www.w3.org/2003/InkML" xml:id="stk59" contextRef="#ctx0" brushRef="#br1">8798 14947 842 0,'0'0'401'7,"0"0"-223"1,0 0-43-3,0 0-27 3,0 0-42 1,0 0-53-1,0 0-13-3,7 16 0 5,-7-10 23-4,0 17 12 4,0 13 44-5,0 17 30 2,0 15-45 2,0 13-11-2,0 11-18 0,-7 14-10 0,0 5-11 3,-7 8-6-3,-3-2-7 7,3-9 5-13,0-12-6 14,4-17 1-14,-4-24 0 16,7-18 0-16,7-9-1 14,-7-10 0-13,7-11 0-2,0-2-13 15,0-1-6-14,0-3-11 15,14 4 13-15,17 0 17 14,7-5 3-14,14 0 4 15,14 3-7-15,0-3-40 14,10 0-63-14,0 0-61 16,-3 0-56-16,-14 0-115-1,-14 0-277 0</inkml:trace>
    </iact:actionData>
  </iact:action>
  <iact:action type="add" startTime="107790">
    <iact:property name="dataType"/>
    <iact:actionData xml:id="d60">
      <inkml:trace xmlns:inkml="http://www.w3.org/2003/InkML" xml:id="stk60" contextRef="#ctx0" brushRef="#br1">8559 15703 591 0,'0'0'168'5,"0"0"2"3,0 0-30-1,208-13-88 1,-132 3-52 0,42-2-1-2,-21 7-184 1,-21 1-163-6</inkml:trace>
    </iact:actionData>
  </iact:action>
  <iact:action type="add" startTime="108353">
    <iact:property name="dataType"/>
    <iact:actionData xml:id="d61">
      <inkml:trace xmlns:inkml="http://www.w3.org/2003/InkML" xml:id="stk61" contextRef="#ctx0" brushRef="#br1">9515 16617 819 0,'0'0'356'5,"0"0"-172"4,0 0-11-3,0 0-2 1,0 0-64 1,0 0-41-1,0 0-44 2,0-23-6-2,-7 7 7 1,7 4-9-1,-7 0-4 4,-4 1-10-8,11 11 0 4,0-5-5 1,0 5-32 0,0 0-15 0,0 0-35-2,0 0-73 2,0 23-12 1,0-2-51 0,0-4-295-9</inkml:trace>
    </iact:actionData>
  </iact:action>
  <iact:action type="add" startTime="108645">
    <iact:property name="dataType"/>
    <iact:actionData xml:id="d62">
      <inkml:trace xmlns:inkml="http://www.w3.org/2003/InkML" xml:id="stk62" contextRef="#ctx0" brushRef="#br1">9999 16302 618 0,'0'0'582'8,"0"0"-435"-1,0 0 24 1,0 0-62-3,0 0-43 5,0 0-27-6,-162 46-21 5,130-11-7 5,1 2 11-13,10 3-3 14,8 0-9-13,13-2-10 13,0-4-7-14,0-12-1 15,13 1-14-15,26-11-1 14,-1-1 23-13,14-11 0-2,6 0 7 15,-6-13-2-13,0-9-5 13,-14-10-6-14,-10 2-4 15,-18-8 4-15,-3-2-20 14,-7 0-43-14,0 0-47 15,-24 3-79-15,-14 1-100 14,10 14-11-14,4 7-78-1</inkml:trace>
    </iact:actionData>
  </iact:action>
  <iact:action type="add" startTime="109002">
    <iact:property name="dataType"/>
    <iact:actionData xml:id="d63">
      <inkml:trace xmlns:inkml="http://www.w3.org/2003/InkML" xml:id="stk63" contextRef="#ctx0" brushRef="#br1">10387 16264 1217 0,'0'0'286'2,"0"0"-148"5,0 0-71 1,0 0-28-2,0 0-23 4,0 0-15-3,0 0 11 2,-28 98 26-5,18-75 7 4,3-6-7 0,7 1-21 0,0-8-17-2,0-3-15 4,7 4-1-3,10-8-1 1,4-3 11-1,3 0 6-1,-3 0 0 4,10 0 13-3,-3 0-3-2,3 0-8 4,0 5-2-2,-17 4-3 1,7 4-12-2,-11 7-7 4,-10 3 22-3,0 5 13 3,0 5 6-6,-17 2-19 3,-11 2-22 2,-10 4-43-1,0-6-57 6,-7-7 0-13,0-11-94 15,0-7-143-15,17-10-367-1</inkml:trace>
    </iact:actionData>
  </iact:action>
  <iact:action type="add" startTime="109372">
    <iact:property name="dataType"/>
    <iact:actionData xml:id="d64">
      <inkml:trace xmlns:inkml="http://www.w3.org/2003/InkML" xml:id="stk64" contextRef="#ctx0" brushRef="#br1">10231 16380 985 0,'0'0'353'2,"0"0"-286"3,0 0-57 2,0 0 12 0,215-54-3 2,-146 40-10-2,4-1-9 3,17-1-48-5,-14 10-146 2,-24-7-333-4</inkml:trace>
    </iact:actionData>
  </iact:action>
  <iact:action type="add" startTime="111265">
    <iact:property name="dataType"/>
    <iact:actionData xml:id="d65">
      <inkml:trace xmlns:inkml="http://www.w3.org/2003/InkML" xml:id="stk65" contextRef="#ctx0" brushRef="#br1">19998 14693 396 0,'0'0'337'8,"0"0"-132"-3,0 0-26 3,0 0 2 0,0 0-30 0,0 0-51-2,0 0-30 3,0-16-16-3,0 16-2 3,7 0-20-1,-7 16-21-1,14 12 73 0,-7 19-2 0,10 16-24 2,-17 16-22-3,0 12-20 3,0 9-6 0,-7 8 10 10,-10-2-12-17,-11 2-2-2,4-3-5 15,3-15 0-13,4-10-1 12,3-15 1-14,7-15 0 17,0-15-1-17,7-7 0 16,0-12-24-15,7-4-4 16,14-5 4-16,17 2 16-1,21-2 8 15,10-7 9-15,21 0 10 16,0 0-19-15,-4 0-36 15,-3 0-129-15,-6 0-106 15,-26 0-266-13,-12-6-461-3</inkml:trace>
    </iact:actionData>
  </iact:action>
  <iact:action type="add" startTime="111722">
    <iact:property name="dataType"/>
    <iact:actionData xml:id="d66">
      <inkml:trace xmlns:inkml="http://www.w3.org/2003/InkML" xml:id="stk66" contextRef="#ctx0" brushRef="#br1">20005 15153 548 0,'0'0'631'3,"0"0"-587"2,225-7-30 2,-42-23-14 0,-17 4-20 2,-17-1-206-9</inkml:trace>
    </iact:actionData>
  </iact:action>
  <iact:action type="add" startTime="112676">
    <iact:property name="dataType"/>
    <iact:actionData xml:id="d67">
      <inkml:trace xmlns:inkml="http://www.w3.org/2003/InkML" xml:id="stk67" contextRef="#ctx0" brushRef="#br1">19759 15068 491 0,'0'0'489'7,"0"0"-331"0,0 0-64 1,0 0 39 0,0 0-46-2,0 0-26 1,0 0 6 1,14 0-1 0,0 0-14 0,17 8 66 0,7 2-42-2,14-3-24 4,14 1-11-3,17-3-19-2,0-2-9 4,14-3 0-2,-7 0-13 1,7-3-39-1,13-8-89 2,-20 4-129-3,-24 0-382-5</inkml:trace>
    </iact:actionData>
  </iact:action>
  <iact:action type="add" startTime="113923">
    <iact:property name="dataType"/>
    <iact:actionData xml:id="d68">
      <inkml:trace xmlns:inkml="http://www.w3.org/2003/InkML" xml:id="stk68" contextRef="#ctx0" brushRef="#br1">21050 16310 598 0,'0'0'212'7,"0"0"-31"1,0 0 63-2,0 0-5 2,0 0-9 10,0 0-35-18,0 0-94 3,-31-34 3 6,17 20-50-1,-3 4-8-3,10-2-16 4,0 3-24-1,7 4-6 0,0-3-123-2,14-14-187 3,17-1-310-3,0 0-1-5</inkml:trace>
    </iact:actionData>
  </iact:action>
  <iact:action type="add" startTime="114256">
    <iact:property name="dataType"/>
    <iact:actionData xml:id="d69">
      <inkml:trace xmlns:inkml="http://www.w3.org/2003/InkML" xml:id="stk69" contextRef="#ctx0" brushRef="#br1">22109 15788 408 0,'0'0'378'3,"0"0"-122"9,0 0-52-10,0 0-61 8,0 0-47-3,-149-53-33 1,104 49 6-2,-7-1-9 10,1-1-3-16,-1 6 13 16,-4 0-7-15,22 11-48 15,2 16-5-15,1 0-10 14,11 8-3-14,13 1 2 15,0 0 1-16,7-1-8 16,7-6-2-15,13-1-1-1,18-5 10 16,7-7 1-15,0-9-7 15,0-7 4-15,7 0-9 16,0-15-24-17,-7-17-26 0,0-9-8 16,-7-2-36-15,-17-3-9 14,3-1-18-15,-17 7 62 17,0 7 65-16,-7 12 6 14,0 12 22-14,0 9 53 14,0 0-12-14,0 0-43 0,-14 23 10 6,-3 14 10 1,-4 15-4 10,-10 14 34-18,10 8-30 16,-10 8 1-15,10 4-12 16,4-1-4-16,3-7-19-1,7-9 1 15,7-19-7-15,0-12-37 16,0-16-81-15,0-12-65 15,38-15-101-15,-3-17-68 15,3-16-164-14</inkml:trace>
    </iact:actionData>
  </iact:action>
  <iact:action type="add" startTime="114789">
    <iact:property name="dataType"/>
    <iact:actionData xml:id="d70">
      <inkml:trace xmlns:inkml="http://www.w3.org/2003/InkML" xml:id="stk70" contextRef="#ctx0" brushRef="#br1">22400 16023 922 0,'0'0'270'2,"0"0"-151"9,0 0 10-5,0 0-29 3,0 0-31-5,0 0-2 4,0 0 26 0,-76 130-24 1,69-116-33-3,7-3-17 2,0-9-19 1,0 2-6-2,0-4-10-1,0 2-7 1,24-2 8 2,-3 0 13-2,10 0 2-1,7 0 6 3,4 0-5-1,3-6 5 1,-7 4 2-5,-7 2-6 7,-4 0-2 7,-2 0-7-18,-18 0 1 2,0 18 5 6,-1 4 1 0,-6 7 32 0,0 4 6-2,-20 12-6 2,-11 0-17 1,-8 5-6-1,12-5-3 1,-11-1-5 8,7-10 6-16,10-11-6 14,0-11-1-13,4-7-31-2,3-11-87 15,0-22-230-14,-3-12-665-1</inkml:trace>
    </iact:actionData>
  </iact:action>
  <iact:action type="add" startTime="115271">
    <iact:property name="dataType"/>
    <iact:actionData xml:id="d71">
      <inkml:trace xmlns:inkml="http://www.w3.org/2003/InkML" xml:id="stk71" contextRef="#ctx0" brushRef="#br1">22386 15783 1053 0,'0'0'372'2,"0"0"-260"5,0 0-58 0,0 0-3 2,0 0 64-2,156-30-48 0,-97 15-14 2,10 3-14-2,-3 4-39 2,-15 0-3-5,15 8-140 4,-21 0-219 1,-14 0-416-9</inkml:trace>
    </iact:actionData>
  </iact:action>
  <iact:action type="add" startTime="116445">
    <iact:property name="dataType"/>
    <iact:actionData xml:id="d72">
      <inkml:trace xmlns:inkml="http://www.w3.org/2003/InkML" xml:id="stk72" contextRef="#ctx0" brushRef="#br1">23556 14403 324 0,'0'0'414'7,"0"0"-255"1,0 0-45-1,0 0 74 0,0 0-42 2,0 0-54-2,0 0-1-2,7-5 23 4,-7 5-5-1,0 0-24 0,0 0-46-3,-7 21-23 5,-24 19 21-4,-4 23 19 5,-3 19-18-6,-31 37-6 1,3 40-9 3,-10 35 10 5,17 1 5 3,21-33-1-17,31-49-15 0,7-47-21 16,7-19-1-15,31 4-14 15,14-3-70-15,24-3-53 15,52-14-55-14,-17-12-91-2,-14-11-288 0</inkml:trace>
    </iact:actionData>
  </iact:action>
  <iact:action type="add" startTime="117308">
    <iact:property name="dataType"/>
    <iact:actionData xml:id="d73">
      <inkml:trace xmlns:inkml="http://www.w3.org/2003/InkML" xml:id="stk73" contextRef="#ctx0" brushRef="#br1">23957 15023 770 0,'0'0'331'11,"0"0"-158"-9,0 0-23 7,0 0-50-2,0 0-100 2,0 0-15-2,0 0 15 0,-7 63 92 2,0-26-13-3,1 3-9 1,-8 6-15 1,7-6-8-1,-4-1-15 1,4-10-19-2,1-8-11 2,6-9-2 0,0-1 0 1,0-11 0-4,0 0-13 5,0 0-3-4,13-27-17 4,12-2 33-6,13-11 0 4,7-4-34 0,-4 2-24 0,4 4-17-1,0 10 13 1,-14 3-4 2,0 10 49-4,-3 5 16 8,-11 5 1-14,-3 5-1 13,-7 0 0-10,7 0-1 11,-7 10 2-13,3 15 0 14,-3 8 34-14,0 7 5 15,0 3 3-16,-7 0-10 16,0 3-26-15,0-6-5 15,0-3-1-14,7 1-114-2,10-10-209 14,-10-14-351-12</inkml:trace>
    </iact:actionData>
  </iact:action>
  <iact:action type="add" startTime="117758">
    <iact:property name="dataType"/>
    <iact:actionData xml:id="d74">
      <inkml:trace xmlns:inkml="http://www.w3.org/2003/InkML" xml:id="stk74" contextRef="#ctx0" brushRef="#br1">24660 15230 348 0,'0'0'922'10,"0"0"-774"-5,0 0-142 1,0 0 1 2,0 0 15 0,142 1-5 0,-83 4-17-2,17-5-84 3,-17 0-110-2,-14 0-298-6</inkml:trace>
    </iact:actionData>
  </iact:action>
  <iact:action type="add" startTime="117962">
    <iact:property name="dataType"/>
    <iact:actionData xml:id="d75">
      <inkml:trace xmlns:inkml="http://www.w3.org/2003/InkML" xml:id="stk75" contextRef="#ctx0" brushRef="#br1">25338 14929 1215 0,'0'0'315'9,"0"0"-228"-4,0 0-37 5,-45 149 16-4,38-86-42 5,0 5-12 5,0-7-12-14,7-3-10-1,0-8-82 13,0-3-112-13,0-11-324 15,0-21-232-14</inkml:trace>
    </iact:actionData>
  </iact:action>
  <iact:action type="add" startTime="118253">
    <iact:property name="dataType"/>
    <iact:actionData xml:id="d76">
      <inkml:trace xmlns:inkml="http://www.w3.org/2003/InkML" xml:id="stk76" contextRef="#ctx0" brushRef="#br1">25736 14388 1290 0,'0'0'289'2,"0"0"-235"4,0 0 6 1,0 0 20 0,118 161-41 3,-80-90-20-4,-10 9-8 0,-4 13 31 2,-10 10 36 0,-14 9-28 0,0 1-18-1,-28-3-16 1,-10-8-16 0,-31 1-169 0,10-30-223-2,0-26-705-6</inkml:trace>
    </iact:actionData>
  </iact:action>
  <iact:action type="add" startTime="118870">
    <iact:property name="dataType"/>
    <iact:actionData xml:id="d77">
      <inkml:trace xmlns:inkml="http://www.w3.org/2003/InkML" xml:id="stk77" contextRef="#ctx0" brushRef="#br1">26034 12719 962 0,'0'0'305'3,"0"0"-234"0,0 0 76 6,118 173 23-3,-42-58 1 5,21 47-79-8,13 57-11 5,18 38-10 0,-17 12 17 1,-14-2 1 0,-14-10 26 5,-24 0 0-13,-14 3 13 16,-14-3-15-16,-24-8-34 14,-7-15-40-15,0-18-26 17,-7-27-13-16,-31-42-19-1,-38-24-129 16,3-45-186-15,-17-33-401 0</inkml:trace>
    </iact:actionData>
  </iact:action>
  <iact:action type="add" startTime="120438">
    <iact:property name="dataType"/>
    <iact:actionData xml:id="d78">
      <inkml:trace xmlns:inkml="http://www.w3.org/2003/InkML" xml:id="stk78" contextRef="#ctx0" brushRef="#br1">10768 14940 441 0,'0'0'516'7,"0"0"-293"2,0 0-65-2,0 0-10 0,0 0-15 1,0 0-32 1,0-63-16-3,0 57 35 0,0 1 17 3,0 5 0-2,0 0-29 2,0 0-44-4,-7 0-57 3,-7 16 7 0,-10 19-14 1,-4 21 10-4,-10 17 3 5,-7 17 13-3,7 10 18 7,0 7-7-13,17 5-8 15,7 2-7-16,4-1-12 17,10-2-9-17,0-5-1 16,0-15 0-15,24-8-25 15,4-11-24-15,3-14-19-1,7-4-33 16,7-9-44-15,14 1-79 14,31 6-130-14,-18-9-227 15,-2-8-369-15</inkml:trace>
    </iact:actionData>
  </iact:action>
  <iact:action type="add" startTime="121190">
    <iact:property name="dataType"/>
    <iact:actionData xml:id="d79">
      <inkml:trace xmlns:inkml="http://www.w3.org/2003/InkML" xml:id="stk79" contextRef="#ctx0" brushRef="#br1">10889 15455 907 0,'0'0'386'6,"0"0"-189"2,0 0-79 0,0 0-58 0,0 0-60-2,0 0 1 3,0 0 21-3,7 86 45 5,-7-41 9-7,0 5-14 3,0 2-6 2,0 0-12-1,0-4-11-2,0-5-17 2,0-13-4 0,0-8-11 0,0-6-1-1,0-16-6-1,0 0-14 4,0 0 1-3,7-7 3 0,-1-21 9 0,1-5-18 0,0-10-37 2,11-2-4-1,-5 0 24-1,1 5 2-1,4-4 1 5,2 9 20-6,-6 6 19 6,3 2 0-6,-3 13-6 11,-7 4 6-15,0 7-1 15,4 3-11-15,-11 0-4 15,6 0 16-15,8 10 15-1,0 12 15 16,10 6-8-15,-10 6 2 14,0 6-14-14,3 5-3 15,-3 0 5-15,-7 1-4 15,-7-6-8-16,7-8-41 16,0-6-94-14,-7-19-133-2,0-2-294 15,0-5-222-14</inkml:trace>
    </iact:actionData>
  </iact:action>
  <iact:action type="add" startTime="121679">
    <iact:property name="dataType"/>
    <iact:actionData xml:id="d80">
      <inkml:trace xmlns:inkml="http://www.w3.org/2003/InkML" xml:id="stk80" contextRef="#ctx0" brushRef="#br1">11380 15698 793 0,'0'0'412'8,"0"0"-296"-2,0 0-74 2,0 0 74-2,0 0-42 0,0 0-51 2,170-30-14 1,-139 20-9-1,0 5-36-2,-3-18-52 2,-4 2-206-1,-10 2-284-6</inkml:trace>
    </iact:actionData>
  </iact:action>
  <iact:action type="add" startTime="121897">
    <iact:property name="dataType"/>
    <iact:actionData xml:id="d81">
      <inkml:trace xmlns:inkml="http://www.w3.org/2003/InkML" xml:id="stk81" contextRef="#ctx0" brushRef="#br1">11820 15209 616 0,'0'0'646'8,"0"0"-494"-3,0 0-92 5,0 0 27-5,0 0 68 3,24 129-65-1,-10-61-45 9,0 9 10-15,-1 3-14 15,5 4-24-15,-4 0-17 15,-1-19-26-16,12-13-109 16,-12-17-137-13,5-19-361-3</inkml:trace>
    </iact:actionData>
  </iact:action>
  <iact:action type="add" startTime="122202">
    <iact:property name="dataType"/>
    <iact:actionData xml:id="d82">
      <inkml:trace xmlns:inkml="http://www.w3.org/2003/InkML" xml:id="stk82" contextRef="#ctx0" brushRef="#br1">12058 14637 1099 0,'0'0'272'8,"0"0"-195"1,0 0 95-3,0 0 4 2,111 174-23-2,-73-106-39 2,7 10 5 0,-7 11-5-2,-6 9-2 3,-5 24-52-1,-20 27-39 0,-7-8-21 0,0-17-5 0,-28 22-159-2,-17-52-146 5,-6-9-341-11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08-28T02:02:45.677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9264">
    <iact:property name="dataType"/>
    <iact:actionData xml:id="d0">
      <inkml:trace xmlns:inkml="http://www.w3.org/2003/InkML" xml:id="stk0" contextRef="#ctx0" brushRef="#br0">10141 4937 639 0,'0'0'302'9,"0"0"-231"-5,0 0-36 4,0 0 70 0,0 0-12 0,0 0-24-1,-66-5 7 0,49-3 14 3,3 1 6-4,0 2-12 0,7 0 14 2,-17 0-24 1,10 0-8-2,-17 0-25-1,4-3 3 2,-12 1-10 0,1-1 4 1,-7-2-1-3,-7-3-2 2,-6-1-7-1,-5-4-10 1,5-3-2-2,-1 2-3 2,-7-7-1 0,-10 3-5 0,-7 0-6 0,-7 1 10-1,-14 4-11 7,-7 6 0-13,-10 2 0 14,3 5 6-13,-30 5-5 13,-32 0 0-14,-21 0 0 15,0 0 5-15,-3 10-4 15,27 1-2-15,4-5-2-1,11 2 2 15,-11 0 2-14,3-1-2 15,-3 0 1-15,10 2 7 14,-3-8-7-13,10-1 1 13,21 0-1-13,25 0 1-2,20 0 10 15,0 0-11-14,-14-10 0 14,-10 2 6-13,-18-9-6 13,4 6-1-14,10-5 1 15,-10 3-1-15,18 1 0 15,-12-1 1-15,5 0-1 0,10 1 1 13,-4-1-1-12,14 3 0 13,14-2 9-14,3 2-9 15,18-3 1-15,10 3 0 14,7 1-1-13,17-2 0-2,4 3-9 15,3 4 8-13,14-1 1 13,7 1 0-15,0 3 0 16,0 1-7-15,0 0-4 4,0 0-7 1,0 0 1 2,0 0 0 0,0 0-5 0,0 0 5-1,0 0-4 0,0 0 8 2,0 0 1-1,0 0-7-3,0 0 8 3,0 6 11 0,0 5 1 0,0 1-1-2,0 4 1 10,0 7 5-16,0 6-5 16,-10 14 0-15,3 12 8 15,-7 21 7-15,0 32-2 14,-10 46 5-14,3 45-2 15,-10 25-5-14,10 5-6-2,-3 3 24 15,4-16-17-15,2 7-13 16,4-2 2-15,1-7 10 15,13-11 3-15,-7-11 5 15,7-20-5-15,0-19-8-1,0-31-6 16,7-28 1-14,-7-21-1 12,6-7-1-13,1 6-1 15,-7 2-9-15,7-1-3 14,0-15 1-14,4-18 0 15,-11-14 12-15,0-13 0 0,0-8 0 14,0-5 11-14,0 0 0 6,0 0 4 0,0-16 17 1,0-13-32 2,0-15-10 7,-11-11-5-16,-3-13 2 15,-6-12-4-15,2-16-12-1,-2-10-29 15,-5-31 14-14,-9-29 4 15,-4 12-16-15,-7 19-4 15,7 23 24-15,6 32 8 14,-2 2 0-13,-4-2 27-1,7 16 1 13,3 14 0-13,4 13 0 16,3 11 0-17,4 12 0 16,3 5 12-16,7 9-12 16,0 0-6-15,-10 18-27 15,3 25 33-15,0 20 0-1,-10 21 1 15,3 11 9-14,7 5 10 15,-3-1 7-15,3-8-8 15,14-16-10-15,-7-12-9 15,7-17-29-15,-7-29-106 0,0-12-264 13,-10-5-481-13</inkml:trace>
    </iact:actionData>
  </iact:action>
  <iact:action type="add" startTime="23866">
    <iact:property name="dataType"/>
    <iact:actionData xml:id="d1">
      <inkml:trace xmlns:inkml="http://www.w3.org/2003/InkML" xml:id="stk1" contextRef="#ctx0" brushRef="#br0">5777 5229 474 0,'0'0'170'7,"0"0"-89"-1,0 0 11 2,0 0 31 1,0 0-13-2,0 0-29 1,0 0-6-2,0 0 5 2,0 0 16 0,0 0 2 10,0 0-22-17,0 0-14 3,0 0 7 3,0 0 11 1,0 0 15-2,0 0 2 3,0 0-20-2,0 0-16 1,-24 0-38 0,-4 0-14-2,-17 0-8 4,-7 0-1-4,-7 0-15 0,-3 0 14 2,-4 0 1 0,0 0 0 0,-3 0 4-2,3 0-3 2,-3 5-1 0,17 5 0 1,-7-2 0-4,14 0 1 7,0-1 8-3,7-2-2 8,11-3-7-16,2 2 0-1,5-3 1 15,-5 2 0-14,19-3 1 15,-8 0 4-15,14 2-6 14,-7-2 1-13,7 0-1 13,0 0 0-14,0 0-12 0,0 0-1 7,0 3-6-2,0-1-24 2,0 6-33 0,7 5-6 1,13 7 62 0,12 4 8 8,-1 8 12-16,-4-3-2 15,5 2 2-15,-5-1-9-1,4-2 8 15,-17 2-10-13,10 0 9 13,-17-2-14-14,0 0 9 15,0 0-8-15,-7 1 2 14,0 1 10-13,0 7-4-2,0 3 6 15,-7 7-8-14,-13 6 8 15,-12 4 1-16,1 6 8 16,-3 1 4-15,-4-4-6 15,-1-9-5-15,8-9-1 15,11-9 2-15,6-10-1-1,7-7 8 15,-4-8-9-14,11-2-2 15,0-3-12-15,0-1-6 14,0 3-9-14,32 6 26 6,6-1 3 2,20 2 44-7,8 0-6 13,17-1-11-14,0-4-13 15,7-4 0-15,-10-3-14 14,-4 0-3-14,0 0-65 15,-10 0-39-15,-7-14-97 15,-14 0-106-15,-21-3-478-1</inkml:trace>
    </iact:actionData>
  </iact:action>
  <iact:action type="add" startTime="25518">
    <iact:property name="dataType"/>
    <iact:actionData xml:id="d2">
      <inkml:trace xmlns:inkml="http://www.w3.org/2003/InkML" xml:id="stk2" contextRef="#ctx0" brushRef="#br0">6791 5211 625 0,'0'0'169'7,"0"0"-71"-1,0 0 14 4,0 0 5-4,0 0-55 4,0 0-34-6,0 0-28 4,-21 61 36 0,-3-15 34 0,-14 15 7-1,-7 15-11 0,3 13-19 2,-27 27-5-2,-4 33-4-1,-17 27-21 2,21-17-7 2,17-37-9 4,25-43-2-13,9-39-3 15,11-2-33-16,0-8-46 16,7-14-99-14,0-16-180 13,0 0-199-9</inkml:trace>
    </iact:actionData>
  </iact:action>
  <iact:action type="add" startTime="25968">
    <iact:property name="dataType"/>
    <iact:actionData xml:id="d3">
      <inkml:trace xmlns:inkml="http://www.w3.org/2003/InkML" xml:id="stk3" contextRef="#ctx0" brushRef="#br0">6261 5016 851 0,'0'0'202'8,"0"0"-202"-1,0 0 0 2,0 0 41-4,0 0 46 5,52 141-8-4,-28-76 2 0,-3 8 6 2,10 11-37 0,-3 10-8 0,3 9-17-1,7 9-17 1,-10 6-2-1,10 3-6 3,-7-3-22-6,-3-10-54 5,3-9-61-1,-10-22-56-1,10-21-119 10,-7-21 23-16,-17-22-89-1</inkml:trace>
    </iact:actionData>
  </iact:action>
  <iact:action type="add" startTime="26273">
    <iact:property name="dataType"/>
    <iact:actionData xml:id="d4">
      <inkml:trace xmlns:inkml="http://www.w3.org/2003/InkML" xml:id="stk4" contextRef="#ctx0" brushRef="#br0">6999 6068 999 0,'0'0'151'4,"0"0"-105"2,0 0 5 2,0 0 52-2,0 0-18 3,0 0-31-2,0 0-13 2,0 106 23-4,-7-74 8 3,0 1-18 0,0-2-30 0,7-7-15 0,-7-3-7-2,7-8-2 4,0-7 0-4,0-1-40 1,0-5-46 0,14 0-41 1,10 0 9 0,11-16 49-2,34-37-64 3,-17 3-126-2,-7-1-298-6</inkml:trace>
    </iact:actionData>
  </iact:action>
  <iact:action type="add" startTime="26557">
    <iact:property name="dataType"/>
    <iact:actionData xml:id="d5">
      <inkml:trace xmlns:inkml="http://www.w3.org/2003/InkML" xml:id="stk5" contextRef="#ctx0" brushRef="#br0">7068 5701 489 0,'0'0'1017'4,"0"0"-877"5,0 0-140 8,0 0-10-14,0 0-195-1,0 0-360 3,0 0 238-4</inkml:trace>
    </iact:actionData>
  </iact:action>
  <iact:action type="add" startTime="26737">
    <iact:property name="dataType"/>
    <iact:actionData xml:id="d6">
      <inkml:trace xmlns:inkml="http://www.w3.org/2003/InkML" xml:id="stk6" contextRef="#ctx0" brushRef="#br0">7442 5774 1209 0,'0'0'271'6,"0"0"-271"-2,0 0-51 6,0 0 50-4,155 0-1 6,-89-3-59-8,48-16-124 2,-24 2-151 2,-17 3-215-7</inkml:trace>
    </iact:actionData>
  </iact:action>
  <iact:action type="add" startTime="26943">
    <iact:property name="dataType"/>
    <iact:actionData xml:id="d7">
      <inkml:trace xmlns:inkml="http://www.w3.org/2003/InkML" xml:id="stk7" contextRef="#ctx0" brushRef="#br0">8636 5352 1220 0,'0'0'364'2,"0"0"-266"7,0 0-67 7,-83 142 20-13,31-60-22 0,-18 35-14 8,-2 37-14-6,-18 24-1 7,14-14-19-10,17-43-28 12,21-46-36-11,24-37-41 11,0-8-127-10,7-14-393-3</inkml:trace>
    </iact:actionData>
  </iact:action>
  <iact:action type="add" startTime="27162">
    <iact:property name="dataType"/>
    <iact:actionData xml:id="d8">
      <inkml:trace xmlns:inkml="http://www.w3.org/2003/InkML" xml:id="stk8" contextRef="#ctx0" brushRef="#br0">8255 5282 1262 0,'0'0'287'7,"0"0"-176"-1,0 0-31 2,0 0-30 0,-31 164-12 0,31-81-11 2,0 13-21-6,0 12-5 4,0 3 1 0,14-3-2-2,10-5-27 2,3-12-87 0,18-17-103 0,-6-29-270 0,-8-26-141-7</inkml:trace>
    </iact:actionData>
  </iact:action>
  <iact:action type="add" startTime="27445">
    <iact:property name="dataType"/>
    <iact:actionData xml:id="d9">
      <inkml:trace xmlns:inkml="http://www.w3.org/2003/InkML" xml:id="stk9" contextRef="#ctx0" brushRef="#br0">8134 5012 1207 0,'0'0'252'2,"0"0"-201"4,0 0-27 2,0 0 50 0,200 31-22 0,-116-19-34-2,6 4-18 3,13 3-59-2,-20-3-170 4,-24-4-378-11</inkml:trace>
    </iact:actionData>
  </iact:action>
  <iact:action type="add" startTime="27912">
    <iact:property name="dataType"/>
    <iact:actionData xml:id="d10">
      <inkml:trace xmlns:inkml="http://www.w3.org/2003/InkML" xml:id="stk10" contextRef="#ctx0" brushRef="#br0">6372 5149 713 0,'0'0'260'1,"0"0"-153"11,0 0-14-10,-59 140-9 13,38-69 17-15,15 10-51 7,-12 9-30 4,11 9-7-6,7 27 9 1,0 27-13 2,25-9-9 0,2-13-20 0,63 23-73-2,-7-56-88 4,-3-8-304-10</inkml:trace>
    </iact:actionData>
  </iact:action>
  <iact:action type="add" startTime="28412">
    <iact:property name="dataType"/>
    <iact:actionData xml:id="d11">
      <inkml:trace xmlns:inkml="http://www.w3.org/2003/InkML" xml:id="stk11" contextRef="#ctx0" brushRef="#br0">8909 5043 857 0,'0'0'200'14,"0"0"-160"-13,0 0-9 1,0 0 68 6,128 166-4 0,-83-97-26 0,7 5-9-1,0 12 30 0,-14 7-13 2,0 3 12-2,-17 7-22 1,-14 6-32-2,-7 1-12 3,0 9-11-2,0-1-5-1,-21 1-7 3,-10-9-32 5,-7-9-65-13,3-18-69 15,-27-24-66-15,17-27-160 16,10-24-330-16</inkml:trace>
    </iact:actionData>
  </iact:action>
  <iact:action type="add" startTime="28893">
    <iact:property name="dataType"/>
    <iact:actionData xml:id="d12">
      <inkml:trace xmlns:inkml="http://www.w3.org/2003/InkML" xml:id="stk12" contextRef="#ctx0" brushRef="#br0">9463 5134 984 0,'0'0'147'3,"0"0"-96"-2,0 0 4 5,0 0-20 2,155 0-15-2,-123 0-19 4,-5 0 5-4,-9 7-5 6,-11 3 14-10,-7 3 59 8,0 2-28-4,0 5-23 2,-14 6 15-2,-17 6-7 2,-8 3-7 1,1 1 7-2,4-4 21 0,-4-5-24 0,14-6-13 3,10-6-1-4,14-7-5 0,0-3-9 2,0 0-11 0,0 3 11 0,14 2 32-2,17-1 31 4,14 5-18-4,13-2-16 3,12 0-23-3,-5 1-6 5,-13 2-83 6,0 13-107-16,-21-3-116-1,-17-3-302 1</inkml:trace>
    </iact:actionData>
  </iact:action>
  <iact:action type="add" startTime="29716">
    <iact:property name="dataType"/>
    <iact:actionData xml:id="d13">
      <inkml:trace xmlns:inkml="http://www.w3.org/2003/InkML" xml:id="stk13" contextRef="#ctx0" brushRef="#br0">5098 6783 793 0,'0'0'284'10,"0"0"-111"-7,0 0-44 5,0 0-71-2,0 0-58 2,0 0 1 1,0 0 89-2,149 0 22 1,-31 20-5-2,62 6-4 5,66 6-7-6,44-5-27 1,32-5-20 2,7-16-5 0,-17-6 6 0,16 0-16-2,-6-12-4 5,-17-5-5 4,-21 6-1-15,-28 6-5 16,-49 5-14-15,-51 0-5 15,-52 0-7-15,-28 11-6-1,-24-5-51 16,0 5-51-15,0 0-71 15,-28-6-97-16,-10-4-313 18,-14-1-343-18</inkml:trace>
    </iact:actionData>
  </iact:action>
  <iact:action type="add" startTime="32063">
    <iact:property name="dataType"/>
    <iact:actionData xml:id="d14">
      <inkml:trace xmlns:inkml="http://www.w3.org/2003/InkML" xml:id="stk14" contextRef="#ctx0" brushRef="#br0">6642 7325 980 0,'0'0'285'8,"0"0"-173"1,0 0-30-2,0 0-9-1,0 0-28 2,0 0-27 0,0 0-7 1,7 1 7-2,-7 5 14-1,0 5-19 4,7 3-12-4,-7 12 50 0,17 4-4 2,-10 2-21 0,-7 1-8 0,7-2 1-2,-7-7-3 3,0-1-7-2,0-6-8 3,0-1-1-6,0-4-6 4,0 0-10 0,0-1-4 0,0-3-1-1,0-4-3 0,0 0-4 1,0-4 21 0,7 0-1 0,-7 0-15-2,7-8 10 4,10-12-37-4,-10-6-59 0,21-6 70 2,-4-4 13 0,-3 1 0 0,10 0-21-2,7 2 1 3,-10 3 21-2,3 5 2 2,0 4-13-4,-3 8 30 3,-14 3 6 0,10 10-1 0,-17 0 0-1,7 0 1 0,-4 16 25 1,4 9 27 0,7 7-13 0,-4 4-4-2,-3 2 13 4,6 3-19-4,-2-2-13 0,3 0-16 2,3 6-24 0,3-10-129 1,-9-12-238-9</inkml:trace>
    </iact:actionData>
  </iact:action>
  <iact:action type="add" startTime="37136">
    <iact:property name="dataType"/>
    <iact:actionData xml:id="d15">
      <inkml:trace xmlns:inkml="http://www.w3.org/2003/InkML" xml:id="stk15" contextRef="#ctx0" brushRef="#br0">3046 9009 836 0,'0'0'234'5,"0"0"-234"2,0 0 33-2,0 0-31 3,0 0 73 0,0 0-11 0,45 0 11-2,-31-5-4 2,3 0-16 0,4 3 12 2,0-3-10-6,10 2-6 4,14-2 6 0,0 3-27 0,14-1-14-1,0-2-5 0,17 2 0 1,0-2-5 0,-10 0-6 0,17-3 1-1,-4 2 0 2,4-5 8-3,0-1-9 3,7-4 0-3,7-3 0 1,7-2 1 5,7-3 0 5,38-8 0-16,38-8-1-1,44-7 2 16,15-6 6-15,0 3 7 14,-7-1-5-15,-7 5 6 17,6-1-7-17,15 2-2 16,24-1 5-15,0 1-2 16,7-2 1-17,6-2 0 0,1-3-3 16,0 1 3-16,6 0 7 16,5 4-6-14,-12 2-7 13,1 1-5-14,-18 7 0 15,4 1 1-14,-7 9 0-2,-10 1-1 16,3-2-13-16,-17 4-56 15,-8-1-19-14,-23-1-28 15,-11 8-20-16,-41 9-105 17,-59 3-127-17,-35 6-280 0</inkml:trace>
    </iact:actionData>
  </iact:action>
  <iact:action type="add" startTime="38280">
    <iact:property name="dataType"/>
    <iact:actionData xml:id="d16">
      <inkml:trace xmlns:inkml="http://www.w3.org/2003/InkML" xml:id="stk16" contextRef="#ctx0" brushRef="#br0">7618 9170 919 0,'0'0'190'7,"0"0"-67"1,0 0 29 0,0 0-20 0,0 0-36-2,0 0-19 2,0 0-4 0,-21-73 28 1,14 71-3-5,-10-1-42 4,10 3-20 0,-7 0-36 0,-6 0-10-2,-12 0 4 2,1 10 1 0,-3 13 5 0,-4 10 0 0,-1 2-4-2,1 5 4 3,11 0 9-1,-4-1-9-2,17-7 0 3,3-10-15-2,11 1-41 7,0-5-22-13,18 2 25 13,9 0 27-13,25 2 7 15,11-1-1-15,16-5 1 14,11-7-5-14,0-4-22 15,-7-5 16-15,-10 0-16 15,-11 0-47-15,-17 0 16-1,-17-8 27 15,-11-12 34-14,-10-3 16 16,-7-7 15-17,0-5-14 16,-17-3 14-15,-11 1-8 16,-17 2 9-17,7 0 2 0,0 7 0 15,10 2-2-14,-3 9 3 15,17 1 9-15,-3 7-2 15,17 1 5-15,-7 0-2 14,7 3 10-14,0 4-28 0,0 1-11 7,17-4-23 0,11-1 23 8,17 0 10-14,31-4 41 12,35-4 13-13,31-2-1 15,52-3-28-15,-1 3 5 15,-26 0-33-15,-50 7-7 15,-41 3-13-15,-10 3-65-1,10 2-69 15,-17 0-183-14,-21-3-508 0</inkml:trace>
    </iact:actionData>
  </iact:action>
  <iact:action type="add" startTime="59845">
    <iact:property name="dataType"/>
    <iact:actionData xml:id="d17">
      <inkml:trace xmlns:inkml="http://www.w3.org/2003/InkML" xml:id="stk17" contextRef="#ctx0" brushRef="#br1">16610 5433 684 0,'0'0'250'7,"0"0"-165"1,0 0-17-2,0 0 17 3,0 0 7-4,0 0-16 5,0 0-20-4,0 0-6 5,0 0 7-8,0 0 7 5,0 0-28 0,0 0-17 4,0 0-3-7,0 5-16 0,0 6-16 5,0 11-1-4,0 11 17 3,-7 15 23-4,-7 9-7 3,-3 10-6 2,-4 1-9-2,4-1 0 8,3 1 7-14,0-6-8 13,7-8 12-12,-10-13-11-3,17-17 1 14,0-12-2-10,0-12 0 8,0 0 0-10,0-12 26 2,0-25-11 4,17-18-15 0,4-13-16 4,3-8-6 5,11-2-13-13,3 4 3-4,0 11 4 12,0 13 14-9,0 8-5 11,-11 11-10-12,-2 9-13 12,-5 7 5-11,-6 7-2 12,-3 8-32-12,-4 0 29-2,0 0 23 11,-1 5 11-10,8 17 8 5,-3 9 13 1,-4 11 30 8,6 11 8-13,-6 8-18 11,-7 1-7-9,0 7-13-5,0-6-12 12,0-6-1-8,0-4-60 9,0 2-83-9,0-16-180 8,0-15-318-10</inkml:trace>
    </iact:actionData>
  </iact:action>
  <iact:action type="add" startTime="60477">
    <iact:property name="dataType"/>
    <iact:actionData xml:id="d18">
      <inkml:trace xmlns:inkml="http://www.w3.org/2003/InkML" xml:id="stk18" contextRef="#ctx0" brushRef="#br1">17243 5864 1292 0,'0'0'235'10,"0"0"-235"-5,0 0-35-1,0 0 15 4,0 0 20 0,159 0 0 0,-107 0-86-2,21-13-45 2,-4 1-119 0,-24-6-261-7</inkml:trace>
    </iact:actionData>
  </iact:action>
  <iact:action type="add" startTime="60741">
    <iact:property name="dataType"/>
    <iact:actionData xml:id="d19">
      <inkml:trace xmlns:inkml="http://www.w3.org/2003/InkML" xml:id="stk19" contextRef="#ctx0" brushRef="#br1">18302 5187 914 0,'0'0'532'2,"0"0"-446"-1,0 0-61 7,0 0 7 0,0 0 1-2,0 0 27 3,0 138-7-2,0-76-13 4,0 11 17-8,0 8-27 5,-7 8 0 0,-7 4-20 0,7 0-9-2,-10-3-2 2,10-6-21 1,0-14-72-2,0 3-85 1,0-22-136-1,0-19-312-7</inkml:trace>
    </iact:actionData>
  </iact:action>
  <iact:action type="add" startTime="61653">
    <iact:property name="dataType"/>
    <iact:actionData xml:id="d20">
      <inkml:trace xmlns:inkml="http://www.w3.org/2003/InkML" xml:id="stk20" contextRef="#ctx0" brushRef="#br1">16288 4924 201 0,'0'0'356'7,"0"0"-229"2,0 0-39-2,0 0 72-1,0 0-18 4,0 0-48-4,0 0-16 4,0 3 9-6,0 5-17 4,-7 6-24 0,-7 9 14 0,-17 13 1-2,-7 11 0 2,3 14-13 3,-17 10-23-6,7 11 4 3,0 12-13-1,-7 27-1 4,14 29-15 6,7 27 1-15,24-15-7-2,7-37 6 15,0-42-37-14,24-30-38 14,11 6-13-14,17-2 11 15,31 1-48-15,83-5-72 15,-34-15-141-16,10-16-163 0</inkml:trace>
    </iact:actionData>
  </iact:action>
  <iact:action type="add" startTime="62244">
    <iact:property name="dataType"/>
    <iact:actionData xml:id="d21">
      <inkml:trace xmlns:inkml="http://www.w3.org/2003/InkML" xml:id="stk21" contextRef="#ctx0" brushRef="#br1">18454 4775 307 0,'0'0'713'3,"0"0"-619"4,0 0-77-1,0 0-8 2,0 0 47 0,0 0 15 0,132 147-4 0,-70-92-21-2,-3 6 46 4,7 9-15-4,-7 6-18 0,3 5-27 2,-10 5-16 0,-14 7-9 0,-17 4-6-2,-21 6-1 3,0 27 10 0,-21 23-10-2,-17-12-1 10,0-16-6-16,-7-22-19 15,7-33-44-16,-7-3-26 17,17-12-104-15,-3-27-214-2</inkml:trace>
    </iact:actionData>
  </iact:action>
  <iact:action type="add" startTime="62775">
    <iact:property name="dataType"/>
    <iact:actionData xml:id="d22">
      <inkml:trace xmlns:inkml="http://www.w3.org/2003/InkML" xml:id="stk22" contextRef="#ctx0" brushRef="#br1">20237 4927 1060 0,'0'0'259'4,"0"0"-132"3,0 0-41 1,0 0-9 0,-166-5-17-1,107 7-34 0,0 16 0 3,-10 5 5-4,10 7 13 3,-7 7-21-4,-3 4-1 3,17 2 0 0,0-5-7 0,24-3-4-1,-3-5-11 0,24-7 0 2,0 2-12-2,7-3-1 1,0 8-12-2,28 2 4 4,10 3 11 10,14 2 10-20,17 0 0 2,-3 7 1 12,7 1 14-13,-4 4-15 14,-3 1 0-14,-14 3-9 15,-7 2-8-16,-14 3 4 15,-17 2 4-14,-7 6-4 15,-7 2-9-15,-7 1 7-1,-38 5 9 16,0-5-20-15,-21-7 5 15,0-11 20-15,-10-16-27 15,0-13 27-15,10-15-50 14,0-7-128-14,14-14-73 14,14-19-123-14,14-5-316-1</inkml:trace>
    </iact:actionData>
  </iact:action>
  <iact:action type="add" startTime="63428">
    <iact:property name="dataType"/>
    <iact:actionData xml:id="d23">
      <inkml:trace xmlns:inkml="http://www.w3.org/2003/InkML" xml:id="stk23" contextRef="#ctx0" brushRef="#br1">20742 4935 933 0,'0'0'291'15,"0"0"-188"-14,0 0-41 3,0 0-57 2,0 0-5 2,0 0-21 0,0 0-28 0,166-18 20-2,-138 18 28 3,-4 0-1-2,-10 0-5 3,0 2 7-6,-14 11-10 6,10 4 10-4,-10 4 8 2,0 1 20-2,-17 7 2 2,-11 4 11 0,-3-2-13 0,-7 2-17 0,3 3-2-2,-10-3 23 6,7-1 7 3,0-4 13-14,17-3-11 14,-3-8-18-14,17-6-17 15,7-5-4-15,0-2-2-1,0-2 0 15,21 4 0-14,10 1 17 16,14 0 28-16,14 2-11 14,-7-3-34-14,10 5-84 0,-10 10-157 14,-17-8-257-14,-18 3-353 0</inkml:trace>
    </iact:actionData>
  </iact:action>
  <iact:action type="add" startTime="64254">
    <iact:property name="dataType"/>
    <iact:actionData xml:id="d24">
      <inkml:trace xmlns:inkml="http://www.w3.org/2003/InkML" xml:id="stk24" contextRef="#ctx0" brushRef="#br1">16305 7118 416 0,'0'0'538'6,"0"0"-429"0,0 0-91 2,0 0 80-2,0 0 22 4,0 0-38-4,0 0-37 2,28 0-11-2,-4 0 29 2,4 0 103 0,24 0-49 0,24 0-5 0,35 0 1-2,68 5-3 4,67 0-37-4,45-2-1 0,10 1-28 3,-10-1-15 4,-32-3-18 4,-6 0 0-16,-14 0 4-1,-7 0 2 15,-21 0-5-14,-28 0-10 15,-41 7 8-15,-28 6-10 15,-24-3-6-14,-24 0-24-2,17 6-35 15,-10-2-39-15,3 2-73 16,-10-11-41-15,-28-5-60 16,-17 0-354-16</inkml:trace>
    </iact:actionData>
  </iact:action>
  <iact:action type="add" startTime="64965">
    <iact:property name="dataType"/>
    <iact:actionData xml:id="d25">
      <inkml:trace xmlns:inkml="http://www.w3.org/2003/InkML" xml:id="stk25" contextRef="#ctx0" brushRef="#br1">18205 7938 1018 0,'0'0'234'9,"0"0"-106"-4,0 0-38 2,0 0 16 1,0 0-45 0,0 0-61-1,0 0 0 0,-149-45 15 2,97 66 7-2,1 7 0 0,6 4 4 0,0 4-10 1,6-4-15 0,26-1 0-2,-1-1 9 2,14-6-10 0,0 2-21 0,21-3 4-2,30-4-5 4,19-3 9-4,9-11 13 6,22-5 1-9,-22 0-1 4,4-5-37 1,-24-11-9 0,-21 2-7-2,-7-2 1 2,-17-4 23 1,-14-5 29-2,0-8 0 0,-7-2-5 0,-31-6-27 1,-7 0 13 0,-14-3-35 0,1 6 11-1,2 6 43 0,22 6 25 1,2 12 33 2,19 4 3-3,13 6-18 10,0 2-21-16,0 2-22 2,6 0-11 3,33 0 11 2,6 0 42 7,20 0 16-13,11 0 12 12,11 0-11-13,3-2-33 15,7-3-22-15,-14-3-4 15,0 3-52-15,-17 0-71 15,3-13-108-15,-27 4-115-1,-4-4-294 0</inkml:trace>
    </iact:actionData>
  </iact:action>
  <iact:action type="add" startTime="65611">
    <iact:property name="dataType"/>
    <iact:actionData xml:id="d26">
      <inkml:trace xmlns:inkml="http://www.w3.org/2003/InkML" xml:id="stk26" contextRef="#ctx0" brushRef="#br1">19115 7415 747 0,'0'0'367'5,"0"0"-260"5,0 0-39-4,0 0 0 3,0 0-38-4,0 0-1 3,160 0-14 0,-115 0 10 0,0 0 5-1,-4 0-8 0,-3 3-22 1,-7 9 0 0,-10 6-13 1,-14 2 5-4,3 0-4 4,-10 2 12-2,0 4 12 1,-10 1 12-2,-18 4-8 2,-10-1 0 0,0-2-16 0,-7 2 31-1,11-4-4 0,2-4 8 4,19-4-14 5,-5-4-8-15,11-6-12 15,7 0 7-15,0-6 2 0,0 3-10 14,25 0 0-14,9 3 37 14,11 0-5-13,7-3-9 13,10 2-23-14,28-2-77 15,-24 2-136-14,-14-4-303-2</inkml:trace>
    </iact:actionData>
  </iact:action>
  <iact:action type="add" startTime="75190">
    <iact:property name="dataType"/>
    <iact:actionData xml:id="d27">
      <inkml:trace xmlns:inkml="http://www.w3.org/2003/InkML" xml:id="stk27" contextRef="#ctx0" brushRef="#br1">21431 6841 489 0,'0'0'297'7,"0"0"-199"0,0 0-46 1,0 0 35 0,0 0 11 0,0 0-11-2,0 2-56 2,0-2-10 0,0 0 17 1,0 0 26-4,7 0 20 5,-7 0-23-4,0 0-16 3,0 0-3-4,0 0 9 2,0 0-6 2,7 0-14-2,-7 0-27 1,7 0-4-1,-1-7-17 2,12-6 12-2,3-7 5-1,17-5 22 1,0 0-20 2,7 0-2-1,-11 5-11-2,4 5-1 2,0 2-1 0,-6 3-1 0,2 3-5-2,-3 2 1 4,7 0 4-4,-10 1 2 3,3 4 5-4,-10 0-11 3,10 0 2 0,-10 10-3 0,-4 3 12-1,-3 5-2 0,0 0 8 3,3 2 2-4,-10 2 4 0,7 1-4 2,3 2 1 1,4 0-1-2,0 3 0-1,3-1 0 4,14 5 1-1,-10-8 0 7,17-3-1-15,0-4-1 15,7-5 9-15,0-5 8 15,10-3 5-16,-3-4-10 1,0 0-2 14,-7 0-10-14,-1-21 1 15,1-2-1-15,-7-5-28 15,25-8-126-15,-25 5-189-1,-11 6-278 4</inkml:trace>
    </iact:actionData>
  </iact:action>
  <iact:action type="add" startTime="77639">
    <iact:property name="dataType"/>
    <iact:actionData xml:id="d28">
      <inkml:trace xmlns:inkml="http://www.w3.org/2003/InkML" xml:id="stk28" contextRef="#ctx0" brushRef="#br1">24040 6343 162 0,'0'0'864'7,"0"0"-676"-1,0 0-109 2,0 0 44 0,0 0 2 0,0 0-60-2,0 0-43 4,0 0-21-4,7 0 25 0,-7 0 10 2,7-9 14 0,17-8-5 0,-3-11-19-2,24-7-17 4,7-7-8-4,10-1-1 2,-3 2 0-2,7 6-2 4,3 5 1-4,-10 8-8 3,-7 8-6-4,-7 10-14 3,-7 4-6 0,-17 0-16 0,-4 27 22-1,-3 13 4 0,-7 19 14 3,-7 8 11-4,0 11 11 0,0 8 1 2,0 0 7 0,0-3 4 1,0-2 2 4,0-7-15-12,0-7-3 15,14-9-7-15,10-13 0 15,14-8-1-16,7-7-4 17,-3-10 5-16,27-7 10-1,14-8 6 15,-4-5-3-13,18 0-4 13,0-18-9-14,-7-4-17 14,7-13-94-14,-14 5-145 15,-31-1-457-15</inkml:trace>
    </iact:actionData>
  </iact:action>
  <iact:action type="add" startTime="78260">
    <iact:property name="dataType"/>
    <iact:actionData xml:id="d29">
      <inkml:trace xmlns:inkml="http://www.w3.org/2003/InkML" xml:id="stk29" contextRef="#ctx0" brushRef="#br1">25497 6186 307 0,'0'0'862'2,"0"0"-682"4,0 0-90 2,0 0-6-2,-180 96-1 4,111-44-18-4,-10 15-15 4,-18 8 4-6,-11 13-1 4,-2 13 15 0,-8 7-18 0,-3 6-23-1,10 4-17-1,-3-5 0 4,17-5-10-3,24-9-13 0,15-14-46 1,26-14-49 3,25-14-88 6,7-18-145-15,7-25-305-2</inkml:trace>
    </iact:actionData>
  </iact:action>
  <iact:action type="add" startTime="78759">
    <iact:property name="dataType"/>
    <iact:actionData xml:id="d30">
      <inkml:trace xmlns:inkml="http://www.w3.org/2003/InkML" xml:id="stk30" contextRef="#ctx0" brushRef="#br1">25816 5929 851 0,'0'0'215'5,"0"0"-132"1,0 0-8 2,0 0-4 0,0 0-71 0,0 0 2-2,0 0-2 3,90-53 1-2,-66 43 5 2,4 3 1-4,-4 2 2 3,4 0-2 0,-4 5-7 0,-10 0 0-1,10 0 0 0,-17 0 0 1,0 0-16 0,-7 0-5 0,0 7-26-2,0 8 23 4,0 5 24-4,-7 11 33 0,-17 6 41 2,-4 8-33 6,-3 6-17-11,0 0-11 3,3-4-13 3,4-3 11 7,10-12-11-15,7-7-1 14,7-9 0-14,0-7-23 15,0 0 5-15,14-4 19 0,17-2 21 13,14 0-5-13,7-3-8 15,27 0-8-15,-9-6-156 16,-5-10-328-16</inkml:trace>
    </iact:actionData>
  </iact:action>
  <iact:action type="add" startTime="79278">
    <iact:property name="dataType"/>
    <iact:actionData xml:id="d31">
      <inkml:trace xmlns:inkml="http://www.w3.org/2003/InkML" xml:id="stk31" contextRef="#ctx0" brushRef="#br1">26726 6586 519 0,'0'0'539'5,"0"0"-455"1,0 0-44 1,0 0 30 1,0 0-2 0,-45 154-39-2,38-106-16 2,-7-2-6 0,0-4 0 1,-3-3-7-4,10-13 1 5,0-7-1-4,7-12 0 4,0-5 0-6,0-2 3 4,0 0 24 0,14-14 17 0,17-20-30-1,14-9-14 0,0-6-15 3,0-5-21-4,7 1-3 1,0 6 20 1,-7 3 9 4,-17 9 9 5,10 11 0-16,-14 6 1-1,-10 8 0 15,0 7 0-14,-14 3-14 15,7 0-5-15,3 5 19 3,-3 18 6 7,-7 7 28-6,14 13 24 7,-14 9-5 5,7 7-18-16,-7 1-17-1,7 1-17 16,-7-6-1-15,7-7-2 14,3-7-88-14,4-17-98 15,0-8-161-15,3-14-193-1</inkml:trace>
    </iact:actionData>
  </iact:action>
  <iact:action type="add" startTime="79746">
    <iact:property name="dataType"/>
    <iact:actionData xml:id="d32">
      <inkml:trace xmlns:inkml="http://www.w3.org/2003/InkML" xml:id="stk32" contextRef="#ctx0" brushRef="#br1">27571 6831 978 0,'0'0'237'2,"0"0"-206"4,0 0-2 2,0 0-5 0,162 0-24-1,-86-2-50 0,-17-6-166 2,-7-2-177-8</inkml:trace>
    </iact:actionData>
  </iact:action>
  <iact:action type="add" startTime="79940">
    <iact:property name="dataType"/>
    <iact:actionData xml:id="d33">
      <inkml:trace xmlns:inkml="http://www.w3.org/2003/InkML" xml:id="stk33" contextRef="#ctx0" brushRef="#br1">28508 6473 599 0,'0'0'718'4,"0"0"-620"2,0 0-74 4,0 0 9 5,0 171 18-14,0-95-35 14,0 7-16-14,-6 5-30 15,-1-2-41-15,7 1-80 0,-7-20-178 15,7-25-459-15</inkml:trace>
    </iact:actionData>
  </iact:action>
  <iact:action type="add" startTime="80445">
    <iact:property name="dataType"/>
    <iact:actionData xml:id="d34">
      <inkml:trace xmlns:inkml="http://www.w3.org/2003/InkML" xml:id="stk34" contextRef="#ctx0" brushRef="#br1">27107 5836 654 0,'0'0'364'7,"0"0"-250"1,0 0-46 0,0 0-4 1,0 0-42-4,0 0 1 4,-170 83-3-2,108-48 33 3,-11 14 41-6,-10 8-10 4,-7 11-11 0,0 8-2 0,-7 4 2-2,7 4-27 2,11 6-10 0,9 3-17 0,12 5-10 4,13 1-8 2,24-1-1-13,21 1-20 14,0 1-13-14,52 0-21 16,45 12-32-16,83 14-75-1,-25-26-138 16,1-16-237-15</inkml:trace>
    </iact:actionData>
  </iact:action>
  <iact:action type="add" startTime="81068">
    <iact:property name="dataType"/>
    <iact:actionData xml:id="d35">
      <inkml:trace xmlns:inkml="http://www.w3.org/2003/InkML" xml:id="stk35" contextRef="#ctx0" brushRef="#br1">28661 5936 1164 0,'0'0'290'8,"0"0"-173"0,0 0-34 0,0 0-46-2,0 0-37 4,0 0-24-4,0 0 8 0,86 89 16 2,-41-37 24 0,7 15 15 0,4 5-2-2,2 11-2 3,-13 6-13-2,0 4-8 3,-17 5-4-6,3 8 2 5,-17 7-5 0,3 5-1 2,-10 3 10-10,-7 3-1 14,0-4 1-14,0-1 3 15,0-6-6-15,-7-4-13 15,-3-6-51-15,-4 23-88 14,0-25-97-14,-10-24-412-1</inkml:trace>
    </iact:actionData>
  </iact:action>
  <iact:action type="add" startTime="94064">
    <iact:property name="dataType"/>
    <iact:actionData xml:id="d36">
      <inkml:trace xmlns:inkml="http://www.w3.org/2003/InkML" xml:id="stk36" contextRef="#ctx0" brushRef="#br1">2724 14278 1106 0,'0'0'284'10,"0"0"-194"-4,0 0-45 0,0 0 45 2,0 0 25 0,0 0-43 1,0-11-21-4,0 11-9 4,0 0 7-1,0 0 26 1,0-2 4-5,0 2-32 4,0-5-19 0,0 0-20 0,0-6-8-2,-7 5-29 2,0-5-38 1,7-1-48-2,0-4-42 1,0-7-59-2,14-17-64 3,17 5-91-2,-10 0-136-6</inkml:trace>
    </iact:actionData>
  </iact:action>
  <iact:action type="add" startTime="94466">
    <iact:property name="dataType"/>
    <iact:actionData xml:id="d37">
      <inkml:trace xmlns:inkml="http://www.w3.org/2003/InkML" xml:id="stk37" contextRef="#ctx0" brushRef="#br1">4136 12953 692 0,'0'0'670'4,"0"0"-557"4,0 0-24-2,0 0 17 3,0 0-5-2,-149-49-50 1,104 49-31-2,1 0-15 4,-8 18-5-4,0 10-1 3,-4 7-13-4,11 6 13 3,4 7 1 0,10 2-2 0,-1 1 1 0,19-2-7-2,-1-6-6 4,7-5-1-4,7-7-13 0,0-8-46 2,21-4-12 2,10 2 47-4,3-6 39 8,18 3 0-13,-7-4 3 14,18 2 4-14,-11-1-5 16,6 5 6-16,-6 2-8 14,7 3 2-14,-7 3-2 14,10 2 0-14,-17 6 0 0,-17-1-1 15,10 3-9-15,-24 2-25 14,3 8 22-14,-10 7-12 15,-7 9 25-15,0 5 16 14,-31 5-16-14,3-1-8 15,-17-8-21-15,0-7 9-1,-17-13 5 16,20-12 15-15,-3-16 6 15,14-12 25-15,0-5 4 14,17-11 2-14,7-28-32 14,7-13-5-14,0-16-6 15,21-18 6-14,17-15 16-2,7-13 28 16,7-3-6-15,0-4-24 14,-7 8-14-14,-7 15-16 15,-7 14-42-16,-3 11-131 17,-14 22-134-16,-4 21-233-1</inkml:trace>
    </iact:actionData>
  </iact:action>
  <iact:action type="add" startTime="95128">
    <iact:property name="dataType"/>
    <iact:actionData xml:id="d38">
      <inkml:trace xmlns:inkml="http://www.w3.org/2003/InkML" xml:id="stk38" contextRef="#ctx0" brushRef="#br1">4905 13202 1382 0,'0'0'292'3,"0"0"-208"4,0 0-62 1,0 0-13-2,-160 122-9 3,119-63-1-2,-14 14 1 1,10 11 0-2,10 2 7 4,4 1 3-4,10 2 6 5,21-5-15-8,0 0 0 5,21-5-1 0,24-9 0 0,21-8-16-1,17-14 8 0,20-15 7 3,-6-16 1-4,11-17 7 3,-11 0 6-4,-25-17 0 4,-3-23 4 0,-27-13 19 3,-11-15 14-11,-7-18-13 13,-24-11-36-13,0-10-1 15,-38 2-79-15,-14 1-38 15,-17 16-65-15,-28 7-62 15,18 24-72-16,16 22-54 0</inkml:trace>
    </iact:actionData>
  </iact:action>
  <iact:action type="add" startTime="95763">
    <iact:property name="dataType"/>
    <iact:actionData xml:id="d39">
      <inkml:trace xmlns:inkml="http://www.w3.org/2003/InkML" xml:id="stk39" contextRef="#ctx0" brushRef="#br1">6113 13741 408 0,'0'0'869'6,"0"0"-638"2,0 0-83-1,0 0-40 3,0 0-55-6,0 0-31 6,0 0-22-4,103 0 1 4,-44-6 14-6,10 5-8 4,4 1 2 0,3 0-9 0,-10 0-36-1,3 1-91 0,-24 28-152 2,-17-4-302-2,-21 0-209-6</inkml:trace>
    </iact:actionData>
  </iact:action>
  <iact:action type="add" startTime="96051">
    <iact:property name="dataType"/>
    <iact:actionData xml:id="d40">
      <inkml:trace xmlns:inkml="http://www.w3.org/2003/InkML" xml:id="stk40" contextRef="#ctx0" brushRef="#br1">5978 14293 1189 0,'0'0'259'3,"0"0"-208"5,0 0-10 6,173 0 33-13,-94 0-17 14,4 0-37-14,7 0-2 15,-7 0-18-16,-17 2-62 17,-14 3-162-16,-14 1-642-1</inkml:trace>
    </iact:actionData>
  </iact:action>
  <iact:action type="add" startTime="97159">
    <iact:property name="dataType"/>
    <iact:actionData xml:id="d41">
      <inkml:trace xmlns:inkml="http://www.w3.org/2003/InkML" xml:id="stk41" contextRef="#ctx0" brushRef="#br1">8068 12958 1071 0,'0'0'185'7,"0"0"-156"1,0 0-1-2,7 144 18 3,-7-69 8-2,0 33 0-1,0 40 18 3,0 45 0-2,-14 18-2 1,4-10-14-2,-4-45-28 6,7-50-13 3,7-36-15-15,0-16-64 17,0-2-47-17,0-6-84 17,7-11-150-16,0-23-152-1</inkml:trace>
    </iact:actionData>
  </iact:action>
  <iact:action type="add" startTime="97595">
    <iact:property name="dataType"/>
    <iact:actionData xml:id="d42">
      <inkml:trace xmlns:inkml="http://www.w3.org/2003/InkML" xml:id="stk42" contextRef="#ctx0" brushRef="#br1">8051 12701 1206 0,'0'0'208'2,"0"0"-155"1,0 0-42 5,0 0-3 1,142-126 32-2,-59 90-12-1,20 12 0 3,1 6-18-2,17 12-9 1,-10 6 11-2,-7 11-12 2,-4 24-1 0,-27 16-17 0,-14 8 2-1,-21 9-7 0,-14 9 7 3,-24 0 3-4,-10 2 12 4,-35 4-4 9,-21-1 4-18,-24-6-43-1,0-10 2 14,0-19-49-13,10-29-63 16,11-18-210-16,35 0-401-1</inkml:trace>
    </iact:actionData>
  </iact:action>
  <iact:action type="add" startTime="98127">
    <iact:property name="dataType"/>
    <iact:actionData xml:id="d43">
      <inkml:trace xmlns:inkml="http://www.w3.org/2003/InkML" xml:id="stk43" contextRef="#ctx0" brushRef="#br1">10439 11476 567 0,'0'0'587'2,"0"0"-426"3,0 0-42 4,0 0 9-4,0 0-32 5,0 0-55-4,0 0 7 4,-80 97-15-6,25-29 37 4,-4 19 26 0,-21 37-9 0,-10 42-6-1,-7 49-17 0,-10 29-16 2,10 5-12-2,25-8-10 4,20-16 1 5,27-1-6-15,25-2-5 15,0-6-15-15,63-11-1-1,16-17-14 15,36-15-28-13,9-19-26 13,11-12-36-14,14-20-78 15,-14-36-76-16,-38-31-147 16,-31-26-748-15</inkml:trace>
    </iact:actionData>
  </iact:action>
  <iact:action type="add" startTime="103187">
    <iact:property name="dataType"/>
    <iact:actionData xml:id="d44">
      <inkml:trace xmlns:inkml="http://www.w3.org/2003/InkML" xml:id="stk44" contextRef="#ctx0" brushRef="#br1">16752 11744 497 0,'0'0'382'7,"0"0"-160"1,0 0-150-2,0 0-21 2,0 0 14 0,0 0-49 0,0-6-16-1,0 28 0 0,0 18 65 1,-7 15 31 0,0 12-25-2,-11 14-30 2,-2 2-11 0,13-3-12 0,-11-9-8-2,18-12-9 4,-7-14 0-3,7-15-1 1,0-14-9-3,0-9-36 3,0-7 6 0,0 0 39 0,7-28 13 0,18-18-12-2,6-19-1 3,3-13-17-2,11-6-23 2,0-1-11-4,7 7 16 3,0 5-32 2,0 11 37 6,-7 11 8-15,0 13 12 15,-14 13 0-15,-10 15 9 16,-4 10-25-16,-10 0 6-1,0 16 20 14,0 20 28-13,0 20 11 15,3 12 27-15,-10 18-30 15,7 4-14-15,-7 3-22 0,0-4 7 14,0-12-7-13,7-10-57 12,7-7-94-13,-7-19-187 15,0-19-277-16</inkml:trace>
    </iact:actionData>
  </iact:action>
  <iact:action type="add" startTime="103670">
    <iact:property name="dataType"/>
    <iact:actionData xml:id="d45">
      <inkml:trace xmlns:inkml="http://www.w3.org/2003/InkML" xml:id="stk45" contextRef="#ctx0" brushRef="#br1">17482 12255 1039 0,'0'0'495'6,"0"0"-437"0,0 0-48 3,0 0-10-4,0 0-24 3,0 0 23 0,149 13 1 0,-80-11-30-2,-3-2-42 2,37 0-80 0,-19-15-191 0,-26-7-290-7</inkml:trace>
    </iact:actionData>
  </iact:action>
  <iact:action type="add" startTime="103880">
    <iact:property name="dataType"/>
    <iact:actionData xml:id="d46">
      <inkml:trace xmlns:inkml="http://www.w3.org/2003/InkML" xml:id="stk46" contextRef="#ctx0" brushRef="#br1">18430 11796 1169 0,'0'0'329'4,"0"0"-249"9,0 0-57-10,0 0-7 5,-38 202-9-2,38-108-7 11,0 14-24-16,17 2-22 15,-3-7-56-15,17-1-63 14,-10-29-220-14,-7-26-255-1</inkml:trace>
    </iact:actionData>
  </iact:action>
  <iact:action type="add" startTime="104244">
    <iact:property name="dataType"/>
    <iact:actionData xml:id="d47">
      <inkml:trace xmlns:inkml="http://www.w3.org/2003/InkML" xml:id="stk47" contextRef="#ctx0" brushRef="#br1">16648 11184 477 0,'0'0'615'2,"0"0"-499"4,0 0-59 1,-166 104 31 2,121-38-24-3,3 39-25 2,4 47-16 2,7 51-4-3,24 17 19 2,14-12-22-5,45-27-16 6,7-57-34-1,10-33-51 8,59-5-96-16,-24-36-149 15,6-9-55-14</inkml:trace>
    </iact:actionData>
  </iact:action>
  <iact:action type="add" startTime="104586">
    <iact:property name="dataType"/>
    <iact:actionData xml:id="d48">
      <inkml:trace xmlns:inkml="http://www.w3.org/2003/InkML" xml:id="stk48" contextRef="#ctx0" brushRef="#br1">18572 11092 995 0,'0'0'184'6,"0"0"-184"0,0 0 0 4,0 0 4-6,156 73 26 4,-87-23-5 0,4 18 36 0,10 16 29-2,-7 11 0 2,-3 31-12 0,3 35-22 0,-31 33-1 0,-18-16-1-2,-20-34-26 3,-7-43-18-2,0-31-10-1,-20 11-53 4,-12 17-107-4,5-15-157 9,-4-33-360-14</inkml:trace>
    </iact:actionData>
  </iact:action>
  <iact:action type="add" startTime="104962">
    <iact:property name="dataType"/>
    <iact:actionData xml:id="d49">
      <inkml:trace xmlns:inkml="http://www.w3.org/2003/InkML" xml:id="stk49" contextRef="#ctx0" brushRef="#br1">19991 11363 950 0,'0'0'187'4,"0"0"-135"6,-152 51-23-6,100-24 8 5,0 2-26-2,17-1-11 1,4-4 1-2,17 2-1 2,4-3-7 0,10-4-6 0,0 4 2 0,0-3 11-2,0 0-1 4,17 0-1-4,11 3 1 0,3 4 1 2,14 10 23 0,14 4 26 0,10 10 2-2,11 10-16 4,3 6-22-3,-7 6 3 8,-17 0-16-14,0 3-26 15,-21-5 10-15,-18-3 10 14,-2-5-1-13,-18 0 7 13,0-3 0-13,0-2 16-2,-31-3 10 15,-14-7-7-14,0-5-19 14,-14-3 0-14,0-7-32 15,-10-8-43-15,-11-9-41 15,11-9-87-14,17-7-74-2</inkml:trace>
    </iact:actionData>
  </iact:action>
  <iact:action type="add" startTime="105529">
    <iact:property name="dataType"/>
    <iact:actionData xml:id="d50">
      <inkml:trace xmlns:inkml="http://www.w3.org/2003/InkML" xml:id="stk50" contextRef="#ctx0" brushRef="#br1">20386 11300 565 0,'0'0'496'7,"0"0"-402"1,0 0-43 0,0 0 8-2,0 0-34 3,0 0-14-1,0 0-5-1,103-14 7 1,-65 14 18-2,7 0-10 2,-6 0 1 0,2 14-6-2,-10 4 0 2,7 5-9 0,-17 3-1 0,-4 2 4-2,-10 3 19 4,-7 5-10-4,0 1 13 4,-24 2 6-6,-4-2 6 5,-10-1-15 3,0-1-12 6,11-8 1-18,-5-4-11 0,19-5-4 16,-5-5-3-15,18-3-9 14,0-3-7-14,0 5 16 15,31 6 2-15,7 0 9 15,7 2-11-14,7 0-17-2,7 0-129 15,0 3-71-14,-21-5-269 14,-7-3-114-14</inkml:trace>
    </iact:actionData>
  </iact:action>
  <iact:action type="add" startTime="106170">
    <iact:property name="dataType"/>
    <iact:actionData xml:id="d51">
      <inkml:trace xmlns:inkml="http://www.w3.org/2003/InkML" xml:id="stk51" contextRef="#ctx0" brushRef="#br1">16596 13532 977 0,'0'0'360'6,"0"0"-226"0,0 0-73 3,0 0 14-4,0 0-44 3,194-30 93-1,-14 9-12 2,79 2-19-1,63-2-29-2,14 1 17 2,13 0-34 1,-20 0-23-2,-7 3-8-1,-24 4-4 4,-21 10-2-4,-39 3-10 3,-30 0 0-2,-45 11-62 15,-60 4-27-21,-19-1-43-1,-33-1-50 15,12-9-88-14,-22-4-250 14,-10 0-368-14</inkml:trace>
    </iact:actionData>
  </iact:action>
  <iact:action type="add" startTime="106695">
    <iact:property name="dataType"/>
    <iact:actionData xml:id="d52">
      <inkml:trace xmlns:inkml="http://www.w3.org/2003/InkML" xml:id="stk52" contextRef="#ctx0" brushRef="#br1">18638 14071 778 0,'0'0'264'1,"0"0"-118"3,0 0 6 4,0 0 31 0,0 0-50 0,0 0-44-2,0 0 1 2,-21-21-3 0,7 21-37-2,-10 0-26 2,-14 0-23 0,3 9 6 0,-17 16-7-2,-3 2 9 3,10 6-8-2,17-3-1 3,-10-2-2-6,24-3-7 4,7-3 2 0,7 1-9 0,0 0-50-2,14 0-12 2,31-3 45 2,7-7 13-2,24-7 19 8,4-6 0-16,3 0-5 17,-7 0-11-16,-10-6-30-1,-21-4 2 16,-24-1 7-15,-14-3 28 14,-7-5 10-14,0-11 38 15,-14-8-32-15,-31-12 2 14,0 0-8-14,-7-1-18 15,7 5 2-15,7 17 16 15,10 7 14-16,14 9-1 0,-3 8 6 16,17 1-19-15,0 4-1 6,7 0-29-2,31 0-2 7,21 0 32-3,10 0 14-8,21 0-1 15,14 0-3-15,0-5-8 14,-1 0-2-14,-6 3-31 15,-14 1-66-16,-6-3-85 16,-12-8-6-15,-20-4-127 15,-17-1-237-15</inkml:trace>
    </iact:actionData>
  </iact:action>
  <iact:action type="add" startTime="107330">
    <iact:property name="dataType"/>
    <iact:actionData xml:id="d53">
      <inkml:trace xmlns:inkml="http://www.w3.org/2003/InkML" xml:id="stk53" contextRef="#ctx0" brushRef="#br1">19565 13589 781 0,'0'0'351'9,"0"0"-278"-2,0 0-49 1,0 0 5-2,0 0-4 3,156 0-9-2,-111 0-7 1,0 4-8 0,-7 8 6-2,-10 4-7 4,-4-2-1-4,-3 3-7 0,-21 4 3 2,0 4 5 0,0 6 21 0,-28 6-8-2,-17 3 7 3,-7 3-14-2,-3 0 17 2,13-8 25-4,11-10-2 7,7-7-27-3,17-7-6 8,0-10-7-16,7 3-3-1,0-4-6 15,14 5-9-13,17 2 12 13,14 3 21-14,7-3 11 15,14 4-26-15,24-10-6 14,-14 3-114-12,-17-4-273-3</inkml:trace>
    </iact:actionData>
  </iact:action>
  <iact:action type="add" startTime="109307">
    <iact:property name="dataType"/>
    <iact:actionData xml:id="d54">
      <inkml:trace xmlns:inkml="http://www.w3.org/2003/InkML" xml:id="stk54" contextRef="#ctx0" brushRef="#br1">27079 10299 823 0,'0'0'280'6,"0"0"-232"1,0 0-41 1,0 0-6 0,0 0 57-2,149 60 11 2,-76-7 24 1,10 18 17-2,14 14-11 1,20 41-36-2,18 50 5 3,7 60-16-2,-7 37-7-1,-31 13-13 3,-28-1-19 0,-38-18-7 7,-24 11-5-14,-14 14 11 13,-38 15-3-14,-14 25 2 15,-14 17-11-15,-10 0-7-1,0-12-22 15,10-22-9-13,14-38-43 13,14-42-47-14,11-77-147 15,9-59-348-11</inkml:trace>
    </iact:actionData>
  </iact:action>
  <iact:action type="add" startTime="123925">
    <iact:property name="dataType"/>
    <iact:actionData xml:id="d55">
      <inkml:trace xmlns:inkml="http://www.w3.org/2003/InkML" xml:id="stk55" contextRef="#ctx0" brushRef="#br1">22161 12212 426 0,'0'0'156'6,"0"0"-64"2,0 0-1-1,0 0 34 1,0 0 25-2,0 0-69 3,0-7-39-2,0-1-3 1,0 6 35 0,0 0 5-2,0 2-25 4,0 0-10-3,0 0-8-2,0 0-1 3,0 0 1 0,0 0-8 0,0 0-11-2,0 0-1 2,0 0-3 0,0 0 12 1,0 0-3-4,-7 0 4 5,7 0-2-4,0 0 3 2,0 0-12-2,0 0-8 3,0 0-5-2,0 0 4 1,0 0-5 0,-7 0 0-2,-3 0 2 4,3 0 6-4,-7 4-8 0,-17 6 0 2,3 8 0 0,-10 2-1 0,0 3 0-2,-7 2 0 4,0-3-4-4,0 4 4 3,0-4 6-4,4 2-5 5,3-5-1-4,-1 2 0 2,1-7 1 0,18-1 0-2,-12-4-1 11,12 2 2-16,-5 0-2 14,5-1 0-14,-5-3-2 15,5 3-7-15,-5 0 8 0,12 0 1 14,-12 0-1-14,12 1 1 15,-1-4 0-15,7-2 0 14,0-3 0-14,-4-2 1 15,11 3 12-15,0-3 0 2,0 0 2 4,0 0-5 1,0 0 6 0,0 0 9-2,0 0-2 2,0 0-6 0,0 0 3 0,0 0-10-2,0 0-9 4,0 0-1-4,0 0 0 4,0 0 0-6,0 0-6 5,0 0-1-2,0 0 7 1,0 0 1-1,0 0-1 0,0 0 0 2,0 0 0-2,0 0-1 1,0 0-1-2,0 0-10 2,11 0-4 0,-4 5 0-2,7 8 16 11,6 6 16-16,18 9-5 15,1 11 6-15,12 6 7 14,8 10-16-14,17 10 22 15,8 6 6-15,5 2-20-1,-2-2-4 16,3-8 13-15,-7-5-16 14,-7-11-3-14,-17-7-5 15,-7-10-1-15,-14-7 0 15,-17-8 0-16,-7-8 0 16,-4-1 1-15,-10-3 10-1,0-3 2 16,0 0 0-15,0 0-3 5,0 0-10 0,0 0-22 4,0-5-73-4,0-12-134 5,0-5-405-11</inkml:trace>
    </iact:actionData>
  </iact:action>
  <iact:action type="add" startTime="132413">
    <iact:property name="dataType"/>
    <iact:actionData xml:id="d56">
      <inkml:trace xmlns:inkml="http://www.w3.org/2003/InkML" xml:id="stk56" contextRef="#ctx0" brushRef="#br1">23109 12217 530 0,'0'0'150'3,"0"0"-39"5,0 0 53-2,0 0-7 3,0 0-47-4,0 0-40 3,-24 0 1 1,24 0 3-2,0 0 19 0,0-5-3 0,0-5-51 2,0-5-17-2,17-7-6-1,4-6-1 2,17-2-5 0,0-3 0 0,14 6 3-2,-7 5-13 2,0 9-1 1,-10 4-21-1,3 9-13-3,0 0 2 5,-10 9-1-4,-4 20-17 2,-3 15 24-2,-4 13 18 2,-3 13 9 1,-14 11 0-2,0 13 16 1,0 5 0 9,-14 8-8-17,-17 3-6 17,0-3 9-16,10-7-9 14,0-11-1-14,11-16 12 0,3-14-12 14,7-13 0-14,0-11-1 14,24-10 1-14,11-7 3 15,20-9-2-15,18-3 59 15,10-6-16-15,14 0-6-1,0 0-33 16,0-18-6-15,-7-5-62 14,13-17-68-14,-27 3-104 15,-17 2-283-15</inkml:trace>
    </iact:actionData>
  </iact:action>
  <iact:action type="add" startTime="132978">
    <iact:property name="dataType"/>
    <iact:actionData xml:id="d57">
      <inkml:trace xmlns:inkml="http://www.w3.org/2003/InkML" xml:id="stk57" contextRef="#ctx0" brushRef="#br1">24459 12116 854 0,'0'0'204'3,"0"0"-136"2,0 0-9 1,0 0 31 2,-180 154-12 0,83-47-16 0,-52 48 5 0,-31 51 0-2,-13 19 12 2,30-16-17 0,42-51-22-3,48-56-23 5,35-37 1 5,24-20-17-14,-3-5-1 15,17-6-50-15,38-34-174 15,14 0-274-15,17-31 239-1</inkml:trace>
    </iact:actionData>
  </iact:action>
  <iact:action type="add" startTime="133373">
    <iact:property name="dataType"/>
    <iact:actionData xml:id="d58">
      <inkml:trace xmlns:inkml="http://www.w3.org/2003/InkML" xml:id="stk58" contextRef="#ctx0" brushRef="#br1">24719 11779 817 0,'0'0'186'4,"0"0"-134"3,0 0 2 1,0 0-15-2,0 0 4 4,0 0 2-4,0 0-7 0,159-98 5 2,-124 90-9 0,-4 6-11 1,0 2-17-5,-3 0-6 6,-4 0-13-3,-10 7-2 2,-14 8-8-4,0 11-6 5,0 4 29-4,-7 13 4 2,-24 10 14-2,-14 7-18 2,0 6 12 1,-7-3-2 8,7-5-9-16,10-8 31 15,11-13 4-16,17-11-5 17,0-11-31-16,7-10-28-1,14-5 18 15,17 0 10-14,14 0 62 14,0-10-62-14,7-3-5 15,0 6-114-15,-7-1-138 15,-24 8-280-13</inkml:trace>
    </iact:actionData>
  </iact:action>
  <iact:action type="add" startTime="133978">
    <iact:property name="dataType"/>
    <iact:actionData xml:id="d59">
      <inkml:trace xmlns:inkml="http://www.w3.org/2003/InkML" xml:id="stk59" contextRef="#ctx0" brushRef="#br1">24144 14063 565 0,'0'0'374'7,"0"0"-241"0,0 0-51-1,0 0 105 4,0 0-17-4,0 0-15 3,0 0-30-3,0-36-14 1,0 17-72 2,0-2-17-2,0 4-13 0,0 6-9 0,0 1-70 2,0 1-101-2,24-13-174 0,4 4-169 0,3-3-96-6</inkml:trace>
    </iact:actionData>
  </iact:action>
  <iact:action type="add" startTime="134263">
    <iact:property name="dataType"/>
    <iact:actionData xml:id="d60">
      <inkml:trace xmlns:inkml="http://www.w3.org/2003/InkML" xml:id="stk60" contextRef="#ctx0" brushRef="#br1">24840 13489 791 0,'0'0'226'1,"0"0"-142"13,0 0 10-13,0 0-9 14,0 0-23-14,0 0-41 2,0 0-20 7,-142 35 0-4,111-10 0 8,-7 6 6-13,3-1-6 14,4 3 5-14,0 0-5 15,10-7 0-15,7-3 1 15,4-5-2-15,10-8-18 15,0-2-4-15,0-3-7-1,17 0 3 16,11 3 26-15,3-4 0 14,7 7 32-14,-10-1 4 15,3 2-20-15,-17 4-10 14,17 1-5-14,-10 7-1 15,3-2 2-14,-10 6 0-2,10-2 4 15,-10 6-5-15,0 0-1 16,-4 1-2-15,-10-1-8 15,0 1 10-15,0 0 1 15,0-6 9-15,-17-1-10-1,3-7-9 15,-10-6 2-13,10-3 5 13,0-6-12-14,-3-4-12 15,10 0 14-15,0-4-1 14,7-19-33-14,0-9 23 15,0-11 14-15,0-7-7 0,0-5 14 14,24-8-14-14,-10-1-31 14,7 1-21-14,3 6-17 15,7 7-42-15,-10 0-52 15,0 13-25-14,3 12-281-2</inkml:trace>
    </iact:actionData>
  </iact:action>
  <iact:action type="add" startTime="134866">
    <iact:property name="dataType"/>
    <iact:actionData xml:id="d61">
      <inkml:trace xmlns:inkml="http://www.w3.org/2003/InkML" xml:id="stk61" contextRef="#ctx0" brushRef="#br1">25203 13600 522 0,'0'0'663'4,"0"0"-539"4,0 0-59-2,0 0 20 2,0 0-41 0,0 0-5 1,-110 151-23-4,89-103-10 4,-3 2 7-2,3 3 2 9,14-1-14-16,-4-3-1 6,11-2 0 2,0-6 0 0,11-6-29-1,17-10-22 0,3-12-23 3,14-11 10-4,-7-2 64 0,14-7 12 3,-7-23-4-2,-11-10 18 1,-3-9-15-2,-10-9 8 2,-4-1-3 0,-17-10-6 0,0 1-10-1,0 1-21 6,-24 4-12-11,-28-13-88 13,7 18-183-14,0 10-28 0</inkml:trace>
    </iact:actionData>
  </iact:action>
  <iact:action type="add" startTime="135460">
    <iact:property name="dataType"/>
    <iact:actionData xml:id="d62">
      <inkml:trace xmlns:inkml="http://www.w3.org/2003/InkML" xml:id="stk62" contextRef="#ctx0" brushRef="#br1">26041 11727 654 0,'0'0'364'3,"0"0"-189"3,0 0-63 3,0 0-30-1,0 0-35-2,0 0-31 2,0 0 1 0,-97 123 34 0,59-58 29-1,0 10-16 0,3 14-16 2,-3 9-23-2,7 5-5-1,3-1-11 2,4-2-8 0,17-10-1 0,0-6 0-1,7-14-20 6,0-8-47 3,21-5-40-15,17-10-54-1,14 6-45 16,0-15-61-14,-7-8-100-2</inkml:trace>
    </iact:actionData>
  </iact:action>
  <iact:action type="add" startTime="135884">
    <iact:property name="dataType"/>
    <iact:actionData xml:id="d63">
      <inkml:trace xmlns:inkml="http://www.w3.org/2003/InkML" xml:id="stk63" contextRef="#ctx0" brushRef="#br1">26158 12326 390 0,'0'0'717'8,"0"0"-550"-2,0 0-108 4,0 0-21-3,0 0-29-2,0 0-8 3,0 0 0 0,0 92 16 3,0-53 9-8,0-1 13 7,-6-1-14-4,-1-4-8 3,7-5-10-4,-7-9-6 3,7-6-2 0,0-8 1 0,0-5-13-2,0 0-2 2,0-2-5 0,7-19 11 0,0-9 9 0,17-5-25-2,-3-3-2 4,3-3-4-4,-3 5-18 0,10-1 23 2,-11 6 7 1,5 3 3 1,-5 6-11 6,-6 3 6-15,-3 9 14 15,-4 8 7-15,0 2-1-1,-1 0-6 16,-6 2 7-15,7 21 20 5,0 5 8 3,4 9-2 8,-4 4-10-17,0 2 0 16,-1 2-5-14,1-3-11-2,-7-4-43 15,0 0-92-14,0-13-119 15,0-12-117-15</inkml:trace>
    </iact:actionData>
  </iact:action>
  <iact:action type="add" startTime="136368">
    <iact:property name="dataType"/>
    <iact:actionData xml:id="d64">
      <inkml:trace xmlns:inkml="http://www.w3.org/2003/InkML" xml:id="stk64" contextRef="#ctx0" brushRef="#br1">26653 12485 851 0,'0'0'285'6,"0"0"-279"-1,0 0-6 2,0 0 5 2,0 0-5-2,142 0-134-1,-114 0-106 2,-4 0-109-6</inkml:trace>
    </iact:actionData>
  </iact:action>
  <iact:action type="add" startTime="136581">
    <iact:property name="dataType"/>
    <iact:actionData xml:id="d65">
      <inkml:trace xmlns:inkml="http://www.w3.org/2003/InkML" xml:id="stk65" contextRef="#ctx0" brushRef="#br1">27159 12025 867 0,'0'0'578'2,"0"0"-514"-2,0 0-63 14,0 0 28-13,7 152 0 14,-7-79-23-14,0 8-6 15,0 1-10-15,0-4-31 15,0 6-75-15,0-21-230-1,0-21-230 17</inkml:trace>
    </iact:actionData>
  </iact:action>
  <iact:action type="add" startTime="136859">
    <iact:property name="dataType"/>
    <iact:actionData xml:id="d66">
      <inkml:trace xmlns:inkml="http://www.w3.org/2003/InkML" xml:id="stk66" contextRef="#ctx0" brushRef="#br1">27280 11417 1243 0,'0'0'269'2,"0"0"-207"4,0 0-34 2,0 0-28-1,0 0 62 2,0 0-20-4,163 135-10 3,-118-69 3 0,-1 9-12 0,1 14-4-1,-6 9-10 0,-12 7-7 7,4 7 6-12,-10 3-7 7,-4 22 0-3,-10 21 0 5,-7 19 0-6,0-19-1 11,-24-35-10-15,10-43-85 15,-13-29-67-15,-18 7-111 15,-7-10-93-14,7-10-259-2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08-28T02:02:45.6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0757">
    <iact:property name="dataType"/>
    <iact:actionData xml:id="d0">
      <inkml:trace xmlns:inkml="http://www.w3.org/2003/InkML" xml:id="stk0" contextRef="#ctx0" brushRef="#br0">18146 4519 884 0,'0'0'267'9,"0"0"-170"-3,0 0 19 4,0 0-59-5,0 0-14 2,0 0-12 2,0-38-17-1,0 34 7-2,0-1 47 2,7-4-4 0,17 0-35 0,4-5-16 0,10 2-7-2,14 0-5 2,7 0 1 0,3 2-1-2,4 2 7 1,-7 3-8 1,-7 2-1 0,-7 1-8-1,0 2-10 2,-21 0-1-2,-3 0-11 3,-14 7-7-7,3 9-4 6,-10 6 12-2,0 2 21 1,0 8 9-2,-17 4 17 2,-18 8 15 2,-10 9-4-4,0-1-11 4,-17 5 1 9,3-6-11-19,7-5 8 19,7-8-9-18,7-13 4-1,24-7-3 5,0-10-7 11,14-6 0-15,0-2-14 15,0 0-9-15,0 0 10 4,14 0-6-1,17 7 19 4,4 9 0 8,20 7 7-15,-3 6-7 14,7 11 1-14,0 6 0 4,-7 2 0 6,-7 5-1-6,-7-3 1 7,-17 3-2-8,-21-6 0 8,0 4 1-11,-7-2 29 15,-38 0 12-15,-14-6-26 15,-7-5-3-15,-10-12 5 14,-7-17-17-14,10-9-32 16,14 0-55-15,4-38-92-2,20 1-115 15,18-4-377-11</inkml:trace>
    </iact:actionData>
  </iact:action>
  <iact:action type="add" startTime="42069">
    <iact:property name="dataType"/>
    <iact:actionData xml:id="d1">
      <inkml:trace xmlns:inkml="http://www.w3.org/2003/InkML" xml:id="stk1" contextRef="#ctx0" brushRef="#br0">19922 4570 373 0,'0'0'358'2,"0"0"-221"5,0 0-41 1,0 0 35-2,0 0-48 2,0 0-40 0,0 0 15 1,0 0 74-4,0 0 21 5,0 0-21-3,0 5-44 2,-14 4-39-3,-10 9-30 0,-21 9 12 2,-7 14-15 1,-21 9-10-2,-3 9-1-1,-4 0-4 4,-3 0 5-2,14-3-4 0,3-6-2 5,21-10 0-10,14-10 1 10,10-9 0-11,8-9-1 13,13-5-16-12,0 2-12 10,0 0 3-8,20 9 11-5,18 7 14 12,14 7 1-8,25 6 17 9,2 7 1-10,4 3-6 11,7 2-3-12,-7 1-8 12,-3-5 4-10,-11-3-5-3,-10-8-1 11,-7-3-19-8,-7-6-47 9,14-24-94-10,-14-2-146 12,-14 0-269-11</inkml:trace>
    </iact:actionData>
  </iact:action>
  <iact:action type="add" startTime="42770">
    <iact:property name="dataType"/>
    <iact:actionData xml:id="d2">
      <inkml:trace xmlns:inkml="http://www.w3.org/2003/InkML" xml:id="stk2" contextRef="#ctx0" brushRef="#br0">20946 4327 1046 0,'0'0'213'10,"0"0"-200"-6,0 0 9 4,0 0 95 0,0 0-20-2,118 150-44 4,-87-95 5-4,4 7-10 0,-4 11 18 2,-7 11-18 0,4 7-13 0,-14 7-12-2,3 5-1 2,-3 0-9 0,-7-5-4 1,0-12 0-4,3-15-8 9,-3-18-1-2,0-18 0-10,0-15 0 12,0-10 0-11,-7-10 11 14,0 0 22-16,0-20 35-1,0-20-52 16,-7-16-16-15,-7-6-34 11,-3-7-16-9,3 6 27 10,7 8 11-10,0 9 12 15,7 14 0-17,0 10 18-1,0 8 4 11,-7 9 10-7,7 5 2 13,-10 0-22-16,3 0-12 15,-7 14-61-14,-7 18 41-2,-17 16 20 14,-7 12 9-12,0 8 4 13,-7-2-3-14,7-10-9 15,7-12-1-15,17-12-6 15,4-11-100-15,17-21-129 0,0 0-138 11,0-22-268-9</inkml:trace>
    </iact:actionData>
  </iact:action>
  <iact:action type="add" startTime="43418">
    <iact:property name="dataType"/>
    <iact:actionData xml:id="d3">
      <inkml:trace xmlns:inkml="http://www.w3.org/2003/InkML" xml:id="stk3" contextRef="#ctx0" brushRef="#br0">22608 4413 1275 0,'0'0'547'1,"0"0"-472"3,0 0-63 6,0 0-2-7,0 0-3 5,0 0 2 0,0 0-3 1,-163 164-6-3,104-116 9 1,-10 5 12 2,3-2-1-2,-3 1 22 1,10-4 2-2,7-3-14 4,7-7-20-4,14-3-8 0,17-10 5 2,0-2-7 0,14-6-8 0,0 2 7-2,0 0-18 4,7 4 1-4,24 5 18 4,-3 5 11-2,24 4 0 2,10 3 1 7,4 1 3-15,10 2-8-2,4-3-1 14,-4 0-6-13,-10 0-78 15,17 5-124-15,-24-9-180 16,-21-10-566-17</inkml:trace>
    </iact:actionData>
  </iact:action>
  <iact:action type="add" startTime="43934">
    <iact:property name="dataType"/>
    <iact:actionData xml:id="d4">
      <inkml:trace xmlns:inkml="http://www.w3.org/2003/InkML" xml:id="stk4" contextRef="#ctx0" brushRef="#br0">23480 4570 1048 0,'0'0'557'2,"0"0"-468"2,0 0 2 6,0 0-20-5,0 0-18 3,0 0-46 0,0 0-7-1,0 19 0 0,0 4 52 0,-14 8 59 1,-7 6-29 0,-17 8-20 0,0 9-10-2,10-4-5 4,-10-2-24-4,14-6-11 0,3-8-4 2,14-11-8 0,7-10-11 0,0-4-1 0,0-4-2-1,14 0 14 0,24-3 13 3,28 0 33-3,17-2 5 0,21 0-17-1,7 0-22 2,3-4-12 0,-3-6-27-2,-15 1-67 3,-19 5-42 0,-12 1-61-2,-20 3-65 10,-7 0-116-16,-24-5-415-1</inkml:trace>
    </iact:actionData>
  </iact:action>
  <iact:action type="add" startTime="44334">
    <iact:property name="dataType"/>
    <iact:actionData xml:id="d5">
      <inkml:trace xmlns:inkml="http://www.w3.org/2003/InkML" xml:id="stk5" contextRef="#ctx0" brushRef="#br0">24324 4502 1691 0,'0'0'351'1,"0"0"-290"2,0 0-50 7,0 0-11-6,-14 195 63 4,-17-55-20 0,3 33 0 1,-10 14 4-2,7-32 1-1,11-36-23 4,2-44-22-4,11-14-3 2,0 4-67-2,0 1-85 5,7-11-149 9,-6-34-303-19</inkml:trace>
    </iact:actionData>
  </iact:action>
  <iact:action type="add" startTime="50819">
    <iact:property name="dataType"/>
    <iact:actionData xml:id="d6">
      <inkml:trace xmlns:inkml="http://www.w3.org/2003/InkML" xml:id="stk6" contextRef="#ctx0" brushRef="#br0">18250 8966 469 0,'0'0'240'7,"0"0"-148"0,0 0-10 0,0 0 64 3,0 0-30-5,0 0-39 3,0 0-14 0,0 0 11-1,0 0 19-1,0 0 2 2,0 0-34 0,0 0-32 0,0 0-15 0,0 0-14-2,7 0-10 5,3 0-9-6,4 8 7 1,0 2 12 2,24 3 8 0,-7-1-7 1,14 3 7-4,0-2-7 4,7-3 9-2,0-2-4 2,0-1-5-4,0-5 1 5,-14-2 0-3,-3 0-1 0,3 0 5-1,-7 0-6 2,-3-14-1 0,-4-4 0 0,-3-8 0 0,-4 2 1-2,-3-5 0 4,-7 1-9-4,0 1-1 0,0 3 7 3,-7-3-3 9,0 2 5-18,0 1-15 3,0-2 1 5,0 3 14 0,0 1-5 2,0-1-7-5,-14 3 1 11,7 0 2-16,-14 0 8 16,-3 3-4-15,-7-4-4 15,3 3 10-16,-3 4 0 17,3-1-1-17,-3 2 1 2,-7 3-20 12,10 1 19-12,-10 7-2 13,7 2 1-15,3 0-11 17,-3 0 13-17,-7 2 6 16,10 17-6-15,-3 0 8 15,-7 8 8-15,7 0-7 15,3 3-8-15,-3 0 0-1,3 5 11 15,4 0-4-14,3 3-6 15,15 3 7-15,-12-1-1 15,11 0 1-15,-7 4 11 0,14-4-2 13,0-3-13-12,0-4-5 13,0 0 0-14,0-5 0 15,0-4 13-15,14 1 5 14,0 1-17-14,10-1 5 15,4 2 1-15,3 4-1 15,14 0 3-15,0 1-8-1,14-2 0 15,10 0 5-14,4-1 1 15,3-7-7-15,-3-3 7 15,-4-3-6-15,-3-5 0 0,0-6-1 14,-11-4-16-14,-3-1-32 14,7-5-102-13,-21-17-167 13,-11-8-552-14</inkml:trace>
    </iact:actionData>
  </iact:action>
  <iact:action type="add" startTime="52651">
    <iact:property name="dataType"/>
    <iact:actionData xml:id="d7">
      <inkml:trace xmlns:inkml="http://www.w3.org/2003/InkML" xml:id="stk7" contextRef="#ctx0" brushRef="#br0">19167 7578 611 0,'0'0'219'6,"0"0"-60"3,0 0-16-1,0 0-20 1,0 0-56-6,0 0-23 5,0 0 3 0,-7-5 23 0,7 5 7-2,0 0-20 2,0 0-28 1,0 0-4-2,0-1-25 1,0 1-7-1,18-4-6 3,2-1 13-5,19-2 1 2,-1 0 5 0,7 1-6 2,-11 1 0-2,11 3-8 1,-14 2-14 0,7 0 3-1,-17 0 6 2,-7 0-7-5,3 7-17 4,-3 6 0 0,-14-1-16 1,0 6-5-4,0 2 25 3,0 3 5 1,-31 2 28-2,3 3 8 1,-10-2 12-2,0-2-4 4,4-1-15-3,2-5 1-2,8-6 21 3,10-2-18 0,7-5-5 2,7-5-19-5,0 2-9 5,0 2-1-4,7-2-27 4,18 6 49-6,-5 1 7 4,12 4 1 2,2 2 10 7,-3 2-1-16,0 5 0 15,-3 0-9-14,-11 2-1-2,-10 3-6 15,-7-3 6-14,0 2 13 15,0-1 36-16,-7 0-4 16,-24 0-23-15,-7 0-1 15,-14-2-21-15,0-3-18-1,0-7-58 16,1-13-90-15,6 0-222 16,20 0-299-16</inkml:trace>
    </iact:actionData>
  </iact:action>
  <iact:action type="add" startTime="53881">
    <iact:property name="dataType"/>
    <iact:actionData xml:id="d8">
      <inkml:trace xmlns:inkml="http://www.w3.org/2003/InkML" xml:id="stk8" contextRef="#ctx0" brushRef="#br0">20811 8126 937 0,'0'0'305'8,"0"0"-227"2,0 0-27-7,0 0 0 6,0 0-51-1,0 0 14-1,0 0-11-1,-62 69 64 3,20-34 19 0,-20 7 13-3,-4 2-25 1,-10 5-4 0,4-2-8 1,-5-2-20 1,5 1-14-4,3-6-3 3,10-5-6 0,7-7-10 0,21-7-8-2,10-9-1 4,14-5 0-3,7-2-12 2,0 1-8-5,0 4-14 4,0 5-1 0,28 7 35 1,3 9 4 4,21 9 9-12,0 6-4 15,24 7 7-15,-10 4-7 15,10 1-7-14,-4 0 5 12,-13 0-7-13,3-5-33 15,-10-1-70-15,7-1-71-1,-14-13-108 15,0-15-279-13</inkml:trace>
    </iact:actionData>
  </iact:action>
  <iact:action type="add" startTime="56067">
    <iact:property name="dataType"/>
    <iact:actionData xml:id="d9">
      <inkml:trace xmlns:inkml="http://www.w3.org/2003/InkML" xml:id="stk9" contextRef="#ctx0" brushRef="#br0">22767 7339 895 0</inkml:trace>
    </iact:actionData>
  </iact:action>
  <iact:action type="add" startTime="56093">
    <iact:property name="dataType"/>
    <iact:actionData xml:id="d10">
      <inkml:trace xmlns:inkml="http://www.w3.org/2003/InkML" xml:id="stk10" contextRef="#ctx0" brushRef="#br0">22767 7339 895 0,'-56'-136'336'1,"56"136"-209"-1,0 0 0 7,0 4-50-4,0 1-58-3,11 4-19 11,-11 9 0-2,0 9 64-7,7 11 23 7,0 8 1-2,0 9-8 9,-1 8-15-15,1 5 2 15,4 4-35-15,3 2-11 15,-8-1-15-15,8-5-5-1,-7-5 6 16,11-12 2-15,-12-11-8 15,-6-12 0-16,7-14 0 16,-7-6 0-15,0-6 17 15,0-2 6-15,0 0 51-1,0-23 40 9,0-17-112-2,-13-10-3 9,-12-10-40-15,11-3-25 15,-6 5-7-15,-4 8 19 15,10 6 41-15,7 11 11 15,-11 8-8-14,18 9 2-2,-6 5 6 14,6 6 0-13,0 5 1 15,0 0-19-15,-7 0-31 6,0 3-28 1,-7 16 21 0,-3 9 57 1,-4 12 5-7,-10 9 5 13,-7 9 12-14,10 7 5 14,-3 3 6-14,0 0-15 15,17-11-9-15,0-11-9 15,7-13-13-15,7-15-80 14,0-18-146-13,21-21-110-2,-7-11-219 15</inkml:trace>
    </iact:actionData>
  </iact:action>
  <iact:action type="add" startTime="56869">
    <iact:property name="dataType"/>
    <iact:actionData xml:id="d11">
      <inkml:trace xmlns:inkml="http://www.w3.org/2003/InkML" xml:id="stk11" contextRef="#ctx0" brushRef="#br0">21510 8857 1035 0,'0'0'299'8,"0"0"-239"-1,0 0 2-1,0 0-62 3,0 0 19-2,0 0-10 3,0 0 53-6,194 0 43 4,-131 0-12 0,16 0-33 0,4 0-35 0,0-5-23-2,-10-2 4 2,-11-3-6 0,-10-3-6 1,-17-2-24-4,-4-5 15 5,-7-2-8-3,-17-3-5 1,-7-3 12-3,-7-2-6 4,-24 3 22-2,-21-5-17 1,-7 5 8 0,-10 2-12 0,-4 4 4 10,-3 12 17-17,10 6 1 15,4 3 21-15,10 16 10-1,7 18-10 16,0 10 7-15,11 8 2 15,9 6-1-15,5 5-8 14,20 3 13-14,0 4-5 15,13 6-11-16,19-3-2 17,20-3-16-16,13-7-1-1,18-5-5 15,21-13-16-14,31-5-7 15,35-14-97-15,-18-11-102 15,-27-15-334-16</inkml:trace>
    </iact:actionData>
  </iact:action>
  <iact:action type="add" startTime="58175">
    <iact:property name="dataType"/>
    <iact:actionData xml:id="d12">
      <inkml:trace xmlns:inkml="http://www.w3.org/2003/InkML" xml:id="stk12" contextRef="#ctx0" brushRef="#br0">24362 8126 611 0,'0'0'286'8,"0"0"-194"0,0 0 44 0,0 0 28-3,0 0-87 6,0 0-19-5,0 0 3 2,0 0 11-3,0 0 20 3,0 0-13 0,0 7-33 1,-24 10-35-2,-11 11 14-1,-10 7-2 4,-24 14-11-3,3 3-1-2,-17 4 5 3,0 1-14 0,4 3 7 2,-4-4 4-3,6 0-3 10,19-9 2-15,6-3 7 13,7-12-10-12,24-5-8-3,-3-5-1 14,17-6-5-12,0-3-7 12,7-2 11-12,0-1 0 13,0-1-14-13,0 6 5 13,31 3 9-14,4 4 1 15,17 5 12-12,17 2 38-4,14 6-17 12,-4 1-19-10,18-1-8 13,-7 3 0-14,14 2-6 14,-14 0-24-13,0 0-92 14,14 5-87-12,-14-6-142-4,-31-19-357 0</inkml:trace>
    </iact:actionData>
  </iact:action>
  <iact:action type="add" startTime="59046">
    <iact:property name="dataType"/>
    <iact:actionData xml:id="d13">
      <inkml:trace xmlns:inkml="http://www.w3.org/2003/InkML" xml:id="stk13" contextRef="#ctx0" brushRef="#br0">25532 8771 1104 0,'0'0'303'5,"0"0"-200"-2,0 0-3 3,0 0-58 2,0 0-42 0,0 0-23 0,0 0 23-2,142 9 0 4,-80-9 1-4,4 0 7 5,0 0-7-8,10-15 5 9,-17-8-6-8,0-2-8 4,-14-2 6-2,-7-4-5 2,-7 0 7 1,-17-3-1-2,-7-1 0 2,-7 0 0-4,0-2-7 7,-14 5 6-7,-24 7-18 2,-14 5-5 9,0 8 3-13,-7 12 22 11,-3 0 11-12,10 19-10 14,-7 19 0-13,0 12 7-3,0 9 3 13,4 9 10-10,13 4 14 11,11 4 6-11,7 1-19 10,24 5-6-10,0-4-3-1,38-3-11 12,7-4-1-11,24-11 0 12,18-10-1-14,10-11-27 14,10-17-45-14,11-14-45 12,48-16-71-10,-35-25-124 11,-16-13-370-11</inkml:trace>
    </iact:actionData>
  </iact:action>
  <iact:action type="add" startTime="59653">
    <iact:property name="dataType"/>
    <iact:actionData xml:id="d14">
      <inkml:trace xmlns:inkml="http://www.w3.org/2003/InkML" xml:id="stk14" contextRef="#ctx0" brushRef="#br0">27273 7589 1137 0,'0'0'319'3,"0"0"-226"7,0 0 5-8,0 0-46 6,0 0-24 0,0 0-21 0,0 0-4 1,-107 133 22-4,93-98-5 5,0-4 12-4,7-6-23 0,7-8-8 2,0 1 10 1,7-5-11-2,21-5-1-1,10-1 1 3,21-7 9-1,10 0 16 1,-3 0-25-2,10-6-22 0,-4-8-85 0,11-22-85 1,-6 1-126-1,-32 3-400-6</inkml:trace>
    </iact:actionData>
  </iact:action>
  <iact:action type="add" startTime="59968">
    <iact:property name="dataType"/>
    <iact:actionData xml:id="d15">
      <inkml:trace xmlns:inkml="http://www.w3.org/2003/InkML" xml:id="stk15" contextRef="#ctx0" brushRef="#br0">27706 7538 1119 0,'0'0'217'2,"0"0"-152"-2,0 0 72 13,-63 137-18-11,49-74-60 14,1 10-38-16,-5 4-20 15,11 7-1-14,0-1-13 15,7 15-163-15,0-21-207 15,-7-23-448-15</inkml:trace>
    </iact:actionData>
  </iact:action>
  <iact:action type="add" startTime="110274">
    <iact:property name="dataType"/>
    <iact:actionData xml:id="d16">
      <inkml:trace xmlns:inkml="http://www.w3.org/2003/InkML" xml:id="stk16" contextRef="#ctx0" brushRef="#br0">18513 13662 390 0,'0'0'154'7,"0"0"-46"-2,0-1-15 3,0-8 19 0,-7 2-8 0,7 0-47 0,-10 2 24-2,3-1-21 3,7 1-12-2,0 4 3 3,-7 1 7-5,7-4-18 3,0 4-5-1,0 0-23 1,0 0-1-2,0 0-10 3,0 0-1-2,0 0-6 2,0 0 5-2,7 9 1-1,17 8 8 5,4 1 11-6,10 1 15 1,0-1-4 2,14-8-5 0,-7-2-18 0,14-8 5-1,-7 0-11 2,10 0 8-3,-10-15-9 4,-7-6-7-6,0 3-12 4,-17-4 8 0,-4 3-5 0,-10-4-8-2,-7-3 16 3,-1 1 7-2,-6-3-28 1,0 3-29 0,-13 3-38-2,-19-1 37 4,5 7-18-4,-18 1-33 0,0 7 23 2,-14 3 50 0,-3 5 23 0,-11 0 14-2,-3 5 1 4,3 18-1-4,-3 8 10 5,17 7 4-8,0 7 18 6,14 2 11-2,7 4-1 1,7 2-3-1,17 5-7 0,7 2-7 2,7 3-5 0,7 5 16-2,31 0 13 10,7-2-2-16,21-6 12 14,10-2-11-14,11-10-23 14,3-2-17-14,0-9-8 15,7-6-61-15,17-4-52-1,-28-7-160 17,-16-8-115-16</inkml:trace>
    </iact:actionData>
  </iact:action>
  <iact:action type="add" startTime="111137">
    <iact:property name="dataType"/>
    <iact:actionData xml:id="d17">
      <inkml:trace xmlns:inkml="http://www.w3.org/2003/InkML" xml:id="stk17" contextRef="#ctx0" brushRef="#br0">19669 12875 532 0,'0'0'723'7,"0"0"-592"-1,0 0-95 2,0 0 8 0,0 0-24-2,0 0-10 5,0 0-4-6,170-16-6 5,-115 9-18-6,11 0-40 4,-14 1-155 0,-14-1-317-7</inkml:trace>
    </iact:actionData>
  </iact:action>
  <iact:action type="add" startTime="111435">
    <iact:property name="dataType"/>
    <iact:actionData xml:id="d18">
      <inkml:trace xmlns:inkml="http://www.w3.org/2003/InkML" xml:id="stk18" contextRef="#ctx0" brushRef="#br0">20424 12265 884 0,'0'0'254'2,"0"0"-210"5,0 0-37-1,0 0 7 2,0 0 7 1,155 0-4-2,-103 0-16 1,-7 0 5-2,0 0-6 4,-17 0 0-4,-4 0-1 0,-17 5-7 2,0 7 7 0,-7 4 1 0,0 1 0-2,-14 9 59 3,-17 4-8-1,-4 3-23 1,-10-1 20-5,7 1-14 4,0-5 7 0,7-5-7 0,17-8-21-2,0-5-7 3,14-2-6-1,0-6-7 9,0 3-22-16,0 0-6 3,21 5 35 6,10 3 1-4,14 5 14 6,0-1-7 4,0 5-2-14,0 3-5-2,-10 3 0 15,3 3-1-14,-14-1 0 15,-10 5 12-16,-7-2 24 17,-7-1-1-17,0-1 20 16,-7-1-4-16,-24-2-16 17,3-4-10-16,-17-2-10-1,0-9-15 15,-7-4-13-14,-24-9-78 15,17-3-182-15,1-16-592-1</inkml:trace>
    </iact:actionData>
  </iact:action>
  <iact:action type="add" startTime="112436">
    <iact:property name="dataType"/>
    <iact:actionData xml:id="d19">
      <inkml:trace xmlns:inkml="http://www.w3.org/2003/InkML" xml:id="stk19" contextRef="#ctx0" brushRef="#br0">21908 13343 225 0,'0'0'623'6,"0"0"-421"3,0 0-18-4,0 0-23 5,0 0-43-4,0 0-37 4,0 0-24-6,0-19-13 4,0 19-1 0,0 0-16 0,7 0-22-1,7 0-5 0,17 0 0 1,4 8 1 0,20 8 12 1,11 1-6-3,17 6-5 2,7-1 0-1,14 1-1-1,0 0 1 2,-14-2-1 0,0-4 0 1,-18 1-1-2,-2-1-1 2,-18-2-9 8,-7 0-2-16,-25-2-2 14,5 0-5-14,-19-4 7 15,-6 7-10-15,0 3 11-1,0 13 11 15,-24 8 40-14,-14 15 0 15,-14 13-15-15,-7 13-6 15,-13 6 6-16,-4 5-1 17,-1 0-3-16,5-3-1-1,6-8-5 15,11-16 1-14,3-12-3 15,24-16-7-15,4-14-6 14,10-6-18-14,14-4-77 15,0-3-149-15,7-10-398-1</inkml:trace>
    </iact:actionData>
  </iact:action>
  <iact:action type="add" startTime="113603">
    <iact:property name="dataType"/>
    <iact:actionData xml:id="d20">
      <inkml:trace xmlns:inkml="http://www.w3.org/2003/InkML" xml:id="stk20" contextRef="#ctx0" brushRef="#br0">23950 13724 1033 0,'0'0'310'4,"0"0"-239"2,0 0-59 1,0 0-5 1,0 0-7 0,0 0 29-2,160 80-12 3,-95-55 27-2,1-5-6 3,3-2-9-4,11-3-7 3,-4-5-9-4,0-5-5 5,-3-5-8-4,-14 0-2 0,-7-15 1 2,-7-10-20 0,-14-8-1 1,-7-2 2-4,-10-6 0 5,-14-1-2-4,0-2-7 4,-7 8 0-5,-24-1-44 7,-14 5 5 4,0 7 35-15,-14 7 4-1,0 6-13 16,-3 7 42-15,3 5 10 15,0 0 27-15,0 15-6 15,-3 15-1-15,10 10-11 15,7 11-10-16,0 6-8 1,11 9 11 14,2 5-4-13,19 7 9 13,6 3 9-14,7 1 21 15,0 1-14-15,20-5-11 15,25-7-15-16,7-8-7 16,24-12 22-15,4-6-3-1,10-10-19 16,14-5-2-15,-7-5-57 15,45-5-107-15,-28-13-78 15,-24-7-294-16</inkml:trace>
    </iact:actionData>
  </iact:action>
  <iact:action type="add" startTime="114253">
    <iact:property name="dataType"/>
    <iact:actionData xml:id="d21">
      <inkml:trace xmlns:inkml="http://www.w3.org/2003/InkML" xml:id="stk21" contextRef="#ctx0" brushRef="#br0">25345 12925 1174 0,'0'0'284'1,"0"0"-233"12,0 0-45-13,0 0 4 7,152-15-1 1,-86 13-7-2,17-2-2 4,14 2-76-4,-17 2-124 5,-18 0-210-10</inkml:trace>
    </iact:actionData>
  </iact:action>
  <iact:action type="add" startTime="114493">
    <iact:property name="dataType"/>
    <iact:actionData xml:id="d22">
      <inkml:trace xmlns:inkml="http://www.w3.org/2003/InkML" xml:id="stk22" contextRef="#ctx0" brushRef="#br0">26615 12069 920 0,'0'0'346'7,"0"0"-197"0,0 0-38 3,0 0-53-4,0 0-13-1,-14 146-19 3,4-79 1 0,10 10 3 0,0 3 15-1,0 6-17 0,0 4-6 1,0 3-3 0,17-2-6-1,-10-8-12 2,7-10 7-2,3-12-8 1,-3-16 2-1,-7-12-2-1,0-15 0 3,0-9-22 0,-7-9-6-2,0 0 22-2,0-9-1 5,0-19-18-2,-7-7-35 3,-7-3-11 5,0-1-13-15,-3 4 15 0,-4 2 42 13,4 6 15-13,-4 2 12 15,-3 5 20-16,3 3 17 17,1 6 30-17,-5 3 7 16,5 8-16-15,-5 0-42 16,-2 3-4-17,-4 17-11 1,-1 8-1 14,12 5 6-14,-12 5-6 14,12 7 0-14,2 3-1 15,5 2-26-15,-8 8-124 15,3-10-369-16,-2-18-472 0</inkml:trace>
    </iact:actionData>
  </iact:action>
  <iact:action type="add" startTime="115501">
    <iact:property name="dataType"/>
    <iact:actionData xml:id="d23">
      <inkml:trace xmlns:inkml="http://www.w3.org/2003/InkML" xml:id="stk23" contextRef="#ctx0" brushRef="#br0">27481 13399 603 0,'0'0'375'3,"0"0"-290"6,0 0-37-2,0 0 82 1,0 0-66-2,0 0 38 2,0 0 7 0,83 29-8 1,-49-16-13-2,22 0-41-1,2 0-15 4,8-1-10-4,24 0-9 4,0 4-13-6,0-1 1 4,14 0 0 2,-14 2 5-4,7 1-6 1,-14 4 0 0,-17 5 0 3,-21-3-1-4,-14 7-1 0,-10 4-20 2,-21 2-14 2,0 12 36-4,-14 8 44 10,-31 19 4-15,-18 15-9 14,-23 14-23-14,-4 7-4 15,-14-4 6-15,14-10-11 14,14-15 8-14,17-18-5 0,14-14-10 15,38-23-113-15,0-11-145 14,7-17-443-14</inkml:trace>
    </iact:actionData>
  </iact:action>
  <iact:action type="add" startTime="116138">
    <iact:property name="dataType"/>
    <iact:actionData xml:id="d24">
      <inkml:trace xmlns:inkml="http://www.w3.org/2003/InkML" xml:id="stk24" contextRef="#ctx0" brushRef="#br0">29457 13734 1121 0,'0'0'308'6,"0"0"-220"0,0 0 6 2,0 0-25 0,0 0-69 0,0 0-34 1,0 0 29-4,156 35 5 5,-73-25 13-4,7 0 0 0,-7-5-7 2,14-2 0 0,-25-3-5 0,4 0-1-2,-17-5-1 3,-14-16-10-2,-14-4 0 3,-10-5-10-6,-21-3 7 4,0-7-5 0,-21-1-29 0,-24-2 9-1,-24 6 23 3,3 4 10-2,-10 8 6 9,4 10 21-17,-5 12 24 16,12 3 7-15,-1 13-18 15,4 22-8-15,3 13-3-1,7 8 21 16,0 7-21-16,14 5-2 16,7 5-11-15,10 7 0 15,14 6-10-14,7 0-7-2,7-1 1 15,31-8 6-14,14-4 1 14,14-10-1-14,17-7-4 15,14-5-18-15,7-11-18 15,-1-10-41-16,5-13-43 16,16-17-89-15,-20-10-152 15,-14-20-328-15</inkml:trace>
    </iact:actionData>
  </iact:action>
  <iact:action type="add" startTime="116887">
    <iact:property name="dataType"/>
    <iact:actionData xml:id="d25">
      <inkml:trace xmlns:inkml="http://www.w3.org/2003/InkML" xml:id="stk25" contextRef="#ctx0" brushRef="#br0">30568 12665 400 0,'0'0'679'8,"0"0"-480"-1,0 0-28 0,0 0 19 0,0 0-77 1,0 0-75 1,0 0-38-4,45 0 0 5,-14 0 0-4,21 0 0 4,0 0 0-5,-7 0-25 2,20-4-101 2,-9-4-164-2,-22-5-367-5</inkml:trace>
    </iact:actionData>
  </iact:action>
  <iact:action type="add" startTime="117204">
    <iact:property name="dataType"/>
    <iact:actionData xml:id="d26">
      <inkml:trace xmlns:inkml="http://www.w3.org/2003/InkML" xml:id="stk26" contextRef="#ctx0" brushRef="#br0">31457 12193 918 0,'0'0'206'1,"0"0"-77"14,0 0 56-14,0 0-51 15,0 0-79-16,0 0-24 3,0 0 23 6,7 0 14-3,-7 9-24 5,0 9-13-6,-14 9 45 10,-3 6-7-14,3 2-15 15,0 4-31-15,-10-4-6 15,17-2-16-16,0-5-1 17,0-9-5-16,7-6-1-1,0-4 0 15,0-3-4-14,7-1 3 15,17-3 7-15,11-2 12 15,10 0 1-15,7 0-4 14,10 0-9-13,-3-9-17-2,7-4-91 16,3-6-74-15,-17 6-115 13,-7-3-354-13</inkml:trace>
    </iact:actionData>
  </iact:action>
  <iact:action type="add" startTime="117585">
    <iact:property name="dataType"/>
    <iact:actionData xml:id="d27">
      <inkml:trace xmlns:inkml="http://www.w3.org/2003/InkML" xml:id="stk27" contextRef="#ctx0" brushRef="#br0">31956 12120 872 0,'0'0'256'7,"0"0"-192"1,0 0 70 0,0 0 68 0,-52 170-75-2,38-99-22 4,-7 9-48-4,4 6-19 0,-4 2-6 2,-3-2-19 0,10-5-13 0,7-13-16-2,7-6-105 3,0-16-149-2,0-21-480-6</inkml:trace>
    </iact:actionData>
  </iact:action>
  <iact:action type="add" startTime="174600">
    <iact:property name="dataType"/>
    <iact:actionData xml:id="d28">
      <inkml:trace xmlns:inkml="http://www.w3.org/2003/InkML" xml:id="stk28" contextRef="#ctx0" brushRef="#br0">2866 12915 606 0,'0'0'159'7,"0"0"-77"2,0 0 18-4,0 0 23 5,0 0-23-4,0 0-32 3,0 0-15-3,0 0 33 1,0 0 18 1,0 0-17 0,0 0-43 0,0 0-29-2,0 0-15 4,17 0-21-4,4 5 21 5,17 6 29-8,7-5-14 7,0 5-8-4,7-6-5 4,0-5-2-5,7 0-35 2,17-5-95 2,-17-18-97-2,-14-2-302-6</inkml:trace>
    </iact:actionData>
  </iact:action>
  <iact:action type="add" startTime="175037">
    <iact:property name="dataType"/>
    <iact:actionData xml:id="d29">
      <inkml:trace xmlns:inkml="http://www.w3.org/2003/InkML" xml:id="stk29" contextRef="#ctx0" brushRef="#br0">3853 12638 985 0,'0'0'182'2,"0"0"-125"5,0 0-57-2,0 0-31 5,0 0 31 7,0 0 28-13,0 0 11-4,0 144 23 5,-7-104 2 6,-11-5-10 2,18-5-22-10,-7-7-21 0,7-6-10 9,0-7-1-7,0-7-9 5,0-1-5-5,7-2-11 1,18 0-5 5,-12 0 30 1,19 0 19-10,2 0-5 12,4-2-4-12,7 2-9 13,-7 0-1-12,0 0 1 11,0 10-1-12,-10 11-6 13,-4 3-1-11,-10 4-6-4,-7 7 7 13,0 3 6-9,-7 8 3 7,0 1 36-8,0 6-32 12,-14 1 6-10,-10-7-13-5,3-4-7 11,-10-8-19-6,3-7-61 7,-3-10-26-10,-28-18-94 13,7 0-144-14,1-11-307-1</inkml:trace>
    </iact:actionData>
  </iact:action>
  <iact:action type="add" startTime="175519">
    <iact:property name="dataType"/>
    <iact:actionData xml:id="d30">
      <inkml:trace xmlns:inkml="http://www.w3.org/2003/InkML" xml:id="stk30" contextRef="#ctx0" brushRef="#br0">3731 12600 1091 0,'0'0'232'9,"0"0"-208"-4,0 0-12-1,0 0 1 7,0 0 43-6,201-10-25 3,-132 5-18-2,14 2-13 2,-10 1-14 0,24 2-74 0,-14 0-150 1,-24 8-155-9</inkml:trace>
    </iact:actionData>
  </iact:action>
  <iact:action type="add" startTime="175953">
    <iact:property name="dataType"/>
    <iact:actionData xml:id="d31">
      <inkml:trace xmlns:inkml="http://www.w3.org/2003/InkML" xml:id="stk31" contextRef="#ctx0" brushRef="#br0">5493 12638 892 0,'0'0'364'6,"0"0"-248"2,0 0-79-1,0 0-17 2,0 0-20-3,0 0 22 4,0 0 8-6,-52 114 2 4,14-70 31 0,-7 7 4-2,-14 2 3 2,0 2-22 0,-10 3-15 1,3-4 10-3,14-8-10 4,1-7-6-5,12-14-17 6,19-8-8-8,9-9-2 5,11-3-2 0,0-5-14 6,0 0-29-10,0 5-34 0,31 7 32 7,8 4 47-5,12 6 11 3,1 3 6-5,14 1-8 6,3 2 0 6,-3 0-9-11,3 0 2-5,-10-1-2 12,-7 3-35-8,7 7-98 11,-14-6-166-13,-7-13-465-2</inkml:trace>
    </iact:actionData>
  </iact:action>
  <iact:action type="add" startTime="177574">
    <iact:property name="dataType"/>
    <iact:actionData xml:id="d32">
      <inkml:trace xmlns:inkml="http://www.w3.org/2003/InkML" xml:id="stk32" contextRef="#ctx0" brushRef="#br0">6545 12950 916 0,'0'0'292'7,"0"0"-208"-1,0 0-9 2,0 0 14 0,0 0-24 0,0 0-30-2,0 0-28 2,0-2 6 1,0 12 25-2,-14 17-6 1,-10 19 15-2,-14 17-20 4,-7 12-8-4,-7 8-13 0,-7 6-4 2,7-6 4 0,7-8-4 1,0-17-2 5,25-15 1-13,-5-17 0 15,18-14-1-15,7-10-7 15,0-2-23-15,0 0 9 1,7-23 21 8,25-7-9-5,-1-15 8 10,3-6 1-14,11-8-1 15,7-4-10-15,0 1-2 15,-7 0-9-15,0 6-16 14,-7 4 9-14,-7 9 13 14,-10 7 15-14,-7 9-1 15,-4 12 2-15,-3 4 0-1,-7 10 34 16,0 1 13-15,0 0-30 3,0 1-17 4,-17 20 0 0,-4 7 0 6,0 7 0-13,4 5 0 14,-4 0 6-14,4-2-5 14,17-5 1-14,0-6-2 15,0-7-12-15,10-6-6 15,18-5-3-14,3-9 19-2,14 0 2 13,14-3 1 5,-7-26-1-17,14-9 0-1,-4-10-44 15,4-5-49-14,-14 0-47 15,-14 7 54-16,-7 10 8 16,-17 13 23-15,-7 9 55 15,-7 12 78-15,0 2-6-1,0 0-37 16,0 23-29-15,0 15-6 15,0 15 49-15,-7 12 2 16,7 8-16-16,0 2-5-1,7-2-17 14,17-6-6-12,-3-10-7 13,17-9-39-14,14-18-81 15,-7-15-116-15,0-15-108-1</inkml:trace>
    </iact:actionData>
  </iact:action>
  <iact:action type="add" startTime="178370">
    <iact:property name="dataType"/>
    <iact:actionData xml:id="d33">
      <inkml:trace xmlns:inkml="http://www.w3.org/2003/InkML" xml:id="stk33" contextRef="#ctx0" brushRef="#br0">8224 12748 765 0,'0'0'518'2,"0"0"-364"9,0 0-30-10,0 0 20 7,0 0-39 1,0 0-58-4,0 0-38 4,-163 94 14-3,94-46 46 5,-14 2 10-8,10 4-17 5,7-4-18 0,4-3-13 0,17-7-12-1,17-4-13 0,4-9-6 3,24-6-9-4,0-4-10 4,0 2 0-6,31-3-23 4,14 2 26 0,21 2 16 0,17-1 1-1,7 0 1 0,14-2 6 3,-7-1-8 6,-14 5-44-15,-4 0-94 14,5 15-46-14,-26-4-78 15,-20-6-321-14</inkml:trace>
    </iact:actionData>
  </iact:action>
  <iact:action type="add" startTime="178768">
    <iact:property name="dataType"/>
    <iact:actionData xml:id="d34">
      <inkml:trace xmlns:inkml="http://www.w3.org/2003/InkML" xml:id="stk34" contextRef="#ctx0" brushRef="#br0">9224 12792 1352 0,'0'0'300'2,"0"0"-221"2,0 0-54 5,0 0 4-3,-135 189 14 4,90-112-20-6,0 9-14 4,17-2-8 0,-3-5 0 0,17-10-1-2,7-8-7 2,7-17-116 2,35-16-108-4,17-13-178 3,0-15-119-9</inkml:trace>
    </iact:actionData>
  </iact:action>
  <iact:action type="add" startTime="178968">
    <iact:property name="dataType"/>
    <iact:actionData xml:id="d35">
      <inkml:trace xmlns:inkml="http://www.w3.org/2003/InkML" xml:id="stk35" contextRef="#ctx0" brushRef="#br0">9729 13035 403 0,'0'0'1099'3,"0"0"-867"4,0 0-92 0,0 0-39-1,0 0-37 3,-155 84-23-2,110-26-30 3,6 7 0-6,19 3-11 6,6 3 0-4,7-3 0 2,7-5-9-2,21-5 8 2,17-7-5 0,21-11-2 0,17-12 0-1,3-19-6 0,11-9-6 3,-7-8-3-4,0-30 5 6,-31-9 3-10,-7-11 14 6,-17-12 1 1,-21-8 5-4,-7-8-5 6,-14-3-3 4,-31 7-8-14,-21 7-64 15,-17 15-67-15,0 18-11 15,-14 17-56-15,32 12-130-1,13 11-463 0</inkml:trace>
    </iact:actionData>
  </iact:action>
  <iact:action type="add" startTime="213220">
    <iact:property name="dataType"/>
    <iact:actionData xml:id="d36">
      <inkml:trace xmlns:inkml="http://www.w3.org/2003/InkML" xml:id="stk36" contextRef="#ctx0" brushRef="#br0">5351 14841 523 0,'0'0'150'2,"0"0"-79"3,0 0-25 3,0 0 19 0,0 0 51-1,0 0-28 1,0-12-37 0,0 12-11-1,0 0 18 1,0 0 13-2,0 0 20 3,0 0-22-2,0 0-24 1,0 0-13-1,0 0-6 0,0 0-4 1,0 0-6 1,0 0-16-2,0 2-17-1,-7 18-17 4,-7 11 34-3,-10 15 28-2,-4 11-5 3,-10 6-16 0,0 5 4 1,-7-3-2 6,7-4-8-15,0-4-1 16,10-9 11-15,4-10-11 15,10-8 1-15,1-12 0 16,13-13-1-16,0-2 2-1,0-3 5 14,0 0 5-13,0 0 21 6,0-13 2 2,0-9-7 8,13-16-28-16,12-8-10 14,-5-5 10-14,12-4-24 15,-5 2-2-16,4 3 1 1,-3 0-21 14,-4 5 14-14,-3 1 3 15,3 10 17-15,-10-5-7 15,3 15 19-15,-10 1-1 15,0 10 1-15,-7 5 0-1,7 4 13 16,-7 4 3-15,0 0-3 14,0 0 0-14,0 0-13 4,0 0 0 5,0 0-10-4,-7 12-13 0,-7 8 23 1,-3 11 0 8,-4 11 6-13,-10 9 3 12,10 6-9-13,-3 5 0 15,3-3 0-15,4-8 6 15,17-4-6-15,0-10-2 15,0-13-8-15,0-8-20-1,24-9-1 16,-3-5 24-15,17-2 7 14,7-2 17-13,0-21-9 13,14-11 6-13,-7-10-2 13,10-4-12-14,-10-2-5-1,-7-3-22 15,0 2-7-13,-17 4-21 13,-4 4 22-14,-10 5 14 15,-7 8 19-15,-7 12 8 14,0 3 29-14,0 8 30 15,0 7-1-15,0 0-58 0,0 0-8 5,-14 22-13 2,-3 8 12 9,3 15 0-15,-7 11 1 13,-3 10 10-14,10-1 2 14,0-2-12-13,14 0 1-2,-10-7-1 15,10-4-1-14,0-8-15 15,10-7-54-15,18-4-75 15,3-13-121-15,-10-10-94 0</inkml:trace>
    </iact:actionData>
  </iact:action>
  <iact:action type="add" startTime="214378">
    <iact:property name="dataType"/>
    <iact:actionData xml:id="d37">
      <inkml:trace xmlns:inkml="http://www.w3.org/2003/InkML" xml:id="stk37" contextRef="#ctx0" brushRef="#br0">6036 14479 224 0,'0'0'566'5,"0"0"-453"3,0 0-78 0,0 0 17 0,0 0 16 0,0 0-15-2,0 0-24 4,11-6 13-4,-11 4 38 0,7 2 18 2,-7-3-34 0,7 3-32 1,0-4-22-4,13-4-9 5,5-2 0-3,6 2 9 2,3-2-9-5,-3 2 1 4,1 4-1 0,-5 2-1 0,-3 2-5-2,-10 0-5 2,-7 0-19 1,-7 0-14-1,0 0-7-1,0 2-8-1,0 13 48 4,0 5 10-4,-21 8 31 0,-3 4-4 2,-14 3-11 0,11 6-7 1,-12 2 1-4,1-1 2 4,18-3-1-1,-5-4 4 2,12-10-1 7,13-8-14-16,0-7-1 15,0-7-18-15,0-1 4-1,0-2 15 6,6 0 5 3,19 0 24-2,-5 0 3 3,12 0 7 7,6-2-17-16,-4-8-19 14,4 0-3-13,7 3-112-2,-14 1-130 17,-10 4-243-16</inkml:trace>
    </iact:actionData>
  </iact:action>
  <iact:action type="add" startTime="215654">
    <iact:property name="dataType"/>
    <iact:actionData xml:id="d38">
      <inkml:trace xmlns:inkml="http://www.w3.org/2003/InkML" xml:id="stk38" contextRef="#ctx0" brushRef="#br0">7293 14592 492 0,'0'0'157'6,"0"0"-112"3,0 0-32-3,0 0 0 2,0 0 10 0,0 0 3 0,0 0 39-1,0 6 42 2,0 0 43-3,0 7-50 0,-18 2-29 3,5 6-6-2,-12 3-4 1,-2 5-16-2,-4 3-13 3,-8 9 5-2,-2-1 0 2,-4 7-8-4,-17-1 6 4,10 5-4-1,0-11-2 6,7-2 6-13,7-8 16 15,10-6-32-15,4-3-7 15,10-6-11-15,7-5-2 15,7-2 0-15,0-4 1 15,0-4-13-15,0 5-11-1,0 0-11 7,14 3 24 1,17 7 11 8,14 3 11-15,7 3 1 15,7 1 0-15,7 1-2 15,10 1-9-14,-11-1 6-2,-2-2-6 15,-11 2-1-15,-7-9-16 16,0 1-38-15,-18 1-55 15,4-12-105-15,-10 1-114 14,-3-5-75-14</inkml:trace>
    </iact:actionData>
  </iact:action>
  <iact:action type="add" startTime="216217">
    <iact:property name="dataType"/>
    <iact:actionData xml:id="d39">
      <inkml:trace xmlns:inkml="http://www.w3.org/2003/InkML" xml:id="stk39" contextRef="#ctx0" brushRef="#br0">7971 14721 195 0,'0'0'884'3,"0"0"-662"2,0 0-154 3,0 0-23-2,0 0-13 0,0 0-32 2,0 0-12 0,0 30 12 0,0 5 18-2,-17 8 35 2,3 7-22 0,0 5-18 1,7 6-10-4,-10-1-2 5,10-2-1-4,0-5-47 4,7-10-84-5,0-3-124 2,14-12-3 1,10-12-359-5</inkml:trace>
    </iact:actionData>
  </iact:action>
  <iact:action type="add" startTime="216503">
    <iact:property name="dataType"/>
    <iact:actionData xml:id="d40">
      <inkml:trace xmlns:inkml="http://www.w3.org/2003/InkML" xml:id="stk40" contextRef="#ctx0" brushRef="#br0">8373 14929 940 0,'0'0'355'8,"0"0"-228"-3,0 0-60 2,0 0-15 2,0 0-18-2,0 0-27-1,0 0-5 2,-73 119-2 0,56-72 6 0,-4 7 6-2,14-1-5 2,-4-3-6 0,11 1-1 0,0-2-1-2,11 0 0 4,10-4-1-4,24-5 2 4,0-3 0-4,13-9 0 0,1-10-1 2,11-8 2 1,-12-10-1-2,-6 0 2-1,0-16-1 4,-14-11 0-4,-14-8 6 4,-3-11-7-6,-14-13 0 4,-7-12-15 1,0-12-20-2,-28-1-8-1,-10-3 12 4,0 8 17 0,-7 16 14 6,0 13-1-15,0 18 0 15,7 9-41-15,-21 18-109-1,14 5-212 16,0 0-466-15</inkml:trace>
    </iact:actionData>
  </iact:action>
  <iact:action type="add" startTime="230393">
    <iact:property name="dataType"/>
    <iact:actionData xml:id="d41">
      <inkml:trace xmlns:inkml="http://www.w3.org/2003/InkML" xml:id="stk41" contextRef="#ctx0" brushRef="#br0">9425 15563 1373 0,'0'0'228'6,"0"0"-142"0,0 0-45 4,0 0-10-3,0 0-31-2,0-12-53 3,14 11-148 0,17-3-126 0,0 3 22 1,-17-3 45-8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3E532A-283F-48AA-9BBC-9A57E87C2A6B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A7C073-5AB8-47FC-82C2-CFF24BF60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86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7C073-5AB8-47FC-82C2-CFF24BF60F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621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think of a scale parameter as simply multiplying a random variable by a parameter.  This can be checked to fit the definition using the transformation method.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7C073-5AB8-47FC-82C2-CFF24BF60F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70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could find a conservative confidence interval for μ</a:t>
            </a:r>
            <a:r>
              <a:rPr lang="en-US" baseline="30000" dirty="0"/>
              <a:t>2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7C073-5AB8-47FC-82C2-CFF24BF60F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62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0DC4-E742-4F0A-9A84-00B7A7EF872B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7DAB-69EE-4567-818A-A917FC617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921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0DC4-E742-4F0A-9A84-00B7A7EF872B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7DAB-69EE-4567-818A-A917FC617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731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0DC4-E742-4F0A-9A84-00B7A7EF872B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7DAB-69EE-4567-818A-A917FC617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03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0DC4-E742-4F0A-9A84-00B7A7EF872B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7DAB-69EE-4567-818A-A917FC617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83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0DC4-E742-4F0A-9A84-00B7A7EF872B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7DAB-69EE-4567-818A-A917FC617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92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0DC4-E742-4F0A-9A84-00B7A7EF872B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7DAB-69EE-4567-818A-A917FC617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81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0DC4-E742-4F0A-9A84-00B7A7EF872B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7DAB-69EE-4567-818A-A917FC617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32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0DC4-E742-4F0A-9A84-00B7A7EF872B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7DAB-69EE-4567-818A-A917FC617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51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0DC4-E742-4F0A-9A84-00B7A7EF872B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7DAB-69EE-4567-818A-A917FC617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92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0DC4-E742-4F0A-9A84-00B7A7EF872B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7DAB-69EE-4567-818A-A917FC617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16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0DC4-E742-4F0A-9A84-00B7A7EF872B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87DAB-69EE-4567-818A-A917FC617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519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60DC4-E742-4F0A-9A84-00B7A7EF872B}" type="datetimeFigureOut">
              <a:rPr lang="en-US" smtClean="0"/>
              <a:t>8/27/2020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87DAB-69EE-4567-818A-A917FC617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51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5.png"/><Relationship Id="rId5" Type="http://schemas.microsoft.com/office/2011/relationships/inkAction" Target="../ink/inkAction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microsoft.com/office/2011/relationships/inkAction" Target="../ink/inkAction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microsoft.com/office/2011/relationships/inkAction" Target="../ink/inkAction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0.png"/><Relationship Id="rId5" Type="http://schemas.microsoft.com/office/2011/relationships/inkAction" Target="../ink/inkAction9.xml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20.png"/><Relationship Id="rId18" Type="http://schemas.openxmlformats.org/officeDocument/2006/relationships/customXml" Target="../ink/ink8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12" Type="http://schemas.openxmlformats.org/officeDocument/2006/relationships/customXml" Target="../ink/ink5.xml"/><Relationship Id="rId17" Type="http://schemas.openxmlformats.org/officeDocument/2006/relationships/image" Target="../media/image22.png"/><Relationship Id="rId2" Type="http://schemas.openxmlformats.org/officeDocument/2006/relationships/audio" Target="../media/media2.m4a"/><Relationship Id="rId16" Type="http://schemas.openxmlformats.org/officeDocument/2006/relationships/customXml" Target="../ink/ink7.xml"/><Relationship Id="rId20" Type="http://schemas.openxmlformats.org/officeDocument/2006/relationships/image" Target="../media/image2.png"/><Relationship Id="rId1" Type="http://schemas.microsoft.com/office/2007/relationships/media" Target="../media/media2.m4a"/><Relationship Id="rId6" Type="http://schemas.openxmlformats.org/officeDocument/2006/relationships/customXml" Target="../ink/ink2.xml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10" Type="http://schemas.openxmlformats.org/officeDocument/2006/relationships/customXml" Target="../ink/ink4.xml"/><Relationship Id="rId19" Type="http://schemas.openxmlformats.org/officeDocument/2006/relationships/image" Target="../media/image23.png"/><Relationship Id="rId4" Type="http://schemas.openxmlformats.org/officeDocument/2006/relationships/customXml" Target="../ink/ink1.xml"/><Relationship Id="rId9" Type="http://schemas.openxmlformats.org/officeDocument/2006/relationships/image" Target="../media/image18.png"/><Relationship Id="rId14" Type="http://schemas.openxmlformats.org/officeDocument/2006/relationships/customXml" Target="../ink/ink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13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customXml" Target="../ink/ink14.xml"/><Relationship Id="rId17" Type="http://schemas.openxmlformats.org/officeDocument/2006/relationships/image" Target="../media/image23.png"/><Relationship Id="rId2" Type="http://schemas.openxmlformats.org/officeDocument/2006/relationships/customXml" Target="../ink/ink9.xml"/><Relationship Id="rId16" Type="http://schemas.openxmlformats.org/officeDocument/2006/relationships/customXml" Target="../ink/ink1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.xml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10" Type="http://schemas.openxmlformats.org/officeDocument/2006/relationships/customXml" Target="../ink/ink13.xml"/><Relationship Id="rId4" Type="http://schemas.openxmlformats.org/officeDocument/2006/relationships/customXml" Target="../ink/ink10.xml"/><Relationship Id="rId9" Type="http://schemas.openxmlformats.org/officeDocument/2006/relationships/image" Target="../media/image19.png"/><Relationship Id="rId14" Type="http://schemas.openxmlformats.org/officeDocument/2006/relationships/customXml" Target="../ink/ink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/><Relationship Id="rId13" Type="http://schemas.openxmlformats.org/officeDocument/2006/relationships/image" Target="../media/image20.png"/><Relationship Id="rId18" Type="http://schemas.openxmlformats.org/officeDocument/2006/relationships/customXml" Target="../ink/ink24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4.png"/><Relationship Id="rId7" Type="http://schemas.openxmlformats.org/officeDocument/2006/relationships/image" Target="../media/image17.png"/><Relationship Id="rId12" Type="http://schemas.openxmlformats.org/officeDocument/2006/relationships/customXml" Target="../ink/ink21.xml"/><Relationship Id="rId17" Type="http://schemas.openxmlformats.org/officeDocument/2006/relationships/image" Target="../media/image22.png"/><Relationship Id="rId2" Type="http://schemas.openxmlformats.org/officeDocument/2006/relationships/audio" Target="../media/media3.m4a"/><Relationship Id="rId16" Type="http://schemas.openxmlformats.org/officeDocument/2006/relationships/customXml" Target="../ink/ink23.xml"/><Relationship Id="rId20" Type="http://schemas.microsoft.com/office/2011/relationships/inkAction" Target="../ink/inkAction2.xml"/><Relationship Id="rId1" Type="http://schemas.microsoft.com/office/2007/relationships/media" Target="../media/media3.m4a"/><Relationship Id="rId6" Type="http://schemas.openxmlformats.org/officeDocument/2006/relationships/customXml" Target="../ink/ink18.xml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10" Type="http://schemas.openxmlformats.org/officeDocument/2006/relationships/customXml" Target="../ink/ink20.xml"/><Relationship Id="rId19" Type="http://schemas.openxmlformats.org/officeDocument/2006/relationships/image" Target="../media/image23.png"/><Relationship Id="rId4" Type="http://schemas.openxmlformats.org/officeDocument/2006/relationships/customXml" Target="../ink/ink17.xml"/><Relationship Id="rId9" Type="http://schemas.openxmlformats.org/officeDocument/2006/relationships/image" Target="../media/image18.png"/><Relationship Id="rId14" Type="http://schemas.openxmlformats.org/officeDocument/2006/relationships/customXml" Target="../ink/ink22.xml"/><Relationship Id="rId2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microsoft.com/office/2011/relationships/inkAction" Target="../ink/inkAction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microsoft.com/office/2011/relationships/inkAction" Target="../ink/inkAction4.xml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microsoft.com/office/2011/relationships/inkAction" Target="../ink/inkAction5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microsoft.com/office/2011/relationships/inkAction" Target="../ink/inkAction6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Pivotal quantity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pivotal quantity is a function of the random sample and the parameter of interest whose distribution does not depend on unknown stuff, e.g. the parameter of interest.</a:t>
            </a:r>
          </a:p>
          <a:p>
            <a:r>
              <a:rPr lang="en-US" dirty="0"/>
              <a:t>The first step in deriving a CI is to write down a probability statement.  It is super convenient if this involves a pivotal quantity.</a:t>
            </a:r>
          </a:p>
          <a:p>
            <a:r>
              <a:rPr lang="en-US" dirty="0"/>
              <a:t>Example 11.1.1 </a:t>
            </a:r>
          </a:p>
          <a:p>
            <a:endParaRPr lang="en-US" dirty="0"/>
          </a:p>
          <a:p>
            <a:r>
              <a:rPr lang="en-US" dirty="0"/>
              <a:t>Example: Pivotal quantity based on a random sample from a normal population.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625325-5FD9-4454-AD60-0CE696332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758" y="3852863"/>
            <a:ext cx="3052247" cy="119927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A2F6AC4-89A9-4978-B2EF-E393DE2E426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65840" y="3718440"/>
              <a:ext cx="7297920" cy="1292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A2F6AC4-89A9-4978-B2EF-E393DE2E42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56480" y="3709080"/>
                <a:ext cx="7316640" cy="13114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15494F7-CA71-4AA2-B716-540CB246E0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4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654"/>
    </mc:Choice>
    <mc:Fallback xmlns="">
      <p:transition spd="slow" advTm="126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pivotal quantities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Theorem</a:t>
            </a:r>
          </a:p>
          <a:p>
            <a:pPr lvl="1"/>
            <a:r>
              <a:rPr lang="en-US" dirty="0"/>
              <a:t>If</a:t>
            </a:r>
          </a:p>
          <a:p>
            <a:pPr lvl="2"/>
            <a:r>
              <a:rPr lang="en-US" dirty="0"/>
              <a:t>X</a:t>
            </a:r>
            <a:r>
              <a:rPr lang="en-US" baseline="-25000" dirty="0"/>
              <a:t>i</a:t>
            </a:r>
            <a:r>
              <a:rPr lang="en-US" dirty="0"/>
              <a:t> ~ </a:t>
            </a:r>
            <a:r>
              <a:rPr lang="en-US" dirty="0" err="1"/>
              <a:t>i.i.d</a:t>
            </a:r>
            <a:r>
              <a:rPr lang="en-US" dirty="0"/>
              <a:t>. f(x, θ</a:t>
            </a:r>
            <a:r>
              <a:rPr lang="en-US" baseline="-25000" dirty="0"/>
              <a:t>1</a:t>
            </a:r>
            <a:r>
              <a:rPr lang="en-US" dirty="0"/>
              <a:t>, θ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θ</a:t>
            </a:r>
            <a:r>
              <a:rPr lang="en-US" baseline="-25000" dirty="0"/>
              <a:t>1</a:t>
            </a:r>
            <a:r>
              <a:rPr lang="en-US" dirty="0"/>
              <a:t> is a </a:t>
            </a:r>
            <a:r>
              <a:rPr lang="en-US" u="sng" dirty="0"/>
              <a:t>location</a:t>
            </a:r>
            <a:r>
              <a:rPr lang="en-US" dirty="0"/>
              <a:t> parameter</a:t>
            </a:r>
          </a:p>
          <a:p>
            <a:pPr lvl="2"/>
            <a:r>
              <a:rPr lang="en-US" dirty="0"/>
              <a:t>θ</a:t>
            </a:r>
            <a:r>
              <a:rPr lang="en-US" baseline="-25000" dirty="0"/>
              <a:t>2</a:t>
            </a:r>
            <a:r>
              <a:rPr lang="en-US" dirty="0"/>
              <a:t> is a </a:t>
            </a:r>
            <a:r>
              <a:rPr lang="en-US" u="sng" dirty="0"/>
              <a:t>scale</a:t>
            </a:r>
            <a:r>
              <a:rPr lang="en-US" dirty="0"/>
              <a:t> parameter</a:t>
            </a:r>
          </a:p>
          <a:p>
            <a:pPr lvl="2"/>
            <a:r>
              <a:rPr lang="en-US" dirty="0"/>
              <a:t>MLE</a:t>
            </a:r>
            <a:r>
              <a:rPr lang="en-US" baseline="-25000" dirty="0"/>
              <a:t>1</a:t>
            </a:r>
            <a:r>
              <a:rPr lang="en-US" dirty="0"/>
              <a:t> and MLE</a:t>
            </a:r>
            <a:r>
              <a:rPr lang="en-US" baseline="-25000" dirty="0"/>
              <a:t>2</a:t>
            </a:r>
            <a:r>
              <a:rPr lang="en-US" dirty="0"/>
              <a:t> are maximum likelihood estimators for θ</a:t>
            </a:r>
            <a:r>
              <a:rPr lang="en-US" baseline="-25000" dirty="0"/>
              <a:t>1</a:t>
            </a:r>
            <a:r>
              <a:rPr lang="en-US" dirty="0"/>
              <a:t> and θ</a:t>
            </a:r>
            <a:r>
              <a:rPr lang="en-US" baseline="-25000" dirty="0"/>
              <a:t>2</a:t>
            </a:r>
            <a:r>
              <a:rPr lang="en-US" dirty="0"/>
              <a:t>, respectively.</a:t>
            </a:r>
          </a:p>
          <a:p>
            <a:pPr lvl="1"/>
            <a:r>
              <a:rPr lang="en-US" dirty="0"/>
              <a:t>Then </a:t>
            </a:r>
          </a:p>
          <a:p>
            <a:pPr lvl="2"/>
            <a:r>
              <a:rPr lang="en-US" dirty="0"/>
              <a:t>(MLE</a:t>
            </a:r>
            <a:r>
              <a:rPr lang="en-US" baseline="-25000" dirty="0"/>
              <a:t>1</a:t>
            </a:r>
            <a:r>
              <a:rPr lang="en-US" dirty="0"/>
              <a:t> - θ</a:t>
            </a:r>
            <a:r>
              <a:rPr lang="en-US" baseline="-25000" dirty="0"/>
              <a:t>1</a:t>
            </a:r>
            <a:r>
              <a:rPr lang="en-US" dirty="0"/>
              <a:t>)/MLE</a:t>
            </a:r>
            <a:r>
              <a:rPr lang="en-US" baseline="-25000" dirty="0"/>
              <a:t>2</a:t>
            </a:r>
            <a:r>
              <a:rPr lang="en-US" dirty="0"/>
              <a:t> is a pivotal quantity for θ</a:t>
            </a:r>
            <a:r>
              <a:rPr lang="en-US" baseline="-25000" dirty="0"/>
              <a:t>1</a:t>
            </a:r>
            <a:r>
              <a:rPr lang="en-US" dirty="0"/>
              <a:t>; AND</a:t>
            </a:r>
          </a:p>
          <a:p>
            <a:pPr lvl="2"/>
            <a:r>
              <a:rPr lang="en-US" dirty="0"/>
              <a:t>(MLE</a:t>
            </a:r>
            <a:r>
              <a:rPr lang="en-US" baseline="-25000" dirty="0"/>
              <a:t>2</a:t>
            </a:r>
            <a:r>
              <a:rPr lang="en-US" dirty="0"/>
              <a:t>)/θ</a:t>
            </a:r>
            <a:r>
              <a:rPr lang="en-US" baseline="-25000" dirty="0"/>
              <a:t>2</a:t>
            </a:r>
            <a:r>
              <a:rPr lang="en-US" dirty="0"/>
              <a:t> is a pivotal quantity for θ</a:t>
            </a:r>
            <a:r>
              <a:rPr lang="en-US" baseline="-25000" dirty="0"/>
              <a:t>2</a:t>
            </a:r>
            <a:r>
              <a:rPr lang="en-US" dirty="0"/>
              <a:t>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F537A48-A7B1-47A2-B0CE-057B99342F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20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836"/>
    </mc:Choice>
    <mc:Fallback>
      <p:transition spd="slow" advTm="112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finding pivotal quantities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 4: Find a CI for μ based on a random sample from N(μ, σ</a:t>
            </a:r>
            <a:r>
              <a:rPr lang="en-US" baseline="30000" dirty="0"/>
              <a:t>2</a:t>
            </a:r>
            <a:r>
              <a:rPr lang="en-US" dirty="0"/>
              <a:t>).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4E6C31A-934A-40CB-B18D-9BC19CE9DA7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73720" y="2526840"/>
              <a:ext cx="8845200" cy="40309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4E6C31A-934A-40CB-B18D-9BC19CE9DA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4360" y="2517480"/>
                <a:ext cx="8863920" cy="404964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A749572-6F83-462F-9DEB-6B487392B7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72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878"/>
    </mc:Choice>
    <mc:Fallback>
      <p:transition spd="slow" advTm="143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070E9-2B25-4A7B-8D51-3B1AE7C5D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 5: Find a CI for σ</a:t>
            </a:r>
            <a:r>
              <a:rPr lang="en-US" baseline="30000" dirty="0"/>
              <a:t>2</a:t>
            </a:r>
            <a:r>
              <a:rPr lang="en-US" dirty="0"/>
              <a:t> based on a random sample from N(μ, σ</a:t>
            </a:r>
            <a:r>
              <a:rPr lang="en-US" baseline="30000" dirty="0"/>
              <a:t>2</a:t>
            </a:r>
            <a:r>
              <a:rPr lang="en-US" dirty="0"/>
              <a:t>).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5064C-9ADC-46E6-B2C1-559855AC4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328AD97-DB19-4453-B821-76252063A75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75600" y="1608120"/>
              <a:ext cx="9516960" cy="39884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328AD97-DB19-4453-B821-76252063A7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6240" y="1598760"/>
                <a:ext cx="9535680" cy="400716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680FAB1-8F12-45D7-B792-22C797552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86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842"/>
    </mc:Choice>
    <mc:Fallback>
      <p:transition spd="slow" advTm="173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Confidence interval for functions of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(3, 4) is a 95% CI for λ</a:t>
            </a:r>
          </a:p>
          <a:p>
            <a:pPr lvl="1"/>
            <a:r>
              <a:rPr lang="en-US" dirty="0"/>
              <a:t>Can I find a 95% CI for </a:t>
            </a:r>
            <a:r>
              <a:rPr lang="en-US" dirty="0" err="1"/>
              <a:t>e</a:t>
            </a:r>
            <a:r>
              <a:rPr lang="en-US" baseline="30000" dirty="0" err="1"/>
              <a:t>λ</a:t>
            </a:r>
            <a:r>
              <a:rPr lang="en-US" dirty="0"/>
              <a:t> without doing hard work?</a:t>
            </a:r>
          </a:p>
          <a:p>
            <a:pPr lvl="1"/>
            <a:r>
              <a:rPr lang="en-US" dirty="0"/>
              <a:t>What about e</a:t>
            </a:r>
            <a:r>
              <a:rPr lang="en-US" baseline="30000" dirty="0"/>
              <a:t>-λ</a:t>
            </a:r>
            <a:r>
              <a:rPr lang="en-US" dirty="0"/>
              <a:t>?</a:t>
            </a:r>
          </a:p>
          <a:p>
            <a:r>
              <a:rPr lang="en-US" dirty="0"/>
              <a:t>(-5, 10) is a 99% CI for μ</a:t>
            </a:r>
          </a:p>
          <a:p>
            <a:pPr lvl="1"/>
            <a:r>
              <a:rPr lang="en-US" dirty="0"/>
              <a:t>Can I find a CI for μ</a:t>
            </a:r>
            <a:r>
              <a:rPr lang="en-US" baseline="30000" dirty="0"/>
              <a:t>2</a:t>
            </a:r>
            <a:r>
              <a:rPr lang="en-US" dirty="0"/>
              <a:t> without doing hard work?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806A443-F2AD-463F-8F5E-BF7EEC3BBC8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31760" y="1557720"/>
              <a:ext cx="10472760" cy="40510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806A443-F2AD-463F-8F5E-BF7EEC3BBC8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2400" y="1548360"/>
                <a:ext cx="10491480" cy="40698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1FBBAA4-4222-4138-88A6-35F26ACF57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7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721"/>
    </mc:Choice>
    <mc:Fallback>
      <p:transition spd="slow" advTm="241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8AD5F-7E1E-4922-AFE9-F17639570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Population is N(μ,1).</a:t>
            </a:r>
            <a:br>
              <a:rPr lang="en-US" dirty="0"/>
            </a:br>
            <a:r>
              <a:rPr lang="en-US" dirty="0"/>
              <a:t>Which of these is pivotal?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D6C61-752D-4C76-ADF4-AFA0BD05A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543" y="6184035"/>
            <a:ext cx="10515600" cy="4351338"/>
          </a:xfrm>
        </p:spPr>
        <p:txBody>
          <a:bodyPr/>
          <a:lstStyle/>
          <a:p>
            <a:r>
              <a:rPr lang="en-US" dirty="0"/>
              <a:t>Advance the slide when you’re done to see the answers.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D74DFC7E-F3F6-4A40-B5A9-8A7D27F1F4C1}"/>
                  </a:ext>
                </a:extLst>
              </p14:cNvPr>
              <p14:cNvContentPartPr/>
              <p14:nvPr/>
            </p14:nvContentPartPr>
            <p14:xfrm>
              <a:off x="1347810" y="3905235"/>
              <a:ext cx="263520" cy="36468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D74DFC7E-F3F6-4A40-B5A9-8A7D27F1F4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39170" y="3896235"/>
                <a:ext cx="281160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5C2D8C9-3688-4264-BFD6-0DE373610819}"/>
                  </a:ext>
                </a:extLst>
              </p14:cNvPr>
              <p14:cNvContentPartPr/>
              <p14:nvPr/>
            </p14:nvContentPartPr>
            <p14:xfrm>
              <a:off x="1738050" y="3932955"/>
              <a:ext cx="257400" cy="3456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5C2D8C9-3688-4264-BFD6-0DE37361081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29050" y="3924306"/>
                <a:ext cx="275040" cy="3632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9C1C2C72-B89E-4B97-8A6F-E2679C2D6C2D}"/>
                  </a:ext>
                </a:extLst>
              </p14:cNvPr>
              <p14:cNvContentPartPr/>
              <p14:nvPr/>
            </p14:nvContentPartPr>
            <p14:xfrm>
              <a:off x="1306050" y="4737915"/>
              <a:ext cx="1499040" cy="85392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9C1C2C72-B89E-4B97-8A6F-E2679C2D6C2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97410" y="4728915"/>
                <a:ext cx="1516680" cy="87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6EA030A9-55F8-47B3-94A8-DA309050CE51}"/>
                  </a:ext>
                </a:extLst>
              </p14:cNvPr>
              <p14:cNvContentPartPr/>
              <p14:nvPr/>
            </p14:nvContentPartPr>
            <p14:xfrm>
              <a:off x="1709250" y="5642595"/>
              <a:ext cx="381240" cy="6516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6EA030A9-55F8-47B3-94A8-DA309050CE5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00610" y="5633955"/>
                <a:ext cx="398880" cy="8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DF9AD864-299B-4B1E-83AF-FD84773650B5}"/>
                  </a:ext>
                </a:extLst>
              </p14:cNvPr>
              <p14:cNvContentPartPr/>
              <p14:nvPr/>
            </p14:nvContentPartPr>
            <p14:xfrm>
              <a:off x="1757850" y="5772915"/>
              <a:ext cx="329760" cy="22428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DF9AD864-299B-4B1E-83AF-FD84773650B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749210" y="5763915"/>
                <a:ext cx="34740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E5A46983-F9D0-46E6-BD16-543AEFFDAE44}"/>
                  </a:ext>
                </a:extLst>
              </p14:cNvPr>
              <p14:cNvContentPartPr/>
              <p14:nvPr/>
            </p14:nvContentPartPr>
            <p14:xfrm>
              <a:off x="855330" y="2220795"/>
              <a:ext cx="1064160" cy="104292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E5A46983-F9D0-46E6-BD16-543AEFFDAE4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46330" y="2212155"/>
                <a:ext cx="1081800" cy="106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EF0463DB-2726-4ADB-B1B1-0EA46F9277B2}"/>
                  </a:ext>
                </a:extLst>
              </p14:cNvPr>
              <p14:cNvContentPartPr/>
              <p14:nvPr/>
            </p14:nvContentPartPr>
            <p14:xfrm>
              <a:off x="806370" y="4888755"/>
              <a:ext cx="321120" cy="7599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EF0463DB-2726-4ADB-B1B1-0EA46F9277B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97370" y="4880115"/>
                <a:ext cx="338760" cy="77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EC469542-88E0-4744-B1F2-98511673F5EC}"/>
                  </a:ext>
                </a:extLst>
              </p14:cNvPr>
              <p14:cNvContentPartPr/>
              <p14:nvPr/>
            </p14:nvContentPartPr>
            <p14:xfrm>
              <a:off x="823650" y="3808035"/>
              <a:ext cx="292680" cy="54540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EC469542-88E0-4744-B1F2-98511673F5E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14650" y="3799035"/>
                <a:ext cx="310320" cy="563040"/>
              </a:xfrm>
              <a:prstGeom prst="rect">
                <a:avLst/>
              </a:prstGeom>
            </p:spPr>
          </p:pic>
        </mc:Fallback>
      </mc:AlternateContent>
      <p:pic>
        <p:nvPicPr>
          <p:cNvPr id="91" name="Audio 90">
            <a:hlinkClick r:id="" action="ppaction://media"/>
            <a:extLst>
              <a:ext uri="{FF2B5EF4-FFF2-40B4-BE49-F238E27FC236}">
                <a16:creationId xmlns:a16="http://schemas.microsoft.com/office/drawing/2014/main" id="{01BFE419-4B04-4DF2-8D8D-4FF0197667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5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10"/>
    </mc:Choice>
    <mc:Fallback xmlns="">
      <p:transition spd="slow" advTm="51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8AD5F-7E1E-4922-AFE9-F17639570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Population is N(μ,1).</a:t>
            </a:r>
            <a:br>
              <a:rPr lang="en-US" dirty="0"/>
            </a:br>
            <a:r>
              <a:rPr lang="en-US" dirty="0"/>
              <a:t>Which of these is pivotal?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D6C61-752D-4C76-ADF4-AFA0BD05A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543" y="6184035"/>
            <a:ext cx="10515600" cy="4351338"/>
          </a:xfrm>
        </p:spPr>
        <p:txBody>
          <a:bodyPr/>
          <a:lstStyle/>
          <a:p>
            <a:r>
              <a:rPr lang="en-US" dirty="0"/>
              <a:t>Advance the slide when you’re done to see the answers.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D74DFC7E-F3F6-4A40-B5A9-8A7D27F1F4C1}"/>
                  </a:ext>
                </a:extLst>
              </p14:cNvPr>
              <p14:cNvContentPartPr/>
              <p14:nvPr/>
            </p14:nvContentPartPr>
            <p14:xfrm>
              <a:off x="1347810" y="3905235"/>
              <a:ext cx="263520" cy="36468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D74DFC7E-F3F6-4A40-B5A9-8A7D27F1F4C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39170" y="3896235"/>
                <a:ext cx="281160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5C2D8C9-3688-4264-BFD6-0DE373610819}"/>
                  </a:ext>
                </a:extLst>
              </p14:cNvPr>
              <p14:cNvContentPartPr/>
              <p14:nvPr/>
            </p14:nvContentPartPr>
            <p14:xfrm>
              <a:off x="1738050" y="3932955"/>
              <a:ext cx="257400" cy="3456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5C2D8C9-3688-4264-BFD6-0DE37361081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29050" y="3924306"/>
                <a:ext cx="275040" cy="3632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9C1C2C72-B89E-4B97-8A6F-E2679C2D6C2D}"/>
                  </a:ext>
                </a:extLst>
              </p14:cNvPr>
              <p14:cNvContentPartPr/>
              <p14:nvPr/>
            </p14:nvContentPartPr>
            <p14:xfrm>
              <a:off x="1306050" y="4737915"/>
              <a:ext cx="1499040" cy="85392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9C1C2C72-B89E-4B97-8A6F-E2679C2D6C2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97410" y="4728915"/>
                <a:ext cx="1516680" cy="87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6EA030A9-55F8-47B3-94A8-DA309050CE51}"/>
                  </a:ext>
                </a:extLst>
              </p14:cNvPr>
              <p14:cNvContentPartPr/>
              <p14:nvPr/>
            </p14:nvContentPartPr>
            <p14:xfrm>
              <a:off x="1709250" y="5642595"/>
              <a:ext cx="381240" cy="6516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6EA030A9-55F8-47B3-94A8-DA309050CE5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00610" y="5633955"/>
                <a:ext cx="398880" cy="8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DF9AD864-299B-4B1E-83AF-FD84773650B5}"/>
                  </a:ext>
                </a:extLst>
              </p14:cNvPr>
              <p14:cNvContentPartPr/>
              <p14:nvPr/>
            </p14:nvContentPartPr>
            <p14:xfrm>
              <a:off x="1757850" y="5772915"/>
              <a:ext cx="329760" cy="22428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DF9AD864-299B-4B1E-83AF-FD84773650B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49210" y="5763915"/>
                <a:ext cx="34740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E5A46983-F9D0-46E6-BD16-543AEFFDAE44}"/>
                  </a:ext>
                </a:extLst>
              </p14:cNvPr>
              <p14:cNvContentPartPr/>
              <p14:nvPr/>
            </p14:nvContentPartPr>
            <p14:xfrm>
              <a:off x="855330" y="2220795"/>
              <a:ext cx="1064160" cy="104292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E5A46983-F9D0-46E6-BD16-543AEFFDAE4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46330" y="2212155"/>
                <a:ext cx="1081800" cy="106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EF0463DB-2726-4ADB-B1B1-0EA46F9277B2}"/>
                  </a:ext>
                </a:extLst>
              </p14:cNvPr>
              <p14:cNvContentPartPr/>
              <p14:nvPr/>
            </p14:nvContentPartPr>
            <p14:xfrm>
              <a:off x="806370" y="4888755"/>
              <a:ext cx="321120" cy="7599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EF0463DB-2726-4ADB-B1B1-0EA46F9277B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97370" y="4880115"/>
                <a:ext cx="338760" cy="77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EC469542-88E0-4744-B1F2-98511673F5EC}"/>
                  </a:ext>
                </a:extLst>
              </p14:cNvPr>
              <p14:cNvContentPartPr/>
              <p14:nvPr/>
            </p14:nvContentPartPr>
            <p14:xfrm>
              <a:off x="823650" y="3808035"/>
              <a:ext cx="292680" cy="54540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EC469542-88E0-4744-B1F2-98511673F5E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14650" y="3799035"/>
                <a:ext cx="310320" cy="56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60455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8AD5F-7E1E-4922-AFE9-F17639570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Population is N(μ,1).</a:t>
            </a:r>
            <a:br>
              <a:rPr lang="en-US" dirty="0"/>
            </a:br>
            <a:r>
              <a:rPr lang="en-US" dirty="0"/>
              <a:t>Which of these is pivotal?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D6C61-752D-4C76-ADF4-AFA0BD05A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543" y="6184035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D74DFC7E-F3F6-4A40-B5A9-8A7D27F1F4C1}"/>
                  </a:ext>
                </a:extLst>
              </p14:cNvPr>
              <p14:cNvContentPartPr/>
              <p14:nvPr/>
            </p14:nvContentPartPr>
            <p14:xfrm>
              <a:off x="1347810" y="3905235"/>
              <a:ext cx="263520" cy="36468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D74DFC7E-F3F6-4A40-B5A9-8A7D27F1F4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39170" y="3896235"/>
                <a:ext cx="281160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5C2D8C9-3688-4264-BFD6-0DE373610819}"/>
                  </a:ext>
                </a:extLst>
              </p14:cNvPr>
              <p14:cNvContentPartPr/>
              <p14:nvPr/>
            </p14:nvContentPartPr>
            <p14:xfrm>
              <a:off x="1738050" y="3932955"/>
              <a:ext cx="257400" cy="3456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5C2D8C9-3688-4264-BFD6-0DE37361081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29050" y="3924306"/>
                <a:ext cx="275040" cy="3632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9C1C2C72-B89E-4B97-8A6F-E2679C2D6C2D}"/>
                  </a:ext>
                </a:extLst>
              </p14:cNvPr>
              <p14:cNvContentPartPr/>
              <p14:nvPr/>
            </p14:nvContentPartPr>
            <p14:xfrm>
              <a:off x="1306050" y="4737915"/>
              <a:ext cx="1499040" cy="85392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9C1C2C72-B89E-4B97-8A6F-E2679C2D6C2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97410" y="4728915"/>
                <a:ext cx="1516680" cy="87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6EA030A9-55F8-47B3-94A8-DA309050CE51}"/>
                  </a:ext>
                </a:extLst>
              </p14:cNvPr>
              <p14:cNvContentPartPr/>
              <p14:nvPr/>
            </p14:nvContentPartPr>
            <p14:xfrm>
              <a:off x="1709250" y="5642595"/>
              <a:ext cx="381240" cy="6516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6EA030A9-55F8-47B3-94A8-DA309050CE5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00610" y="5633955"/>
                <a:ext cx="398880" cy="8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DF9AD864-299B-4B1E-83AF-FD84773650B5}"/>
                  </a:ext>
                </a:extLst>
              </p14:cNvPr>
              <p14:cNvContentPartPr/>
              <p14:nvPr/>
            </p14:nvContentPartPr>
            <p14:xfrm>
              <a:off x="1757850" y="5772915"/>
              <a:ext cx="329760" cy="22428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DF9AD864-299B-4B1E-83AF-FD84773650B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749210" y="5763915"/>
                <a:ext cx="34740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E5A46983-F9D0-46E6-BD16-543AEFFDAE44}"/>
                  </a:ext>
                </a:extLst>
              </p14:cNvPr>
              <p14:cNvContentPartPr/>
              <p14:nvPr/>
            </p14:nvContentPartPr>
            <p14:xfrm>
              <a:off x="855330" y="2220795"/>
              <a:ext cx="1064160" cy="104292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E5A46983-F9D0-46E6-BD16-543AEFFDAE4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46330" y="2212155"/>
                <a:ext cx="1081800" cy="106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EF0463DB-2726-4ADB-B1B1-0EA46F9277B2}"/>
                  </a:ext>
                </a:extLst>
              </p14:cNvPr>
              <p14:cNvContentPartPr/>
              <p14:nvPr/>
            </p14:nvContentPartPr>
            <p14:xfrm>
              <a:off x="806370" y="4888755"/>
              <a:ext cx="321120" cy="75996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EF0463DB-2726-4ADB-B1B1-0EA46F9277B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97370" y="4880115"/>
                <a:ext cx="338760" cy="77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EC469542-88E0-4744-B1F2-98511673F5EC}"/>
                  </a:ext>
                </a:extLst>
              </p14:cNvPr>
              <p14:cNvContentPartPr/>
              <p14:nvPr/>
            </p14:nvContentPartPr>
            <p14:xfrm>
              <a:off x="823650" y="3808035"/>
              <a:ext cx="292680" cy="54540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EC469542-88E0-4744-B1F2-98511673F5E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14650" y="3799035"/>
                <a:ext cx="310320" cy="56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2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5F2C906-0014-4643-8368-E31008E94BF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72800" y="2096640"/>
              <a:ext cx="3693600" cy="37825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5F2C906-0014-4643-8368-E31008E94BF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63440" y="2087280"/>
                <a:ext cx="3712320" cy="380124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490836B-5216-41B8-8B65-3782D07C8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0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488"/>
    </mc:Choice>
    <mc:Fallback xmlns="">
      <p:transition spd="slow" advTm="107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pivotal quantities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location parameter is one that shifts the ‘location’ of the distribution, i.e. f(x, θ) = f</a:t>
            </a:r>
            <a:r>
              <a:rPr lang="en-US" baseline="-25000" dirty="0"/>
              <a:t>0</a:t>
            </a:r>
            <a:r>
              <a:rPr lang="en-US" dirty="0"/>
              <a:t>(x-θ).</a:t>
            </a:r>
          </a:p>
          <a:p>
            <a:r>
              <a:rPr lang="en-US" dirty="0"/>
              <a:t>Example</a:t>
            </a:r>
          </a:p>
          <a:p>
            <a:pPr lvl="1"/>
            <a:r>
              <a:rPr lang="en-US" dirty="0"/>
              <a:t>Consider the density function for EXP(1, η): f(x, η) = e</a:t>
            </a:r>
            <a:r>
              <a:rPr lang="en-US" baseline="30000" dirty="0"/>
              <a:t>-(x-η) </a:t>
            </a:r>
            <a:r>
              <a:rPr lang="en-US" dirty="0"/>
              <a:t>1{x-η&gt;0}.</a:t>
            </a:r>
          </a:p>
          <a:p>
            <a:r>
              <a:rPr lang="en-US" dirty="0"/>
              <a:t>Theorem</a:t>
            </a:r>
          </a:p>
          <a:p>
            <a:pPr lvl="1"/>
            <a:r>
              <a:rPr lang="en-US" dirty="0"/>
              <a:t>If</a:t>
            </a:r>
          </a:p>
          <a:p>
            <a:pPr lvl="2"/>
            <a:r>
              <a:rPr lang="en-US" dirty="0"/>
              <a:t>X</a:t>
            </a:r>
            <a:r>
              <a:rPr lang="en-US" baseline="-25000" dirty="0"/>
              <a:t>i</a:t>
            </a:r>
            <a:r>
              <a:rPr lang="en-US" dirty="0"/>
              <a:t> ~ </a:t>
            </a:r>
            <a:r>
              <a:rPr lang="en-US" dirty="0" err="1"/>
              <a:t>i.i.d</a:t>
            </a:r>
            <a:r>
              <a:rPr lang="en-US" dirty="0"/>
              <a:t>. f(x, θ)</a:t>
            </a:r>
          </a:p>
          <a:p>
            <a:pPr lvl="2"/>
            <a:r>
              <a:rPr lang="en-US" dirty="0"/>
              <a:t>θ is a </a:t>
            </a:r>
            <a:r>
              <a:rPr lang="en-US" u="sng" dirty="0"/>
              <a:t>location</a:t>
            </a:r>
            <a:r>
              <a:rPr lang="en-US" dirty="0"/>
              <a:t> parameter</a:t>
            </a:r>
          </a:p>
          <a:p>
            <a:pPr lvl="2"/>
            <a:r>
              <a:rPr lang="en-US" dirty="0"/>
              <a:t>MLE is a maximum likelihood estimator for θ</a:t>
            </a:r>
          </a:p>
          <a:p>
            <a:pPr lvl="1"/>
            <a:r>
              <a:rPr lang="en-US" dirty="0"/>
              <a:t>Then MLE – θ is a pivotal quantity for θ.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FF29859-A09C-4EBE-8170-5DA5BD4D6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368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955"/>
    </mc:Choice>
    <mc:Fallback>
      <p:transition spd="slow" advTm="154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finding pivotal quantities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 1: Find a CI for μ based on a random sample from N(μ, 1).</a:t>
            </a:r>
          </a:p>
          <a:p>
            <a:r>
              <a:rPr lang="en-US" dirty="0"/>
              <a:t>Example 2: Find a CI for η based on a random sample from EXP(1, η).</a:t>
            </a:r>
          </a:p>
          <a:p>
            <a:r>
              <a:rPr lang="en-US" dirty="0"/>
              <a:t>Example 3: Find a CI for σ</a:t>
            </a:r>
            <a:r>
              <a:rPr lang="en-US" baseline="30000" dirty="0"/>
              <a:t>2</a:t>
            </a:r>
            <a:r>
              <a:rPr lang="en-US" dirty="0"/>
              <a:t> based on a random sample from N(0, σ</a:t>
            </a:r>
            <a:r>
              <a:rPr lang="en-US" baseline="30000" dirty="0"/>
              <a:t>2</a:t>
            </a:r>
            <a:r>
              <a:rPr lang="en-US" dirty="0"/>
              <a:t>).</a:t>
            </a:r>
          </a:p>
          <a:p>
            <a:pPr lvl="1"/>
            <a:r>
              <a:rPr lang="en-US" dirty="0"/>
              <a:t>Can it be done?</a:t>
            </a:r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1E259B9-7836-4CCC-83A6-4470B2CD7CA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36280" y="3459240"/>
              <a:ext cx="8847720" cy="24577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1E259B9-7836-4CCC-83A6-4470B2CD7CA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6920" y="3449880"/>
                <a:ext cx="8866440" cy="24764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C7EA1FE-E1DA-4F77-A10B-A50446052B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94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837"/>
    </mc:Choice>
    <mc:Fallback>
      <p:transition spd="slow" advTm="276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pivotal quantities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scale parameter is one that satisfies, i.e. f(x, θ) = (1/θ)f</a:t>
            </a:r>
            <a:r>
              <a:rPr lang="en-US" baseline="-25000" dirty="0"/>
              <a:t>0</a:t>
            </a:r>
            <a:r>
              <a:rPr lang="en-US" dirty="0"/>
              <a:t>(x/θ).</a:t>
            </a:r>
          </a:p>
          <a:p>
            <a:r>
              <a:rPr lang="en-US" dirty="0"/>
              <a:t>Theorem</a:t>
            </a:r>
          </a:p>
          <a:p>
            <a:pPr lvl="1"/>
            <a:r>
              <a:rPr lang="en-US" dirty="0"/>
              <a:t>If</a:t>
            </a:r>
          </a:p>
          <a:p>
            <a:pPr lvl="2"/>
            <a:r>
              <a:rPr lang="en-US" dirty="0"/>
              <a:t>X</a:t>
            </a:r>
            <a:r>
              <a:rPr lang="en-US" baseline="-25000" dirty="0"/>
              <a:t>i</a:t>
            </a:r>
            <a:r>
              <a:rPr lang="en-US" dirty="0"/>
              <a:t> ~ </a:t>
            </a:r>
            <a:r>
              <a:rPr lang="en-US" dirty="0" err="1"/>
              <a:t>i.i.d</a:t>
            </a:r>
            <a:r>
              <a:rPr lang="en-US" dirty="0"/>
              <a:t>. f(x, θ)</a:t>
            </a:r>
          </a:p>
          <a:p>
            <a:pPr lvl="2"/>
            <a:r>
              <a:rPr lang="en-US" dirty="0"/>
              <a:t>θ is a </a:t>
            </a:r>
            <a:r>
              <a:rPr lang="en-US" u="sng" dirty="0"/>
              <a:t>scale</a:t>
            </a:r>
            <a:r>
              <a:rPr lang="en-US" dirty="0"/>
              <a:t> parameter</a:t>
            </a:r>
          </a:p>
          <a:p>
            <a:pPr lvl="2"/>
            <a:r>
              <a:rPr lang="en-US" dirty="0"/>
              <a:t>MLE is a maximum likelihood estimator for θ</a:t>
            </a:r>
          </a:p>
          <a:p>
            <a:pPr lvl="1"/>
            <a:r>
              <a:rPr lang="en-US" dirty="0"/>
              <a:t>Then MLE/θ is a pivotal quantity for θ.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F1A5D06-80DA-49BA-962B-F3EEB932864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338720" y="1610280"/>
              <a:ext cx="6923880" cy="49168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F1A5D06-80DA-49BA-962B-F3EEB93286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29360" y="1600920"/>
                <a:ext cx="6942600" cy="49356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206D3B4-B3CF-448E-87EC-412B574D44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892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026"/>
    </mc:Choice>
    <mc:Fallback>
      <p:transition spd="slow" advTm="226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finding pivotal quantities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 3: Remember this from 11.1.1 (exponential population):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Example 4: Find a CI for σ</a:t>
            </a:r>
            <a:r>
              <a:rPr lang="en-US" baseline="30000" dirty="0"/>
              <a:t>2</a:t>
            </a:r>
            <a:r>
              <a:rPr lang="en-US" dirty="0"/>
              <a:t> based on a random sample from N(0, σ</a:t>
            </a:r>
            <a:r>
              <a:rPr lang="en-US" baseline="30000" dirty="0"/>
              <a:t>2</a:t>
            </a:r>
            <a:r>
              <a:rPr lang="en-US" dirty="0"/>
              <a:t>).</a:t>
            </a:r>
          </a:p>
          <a:p>
            <a:r>
              <a:rPr lang="en-US" dirty="0"/>
              <a:t>Example 5: Find a CI for μ based on a random sample from N(μ, σ</a:t>
            </a:r>
            <a:r>
              <a:rPr lang="en-US" baseline="30000" dirty="0"/>
              <a:t>2</a:t>
            </a:r>
            <a:r>
              <a:rPr lang="en-US" dirty="0"/>
              <a:t>).</a:t>
            </a:r>
          </a:p>
          <a:p>
            <a:pPr lvl="1"/>
            <a:r>
              <a:rPr lang="en-US" dirty="0"/>
              <a:t>Can it be done?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649D88-1A1C-47F2-9FD9-FBBE748F8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7666" y="2171845"/>
            <a:ext cx="2653015" cy="104240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E4BA0D3-022E-4DA8-A3B7-6730C6019DF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34040" y="136800"/>
              <a:ext cx="11111760" cy="6451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E4BA0D3-022E-4DA8-A3B7-6730C6019DF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4680" y="127440"/>
                <a:ext cx="11130480" cy="64699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1C68A33-AAC7-41FF-98F6-0D02D97DEF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04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460"/>
    </mc:Choice>
    <mc:Fallback>
      <p:transition spd="slow" advTm="420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5D5AB-791C-4CAD-8699-6E1BCE863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03AF8D-BD8C-4A86-8353-A86910FD90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77182" y="113378"/>
            <a:ext cx="4401164" cy="182905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9BDB443-5670-4AEA-A635-55297CCAC1F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92440" y="1730160"/>
              <a:ext cx="9428400" cy="14720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9BDB443-5670-4AEA-A635-55297CCAC1F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3080" y="1720800"/>
                <a:ext cx="9447120" cy="149076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5804004-9749-474A-9F27-9139ECE15B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46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047"/>
    </mc:Choice>
    <mc:Fallback>
      <p:transition spd="slow" advTm="75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1148</TotalTime>
  <Words>670</Words>
  <Application>Microsoft Office PowerPoint</Application>
  <PresentationFormat>Widescreen</PresentationFormat>
  <Paragraphs>66</Paragraphs>
  <Slides>13</Slides>
  <Notes>3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Pivotal quantity</vt:lpstr>
      <vt:lpstr>Population is N(μ,1). Which of these is pivotal?</vt:lpstr>
      <vt:lpstr>Population is N(μ,1). Which of these is pivotal?</vt:lpstr>
      <vt:lpstr>Population is N(μ,1). Which of these is pivotal?</vt:lpstr>
      <vt:lpstr>Finding pivotal quantities</vt:lpstr>
      <vt:lpstr>Examples of finding pivotal quantities</vt:lpstr>
      <vt:lpstr>Finding pivotal quantities</vt:lpstr>
      <vt:lpstr>Examples of finding pivotal quantities</vt:lpstr>
      <vt:lpstr>PowerPoint Presentation</vt:lpstr>
      <vt:lpstr>Finding pivotal quantities</vt:lpstr>
      <vt:lpstr>Examples of finding pivotal quantities</vt:lpstr>
      <vt:lpstr>Example 5: Find a CI for σ2 based on a random sample from N(μ, σ2). </vt:lpstr>
      <vt:lpstr>Confidence interval for functions of parameters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Confidence Intervals</dc:title>
  <dc:creator>Ron Reeder</dc:creator>
  <cp:lastModifiedBy>Ron Reeder</cp:lastModifiedBy>
  <cp:revision>77</cp:revision>
  <dcterms:created xsi:type="dcterms:W3CDTF">2018-08-02T04:24:02Z</dcterms:created>
  <dcterms:modified xsi:type="dcterms:W3CDTF">2020-08-28T02:11:14Z</dcterms:modified>
</cp:coreProperties>
</file>