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9"/>
  </p:notesMasterIdLst>
  <p:sldIdLst>
    <p:sldId id="260" r:id="rId2"/>
    <p:sldId id="261" r:id="rId3"/>
    <p:sldId id="256" r:id="rId4"/>
    <p:sldId id="257" r:id="rId5"/>
    <p:sldId id="258" r:id="rId6"/>
    <p:sldId id="262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02" autoAdjust="0"/>
  </p:normalViewPr>
  <p:slideViewPr>
    <p:cSldViewPr>
      <p:cViewPr varScale="1">
        <p:scale>
          <a:sx n="92" d="100"/>
          <a:sy n="92" d="100"/>
        </p:scale>
        <p:origin x="136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03T02:46:46.80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4680">
    <iact:property name="dataType"/>
    <iact:actionData xml:id="d0">
      <inkml:trace xmlns:inkml="http://www.w3.org/2003/InkML" xml:id="stk0" contextRef="#ctx0" brushRef="#br0">5002 5959 606 0,'0'0'936'11,"0"0"-741"-10,0 0 30 7,0 0-27 1,0 0-29-2,0 0-83-1,-7-50-18 2,0 42 35 0,1 3-9 1,-12 0 3-4,-3 1 12 3,-3 1-47 1,-3 3-26-2,-12 0-3-1,-12 3-18 2,-8 22-6 0,-10 10-8 0,3 8 10 0,0 12-10-2,-10 6 0 4,17 7 0-2,-3 0 0-3,20 2 7 10,4-8-7-14,7-3-1 15,17-4-2-16,7-4 1 17,7-4-8-17,0-3-1 16,14-4 4-15,24-2 4 15,7-8-58-16,7-7-10 17,14-4-41-17,3-3-69 0,28-1-110 16,-17-5-350-15,-18-5-540-1</inkml:trace>
    </iact:actionData>
  </iact:action>
  <iact:action type="add" startTime="25206">
    <iact:property name="dataType"/>
    <iact:actionData xml:id="d1">
      <inkml:trace xmlns:inkml="http://www.w3.org/2003/InkML" xml:id="stk1" contextRef="#ctx0" brushRef="#br0">5279 6576 1162 0,'0'0'409'4,"0"0"-167"4,0 0-28 0,0 0-56 0,0 0-62-2,0 0-21 2,0 0-17 0,-83 0 0 1,69 5 6-3,0 8-14 3,-3 5-23-3,3 1-18 2,14 4-8-2,-7 0 0 2,7 3-1 0,0 1-1 0,7-1 0-1,14-4 0 0,3-2 0 2,7-5-1-2,-3-5-7-1,3-7-8 2,-10-3 1 0,3 0 1 0,-10-8 6-2,0-14 2 2,-14-3 5 0,0-6-5 0,0 1-10-1,0 0-8 2,-14 4-6-3,-7 3-3 3,4 6-18-4,3 5-13 3,0 4-52 0,4 8-78 0,10 0-154-1,-7 0-444-7</inkml:trace>
    </iact:actionData>
  </iact:action>
  <iact:action type="add" startTime="25790">
    <iact:property name="dataType"/>
    <iact:actionData xml:id="d2">
      <inkml:trace xmlns:inkml="http://www.w3.org/2003/InkML" xml:id="stk2" contextRef="#ctx0" brushRef="#br0">5577 6630 669 0,'0'0'535'9,"0"0"-316"-3,0 0-20 3,0 0-30-5,0 0-52 5,0 0-33-2,0 0 9 2,7 10 5-3,3-3-16 4,-10 9 10 7,7 6-6-17,0 3-13 17,7 8-27-17,-7-1-10 2,10 6 2 12,-10-3-14-13,7-1-9 15,-7-5-6-15,-1-6 0 15,12-6-8-16,-18-8 7 16,7-5-7-15,-7-4 9 15,0 0 31-15,0-4 35-1,0-17-9 8,0-7-45 0,-7-7-21 8,-11-3-1-15,12 1 0 15,-1 2-6-15,0 4 5 15,7 0 0-15,0 9-1-1,0-1-4 16,0 6 0-16,0 1 0 16,14 2 5-15,3 1-6 15,-3-1 0-16,13 1-1 17,-2 3-14-17,6 2-66 16,-10 8-94-15,-1 0-156-1,-2 0-660 0</inkml:trace>
    </iact:actionData>
  </iact:action>
  <iact:action type="add" startTime="27787">
    <iact:property name="dataType"/>
    <iact:actionData xml:id="d3">
      <inkml:trace xmlns:inkml="http://www.w3.org/2003/InkML" xml:id="stk3" contextRef="#ctx0" brushRef="#br0">6286 5922 129 0,'0'0'1990'7,"0"0"-1697"-1,0 0-229 2,0 138-30 0,0-14 57 0,0 39-41 0,0-1-32-2,0-29-7 4,7-40-10-4,-7-22-1 0,7 6 0 2,0 1-39 0,-7 1-75 0,10-24-55-2,-10-27-106 3,0-16-228-1,0-12-169-7</inkml:trace>
    </iact:actionData>
  </iact:action>
  <iact:action type="add" startTime="28666">
    <iact:property name="dataType"/>
    <iact:actionData xml:id="d4">
      <inkml:trace xmlns:inkml="http://www.w3.org/2003/InkML" xml:id="stk4" contextRef="#ctx0" brushRef="#br0">5957 6390 352 0,'0'0'1385'6,"0"0"-1156"3,0 0-178-4,0 0-15 3,0 0 87 0,201 0-44 0,-132 0-53-2,-10 0-18 2,7 0-8 0,-14 0-29 0,3 6-114-1,-10 8-162 0,-10-4-360 4,-11 1-482-11</inkml:trace>
    </iact:actionData>
  </iact:action>
  <iact:action type="add" startTime="28871">
    <iact:property name="dataType"/>
    <iact:actionData xml:id="d5">
      <inkml:trace xmlns:inkml="http://www.w3.org/2003/InkML" xml:id="stk5" contextRef="#ctx0" brushRef="#br0">6680 6612 1587 0,'0'0'753'4,"0"0"-667"4,0 0-23-1,0 0 33 1,25 133-57-2,-18-87-27 5,6-3-12 5,-6-3-34-16,-7-8-65 17,7-9-101-17,-7-23-160 17,0 0-340-16,0-23-197-1</inkml:trace>
    </iact:actionData>
  </iact:action>
  <iact:action type="add" startTime="29050">
    <iact:property name="dataType"/>
    <iact:actionData xml:id="d6">
      <inkml:trace xmlns:inkml="http://www.w3.org/2003/InkML" xml:id="stk6" contextRef="#ctx0" brushRef="#br0">6750 6378 626 0,'0'0'1035'4,"0"0"-865"6,0 0-85-4,0 0-85 4,0 0-71-6,0 0-436 4,0 0-151-7</inkml:trace>
    </iact:actionData>
  </iact:action>
  <iact:action type="add" startTime="29232">
    <iact:property name="dataType"/>
    <iact:actionData xml:id="d7">
      <inkml:trace xmlns:inkml="http://www.w3.org/2003/InkML" xml:id="stk7" contextRef="#ctx0" brushRef="#br0">7442 6486 804 0,'0'0'1095'3,"0"0"-865"10,0 0-46-10,0 0-27 11,0 0-68-14,0 0-59 7,0 0-18 2,-97 68 10-1,66-43 18 1,10 0 3 8,0 1-17-17,4 2-20 16,10-1-6-16,0-2 0 18,7 0-6-18,0-2-22 0,7-1-41 15,17-4-27-14,4-3-28 15,10-5-44-15,45-10-128 14,-24 0-289-14,7 0-518-1</inkml:trace>
    </iact:actionData>
  </iact:action>
  <iact:action type="add" startTime="29492">
    <iact:property name="dataType"/>
    <iact:actionData xml:id="d8">
      <inkml:trace xmlns:inkml="http://www.w3.org/2003/InkML" xml:id="stk8" contextRef="#ctx0" brushRef="#br0">8099 6644 977 0,'0'0'1029'6,"0"0"-749"2,0 0-49 0,0 0-59-2,0 0-77 4,0 0-68-4,0 0-20 0,-166-26-6 2,138 39 9 0,4 10-10 0,10 5-1-2,7 5-7 3,7 0 1-2,0-1-4 3,14-1-10-6,10-8-25 4,11-9 18 0,-4-4 4 0,-10-7 12-2,10-3 12 2,-7 0 1 0,-10-15 8 0,0-13-9 0,-7-7-5-1,3-5-72 2,-10-4-87-3,0 8-79 0,7-6-131 2,0 15-184 0,0 7-204-7</inkml:trace>
    </iact:actionData>
  </iact:action>
  <iact:action type="add" startTime="29832">
    <iact:property name="dataType"/>
    <iact:actionData xml:id="d9">
      <inkml:trace xmlns:inkml="http://www.w3.org/2003/InkML" xml:id="stk9" contextRef="#ctx0" brushRef="#br0">8798 6446 1422 0,'0'0'711'6,"0"0"-458"4,0 0-81-8,0 0-44 6,0 0-68 0,0 0-42 1,0 0 2-3,-176 37 3 3,138-11 10-1,0-4-11 9,17 1-7-17,14-5-15 16,-4-4-10-16,11-4-37 18,0 3-35-18,0-3-15 0,25 2 14 15,2 1 34-14,5 2 21 15,-1 6 19-15,7-2 8 15,-18 4-1-16,-6 3 1 17,-7 1 1-17,4 1 24 16,-11 0 4-16,0-1-2 0,-32-2-26 18,1-2-8-17,-3-11-53 13,-4-7-63-13,-14-17-158 15,14-23-357-15,7-10-633-1</inkml:trace>
    </iact:actionData>
  </iact:action>
  <iact:action type="add" startTime="30206">
    <iact:property name="dataType"/>
    <iact:actionData xml:id="d10">
      <inkml:trace xmlns:inkml="http://www.w3.org/2003/InkML" xml:id="stk10" contextRef="#ctx0" brushRef="#br0">9383 5688 2058 0,'0'0'521'4,"0"0"-418"4,0 0-72 0,0 0 28 0,0 181-28-2,0-82-15 2,-10 10 5 0,-4 7-3 2,7 3-16-6,-7-8-2 6,7-11-45-4,7-11-95 2,0-11-143 0,0-25-277-2,0-25-363-5</inkml:trace>
    </iact:actionData>
  </iact:action>
  <iact:action type="add" startTime="30408">
    <iact:property name="dataType"/>
    <iact:actionData xml:id="d11">
      <inkml:trace xmlns:inkml="http://www.w3.org/2003/InkML" xml:id="stk11" contextRef="#ctx0" brushRef="#br0">8978 6294 1128 0,'0'0'880'6,"0"0"-664"2,0 0-129 0,0 0-69-2,0 0-8 3,0 0-9-2,187-10-1-1,-128 15-7 2,10 13-52 0,11 4-160 0,-18-1-117-2,-10-5-448-5</inkml:trace>
    </iact:actionData>
  </iact:action>
  <iact:action type="add" startTime="30583">
    <iact:property name="dataType"/>
    <iact:actionData xml:id="d12">
      <inkml:trace xmlns:inkml="http://www.w3.org/2003/InkML" xml:id="stk12" contextRef="#ctx0" brushRef="#br0">9577 6504 1324 0,'0'0'548'5,"0"0"-433"5,0 0-30-6,0 0-25 3,0 0-23 0,0 0-18 2,0 0-10-2,131 100 3 0,-93-92-12 2,7-8-3 7,-7 0-36-16,-7 0-8 17,-3-13-38-17,-11-12-10 18,-17-3 5-18,0-2 22 0,0-3 68 15,-31 3 25-14,-7 5 62 15,-7 7 22-15,7 10 17 15,4 8 22-15,-5 0-43 15,15 29-22-16,4 9-3 16,6 6-20-16,3 5-23 17,11 1-21-17,0 1-10 0,0-6-5 16,25-3-1-15,-5-7-23 15,11-9-44-16,7-8-66 16,28-18-137-15,-7 0-349 16,-4-11-478-17</inkml:trace>
    </iact:actionData>
  </iact:action>
  <iact:action type="add" startTime="30934">
    <iact:property name="dataType"/>
    <iact:actionData xml:id="d13">
      <inkml:trace xmlns:inkml="http://www.w3.org/2003/InkML" xml:id="stk13" contextRef="#ctx0" brushRef="#br0">10241 6607 2 0,'0'0'1781'6,"0"0"-1188"1,0 0-389 0,0 0-97 3,0 0-53-4,0 0-5 0,0 0-6 2,52 126 7 0,-38-84-1 0,0 1-7-2,3-8-17 2,-3-5-13 0,-7-9-11 1,7-14-1-4,-14-7-4 4,0 0-3-2,0-17 6 1,-7-19-8-2,-14-9 7 2,4-2-4 0,-4-4 0 0,7 2-3-1,4 9 8 2,10 5 0 0,0 6 1 7,0 6-1-16,0 2-20 17,24 7-41-17,7 1-74 17,28 3-79-17,-7 2-168 0,0 1-402 0</inkml:trace>
    </iact:actionData>
  </iact:action>
  <iact:action type="add" startTime="31256">
    <iact:property name="dataType"/>
    <iact:actionData xml:id="d14">
      <inkml:trace xmlns:inkml="http://www.w3.org/2003/InkML" xml:id="stk14" contextRef="#ctx0" brushRef="#br0">10999 6469 1824 0,'0'0'720'8,"0"0"-436"-2,0 0-77 4,0 0-83-6,0 0-67 4,-149 17-38 0,121 3 5 0,-10 8 2-1,7 2-7 0,17 5-5 2,7 3-14-2,7 0 0-1,0 2-9 2,38-2 2 0,14-3-19 0,0-5 4-2,0-12-19 3,0-13-11-2,-7-5-4 1,-17-3 23-2,-4-27-1 4,-17-12 3-3,-7-14-41 2,0-5-51-5,-31-7-11 4,10 3-122 0,-17-3-82 2,24 17-48-5,0 15-493-4</inkml:trace>
    </iact:actionData>
  </iact:action>
  <iact:action type="add" startTime="31556">
    <iact:property name="dataType"/>
    <iact:actionData xml:id="d15">
      <inkml:trace xmlns:inkml="http://www.w3.org/2003/InkML" xml:id="stk15" contextRef="#ctx0" brushRef="#br0">11379 6441 1352 0,'0'0'724'9,"0"0"-387"-4,0 0-73 5,0 0-64-6,52 140-126 4,-52-109-51 0,0-6-23 0,0-8 0-2,0-5-62 2,-7-6-93 2,1-6-97-4,-8-13-260 0,7-9-312-3</inkml:trace>
    </iact:actionData>
  </iact:action>
  <iact:action type="add" startTime="31716">
    <iact:property name="dataType"/>
    <iact:actionData xml:id="d16">
      <inkml:trace xmlns:inkml="http://www.w3.org/2003/InkML" xml:id="stk16" contextRef="#ctx0" brushRef="#br0">11386 6003 55 0,'0'0'1055'16,"0"0"-541"-16,-52-175-207 16,46 121-71-15,-1 10-137 15,7 16-99-15,0 9 0-1,7 3-146 15,38 1-132-14,-7 6-236 15,7-2-157-15</inkml:trace>
    </iact:actionData>
  </iact:action>
  <iact:action type="add" startTime="31866">
    <iact:property name="dataType"/>
    <iact:actionData xml:id="d17">
      <inkml:trace xmlns:inkml="http://www.w3.org/2003/InkML" xml:id="stk17" contextRef="#ctx0" brushRef="#br0">11874 5707 783 0,'0'0'709'4,"0"0"-339"5,0 0-35-2,59 199-79-1,-31-110-88 2,-4 14-74 0,7 11 27 1,-3 8-12-4,3-1-27 4,-3-2-30-2,-4-11-32 3,-3-12-19-6,3-18-1 4,-10-19-13 0,-7-19-24 0,-7-23-11-2,0-17 15 2,0-5 15 0,-21-33-64 0,-3-13-15 0,-11-9 46-2,-10-5 32 4,7 0 13-4,-7 8 6 0,7 11 19 18,10 15 36-23,-3 13 29-1,7 10 10 15,10 8-39-15,0 0-32 17,0 18-16-17,4 12 1 16,3 6 6-15,7 1 10 15,0-1-7-16,0-4-10 1,7-9-6 15,17-5-1-16,4-10-22 17,10-7-57-17,7-1-56 16,7 0-89-15,38-29-156 15,-7-5-438-14,-10 0-398-2</inkml:trace>
    </iact:actionData>
  </iact:action>
  <iact:action type="add" startTime="32299">
    <iact:property name="dataType"/>
    <iact:actionData xml:id="d18">
      <inkml:trace xmlns:inkml="http://www.w3.org/2003/InkML" xml:id="stk18" contextRef="#ctx0" brushRef="#br0">12926 6402 1502 0,'0'0'775'7,"0"0"-485"1,0 0-111-2,0 0-62 3,0 0-77-2,-142 16-30 1,97 4 5-2,0-3 24 2,0 4-1 0,14-6-8 0,17-2-14-2,7-4-16 2,1 1 0 1,6-2-10-2,6 2-20-1,15 7-13 2,17 10 25 0,7 6 18 0,7 7 10-2,-7 5 23 2,-7 0 19 0,-10-2 9 1,-11-5 8 8,-10-11-16-16,-7-9-22 15,-7-5-5-16,-38-9-26 1,-17-4-47 16,-11 0-89-17,-55-4-154 16,31-12-324-16,7-2-781 0</inkml:trace>
    </iact:actionData>
  </iact:action>
  <iact:action type="add" startTime="51990">
    <iact:property name="dataType"/>
    <iact:actionData xml:id="d19">
      <inkml:trace xmlns:inkml="http://www.w3.org/2003/InkML" xml:id="stk19" contextRef="#ctx0" brushRef="#br0">19923 5292 388 0,'0'0'947'8,"0"0"-672"0,0 0-46 0,0 0 32-2,0 0-64 4,0 0-65-4,0 0-28 2,0 0 5-2,0 0-14 2,0 5-44 0,0 12-37 0,0 15-13-1,0 18 61 0,0 13 2 2,-18 12-30-2,12 8-17-1,-8 1-16 3,0-6 0 7,3-6-1-16,5-9-13 17,6-13-53-17,0-17-72 17,0-16-99-17,0-17-116 16,6-22-135-14,5-11-119-2</inkml:trace>
    </iact:actionData>
  </iact:action>
  <iact:action type="add" startTime="52351">
    <iact:property name="dataType"/>
    <iact:actionData xml:id="d20">
      <inkml:trace xmlns:inkml="http://www.w3.org/2003/InkML" xml:id="stk20" contextRef="#ctx0" brushRef="#br0">19937 5297 560 0,'0'0'972'7,"0"0"-726"1,0 0-77 0,0 0-14-1,0 0-108 0,0 0-31 3,0 0 33-4,155 0 10 4,-85 9-20-6,-5 8-17 4,1 6-10 0,-11 6 4 0,-3 6-16-2,-24 9-12 2,-4 6 12 0,-17 8 2 0,-7 2 5-2,0 6-5 2,-31 2 0 3,-14 2 4-6,-14 5 3 12,-17-3-2-17,3-8-5 17,8-5 5-17,-5-11-7 16,12-13-30-15,13-13-62 15,13-14-131-16,19-8-142 0,6 0-349 0</inkml:trace>
    </iact:actionData>
  </iact:action>
  <iact:action type="add" startTime="52721">
    <iact:property name="dataType"/>
    <iact:actionData xml:id="d21">
      <inkml:trace xmlns:inkml="http://www.w3.org/2003/InkML" xml:id="stk21" contextRef="#ctx0" brushRef="#br0">20487 5914 1478 0,'0'0'359'5,"0"0"-210"4,0 0 4-1,0 0-74-2,0 0-74 1,0 0-4 1,0 0-1 0,31 71 13 0,-24-43 5-1,10 2 9 0,-3-1-4 2,0 3-8-4,3-8-3 3,4-1-6 0,0-5-6 0,10-3-5-2,0-10 3 4,-10-5-35-4,10 0-3 3,-10-5-1-4,10-18-8 3,-11-10-29 0,5 1 22 0,-11-4 5 0,-1 7 24-2,-2 7 26 3,-11 10 1-2,7 7 31 3,-7 5 33-5,0 0 17 12,0 0-7-17,0 3-27 6,0 15-44 0,0 5 16 3,0 7 24-2,0 2-13 1,0 1-11-1,0-3-10 0,0-2-3 3,0-3-5-3,0-5-1-2,0-5-43 3,0-4-99 0,14-11-137 0,17 0-275-2,-4-8-157-5</inkml:trace>
    </iact:actionData>
  </iact:action>
  <iact:action type="add" startTime="53141">
    <iact:property name="dataType"/>
    <iact:actionData xml:id="d22">
      <inkml:trace xmlns:inkml="http://www.w3.org/2003/InkML" xml:id="stk22" contextRef="#ctx0" brushRef="#br0">21151 6111 927 0,'0'0'516'6,"0"0"-329"1,0 0 26 3,0 0-86-4,0 0-61 0,0 0 7 2,0 0-9 0,38 82-10 0,-31-49-8-2,0 1-16 2,3-5-15 0,-3-6-6 1,0-2-8-4,-7-11-1 3,7-6 1 0,-7-4 5 0,0 0 6-2,0-2 14 2,0-23-14 0,0-7-12 0,0-9 0-1,-7-5-1 1,0 1 1 1,0 2 0-2,7 7 0 2,0 9 0-2,0 9 26 9,0 6-26-15,0 1-11 15,21 5 9-16,3-2-8 17,-3 5-11-17,17 1-34 16,0 2-45-15,4 0-76-1,20 0-88 17,-3 7-92-16,-7 4-332-1</inkml:trace>
    </iact:actionData>
  </iact:action>
  <iact:action type="add" startTime="53531">
    <iact:property name="dataType"/>
    <iact:actionData xml:id="d23">
      <inkml:trace xmlns:inkml="http://www.w3.org/2003/InkML" xml:id="stk23" contextRef="#ctx0" brushRef="#br0">21892 6108 1202 0,'0'0'354'7,"0"0"-117"-1,0 0-33 2,0 0-38 0,0 0-97 0,0 0-50-2,-173-22-10 2,145 26-7 0,-3 19 5 0,7 3-1-2,3 1 3 4,14 4-6-4,-7-4 4 3,14 3-6-4,0-5-1 3,0 1-1 0,7-7 1 0,14 0-1-2,3-7-17 2,4-5 9 0,10-7-23 0,0 0-10-2,-11 0 8 2,11-17 9 0,1-13-53 0,-19-8-27-2,5-3 54 2,-12 3 35 0,5 3 16 0,-4 11 11-2,-14 8 20 3,0 9 40-2,0 7 24 3,0 0-19-6,0 0-64 4,0 15-12 0,0 10 0 0,-14 12 9-1,-4 4 0 0,5 4-2 2,6-1-6-2,0-5 0 2,-4-8-1-4,11-6-40 3,0-15-123 0,11-10-144 0,9-15-352-2,5-18 6-5</inkml:trace>
    </iact:actionData>
  </iact:action>
  <iact:action type="add" startTime="53989">
    <iact:property name="dataType"/>
    <iact:actionData xml:id="d24">
      <inkml:trace xmlns:inkml="http://www.w3.org/2003/InkML" xml:id="stk24" contextRef="#ctx0" brushRef="#br0">22331 5265 1331 0,'0'0'558'9,"0"0"-228"-5,0 0-115 4,0 0-136 0,0 0-70 0,0 0-8-2,0 163 45 2,0-72 5 0,0 15-5 0,-14 7 0 0,-3 0-31-2,-4 0-7 4,7-6-8-4,4-12-40 0,3-17-99 2,7-21-135 0,0-20-260 0,0-23-290-7</inkml:trace>
    </iact:actionData>
  </iact:action>
  <iact:action type="add" startTime="54222">
    <iact:property name="dataType"/>
    <iact:actionData xml:id="d25">
      <inkml:trace xmlns:inkml="http://www.w3.org/2003/InkML" xml:id="stk25" contextRef="#ctx0" brushRef="#br0">22033 5841 1493 0,'0'0'550'7,"0"0"-335"0,0 0-107-1,0 0-76 2,0 0-32 0,0 0 1 0,0 0-1-2,142 59-6 3,-107-30-49-2,10 1-71 2,-7 3-110-2,14 7-102-1,-14-9-165 2,0-8-81-7</inkml:trace>
    </iact:actionData>
  </iact:action>
  <iact:action type="add" startTime="54372">
    <iact:property name="dataType"/>
    <iact:actionData xml:id="d26">
      <inkml:trace xmlns:inkml="http://www.w3.org/2003/InkML" xml:id="stk26" contextRef="#ctx0" brushRef="#br0">22504 6139 51 0,'0'0'624'1,"0"0"-318"14,0 0 70-15,0 0-57 16,0 0-74-15,0 0-48 2,0 0-60 5,14 150-53 0,-14-115-53 7,0 2-19-14,0-10-12 13,0-2-21-13,0-20-143 16,0-5-324-17,0 0-404 0</inkml:trace>
    </iact:actionData>
  </iact:action>
  <iact:action type="add" startTime="54551">
    <iact:property name="dataType"/>
    <iact:actionData xml:id="d27">
      <inkml:trace xmlns:inkml="http://www.w3.org/2003/InkML" xml:id="stk27" contextRef="#ctx0" brushRef="#br0">22615 5819 814 0,'0'0'765'7,"0"0"-482"1,0 0-92 0,0 0-92-1,0 0-99 0,0 0-121 3,0 0-48-4,0 0 113 0,66 28-139 2,-42-1 49 0,3 0-48 0,5-1-29-2,-12-1 45 2,-2-4 80 0,-5-7 74 0,-13 2 24-2,7-6 27 4,-7 0 99-3,0-1 114 0,0 4 25-1,-7 2-33 2,-6 7-45 0,-5 7-52 0,5 6-11 0,-1 3-40-2,7 2-34 5,7 2-11-5,0-1-15 11,0-3-10-17,0-5 0 16,14-5-13-15,6-9 0 15,-2-6-1-14,2-10-13-2,5-3-17 15,-5 0 20-14,5-28-11 15,-12-7-36-16,-13-14-67 16,7-6 7-16,-7-7-59 16,0-1-64-15,0-9-60 16,-7 18-111-16,7 13-3-1</inkml:trace>
    </iact:actionData>
  </iact:action>
  <iact:action type="add" startTime="54988">
    <iact:property name="dataType"/>
    <iact:actionData xml:id="d28">
      <inkml:trace xmlns:inkml="http://www.w3.org/2003/InkML" xml:id="stk28" contextRef="#ctx0" brushRef="#br0">23175 6193 622 0,'0'0'491'6,"0"0"-210"2,0 0 27-1,0 0-59 0,0 0-62 1,7 131-72 0,-7-105-17-1,0-2-18 2,0-2-37-3,0-8-19 4,0-1-11-6,7-8-5 4,-7-5-2 0,7 0 7 0,7-5 11-2,3-22 16 2,4-12-40 1,10-6-53-2,7-2-20 0,-10 2 25 0,3 6 24 1,-10 11 8 2,-14 14 9-5,10 8-1 8,-10 6-11 4,0 0 19-17,0 18 10 0,0 10 26 16,0 5-11-16,3 4-8 17,-3 3-9-17,0-1-8 17,0-6-50-17,0 3-116 17,-7-10-217-16,0-8-433-1</inkml:trace>
    </iact:actionData>
  </iact:action>
  <iact:action type="add" startTime="56008">
    <iact:property name="dataType"/>
    <iact:actionData xml:id="d29">
      <inkml:trace xmlns:inkml="http://www.w3.org/2003/InkML" xml:id="stk29" contextRef="#ctx0" brushRef="#br0">21407 6956 561 0,'0'0'289'6,"0"0"-11"2,0 0 39 1,0 0-23-1,0 0-73-3,0 0-17 3,0 0-49 0,0 0-26 1,0 0-28-4,0 0-27 3,0 0-20 0,0 0-20 1,-10 0-22-3,3 0-12 3,0 0-1-2,-7 11-6 2,0 6-5-5,-10 4 6 4,10 6-1 0,7 5-2 0,7 4 0 7,0 2 0-15,0-3-5 8,14-5-33 1,17-4-25 8,-3-12-18-17,3-5 5 16,-10-9 26-15,3 0 28 15,-3-9 26-15,-14-13 5-1,3-5 0 15,-3-4-9-14,-7-1-4 15,0 1-20-16,-7 1-49 17,-10 5-33-17,3 4 29 16,7 10-21-16,0 3-65 18,7 3-113-18,7 5-327 0,14 0 40 0</inkml:trace>
    </iact:actionData>
  </iact:action>
  <iact:action type="add" startTime="56490">
    <iact:property name="dataType"/>
    <iact:actionData xml:id="d30">
      <inkml:trace xmlns:inkml="http://www.w3.org/2003/InkML" xml:id="stk30" contextRef="#ctx0" brushRef="#br0">22203 6767 907 0,'0'0'348'8,"0"0"-94"-3,0 0-13 2,0 0-83 1,0 0-54 0,0 0-34-1,0 0 6 0,-90-137-3 1,69 128-4 0,-3 2-2 0,3 7-26-1,7 0 16 1,-3 0-13 0,3 0-14-3,0 0-19 3,-3 16 0 0,10 7-10 0,-7 6 8-2,8 9 3 3,6 9 11-1,-7 7 20 0,7 7-12-1,0 2-3 12,0 6-16-18,0 3-10 16,0 0-2-17,0-1-9 0,0-6-54 16,0-9-68-16,0-11-54 17,0-15-130-17,-7-18-265 16,-11-12-235-16</inkml:trace>
    </iact:actionData>
  </iact:action>
  <iact:action type="add" startTime="56835">
    <iact:property name="dataType"/>
    <iact:actionData xml:id="d31">
      <inkml:trace xmlns:inkml="http://www.w3.org/2003/InkML" xml:id="stk31" contextRef="#ctx0" brushRef="#br0">21636 7091 1045 0,'0'0'560'5,"0"0"-453"3,0 0 21 0,141-13-47 0,-78 13-55-2,-4 2-26 4,-1 18-31-4,-20 23-135 2,-6-2-234-2,-26-7-418-5</inkml:trace>
    </iact:actionData>
  </iact:action>
  <iact:action type="add" startTime="57180">
    <iact:property name="dataType"/>
    <iact:actionData xml:id="d32">
      <inkml:trace xmlns:inkml="http://www.w3.org/2003/InkML" xml:id="stk32" contextRef="#ctx0" brushRef="#br0">20130 8068 773 0,'0'0'617'7,"0"0"-409"0,0 0 18 2,0 0-52-3,0 0-101 2,0 0-54-1,0 0-3 1,-38 5 12-2,18 19-11 3,-5 12 14-1,5 4-2 1,6 0-4-5,3 4-6 4,11-6-11 0,0-7-7 0,0-5-1-2,25-8-10 2,-5-11-3 0,11-7 1 0,1 0 12-1,-5 0-7 0,-2-20 5 1,-5-11-23 0,-13-4-57-1,0-7-38 1,-7-4-49-1,0-12-31 1,0 10-153-1,0 10-314-7</inkml:trace>
    </iact:actionData>
  </iact:action>
  <iact:action type="add" startTime="57525">
    <iact:property name="dataType"/>
    <iact:actionData xml:id="d33">
      <inkml:trace xmlns:inkml="http://www.w3.org/2003/InkML" xml:id="stk33" contextRef="#ctx0" brushRef="#br0">20549 8241 825 0,'0'0'294'7,"0"0"-43"2,0 0-74-2,0 0-47-1,0 0-73 4,0 0-22-6,45 138-6 4,-45-119 2 7,0-5 7-14,0-4-16 15,0-2-9-16,0-5-2 16,0-3 6-15,0 0 12 4,-7-3-7 1,-3-17-17 3,-4-6-5 4,0-9-6 3,-3-2 5-15,10-3 1-1,7-2 11 17,0 11-10-17,0 3 15 16,0 6-1-16,7 3-3 17,17 4-6-16,-3 3-5-1,10 4-1 15,7 5-1-13,7 3-75 13,21 0-144-15,-14 3-136 16,-1 10-272-15</inkml:trace>
    </iact:actionData>
  </iact:action>
  <iact:action type="add" startTime="57871">
    <iact:property name="dataType"/>
    <iact:actionData xml:id="d34">
      <inkml:trace xmlns:inkml="http://www.w3.org/2003/InkML" xml:id="stk34" contextRef="#ctx0" brushRef="#br0">21213 8279 801 0,'0'0'596'5,"0"0"-357"3,0 0-39 0,0 0-85 0,0 0-71-2,0 0-27 2,-141-49 6 0,102 46 33 1,8-1 10-4,4 4-24 3,-4 0-19 1,17 0-15-2,-4 18-8-1,5-1-1 3,13 6-8-2,0-1-1 1,0-3 4-1,0-2-6 0,6-2 0 3,19-4 0-4,-5-1 12 0,5-6 5 2,2-1-4 1,-2-3-1-2,-5 0-12-1,5 0-32 2,-12-17-24 0,1-1-19 1,-7-3 38-4,-7 2 35 3,11 3 14 1,-11 9 1-2,0 4 8 2,0 3 6-3,0 0-4 1,0 3-9 1,0 16-2 0,-11 13 57-2,4 5 21 15,0 11 3-21,-7 7 1 5,-10 6-17 1,3-1-20 1,-10 6-16 9,4-3 1-16,-11-4 16 16,0-3-19-16,-1-11-12 17,1-10-7-17,11-14-8 17,-4-10-5-17,10-11-40 1,-3 0-83 14,24-39-136-15,0 1-215 17,0-2-221-17</inkml:trace>
    </iact:actionData>
  </iact:action>
  <iact:action type="add" startTime="58426">
    <iact:property name="dataType"/>
    <iact:actionData xml:id="d35">
      <inkml:trace xmlns:inkml="http://www.w3.org/2003/InkML" xml:id="stk35" contextRef="#ctx0" brushRef="#br0">21504 8438 948 0,'0'0'622'6,"0"0"-368"2,0 0-19 0,0 0-118-2,0 0-77 4,0 0-33-4,0 0-7 4,-149-76 6-5,118 76 5 2,7 3 6 1,3 14 0 0,14 3-10-1,-7 0-6 0,14 0-1 2,0-2-2-2,0 0-5-1,0 0-8 2,21-4-25 0,0 1-1 0,10-4-2-2,7-4 0 2,0-4-25 0,-10-3-23 0,3 0-13 0,0-10-15 0,-10-12 0-2,0-7 13 3,-4 4 27-2,-10 0 59 0,0 2 20 0,0 9 8 1,0 3 24 0,-7 8 55-1,0 3 16 1,0 0 8-1,0 0-21 2,0 14-44-4,0 5 18 3,-14 4-14 0,7 2-18 0,7-3-20-2,-7 1-10 2,0-2-2 0,7-9-22 0,0-1-62 0,0-6-85-2,0-5-96 4,14 0-15-4,7-5 90 1,10-16-51 0,-10 2 32 1,3 1 93 0,-3 2 116-2,-4 4 21 3,-3 7 129-2,-7 5 52 2,0 0 19-4,-7 0-4 3,6 12 24 1,5 9-4-2,-11 3-94-1,0-1-47 3,0 3-16-2,0-7-11 1,0-3-25 0,0-3-16-2,0-8-3 4,0-5-2-4,0 0 24 1,0 0 9 0,7-18-28 1,14-10-28 1,3-5-52-3,3 0-11 3,5 3 17-3,-12 2 21 4,11 9 1-6,-17 3 23 4,4 9-1 0,-5 2 2 0,1 5 15-2,-7 0 22 4,10 0 15 7,-10 5 1-16,7 12-25 15,4 3-6-16,-12 11-11 17,1 1-11-17,0 8-1 1,0 4-20 14,0 6-65-15,-7-10-167 17,0-15-520-17</inkml:trace>
    </iact:actionData>
  </iact:action>
  <iact:action type="add" startTime="59486">
    <iact:property name="dataType"/>
    <iact:actionData xml:id="d36">
      <inkml:trace xmlns:inkml="http://www.w3.org/2003/InkML" xml:id="stk36" contextRef="#ctx0" brushRef="#br0">20078 8952 905 0,'0'0'384'4,"0"0"-239"5,0 0 106-2,0 0-72 2,0 0-102-4,0 0 108 5,0 0-36-3,32 148-39 1,-32-72-8-1,0 9-17-1,0 11-2 2,0 2-32 0,0 0-17 1,0-2-8-4,0-10-17 4,0-13-8-2,0-19-1 3,0-15 0-4,7-22-42 0,-1-14-41 11,8-3-1-17,-7-26 38 17,11-19 28-17,-18-11-34 16,0-7-23-16,0-2 17 17,-32 0 15-15,-13 5-13-2,-7 7-13 15,1 12 23-15,-1 16 34 16,7 18 11-15,7 7 1 15,6 5 24-16,12 27 13 17,6 8 7-17,-3 9-4 16,17 3-6-15,0 1 0-1,0 0-2 16,24-3-11-16,14-5-19 17,7-3-2-16,14-11-21 15,6-4-83-14,18-13-59-2,45-14-121 15,-24 0-226-11,-14-18-100-4</inkml:trace>
    </iact:actionData>
  </iact:action>
  <iact:action type="add" startTime="59949">
    <iact:property name="dataType"/>
    <iact:actionData xml:id="d37">
      <inkml:trace xmlns:inkml="http://www.w3.org/2003/InkML" xml:id="stk37" contextRef="#ctx0" brushRef="#br0">20878 9535 1440 0,'0'0'310'7,"0"0"-29"1,0 0-128 0,0 0-76-1,0 0-45 0,-173-7-21 1,142 9 9 0,3 9 13-1,11-1 1 1,-4 0 8-1,14-2-7 2,0-3 5-2,7 0-8 1,0-3-7-2,0 3-12 4,0 0-5-3,0 5 2-2,0 3 23 4,0 1 21-2,0 2-10 1,0-1-12-2,0-5-17 2,0-2-1 0,0-3 3 1,0-5 4-4,0 2 10 3,0-2 11 0,0 0 1 0,0 0-11 9,0 2-7-16,0-2-5 3,0 0-4 5,0 0 3-2,0 0 5 0,0 0 3 2,0 0 6-3,0 0 5 0,0 0-7 2,0 0 5 0,0 0-6 0,0 0-9-1,0 0-13 1,0 0-8 0,0 0-1 1,0 0-7-5,0 0 7 4,0 0-5 0,0 0 6 0,0 0 0-2,0 0 0 2,0 0 2 0,0 0 10 0,7 0 1 0,-7 0-1-2,0 0-4 4,0 0-8-3,0 0 0-2,0 0-2 3,0 0 0 0,0 0-4 0,0 0 5-2,0 0 0 3,0 0 1-2,0 0 0 2,0 0 6-4,0 0 4 6,0 0-2-6,0 0 4 4,0 0-5-4,0 0 4 4,0 0-11-2,0 0 0 2,0 0 0-1,0 0 0-3,0 0-2 5,0 0 2-4,0 0 0 4,0 0 0-6,0 0 1 5,0 0 5-2,0 0 3 1,0 0-9-1,0 0-48 0,0 0-109 2,0 0-141-2,0 0-237 1,0 0-476-7</inkml:trace>
    </iact:actionData>
  </iact:action>
  <iact:action type="add" startTime="60895">
    <iact:property name="dataType"/>
    <iact:actionData xml:id="d38">
      <inkml:trace xmlns:inkml="http://www.w3.org/2003/InkML" xml:id="stk38" contextRef="#ctx0" brushRef="#br0">20750 9497 424 0,'0'0'513'7,"0"0"-233"1,0 0 12 0,0 0-61-2,0 0-70 2,0 0-9 0,0 0 3 0,-7 9-48-1,7-4-21 2,-7 2-20-3,-10 9-8 5,-4 3 2-6,-3 7 10 1,3 1-6 2,-3 4-18 0,3-2-9 0,7 4-2-2,-3-1-16 3,3 0-8-2,7-5-5 3,7-2 0-6,0-2-5 8,0-6-1 5,0-1 1-17,0-2-1 1,21-4 2 14,10 1 12-14,7-5-5 15,7-6 2-16,0 0-5 15,0 0-6-13,7-11-7 14,7-13-23-15,-7-5-12 15,-8-4 2-16,8-2-3 2,-14 2-5 14,-10-2 12-15,3 5 14 14,-17 2 2-15,3 8 19 16,-17 7 1-15,0 6 0 15,0 7 1-16,0 0 19 1,0 0 13 7,0 0-25 1,-17 14-8 0,-4 14 0-2,-3 7 7 9,-4 11 14-16,-10 9 9 16,7 11 2-15,-3 10 0 16,-4 4 22-16,0 2 5-1,-1 5 1 15,1-6-12-14,-3-9-15 15,3-9-11-16,7-9-7 14,3-14-4-12,-3-8-10 15,7-12 11-16,-4-8 2-1,-3-7-1 15,-7-5-11-13,-7 0-2 14,3-5-45-16,-3-12-36 16,7-7-37-16,14 1-27 17,10-14-89-16,14 7-313 14,0 3-650-15</inkml:trace>
    </iact:actionData>
  </iact:action>
  <iact:action type="add" startTime="61632">
    <iact:property name="dataType"/>
    <iact:actionData xml:id="d39">
      <inkml:trace xmlns:inkml="http://www.w3.org/2003/InkML" xml:id="stk39" contextRef="#ctx0" brushRef="#br0">21570 9619 1361 0,'0'0'317'8,"0"0"-101"0,0 0-115-2,0 0-31 0,0 0-43 3,-149-4-8-2,125 23 28 1,3 1 24-2,7-2-19 2,7-6-17 0,-3 0-22 0,10 1-13-1,0 0-7 1,17 0-10-1,4 4 8 1,17 0 8-1,0 4-1 1,0 1-20-1,-3-2-10 1,-11 1 12-1,-17-2 6 0,0 3 14 3,-7-5 13-3,0-2 4-2,-21 3 3 4,-10-6-3-2,-7-2-10 1,0-5-7 0,3-5-25-2,-3 0-31 10,14 0-77-16,10-20-76 17,14-5-338-16,0-6-346-1</inkml:trace>
    </iact:actionData>
  </iact:action>
  <iact:action type="add" startTime="62008">
    <iact:property name="dataType"/>
    <iact:actionData xml:id="d40">
      <inkml:trace xmlns:inkml="http://www.w3.org/2003/InkML" xml:id="stk40" contextRef="#ctx0" brushRef="#br0">22324 9239 221 0,'0'0'979'6,"0"0"-669"2,0 0-34-1,0 0-87 0,-24-147-59 2,3 124-70-2,-3 4 44-1,3 6-29 2,-3 0-24 0,-4 6-1 1,4-1 17-4,3 8-3 5,7 0-24-4,-10 0-16 4,3 8-12-6,-3 17-6 4,3 10 9 0,-3 13 8 0,3 9 6-2,-3 11 4 4,10 8 11-3,8 10 1 10,-8 4 13-16,3 6-29 14,11 0-17-15,-7-3-11 17,0-4-1-17,7-9-22 16,-6-10-87-14,-8-13-73-2,3-21-99 17,-3-15-320-17,8-21-551 0</inkml:trace>
    </iact:actionData>
  </iact:action>
  <iact:action type="add" startTime="62361">
    <iact:property name="dataType"/>
    <iact:actionData xml:id="d41">
      <inkml:trace xmlns:inkml="http://www.w3.org/2003/InkML" xml:id="stk41" contextRef="#ctx0" brushRef="#br0">21750 9621 1245 0,'0'0'574'5,"0"0"-504"3,0 0-39 0,0 0-15-2,0 0-10 3,180 23-6-2,-139-3-36 3,15 0-100-3,2 10-122-2,-6-5-230 3,-14-5-62-7</inkml:trace>
    </iact:actionData>
  </iact:action>
  <iact:action type="add" startTime="62500">
    <iact:property name="dataType"/>
    <iact:actionData xml:id="d42">
      <inkml:trace xmlns:inkml="http://www.w3.org/2003/InkML" xml:id="stk42" contextRef="#ctx0" brushRef="#br0">22220 9867 447 0,'0'0'373'2,"0"0"-12"11,0 0-30-11,0 0-84 12,0 0-112-13,-52 137-63 7,42-107-25 0,10-3-10 8,0-1-19-15,0-3-9 15,0-9-9-16,17-4-19 17,4-7 2-17,10-3-2 17,7-4-25-17,4-24-119 0,3-5-63 16,-7-2 3-16,-7 0 110 17,-3 7 94-17,-4 10 19 16,-17 6 110-15,0 7 51 15,-7 5 18-15,0 0-43-1,0 0-7 8,0 12-6 0,-7 11-19-2,-7 7-14 5,-3 5-45 5,10 5-17-16,-14-1-19 17,14-6-9-17,-10-6 0 17,17-9-59-17,0-11-120 0,0-7-149 17,17-17-435-17,4-12-48 0</inkml:trace>
    </iact:actionData>
  </iact:action>
  <iact:action type="add" startTime="62864">
    <iact:property name="dataType"/>
    <iact:actionData xml:id="d43">
      <inkml:trace xmlns:inkml="http://www.w3.org/2003/InkML" xml:id="stk43" contextRef="#ctx0" brushRef="#br0">22719 9953 712 0,'0'0'988'6,"0"0"-733"0,0 0-24 2,0 0-113 0,0 0-67 0,0 0-32 0,0 0-10-1,-32 130-8 0,26-111 5 2,6-7-5-2,0-7-1-1,0-5-6 2,0 0-61 0,6-12-53 0,19-16-23-2,13-4-44 3,-4-4-64-2,4 4 101 1,-6 6 121-2,-5 9 7 4,-3 7 22-3,-17 7 6 2,0 3 42-4,-7 0 103 2,0 17 45 1,0 7-73 0,0 3-63-2,0 1-38 2,-7 0-22 1,0-1-31-2,7 1-86 0,0-11-195 0,7-3-464-6</inkml:trace>
    </iact:actionData>
  </iact:action>
  <iact:action type="add" startTime="63210">
    <iact:property name="dataType"/>
    <iact:actionData xml:id="d44">
      <inkml:trace xmlns:inkml="http://www.w3.org/2003/InkML" xml:id="stk44" contextRef="#ctx0" brushRef="#br0">23397 9969 1144 0,'0'0'800'5,"0"0"-458"11,0 0-79-16,0 0-114 7,0 0-89 0,0 0-47 0,-156-68-12 1,125 68-1 1,3 0 1 3,4 20 9-10,10 7-3 14,7 1-7-16,7 5-6 16,0 2-2-16,0-2-21 16,21-3-17-15,17-8-40 14,7-4-54-14,7-9-66 15,31-18-146-16,-17-20-294 17,3-15-438-16</inkml:trace>
    </iact:actionData>
  </iact:action>
  <iact:action type="add" startTime="63472">
    <iact:property name="dataType"/>
    <iact:actionData xml:id="d45">
      <inkml:trace xmlns:inkml="http://www.w3.org/2003/InkML" xml:id="stk45" contextRef="#ctx0" brushRef="#br0">24002 8885 1600 0,'0'0'644'9,"0"0"-333"-4,0 0-133 1,0 0-133 2,0 0-29 0,-31 177 14 1,10-44 13-3,-10 43 3 3,11 14-1-3,-5-12-12 4,11-40-24-6,1-41-9 4,2-32-40 0,4-13-131 0,0-6-122-1,0-10-282 1,1-18-501-8</inkml:trace>
    </iact:actionData>
  </iact:action>
  <iact:action type="add" startTime="63683">
    <iact:property name="dataType"/>
    <iact:actionData xml:id="d46">
      <inkml:trace xmlns:inkml="http://www.w3.org/2003/InkML" xml:id="stk46" contextRef="#ctx0" brushRef="#br0">23539 9511 1028 0,'0'0'648'5,"0"0"-387"5,0 0-104-6,0 0-86 4,0 0-27 1,0 0-19-2,173 14-17-1,-121 8-8 2,6 6 0 1,-6 3-100-2,31 5-70 1,-31-9-222-2,0-7-635-5</inkml:trace>
    </iact:actionData>
  </iact:action>
  <iact:action type="add" startTime="63857">
    <iact:property name="dataType"/>
    <iact:actionData xml:id="d47">
      <inkml:trace xmlns:inkml="http://www.w3.org/2003/InkML" xml:id="stk47" contextRef="#ctx0" brushRef="#br0">24189 9775 1813 0,'0'0'580'7,"0"0"-372"10,0 0-80-17,0 0-80 3,0 0-32 4,-97 164-15 0,80-124-1 10,10-3-73-16,7-14-138 14,0-7-310-14,0-16-449-1</inkml:trace>
    </iact:actionData>
  </iact:action>
  <iact:action type="add" startTime="64020">
    <iact:property name="dataType"/>
    <iact:actionData xml:id="d48">
      <inkml:trace xmlns:inkml="http://www.w3.org/2003/InkML" xml:id="stk48" contextRef="#ctx0" brushRef="#br0">24224 9469 1320 0,'0'0'595'6,"0"0"-394"2,0 0-67-2,0 0-134 3,0 0-137-2,0 0-54 3,0 0-161-6,55 54-36 6,-41-21-21-4,-7-3-203-5</inkml:trace>
    </iact:actionData>
  </iact:action>
  <iact:action type="add" startTime="64140">
    <iact:property name="dataType"/>
    <iact:actionData xml:id="d49">
      <inkml:trace xmlns:inkml="http://www.w3.org/2003/InkML" xml:id="stk49" contextRef="#ctx0" brushRef="#br0">24383 9735 234 0,'0'0'527'10,"0"0"-12"4,0 0-220-13,0 0-100 16,0 0-101-17,0 0-50 2,0 0-8 4,-83 120 7 3,76-94 46 7,-7 1 4-16,4 5-15 16,10 2-34-16,0-1-11 18,10-6-30-18,11-5-3 16,10-6-7-14,-3-11-29-2,-4-5-45 14,-3 0-6-14,-4-17 22 17,-3-17 16-16,-14-6 6 15,0-7 27-16,0-2 14 16,0-2 2-16,0 6-8 18,-7 9-99-18,0 5-118 0,7 11-148 17,0 7-385-17</inkml:trace>
    </iact:actionData>
  </iact:action>
  <iact:action type="add" startTime="64464">
    <iact:property name="dataType"/>
    <iact:actionData xml:id="d50">
      <inkml:trace xmlns:inkml="http://www.w3.org/2003/InkML" xml:id="stk50" contextRef="#ctx0" brushRef="#br0">24598 9867 740 0,'0'0'631'4,"0"0"-328"4,0 0 1 0,0 0-100 0,6 140-90-2,-6-110-18 2,0-6-23 1,0-8-23-2,0-9-26 0,0-7-12 0,11 0 3 1,10-7 10 0,-8-21-25-2,19-5-35 2,-1-2-31 0,-4 2 17 0,5 6 26-2,-12 7 10 3,5 9 10-2,-12 9-4 3,-6 2-2-6,11 0-9 4,-18 23-3 1,6 12 9-2,-6 10-1-1,0 31-65 3,0-10-193 0,0-12-488-9</inkml:trace>
    </iact:actionData>
  </iact:action>
  <iact:action type="add" startTime="65371">
    <iact:property name="dataType"/>
    <iact:actionData xml:id="d51">
      <inkml:trace xmlns:inkml="http://www.w3.org/2003/InkML" xml:id="stk51" contextRef="#ctx0" brushRef="#br0">14065 6945 1326 0,'0'0'604'10,"0"0"-509"-7,0 0-5 5,0 0-43 0,0 0 16 1,186 38 143-3,-26-14-35 1,61 9 1 2,49-1-14-2,28-4-33-1,6-10-17 3,-3-5-28-2,-3-4-34 1,-15 2-6-2,-16 4-2 2,-11 7-17 0,-24 3-12 3,-32 5-3 4,-20 2-5-15,-41-8-1 17,-32-2 0-17,-34-8-1 1,-21-5-1 14,-14 2 2 1,7-6-1-15,-14 0 1-1,-17-3 0 16,-7-2 0-16,-1 0 2 17,-6 0 7-17,0 0-3 4,0 0 3 3,0 0 1 1,0 0 8-2,0-5 0 2,0-7-6 9,-13-3-6-17,-12-9-5 17,-9 0-1-17,-11-10-2 16,-14-3-5-15,-10-11 7 15,-14-7 0-15,-4-11 1-1,-3-2-1 16,7 0 1-16,0 10 4 17,31 11-5-17,7 14 1 16,25 13 1-16,2 10 5 17,18 10-7-17,0 0-29 17,38 15-29-17,14 23 37 0,38 7 19 16,31 18 2-16,-3-6 1 17,17 5 0-17,0-2 0 17,-38-8 1-17,0 9-1 17,-39-4-1-17,-20 10-6 0,-38 2 6 16,-6 17 30-15,-46 11 34 15,-56 28-11-16,-2-9-11 16,-8 1-27-15,-10-10-15 15,-14-36-72-16,7-19-226 16,31-47-471-15</inkml:trace>
    </iact:actionData>
  </iact:action>
  <iact:action type="add" startTime="113112">
    <iact:property name="dataType"/>
    <iact:actionData xml:id="d52">
      <inkml:trace xmlns:inkml="http://www.w3.org/2003/InkML" xml:id="stk52" contextRef="#ctx0" brushRef="#br0">12141 1159 436 0,'0'0'557'7,"0"0"-370"1,0 0-34 0,0 0 17-2,0 0-43 2,0 0-34 0,0 0 2 1,0 0 10-4,0 0 3 4,0 0-6-2,0 0-17 3,0 0-17-6,0 0-11 4,0 0 1 0,0 0-4 0,0 4-12 0,0-4-14-2,0 1-1 3,0 3-3-2,0-2 3 2,0 0-4-4,0-2 6 3,0 3 4 0,0-3 1 0,0 0-4-2,0 2 1 2,0 1-3 0,0 3 4 0,0 0 32 0,0 1-6-2,0-1-13 4,0 2 0-4,0-3 1 0,0-1-2 2,0 1 2 0,0 4-4 0,-7-2-6-2,7 0-15 3,0-2-7-2,0 4-8 2,0-1 3-3,-7 3-8 1,7 0 5 2,0 3 6-2,0 4 9-1,-7 4 1 2,7 1-2 0,-7 3-5 0,-3-2 3 1,3 2-2 7,7-1-1-16,-7-5-4 17,0 0-4-16,7 1-1 14,0-7-5-15,-7 2 0 17,7-1 0-17,0-2 0 1,0-3-1 15,0 0 1-16,0-2 0 16,0-3 0-15,0-1 0 2,0-1-1 5,-7-1 1-2,7-2 0 2,0 0 0 1,0 3 0-1,0-3-1-1,0 0 0-1,0 0-1 4,0 0 1-3,0 0 1-2,0 2-1 3,0-2 1 0,0 0 0 0,0 3 0-2,0-3 5 4,0 0-5-4,0 0-1 4,0 0 1-4,0 0 5 0,0 0-4 2,0 0 8 0,0 0-4 0,0 0 2-2,0 0-2 2,0 0-5 0,0 0 5 1,0 0 0-4,0 0 2 5,0 0-7-4,0 0 8 3,0 0-8-3,0 0 1 1,0 0-1 1,0 0-1 1,0 0 1-4,0 0-1 3,0 0-1 2,0 0-5-4,0 0 5 0,0 0-8 2,0 0 1 0,0 0 2 0,0 0 5-2,0 0-5 2,0 0-2 0,0 0 7 1,0 0-1-4,0 5-4 5,-7 3 6-3,7 3 0 3,-10 2 0-6,10 3 1 9,-7-1-1-11,0 0 1 13,0-3-1-14,7 3 0 16,-7-2 0-17,7-3 0 15,-7-3-1-15,7-2 1 5,0 3-1 7,0-5 0-9,0 3 1 3,0-1-1 3,0-4 0 7,0 3 1-16,0-3 0 6,-10-1 0 4,10 2 0 7,0-2 0-17,0 0 1 3,0 3-1 4,0-3 1 1,0 0-1 0,0 0 1-1,0 0-1 1,0 0 1 0,0 0 0 10,0 0-1-18,0 0 1 3,0 0 0 5,0 0-1 1,0 0 1-2,0 0 1 0,0 0-1 0,0 0 5 1,0 0-4 1,0 0-1-2,0 0 1-1,0 0 4 4,0 0-5-4,0 0 0 1,0 0 5 0,0 0-5 1,0 0 0 0,0 0 0-1,0 0-1 2,0 0 1-3,0 0 0 4,0 0-1-6,0 0 0 4,0 0 0 0,0 0 0 0,0 0 0-1,0 0 0 0,0 0-1 2,0 0 1-1,0 0 1-1,0 0-1-1,0 0 0 3,0 0 0-1,0 0 0-2,0 0 0 1,0 0 0 2,0 0 0-2,0 0 0-1,0 0-1 4,0 0 0-4,0 0-5 4,0 0 5-6,0 0-1 4,0 0 1 0,0 0 0 0,0 0 0 0,0 0-5-2,0 0 5 3,0 0 1-2,0 0 0 1,0 0-1-2,0 0-5 2,0 0 5 0,0 0 0-2,0 0-6 2,0 0 5 1,0 0-7-2,0 0 2-1,0 0 1 3,0 3 0-2,0 0 4 3,0 2-4-5,0 2 6 7,0-1 0-9,0 0 0 5,0 3-1 1,0 0-1 4,0 0 1-13,0-4 0 17,0 0-7-16,0-2 7 3,0-3 0 5,0 4 0-2,0-4 1 1,0 0 0-2,0 0 1 2,0 0 8 1,0 0-1-2,0 0 4 0,0 0-2 0,0 0 4 3,0 0-4-4,0 0 4 0,0-4-1 2,0-8 0 0,-7-11-13 1,0-4-9 5,-7-6 8-14,7-2-17 16,-10 0 4-16,10 0 7 17,0-3 5-17,0 2-7 16,0-1 2-15,0 1 1 15,7 1-2-15,-10 0 2-1,3 0 6 15,7 0-8-14,-7 2-5 15,0-2 5-15,7 1 1 15,-7 2 5-16,0 5-4 17,7-1 5-17,-10 2 0 17,10 3 0-17,-7 1 0 0,7 2 0 16,-7 3 1-16,7 1-2 17,-7 6 2-16,7 3-1 15,-7 4 1-16,7 3-2 1,0 0-13 14,0 0-3-12,0 0-15 3,0 0-19 2,0 0-12-2,0 0-19 4,0 0-54-4,0 0-73 0,0 8-147 3,0 4-318 4,0-2-325-13</inkml:trace>
    </iact:actionData>
  </iact:action>
  <iact:action type="add" startTime="115726">
    <iact:property name="dataType"/>
    <iact:actionData xml:id="d53">
      <inkml:trace xmlns:inkml="http://www.w3.org/2003/InkML" xml:id="stk53" contextRef="#ctx0" brushRef="#br0">12521 1260 842 0,'0'0'550'7,"0"0"-248"0,0 0-30 0,0 0-54 2,0 0-94-1,0 0-56-3,0 0-7 3,0 29-15 0,0 8 93 0,0 16 3-2,0 15-27 2,0 13-22 0,0 6-16 1,0 4-33-2,0 0-31-1,-7-6-5 3,7-11-1 0,0-14-7 2,0-16-11 5,0-15-45-15,0-13-62-1,0-16-79 16,0 0-26-15,0-49-32 5,0-6-465 4,0-8-625-10</inkml:trace>
    </iact:actionData>
  </iact:action>
  <iact:action type="add" startTime="116126">
    <iact:property name="dataType"/>
    <iact:actionData xml:id="d54">
      <inkml:trace xmlns:inkml="http://www.w3.org/2003/InkML" xml:id="stk54" contextRef="#ctx0" brushRef="#br0">12290 1218 664 0,'0'0'666'5,"0"0"-373"1,0 0-28 3,0 0-16-1,0 0-85-1,0 0-86-1,0 0-32 10,6 0-16-15,26 9 38 7,19 5 74-2,26-2-20 1,13 1-43 2,0-1-36-2,6-1-17-1,-9-6-17 2,-4 0-9 0,-7 0-1 0,-24-3-46-2,-14 3-54 2,-10 0-36 0,-21 0-66 0,0 0-104-2,-7 10-93 5,-21-2-434-6,-17 0 65-4</inkml:trace>
    </iact:actionData>
  </iact:action>
  <iact:action type="add" startTime="116463">
    <iact:property name="dataType"/>
    <iact:actionData xml:id="d55">
      <inkml:trace xmlns:inkml="http://www.w3.org/2003/InkML" xml:id="stk55" contextRef="#ctx0" brushRef="#br0">12068 2195 882 0,'0'0'863'4,"0"0"-632"4,0 0-76 0,0 0-35 0,0 0-73-1,0 0 130 1,142 2 0 0,-69-2-64-1,10 0-26-1,7 0-34 2,0-5-30 0,-11 3-23 0,-3 2-8-2,-10 0-98 2,10 0-110 0,-10 7-299 0,-4-4-305-7</inkml:trace>
    </iact:actionData>
  </iact:action>
  <iact:action type="add" startTime="116747">
    <iact:property name="dataType"/>
    <iact:actionData xml:id="d56">
      <inkml:trace xmlns:inkml="http://www.w3.org/2003/InkML" xml:id="stk56" contextRef="#ctx0" brushRef="#br0">13888 1547 1260 0,'0'0'564'6,"0"0"-329"3,0 0-13-2,0 0 1-1,0 0-92 3,0 0-40-1,0 0-12-1,-128-58 2-1,76 58-18 3,-24 0-15-2,-4 11-14 3,-3 8-12-6,0 2-2 4,25-4-1 0,13 1-2 0,13-5-4-1,26 0-13 1,6 1-5-1,0 4-15 1,0 5 5 0,31 7 8-2,14 5 7 3,7 6 15-1,6 1 28-2,12 8 13 1,-12 1-28 10,-6 2-7-16,-14 3-13 15,-24-1-1-16,-7 0 10 17,-7-1 16-16,-14-7 13-1,-17-4-7 16,-21-8-9-15,-7-12-14 14,-10-18-16-15,-3-5-76 17,-25-53-167-17,7-6-349 16,24-3-856-15</inkml:trace>
    </iact:actionData>
  </iact:action>
  <iact:action type="add" startTime="125212">
    <iact:property name="dataType"/>
    <iact:actionData xml:id="d57">
      <inkml:trace xmlns:inkml="http://www.w3.org/2003/InkML" xml:id="stk57" contextRef="#ctx0" brushRef="#br0">12469 775 776 0,'0'0'256'5,"0"0"-121"4,0 0-46-2,0 0 17 2,0 0 10-3,0-16-12 1,0 14 22 2,0 2 20-2,0 0-2-1,0 0 1 2,0 0-41 0,0 0-33 0,-6 0-21-2,6 0-12 2,0 0-8 1,-14 0 6-2,3-3 1-1,-3 1-19 4,-13-3-3-4,-18 0 1 3,0 0-9-4,-24 2-5 4,3 0 13-2,-10 3-2 2,3 0 4-4,-3 0 6 3,-7 0-6 1,10 3-2-2,-3 8 6-1,3-2 1 4,-3 6 9-4,17 1-16 10,1 6-4-16,-5 3-5 17,5 10-5-17,-1 5 0 16,0 9 9-15,7 4-3 15,-10 5-5-16,10 4 8 17,0 3 1-17,0 1 1 0,0-3 1 16,14 3 11-15,3 1-9 15,4 1 3-16,17 9 1 17,4 6 5-16,10 5-9-1,0 5 12 16,17 10-7-16,11 0-10 16,17 4 7-15,7-4-4 14,17-8 2-14,11-10 24 15,10-2 0-15,17-2-18 15,11-2 10-16,10 1 7 17,3 0-22-17,-3 4 1 0,7-8-5 16,-7-3 0-15,4-9-11 15,16-8 11-15,25-10 12 15,21-16 16-16,14-18-1 17,3-12-3-17,-24 0-4 0,-18-20-11 16,-3-2-8-15,-17-1-5 15,-45 0-7-16,-14 6 0 16,-17-4 0-15,3-2 0 15,7-1 0-15,7-4 1 15,-25-2 7-15,-6-1-2-1,-7-4 4 15,-7-5-4-14,0-6 5 15,-14-4-4-15,-3 0-2 15,3 0-6-16,-7 5 0 17,-10 6 0-17,-7 2 7 0,0 4 2 16,-7-2-8-15,0 0 10 15,0-7-11-16,0-3 2 16,0-2-1-15,0-9 0 15,-7-2 0-15,-14-1 0 15,-3-8 7-16,-7-2-2 0,3-5 3 17,-10-4 4-17,-7-5-12 16,7 2 0-15,-7 5 8 15,11 4-9-15,-11 4 7 15,0 2 2-15,0 3 0-1,-7-2-7 15,-10-3-2-14,-11-2 0 15,-17-7-1-15,-7 8-1 15,-14 0-8-15,-17 4 8 15,0 5 1-16,11 4-5 17,6 9 6-17,14 3-1 0,21 9-13 16,0 5-38-16,17 2-53 17,7 11-91-16,-31 6-117 14,17 6-275-14,-10 3-731-1</inkml:trace>
    </iact:actionData>
  </iact:action>
  <iact:action type="add" startTime="137164">
    <iact:property name="dataType"/>
    <iact:actionData xml:id="d58">
      <inkml:trace xmlns:inkml="http://www.w3.org/2003/InkML" xml:id="stk58" contextRef="#ctx0" brushRef="#br0">9919 4953 316 0,'0'0'203'8,"0"0"-93"-3,0 0 24 3,0 0 62 0,0 0-5 0,0 0 5-2,0 0 48 2,0 1 7 0,0-1-29 0,0 0-23-1,0 0-22 2,0 0-24-3,0-5-25 2,0-14-74-2,0-2-19 2,0-9-3 0,0-3-8 0,0-4-14-2,0-3 9 2,0-4-10 1,0-1-7-1,0 3-1 1,0 1 0-3,7 3 8 11,-7 3-9-17,0 2 6 17,0 1 0-17,0 5-5 16,0-1 0-15,0 7 5-1,0 3-5 16,0 8 0-16,0 5 5 17,0 3 0-17,0 2-5 16,0 0-1-15,0 0 1 2,0 0-1 4,0 0-1 0,0 0-5 3,0 0-3-3,0 2 0-2,0 15-10 4,0 15 9-2,0 6 10 4,0 9 12 6,0 9-3-17,0 1 0 16,0 3 3-15,0-2 0-1,0-3-4 16,0-1-2-16,0-6 10 17,7-8-7-17,0-5-3 17,10-5-4-17,-10-7-2 16,7-2 6-14,-7-10-5-2,10-3 0 15,-3-3 1-14,0-1 4 15,17-4-5-16,-3 0 11 16,17-14-6-15,7-9-6 16,10 0-52-17,-3 4-149 16,13 14-87-16,-9 5-303 16,-36 0-492-15</inkml:trace>
    </iact:actionData>
  </iact:action>
  <iact:action type="add" startTime="138912">
    <iact:property name="dataType"/>
    <iact:actionData xml:id="d59">
      <inkml:trace xmlns:inkml="http://www.w3.org/2003/InkML" xml:id="stk59" contextRef="#ctx0" brushRef="#br0">11715 2998 461 0,'0'0'612'7,"0"0"-428"1,0 0 9 0,0 0 6-2,0 0-53 2,0 0-79 0,0 0-5 1,0 0 53-4,0 3 21 5,0-3-23-4,0 2-16 4,0 3-25-4,-7 3-18 0,-7 7-24 2,-17 10 2 0,4 11-5 0,-18 5 4-1,-7 14 11 0,0 2-5 1,-11 6-4 3,5 5 2-5,-18 8-7 11,10 2-9-17,-17 4 2 17,10 9 8-17,-10 0 15 18,10 5-15-18,-10-1 4 0,7-1-14 16,10-3-7-15,8-11-4 14,-5-5 2-15,11-10-8 16,7-4-1-15,0-8-1 16,0-5 1-17,11-6 0 0,3-1 0 16,0-3 0-15,10-3 0 15,0-2 0-16,-3-5 8 16,3 0-8-15,4-6 6 15,3-4-5-15,0-4 4-1,4-1-5 16,-4 2 8-15,0-2-8 15,7 2 0-16,-10 0 0 16,3 3-1-16,0-4 1 17,-3 4 0-17,3-1 0 17,7-1 0-16,-7 0 0-1,7-5 0 15,-3-3 9-15,10 1-2 17,-7-8-7-17,7-1 5 17,0 0-5-16,0 0 7 1,0 0-8 4,0 0-13 2,45-15-119 0,0-8-166 1,-7-4-419-8</inkml:trace>
    </iact:actionData>
  </iact:action>
  <iact:action type="add" startTime="153238">
    <iact:property name="dataType"/>
    <iact:actionData xml:id="d60">
      <inkml:trace xmlns:inkml="http://www.w3.org/2003/InkML" xml:id="stk60" contextRef="#ctx0" brushRef="#br0">14200 3217 209 0,'0'0'373'10,"0"0"-252"-7,0 0-61 5,0 0 13 0,0 0-33 0,0 0-29-2,0 0-11 2,0 0 0 0,0 0 1 0,0 0 34 1,0 0 50-4,0 0 5 3,0 0-18 1,0 0-17-2,0 0-16-1,0 0-6 2,0 0 1 0,0 0-2 0,0 0-2-1,0 0 22 0,0 0 8 3,0 0 0-3,0 0 2-2,0 0-1 3,0 0-10 0,0 0-4 0,0 0-4-2,0 0-5 2,0 0-8 0,0 0 1 1,0 0 13-4,0 0 19 3,0 0 19 0,0 0-10 0,0 0-10-1,0 0-2 0,0 0-6 2,0 0-2-2,0 0-7 0,0 0-8 1,0 0-10 1,0 0 2-3,0 0-6 0,0 0-4 2,0 0-4 0,0 0 0 0,0 3-9-1,0-3-6 0,0 0 1 1,0 3 0 1,0-3-1-4,0 1-1 3,0 3-5 0,6 3-1 0,5 0 7-2,3 9 7 2,6 1 38 0,5 6-21 0,-5-1-6-1,12 7 0 0,-5-2-3 3,4 3 4-4,7 3-8 0,1 0 2 5,-5-1 2 6,4-1 6-16,-7 1-2 15,14 3-2-16,0 1 1 17,0-1 5-16,14 6 6-1,-7-1-1 15,0 2-10-15,7 4-3 17,10 4 24-17,-10 0-21 16,7 6 6-15,-4-1-6 16,4 0-17-17,-8 3 11 0,12-2-6 16,-12 2-5-16,1-2 8 17,0-2-7-17,3-4 8 16,4 1 2-15,0-2 17 15,-4-5-4-16,4 5-8 1,-7-4-10 15,3 1 10-15,-3-1 16 15,0 0-17-16,-1 3-8 16,-6-1-2-16,11 2 16 18,-11-2-10-17,6 2-11-1,1-4 5 15,0-1 2-15,-4 0 2 16,4 1 8-16,-7-3-7 17,0 2-4-17,-7-2-6 17,7-1 5-17,-7 2 0 16,0-3-5-14,0 0 1-2,0-2-1 16,0 3 7-16,-11-5-7 15,4 1-1-14,0-2 8 15,1-2-8-16,-19-6 2 17,11-2-1-17,-10-7 1 16,-3-4-2-15,-5-1 1-1,-6-5-1 17,0-3 1-17,0 2 1 16,4-2 4-16,-5 0-5 17,1 0 0-17,0 1 7 17,-7-1-7-17,7-3 0 0,-7 0-1 16,7 1 1-15,-7-3 1 4,0 2-2 3,10-2 2 0,-10 4-1 3,0-4 1-6,0 0-1 2,0 0 0 0,0 0-1 1,0 1 1 0,0-1-1 0,0 3 0-2,7 2 0 5,-7-2 0-4,7 4 0-3,0-2 0 5,0 5 1-1,7 1-1 5,-4-2 0-12,-3 0 0 15,0 1 0-16,0-3 1 16,0 0-2-16,0-2 1 5,3 2 0 6,-10-3 1 6,7 1-1-17,-7-4 0 2,7-1 0 6,-7 4 0 0,0-4 1 0,0 0 0-2,0 0 0 3,0 0 11-1,0 0 2-3,0 0-2 4,0 0 6-2,0-4 4 1,0-15-7-2,-7-12-6 11,-10-11-8-17,-4-6 0 16,-10-2-1-16,10-1-6 17,7 6 6-17,-10-1 0 16,10 3 0-15,-3 3 0 15,3 0-1-16,0 3 1 1,8 2-6 15,-12-1 0-16,11 4-2 16,-7 0 8-15,8 8-1 15,6 3 0-13,-7 7 0-2,-4 1 0 12,11 5 0-12,-7 3 0 14,7 3 0-15,0-1 0 10,0 3-5-6,0 0 0 4,0 0-7 1,0 0-4-2,0 0-2 1,0 3-4-2,0 16 2 2,7 13 15 0,17 8 6 8,-3 7 0-16,10 9 0 16,1 7 0-15,-5-1-1 15,-3 7 1-16,11-1 0 17,-11-5 0-17,-3-6 0 17,3-6 0-17,-17-9 1 0,7-9-1 16,-14-5 0-16,0-8 6 17,0-5 0-17,0-4 2 16,-21 0 13-15,-17 0 25 15,-14 0-11-14,-13-7-5-2,-19 1-3 15,-6-2-11-15,1-3-8 16,16 0-7-15,4 2 0 15,10 1-1-15,14-1-8 15,24-2-65-16,11 0-125 18,10 0-272-18,0 0-367 0</inkml:trace>
    </iact:actionData>
  </iact:action>
  <iact:action type="add" startTime="164110">
    <iact:property name="dataType"/>
    <iact:actionData xml:id="d61">
      <inkml:trace xmlns:inkml="http://www.w3.org/2003/InkML" xml:id="stk61" contextRef="#ctx0" brushRef="#br1">3982 7632 371 0,'0'0'126'5,"0"0"-81"3,0 0 1 1,0 0 4-2,0 0-12 1,0 0-15-2,13 0 6 2,-13 0 1 0,0 0 26 2,0 0 25-6,0 0 9 4,0 0-8 0,0 0-9-2,0 0-17 3,0 0-10-2,0 0-4 3,0 0 3-6,0 0 10 4,0 0-1 0,0 0-20 0,0 0-11 0,0 0 3-2,0 0-9 3,0 0 4-2,0 0-1 2,0 0 15-4,0 0 23 3,0 0 8 0,0 0-16 0,0 0-9-1,0 0-12 0,0 0-9 1,0 0-9 0,0 0-9-1,7 0 0 0,0 0 4 3,4 0 4-4,-4 0 12 0,6-3 6 2,1-2-2 0,3 3-1 0,4-3-8-2,-3 0-3 3,-5 1-6-2,8 1-6 1,-4-2 4-1,-3 1-6 0,7-1 2 3,-4 3-1-4,4-1 0 0,3 0 0 2,-3 3-1 0,10-1 1 0,-10-3-1-1,3 3 0 0,-3 1 0 3,3-4 1-4,-10 3 0 0,7-3 0 2,-4 4 5 0,-3-1-6 0,0-3 1-2,10 0-1 2,-3-1 1 0,10 0 6 1,-10-4-6-4,10 5-1 3,7 0 1 0,-17-1-1 0,10 1 0-2,7 2 0 4,-10 2 0-4,3 0 0 9,-4 0-1-14,4 0-7 15,8 0 7-15,-12 0 1 15,4 0-1-16,7 0 1 17,1 2-1-17,-5 3 1 17,4-1-1-17,0 0 1 0,7 0 1 17,-14-1-1-17,4 0 0 17,3 2 0-17,0-2 0 15,0 2 0-14,-3-3 1 15,3 0 0-16,7 2 0 1,0-3 1 16,14 3-2-17,-7 1 1 15,10-4-1-15,-3 3 1 17,6-3 0-17,11 2 0 17,-3 0 0-17,10-1 0 16,0-2-1-16,0 3 0 0,4-3 1 17,3 0-1-17,-7 0 1 17,7 0 0-17,0 2 0 16,-11 2-1-16,4-3 0 17,7 3-1-15,0-3 1-2,-7 5 0 15,7-5-1-14,-3 3 1 15,3-2 0-16,0 1 0 16,0-1 0-15,0-2 1 15,0 0-1-16,0 0 1 17,-4 0 0-17,4 0 0 0,0 0-1 16,0 0 1-16,-7 0-1 17,-3 0 0-17,3 0 0 17,-7 0 0-16,3 0 0 14,-2 0 0-14,-1 0 0-1,3 0 1 17,-3 0-1-17,-3 3-1 16,3-1 1-16,7 4 0 16,-10-1 0-15,10 0-1 15,-7 0 0-16,-3 2 1 2,3 0-1 13,-4 2 0-15,12-2 1 17,-12-1 1-17,11 5-1 16,0-3 1-16,0 0-1 17,-3-4 1-17,10 1-1 17,-7 3 0-17,0-3 0 0,3 0 1 17,-2 0-1-17,-1-2 1 16,-11 2-1-15,4-1 0 15,7 1 1-16,-17 0-1 18,10-2 0-18,-3 0 0 0,3-1-1 15,-3 1 1-13,3-1-1 12,-3 3 1-13,3-2 0 15,0-1 0-15,-4 1 0 15,5-1 0-16,-12 1 1 17,11-3 0-17,-10 2-1 0,0 0 0 16,3-2 1-16,4 4-1 17,-11-2 0-17,-3-2 0 16,0 3 1-15,-7-3 1 15,-7 0-2-15,-7 0 1 15,-18 0-1-15,-2 0 0-1,-11 0 1 16,0 0 8-15,-7 0-3 14,0 0 6-14,0 0 27 2,0 0-19 5,0 0-10 0,0 0-9 0,0 0-1-1,0 0-6 0,-14 0-82 2,-17 0-164 7,-14 0-727-16</inkml:trace>
    </iact:actionData>
  </iact:action>
  <iact:action type="add" startTime="166827">
    <iact:property name="dataType"/>
    <iact:actionData xml:id="d62">
      <inkml:trace xmlns:inkml="http://www.w3.org/2003/InkML" xml:id="stk62" contextRef="#ctx0" brushRef="#br1">19206 11520 95 0,'0'0'279'6,"0"0"-168"2,0 0-32 0,0 0 1 0,0 0 68-1,0 0-19 0,0 0-19 3,21-56 11-4,-21 54-38 0,0 2 8 2,0 0-4 0,0 0-14 0,0 0-12-2,0 0-2 2,0 0-8 0,7 0-13 0,-7 0 7-2,0 0-5 2,0 0-1 0,0 0-5 0,0 0-8-2,0 0-5 2,7 0-4 0,-7 0 8 0,10 2 61-1,4 9-25 0,0-5-20 3,-7 5 6-4,17-4 3 0,-10 4-2 2,10-4-7 0,4 3 6 0,3-2-9-2,7 0-7 2,7-3 10 0,0 2 5 1,7-2-7-4,7 0-14 3,7 1-1 0,3 1-2 0,-3 0 1 0,17 1-11-2,0 2 1 4,-4-2-1 6,11 1 0-16,0-1-6 16,0 0-6-15,0 2 6 3,0-3-6 9,-10 4 1-12,10-2 0 16,0-1-1-17,7 3 6 15,-8-5-5-15,15 2 1 16,7 0 5-16,10-1 5 17,7 4 6-16,-3 1 1 15,10 4-10-15,0 3 0-1,6 7 2 16,15 9-2-16,17 7 6 17,35 9-2-17,-7 0-5 16,-1-4-2-16,-20-7 4 17,-7-2-4-16,-3-3 2-1,3 0-1 15,-11 1 5-15,-20-6-2 17,-38-5-8-16,-14-5-1 15,-7 4 6-16,0 0-7 16,14 6 0-15,14 3 1 15,-21-2-1-14,-7-6 6-2,-11-2 6 15,-20-6-10-15,-7-5 7 17,-7-4-8-17,-13 0 7 16,-12-6-1-15,1-2-6 15,-7 3 1-15,0-3-1-1,-7 0-1 16,0 0-9-16,0 0-45 7,0 0-63-1,-41 2-69 3,-4 3-285 2,-18-3-327-11</inkml:trace>
    </iact:actionData>
  </iact:action>
  <iact:action type="add" startTime="175835">
    <iact:property name="dataType"/>
    <iact:actionData xml:id="d63">
      <inkml:trace xmlns:inkml="http://www.w3.org/2003/InkML" xml:id="stk63" contextRef="#ctx0" brushRef="#br1">12694 921 183 0,'0'0'373'7,"0"0"-261"1,0 0-32 0,0 0 28-2,0 0 15 2,-31-49-29 0,24 39-34 0,0 3 52-2,0-3-24 2,1-1 24 0,-5 4-12 0,4-3-27-2,-7 0 3 2,7 1-33 0,-10-2-19 0,10-1-11-2,0 1-1 4,-7 1 2-4,-10 1 10 4,10-2-5-6,-6 1 20 4,-5 3 4 0,5-3 4 0,-5-1-21-2,-2 4-14 2,-4-5-6 1,-1 1 21-1,-6-1-9-3,4 0-12 3,-4-2 0 0,-7 5 4 0,0 0 16-2,0 4 5 2,0 0 0 0,-7 4-7 0,7-2 5-2,7 0 7 4,-7 3-10-3,17 0-14 3,-10 0-11 2,7 0 5-12,-4 0-6 16,-3 0-1-15,0 0 1 15,-7 6-1-16,0 5 1 17,0 0-1-17,0 5 1 17,0-3 0-16,-7 6-1-1,7 1 1 16,11 0 0-15,-11 0-1 14,7 3 1-15,0 2-1 17,0-3 1-17,10 4 0 16,-10-1 0-15,7-3 0 15,3 1 6-16,4-2-6 0,-4-3 0 17,4-1 0-17,3 2 0 16,-3-1 1-16,3 5-1 17,-3-2 1-15,-4 3 8 13,4-1-2-14,3 3-6-1,-10-2 6 15,17 5-6-14,-10 0 1 15,3-1-2-16,8 2 0 17,-5-3 0-17,11 5 0 16,0 0-1-15,1 1 1 15,-1 0 0-16,7 2 5 0,0 2 14 17,0 1-3-17,0 6-14 16,0 1 10-15,0 2 5 15,0 4-8-16,0-1-3 17,13 5 18-17,-6 0-9 0,7 2-3 16,10-3-2-15,-10 5-2 15,0 1 1-16,10 1-2 17,-3 2-6-17,3 0 12 19,7-6-4-17,-3-1 2-2,3-7 2 12,7-3 0-12,-10 0-4 17,10-3-3-17,-7 2-6 16,4-3-1-15,3 2 1 15,0 1 0-15,7 1 0 15,-7-1 0-16,7 2 1 0,-3 1 0 16,2 0 0-15,1 0 1 15,7 0-1-15,4-1 5 15,-4 1 4-16,0 1 2 17,6-4 6-17,-6 2-8 16,7-1 11-15,-7-1-3-1,17 1-9 16,-3-6 3-16,3-2 10 17,11-6 4-17,3 1 9 16,7-5-12-15,7-1-17 15,-7-7 1-15,6 1 2-1,-6-7-9 16,-10 1 0-15,3-4 0 14,-7 0 1-14,-3-8 0 15,10 0 0-15,-10-3 0 15,3 0 1-13,7-3-1-2,-4-11 0 12,4-7 5-12,0-4-5 14,0-2 5-15,4-1-6 17,-11-2 1-17,-10 2-1 16,10-5 2-15,-10 1-1 15,-4-3 0-15,4-6 0-1,-1 0 5 16,-2 0-6-16,3-3 0 16,-8-1 1-15,5 2-1 15,2 3 1-16,-13-4 0 17,7-1 0-16,-7 4 0 1,0-5 0 12,-7 0 1-12,0 4-1 12,-7 1 0-13,0 0 0 15,0 1 5-16,-10 0-5 16,-4 0 1-15,4 3-1 15,-4-7 1-15,-3 2-1-1,-4-7 9 16,-3-6 1-15,-14-4 16 15,0-8 7-15,0-4-14 14,-7-2-2-14,-24-2 1 18,-14 2-10-18,-7-2 10-1,-7 1-7 13,-7 1-10-12,-3 1 8 14,-14-6-4-14,-4-3 0 15,-2-4-4-15,-8-4-1 14,0-2 4-13,0 7-5 1,0 6-1 9,0 6-1 5,7 14-4-16,-17 8 6-1,10 8 1 16,-7 3 0-15,14 8 0 2,-7-1 0 10,18 4-1-10,-4 6-31 12,0 8-77-13,-42 3-96 13,18 4-137-13,20 4-586-2</inkml:trace>
    </iact:actionData>
  </iact:action>
  <iact:action type="add" startTime="181519">
    <iact:property name="dataType"/>
    <iact:actionData xml:id="d64">
      <inkml:trace xmlns:inkml="http://www.w3.org/2003/InkML" xml:id="stk64" contextRef="#ctx0" brushRef="#br1">6338 5428 514 0,'0'0'527'7,"0"0"-407"1,0 0-44-2,0 0 77 3,0 0-2-2,0 0-52 1,7-9-26-2,-7 4-26 5,0-4 48-6,0 0 13 3,-14 0-10-2,0 1-27 2,-3-3-18 0,3 1-12 0,-7-1-24-1,-10-1 6 0,7 2-9 2,-11 3 0-2,-3-4-14-1,-7 6 1 2,-7 3 7 0,-6-1-8 0,-5 3-6-2,-9 0 5 3,-5 0 0-2,5 0-21 1,-11 5 13-2,0 3 9 5,3 0-6 7,-3-1 6-18,7 0 7 16,-4 2-7-15,-3-3-1-1,7 1 1 15,4 4 1-14,2-1-1 15,-2 1 1-15,13 1-1 15,-10 4-1-15,10-2-5 15,0 4 6-15,7 2-2 14,-10-2 2-14,10 2-12-1,7 0 12 16,-7 0-6-16,14 3 6 17,-7 0 1-17,10 1 0 16,-3 6 0-15,0 3 10 16,0 6-10-17,4 1-1 0,-4 0 0 16,-1 5 0-15,8 1-1 15,-3 1 1-16,3 4-1 16,10 0 1-15,-10-1 0 15,17 3 1-16,-3-3 0 17,3 0 0-17,7 0 1 0,7 0-1 16,-7-4-1-16,7 0 1 17,0 1 1-17,0 1-1 16,14 0 7-15,0 3-7 16,3-4 5-16,4 1-5-1,10-1 11 15,3 4-11-14,11 2 0 15,0 3 6-16,18 0-6 16,2 1 6-16,1-2-7 17,10 1 0-17,7 0 0 16,7-4 1-15,-3-1 0-1,3 1-1 16,7-1 0-15,-1-1 3 15,8-3-2-16,4 2-2 16,2-3-4-15,-6-5 5 16,0-1 0-16,3 1 15-1,4-3-14 16,-7 3 9-16,-1-7-2 16,12 2-1-16,-5-3 4 16,1-4 14-15,17 3 25 15,-10-2-26-15,17-1-2 0,-7 1-8 14,7 1-14-15,13 1 1 17,-13-4 9-17,7 3-8 16,-10-4 13-16,10-1-9 17,38 8 19-17,-25-3 6 17,-13-4-13-16,-21-4-10-1,4 0 2 15,41 5-1-14,35 5 0 15,6-3-9-16,-3-6 6 17,-27-3-5-17,-18-5-1 16,-3-2 1-15,-7-2 0 15,-32-3 0-14,-10-3 0-2,-17 3-1 15,-10-1 1-15,10-2-1 16,21 2 1-15,17 0 5 15,-18-3-5-15,12-3 0 16,-12-2 5-17,4 0-6 0,-10 0 1 15,-7-12 0-14,0-5 0 15,0-5-1-16,-7-2 6 17,7-4-4-17,0 0-2 16,0 0 0-15,-7-2 0 15,6 3 2-15,-6-6-2-1,-3 2 1 17,-4-1-1-17,0 0 0 15,0 0 0-14,-3 3-1 15,-11 1-10-15,3 0 10 15,5 0 0-15,-5 1 1-1,4 0-1 15,-3-1 0-14,-4-1 1 15,4-3 1-15,-4 0-1 15,-3-6 0-16,3-2 0 17,-10 1-1-17,-7 2 1 16,0 1-1-15,0 4-5-1,0 1 4 16,-14 4 1-15,7 0 0 15,0-5-1-16,6 2 2 16,-6 1-2-15,7-7 2 15,-7 1 0-16,0 0 0 0,0-3 0 17,0-2-1-17,-10 1-11 16,3 0 3-15,-7 0 0 15,0 3 8-15,-3-5 0 15,-14 1 0-15,10 0 1-1,-10-4 1 16,3-1 15-16,-10-2-1 16,-7-7-7-16,0-1-7 17,0-8 6-16,-24-3-6 15,-14-2 0-16,3 0 0 16,-10 3 6-15,-7-1-5 15,0 1 7-16,-10 0 2 0,3-3-10 16,-7-5 8-15,-10 2 3 16,-7-1-11-16,4 0 0 14,-11 8 0-14,-7 5 11-1,0 9-3 16,0 5 5-16,-17 5 7 16,3 5-7-15,-6-2 7 15,2 7 9-16,-2 1-1 17,3-2 11-17,-4 1-21 16,7 0-11-15,-10-5 1 15,-7 0-8-16,-14-6 0 1,-34-2 5 14,-18 0-6-14,-17 3 1 15,10 15 0-15,7 7-1 16,14 8 0-17,-13 3 1 0,6-4 6 16,3 4-6-16,4-4-1 16,1 2 6-15,-1-5-6 15,10 5 1-16,-3-4 6 16,17-5-6-15,1-4-1 15,-5-8-5-15,12-8 5 15,-15-5 0-16,-10-2-1 0,3 0-14 17,22 11-12-17,27 12 9 16,31 10 7-15,17 9-3 15,-17 3-1-16,-14 0-47 17,-10 3-30-17,-35 39-82 0,38 1-319 17,8-5-541-17</inkml:trace>
    </iact:actionData>
  </iact:action>
  <iact:action type="add" startTime="184604">
    <iact:property name="dataType"/>
    <iact:actionData xml:id="d65">
      <inkml:trace xmlns:inkml="http://www.w3.org/2003/InkML" xml:id="stk65" contextRef="#ctx0" brushRef="#br1">20473 4708 380 0,'0'0'159'10,"0"0"-84"-6,0 0 55 4,0 0 37 2,0 0-73-4,0 0-35 0,0 0-1 2,7-23 44 0,-7 18-2 0,0 3-6 0,0-3 0-2,0-1-17 2,0 1-4 0,-7 0-4-2,-7-2-20 2,-10-3-11 0,3 3 15 0,-3-4-21-2,-4 1 9 3,-10 0-3-2,0 0 5 2,0 0-11-2,-4 3-7-1,-2-1 1 2,-1 3-14 0,-7 0-11 0,0 2 12-2,-4 3-7 2,4 0-4 0,1 0 7 1,-8 0 7-4,0 5-4 3,7 13-6 2,-17 5 5 4,3 6 0-14,7 4 2 17,-10 6-4-17,10 3 0 17,0 8 0-17,-3 6 1 16,3 2-4-15,7 7 0 15,0 3 6-16,-6 5 19 0,13 11 4 16,-7 3 17-15,0 8-22 16,0 4-5-17,7 5-13 16,-7 25-11-16,-10 26 5 18,3 27 6-18,0 6-6 0,0-14 13 15,14-15-7-14,7-24-4 15,7 7-1-15,-7 0 5 15,10-2 9-16,4-7-8 16,3-16-7-15,8-20 6 15,2-21 7-16,-3 2-1 0,7 13-6 17,0 18-10-17,1 11 8 16,6 1-8-15,0-1-1 15,6-7-1-15,15-4 1-1,3-6-1 17,4-4 0-17,-4 1 0 15,4 2 1-14,10 1 7 15,-7 2-7-16,0 3 5 18,4-4-4-16,3-1-2-2,0-8 1 14,-10-1 0-12,17-3-1 12,-7-3 0-14,7-3 1 17,0-1 7-17,7-4 0 16,0 1-7-15,6-4 17 16,12 1-3-17,-5-4-14 16,12-6 11-15,-5-5-5-1,11 0-5 16,0-6-1-16,-10 1 0 16,10 0 0-16,-7-2 0 17,-3 0 0-17,3-4 0 17,-10 1 1-17,3-3-1 16,-3 1 0-16,-8-6 5 0,1-3-5 17,4-4 1-17,-12-4 5 17,8-5-6-17,-14-3-1 17,7-1 1-17,0-2 0 16,-7-1 1-16,7-2 4 0,-7 1-5 17,7-2 5-17,0 0-4 16,0-2 4-15,0 3-5 15,3 1 1-16,-3-2-1 18,-7 2 5-18,7 2-4 0,-7 1-1 16,7-2 11-16,-1 1-10 16,15 0-1-16,3-2 11 17,-3-1-11-17,10-3 7 16,-3-2-7-15,-14 0 5 15,-7-5-6-15,3 1 1-1,-13-4 19 16,-4-2-18-16,7-2 25 17,0-3 11-17,0 0-23 16,6 0-9-15,1 0 1 15,7 0 7-16,17 0-13 17,0 0 8-17,-3 0-1 0,10-5 1 16,-10 2 0-15,10 1-8 16,-14 2-1-17,-10 0 2 16,-7 0-1-16,7 0 0 17,-7 0 0-17,-1 0-1 0,1 0 9 16,-7 0-8-15,7-3 5 15,0-2-5-16,3-3 8 16,4-2-3-15,0 3 2 15,0-3-1-16,17 0-5 1,-10 0 4 16,3 3-5-17,4-1 0 16,-14 0 0-16,3 1 5 16,4-1-6-16,-8-2 0 17,-6 0 0-17,4 0 0 16,-4-2 1-15,-7-1-1-1,-11-2 0 16,4-1 1-16,7 3-1 17,-7-3 0-17,-10-1 0 16,10 0 0-15,0-1-1 17,0 1 0-18,0-1 0 0,-3 3 0 16,10 0 0-16,-14 2 0 15,7 1 0-14,-3-1 1 15,3-2-1-16,0 1 1 17,-7-4 1-16,3 1-1 14,-2-5-1-14,6 6 1-1,-11-5-1 16,11 1 0-15,-6-2 0 15,6 1 0-16,-4-2-1 17,4-2 1-17,0 0-7 18,0 0 8-18,0-3 0 0,-3 0 0 16,3 1 1-16,0-1-1 16,-10 1 0-16,10-3 0 16,-14 2 0-15,4 0 0 16,3-2 1-17,-17-1-1 16,3-1-1-16,-3-1-6 17,0-2 5-16,-7 2 1-1,3-5 1 15,4 2 0-14,-7-4 0 15,0 0 6-16,0-3-5 18,0-4-1-17,-7-4 0-1,0-7 0 14,0 0 0-14,0-5 0 17,0 0 0-17,0 1 0 16,0-4 1-15,0-1-1 15,0-5 1-16,-7-3-1 17,0 0 1-17,-7-4-1 1,7 1 0 15,0 6 0-16,-3 4 1 16,-4 0-1-15,7 0 0 15,-7 0 0-16,4-6 0 18,-11-4 0-18,7-3 0 0,-3-1 1 16,3-2 5-16,0 3 6 16,7 7-2-16,-10 0-2 17,17-1 2-17,-7 2 4 16,0-6-4-15,0 2-2 15,0-4 13-15,-3 0-5-1,3 0-8 16,0 1-1-16,0 2-1 16,0 3-4-16,7 2 8 17,0 4-2-17,0 4-7 17,-7-3 6-17,0-2 4 0,-3-5-10 16,-4-7 0-15,0 0 5 15,-10-2-4-16,10 3-2 17,0 1 1-17,-10 0-1 16,3-4 0-15,-3-2 0 16,-4-1-1-17,-3-4-5 0,0-2-1 17,4-2-1-16,-12-2 2 14,8 2 0-15,-3 7 6 16,3 8-6-15,10 11 6 15,-3 12 0-16,3 6 0 17,-3 4 0-17,10 1 0 0,0 0-8 16,-17 1 2-15,0 0-7 15,-7-3-2-16,-4-2 13 17,-13-5-5-16,3-2-1-1,-7 0 7 16,-7-1 0-16,4 0 1 16,3 1 1-16,-7-2-1 17,-10 4-1-17,10 1-1 16,-10 6 2-15,4 3-2 15,-11 9 1-16,0-2 0 17,-14 3-8-17,-7 1 8 0,-14-1-5 16,-24-5 6-15,-31-14 0 16,-41-11 1-17,-11-13 0 16,7-3-1-15,55 11 0-1,53 14 1 16,20 16 8-15,13 7-9 14,-12-2-7-14,-8 6-20 15,-14 2-30-16,7 18-36 17,7 9-94-17,-52 30-70 16,35 10-362-16,10-1-760 1</inkml:trace>
    </iact:actionData>
  </iact:action>
  <iact:action type="add" startTime="188705">
    <iact:property name="dataType"/>
    <iact:actionData xml:id="d66">
      <inkml:trace xmlns:inkml="http://www.w3.org/2003/InkML" xml:id="stk66" contextRef="#ctx0" brushRef="#br1">14715 1729 702 0,'0'0'1101'5,"0"0"-897"4,0 0-172-2,0 0 0 1,201-43 6-2,-104 22-36 2,7 4-2 1,37-3-89-2,-26 5-102-1,-19-2-402-5</inkml:trace>
    </iact:actionData>
  </iact:action>
  <iact:action type="add" startTime="189029">
    <iact:property name="dataType"/>
    <iact:actionData xml:id="d67">
      <inkml:trace xmlns:inkml="http://www.w3.org/2003/InkML" xml:id="stk67" contextRef="#ctx0" brushRef="#br1">16328 1336 519 0,'0'0'741'6,"0"0"-590"3,0 0 71-5,0 0-20 5,0 0-73-1,0 0-58 0,0 0-30-1,-115 0 21 0,77 0 3 1,-3 5-3 2,-4 10-3 7,7 3-8-16,0 5-27 15,7 7-13-16,10 3-3 0,7 1-8 17,4 7-1-17,10 2-6 16,0-2-15-15,31-1-20 16,21-3-61-17,6-4-43 16,19-8-70-16,51-10-58 1,-25-4-117 15,-6-11-286-15</inkml:trace>
    </iact:actionData>
  </iact:action>
  <iact:action type="add" startTime="189327">
    <iact:property name="dataType"/>
    <iact:actionData xml:id="d68">
      <inkml:trace xmlns:inkml="http://www.w3.org/2003/InkML" xml:id="stk68" contextRef="#ctx0" brushRef="#br1">16892 1528 1405 0,'0'0'481'7,"0"0"-286"2,0 0 22-3,0 0-85 1,0 0-73 1,-163-21-41 0,142 33-17 0,-10 11-1-2,7 8-1 2,10 2-9 0,14 2 1-2,0 2-5 2,7-2 8 0,24-4-6 0,14-3-5-2,7-8-6 3,0-8 1-2,7-8-8 3,-14-4 16-5,7 0 0 2,-14-22-17 1,0-7-9 0,-11-12-63-1,-9-4-67 0,-4-6-66 1,-1-17-109 0,-13 13-232 1,11 10-174-8</inkml:trace>
    </iact:actionData>
  </iact:action>
  <iact:action type="add" startTime="189636">
    <iact:property name="dataType"/>
    <iact:actionData xml:id="d69">
      <inkml:trace xmlns:inkml="http://www.w3.org/2003/InkML" xml:id="stk69" contextRef="#ctx0" brushRef="#br1">17400 1538 1043 0,'0'0'314'6,"0"0"13"2,0 0-42-2,0 0-87 2,0 0-88 1,0 140-32-1,0-109-14-3,0-4-32 4,0-6-20-1,0-6-6-1,0-7-5-1,0-7 5 2,7-1 6 1,7 0-12-2,10-22-6 0,14-8-3 0,7-10-48 2,7-3-58-2,0 3-12-1,0 7 72 2,-14 7 24 0,-3 14 20 0,-11 5 10 0,-10 7 1 7,3 0 0-15,-10 7 35 17,7 15 24-17,-7 9-16 16,0 5-3-15,3 1-13 16,-10 1-14-16,7-3-5-1,0-10-8 16,0-4-79-16,7-16-148 16,10-9-271-16,-3-20-81 16,10-9-267-15</inkml:trace>
    </iact:actionData>
  </iact:action>
  <iact:action type="add" startTime="190261">
    <iact:property name="dataType"/>
    <iact:actionData xml:id="d70">
      <inkml:trace xmlns:inkml="http://www.w3.org/2003/InkML" xml:id="stk70" contextRef="#ctx0" brushRef="#br1">18750 1203 914 0,'0'0'380'3,"0"0"-254"5,0 0 82 1,0 0-5-2,0 0-76-1,0 0-23 2,0 0 30 0,45-129-11 0,-45 106-10-2,0-2-33 2,-14 1-34 1,-17-8-25-1,3 1-8-3,-17-2-7 5,0-6-5-4,-7 4 10 4,-10 2 5-6,17 6 8 4,3 4 6 0,11 8-11 0,7 5-12-2,10 8-7 2,0 2-12 0,-3 0-1 0,3 12 13-2,0 21 7 2,7 12 11 0,-10 15-6 0,10 19 7 0,7 9-1-2,0 13 12 4,0 7-8 5,0 6-14-15,7 1-1 17,-7-6-7-17,0-6-24 16,0-12-55-15,0-17-47 15,-7-12-81-15,-14-22-115-1,4-20-211 16,3-20-168-16</inkml:trace>
    </iact:actionData>
  </iact:action>
  <iact:action type="add" startTime="190659">
    <iact:property name="dataType"/>
    <iact:actionData xml:id="d71">
      <inkml:trace xmlns:inkml="http://www.w3.org/2003/InkML" xml:id="stk71" contextRef="#ctx0" brushRef="#br1">17899 1371 1262 0,'0'0'402'5,"0"0"-305"1,0 0-96 4,0 0 24-4,0 0 13 0,173 94-22 2,-97-54-16 0,-4 2-28 0,11 2-141-2,28 6-126 3,-21-13-257-2,-7-6-38-6</inkml:trace>
    </iact:actionData>
  </iact:action>
  <iact:action type="add" startTime="190824">
    <iact:property name="dataType"/>
    <iact:actionData xml:id="d72">
      <inkml:trace xmlns:inkml="http://www.w3.org/2003/InkML" xml:id="stk72" contextRef="#ctx0" brushRef="#br1">18840 1552 1232 0,'0'0'489'17,"0"0"-259"-17,0 0-10 17,0 0-61-16,-149-60-98-1,111 60-54 15,0 5-6-15,3 22 5 17,4 14 0-17,10 9 1 16,4 4-7-15,17-2 0 15,0-1-5-16,17-7-7 17,18-11-6-17,10-10 0 0,7-13 2 17,0-10 15-17,3 0-9 16,-3-17 9-16,-7-18-47 17,-10-14-89-17,-4-5-63 17,-11-8-78-16,-2-17-98-1,-11 12-244 17,0 15-51-17</inkml:trace>
    </iact:actionData>
  </iact:action>
  <iact:action type="add" startTime="191130">
    <iact:property name="dataType"/>
    <iact:actionData xml:id="d73">
      <inkml:trace xmlns:inkml="http://www.w3.org/2003/InkML" xml:id="stk73" contextRef="#ctx0" brushRef="#br1">19200 1633 1260 0,'0'0'352'6,"0"0"-104"2,0 0 26-2,0 0-104 3,0 0-102 7,0 153-30-16,0-117-9 6,6 5-7 1,1-4-15 3,0 1-6-4,7-3 1 0,3-5-2 2,11-7 0 0,3-6-15 0,7-11 1-2,-3-6-6 2,3-3-11 0,7-27-30 0,0-8-42-2,0-5-25 3,-14-3 69-2,-3 10 54 1,-11 5 5-2,-10 12 68 3,0 10 72 0,-7 7-7-2,0 2-69 9,0 0-54-15,0 11-10 4,0 13 0 3,-7 7 16-3,-10 0-4 9,10 2-6 3,0 1-6-17,0-9-55 0,7-3-93 17,0-9-145-17,14-8-236 17,10-5-158-17</inkml:trace>
    </iact:actionData>
  </iact:action>
  <iact:action type="add" startTime="191515">
    <iact:property name="dataType"/>
    <iact:actionData xml:id="d74">
      <inkml:trace xmlns:inkml="http://www.w3.org/2003/InkML" xml:id="stk74" contextRef="#ctx0" brushRef="#br1">20092 1739 211 0,'0'0'1392'3,"0"0"-989"5,0 0-172 0,0 0-89 1,0 0-99-4,0 0-23 3,0 0 8 0,-7 83 0 0,7-56-4 0,-13 0-18-2,13-8-5 2,-7-6 5 0,7-5-6-1,0-8-12 0,0 0-25 1,20-4-14 0,25-20 35-2,0-10-32 3,21-6-42-1,-4 0 68 1,4 2-28-5,-14 8 44 4,-14 8 1 0,-17 11 5 1,-4 7 14-4,-17 4 49 3,0 0 14 0,0 7-28 0,0 18-6-2,0 10 22 2,-10 10-32 1,-11 6-15-2,7-1-15-1,-3-4-3 2,10-8-82 0,0-13-100 0,7-13-113-2,31-19-96 4,4-27 2-4,10-11-282-5</inkml:trace>
    </iact:actionData>
  </iact:action>
  <iact:action type="add" startTime="191886">
    <iact:property name="dataType"/>
    <iact:actionData xml:id="d75">
      <inkml:trace xmlns:inkml="http://www.w3.org/2003/InkML" xml:id="stk75" contextRef="#ctx0" brushRef="#br1">21189 1231 476 0,'0'0'763'1,"0"0"-215"6,0 0-79 1,0 0-258 0,0 0-155-2,0 0-41 2,0 0 48 0,-38 168 14 0,10-78-13-1,4 9 33 0,-3 9-24 3,2-1-43-4,11-7-15 0,8-12-15 2,6-18-1 0,0-17-32 0,0-17-31-2,0-22-8 2,0-14 3 0,0-4 45 1,0-37 7-4,6-17-47 3,-6-14 13 1,0-12-25-2,-31-5-8-1,-7 9 24 2,-3 15 47 1,-4 22 13 0,0 21 38 7,0 22 16-15,7 0 7 15,7 35 16-15,3 10-29-1,4 8-22 17,3 7 1-17,21 4 2 16,0-1-9-16,0 2-9 16,7-7-11-15,31-2-11 16,7-11-82-17,7-12-86 3,45-10-65 10,-18-15-268-12,-10-8-217 14</inkml:trace>
    </iact:actionData>
  </iact:action>
  <iact:action type="add" startTime="192315">
    <iact:property name="dataType"/>
    <iact:actionData xml:id="d76">
      <inkml:trace xmlns:inkml="http://www.w3.org/2003/InkML" xml:id="stk76" contextRef="#ctx0" brushRef="#br1">21511 1870 1491 0,'0'0'799'7,"0"0"-565"2,0 0-37-4,0 0-93 4,0 0-104-2,0 0-39 1,0 0-19-2,38 2 48 2,-3 8 9 0,3-3 1 0,0 2-1 0,7-7-19-2,-7-2-36 4,-10 0 4-4,-4-5 10 3,-10-13 12-4,-8-6 7 3,-6-4-16 0,0-3 14 0,0 1 19-2,-20 2 6 2,-4 5 1 1,-15 16 41-2,12 7 14-1,-11 0-23 2,0 30 13 0,3 10 15 0,4 6-16-2,0-1-24 2,10 4-9 0,14-7-11 0,0-2-1-1,7-2-51 2,0-5-75-3,14-6-98 4,45-4-163-6,-14-9-337 6,7-8-283-10</inkml:trace>
    </iact:actionData>
  </iact:action>
  <iact:action type="add" startTime="192673">
    <iact:property name="dataType"/>
    <iact:actionData xml:id="d77">
      <inkml:trace xmlns:inkml="http://www.w3.org/2003/InkML" xml:id="stk77" contextRef="#ctx0" brushRef="#br1">22016 2094 217 0,'0'0'1132'2,"0"0"-652"7,0 0-249-3,0 0-55 2,0 0-111-2,0 0-37 3,0 0 39-2,17 85-4 1,-10-51-21-2,-7 1-18 2,7-5-8 0,-7-5-5 0,0-7-4-2,0-8-6 2,0-6 8 1,0-4 15-2,0-2 17-1,0-23 7 2,0-12-33 0,0-15-8 0,0-5-6-2,0-6 0 2,0 0 17 2,0 8 7 7,0 7 4-16,21 10-4 15,3 8-18-15,7 8-7 15,14 4-18-16,7 9-2 0,7 7-76 16,45 2-77-15,-7 5-104 15,-14 8-351-15</inkml:trace>
    </iact:actionData>
  </iact:action>
  <iact:action type="add" startTime="213626">
    <iact:property name="dataType"/>
    <iact:actionData xml:id="d78">
      <inkml:trace xmlns:inkml="http://www.w3.org/2003/InkML" xml:id="stk78" contextRef="#ctx0" brushRef="#br1">6113 7168 2 0,'218'0'11'7,"42"-7"-4"1,9-3 48 0,1-6 38 0,28-4 10-2,24 3-35 3,20-3-17-1,22 0-2-1,16 2-19-1,-13 8-14 2,-11 4-15 0,-20 6-1 2,-28 0-12 29,-93 11-89-38,-49 1-199-1</inkml:trace>
    </iact:actionData>
  </iact:action>
  <iact:action type="add" startTime="226390">
    <iact:property name="dataType"/>
    <iact:actionData xml:id="d79">
      <inkml:trace xmlns:inkml="http://www.w3.org/2003/InkML" xml:id="stk79" contextRef="#ctx0" brushRef="#br1">13262 789 474 0,'0'0'117'7,"0"0"-9"2,0 0-6-2,0 0 18-1,0 0-21 4,0-14-50-3,0 11-9-1,0 0 62 2,0 1 35 0,0 2-9 0,0 0-22-3,0 0-11 4,0-3-9-1,0 3-6 1,0-2-4-4,0-3 15 2,0 0 7 2,0 0-34-2,0-5-4 1,0-1-27-2,-17 2-8 2,10-7 0 0,-7 1 9 1,-4 1-21-4,5-8 11 4,-8 5-18-2,-3-2 12 2,-4-2-12-4,4 2-6 4,-14-2 6-1,3 0 0-1,-10 1-6 0,-17 4 0 2,10-3-2 4,-14 7-4 3,-10 2 6-15,-4 2-2-1,-10 6 2 16,1-1 0-16,-1 3 0 16,-7 0 1-15,0 0 5 15,0 0-4-15,7 8-2-1,-7 2 1 17,7 3-1-17,-7 4 0 16,0 5 0-16,-7 8-1 16,-6 3 1-15,-4 2 0 15,10 4 0-16,14-4 1 17,10 0 0-17,-3 0 5 16,24 3-5-15,-10 2-1-1,10 8 1 16,7 2 1-16,1 8-2 17,-1 3 2-17,0 2-2 16,7 5 1-13,0 5 1-3,7 3-2 15,0-1 2-15,10 5 5 16,4 6 2-16,17 3-8 17,7 6 0-17,0 23 1 16,7 31 4-15,24-10-5 15,-3-12 0-16,3-18 0 17,7-29 0-17,-11 6 1 0,18 5-2 16,7-11 2-15,0-4 14 15,17-5 20-16,-10-6 7 17,24 1-10-17,0-1 1 17,4-2 0-17,10-2-16 0,10 2 1 16,4-3 7-16,6 0-1 17,-2 2-4-17,2-3-11 17,-3 2 1-17,-3-3-10 16,0-3 6-16,3-2 14 17,-3-6 20-17,-1-3-19 0,5-7-6 16,-5-1-5-15,8-4-10 15,-4-1 8-16,4-4-9 17,3-1 1-16,4-2 0 15,-4-3 0-16,14-3 1 0,-11-3 7 16,-3-2-3-15,-3-3-5 15,-11-1 0-15,-10-1 5 14,0-6 0-14,-11 1-6 15,-2-3 2-16,-1 0-1 17,0-13 6-17,-4-12-6 0,-3-4 1 17,-10-13-1-17,10-6 5 16,-10-7-5-15,10-10 0 15,-10-4-1-16,-7-4-4 17,10 0 4-17,-10-2-2 0,-1 0-7 16,5 1 3-15,-4 5 6 15,-14-3-1-15,0 2 0 15,0 0 1-16,-11-1-1 16,-3-2-1-15,0-3-3-1,-10 0 5 16,3-4 0-16,-10-3 0 16,-14-5-2-15,0-4 1 15,0-8-8-15,-24-5 9 15,-11-5-1-15,-10-2-11 15,-6 2 4-16,-1 3-7 0,-11 2 9 16,11 4 0-15,-6 4 0 15,-8 0 5-16,-10 2-21 17,-7 2 13-17,3 4 2 17,-3 3-14-17,0 11 6 0,0 7 13 17,3 8-11-17,-10 2 5 16,0 0 2-16,1 3-4 17,-1-3 1-17,7 3 0 16,-4-2-4-16,11 11 12 17,-7 2-5-17,3 7 5 0,-3 4-6 17,-7 8 5-17,-7 5-8 17,0 4 9-17,1 7 0 16,-1 4 0-16,0 0-4 17,0-1 4-16,7 4 1-1,0 2-8 16,0 0-4-16,0 0-14 16,-7 2-4-16,0 16 6 17,-7 5 11-17,1 4 11 16,-1 8-7-16,0 3 2 17,7 2 5-17,0 6 1 0,7-4-5 17,7 3 4-17,0-1-4 17,4 1 5-17,3 3-7 16,-1 2-6-16,-2 3 3 18,3 3 10-18,10-1-5 0,-3 0 6 16,3 1 0-15,14-1 0 14,0-1 0-15,7-4 0 17,7-3 0-17,10 4-2 17,4-1 1-17,3 3 0 16,4-1 0-16,3 6-1 0,7 3 1 17,0 2 1-17,7 5 0 17,0 2 9-17,0 3 3 16,14 3-6-15,0 4-5 15,10-2 0-15,4 3 5-1,3 0-4 16,0-5-2-16,-3-4 3 16,10-6 3-15,7-1 4 15,-7-4-4-16,-3 2-5 17,10-5 0-16,0 3 6-1,7-3 7 15,-7-3-5-14,7 0-2 15,3 1 6-15,4-4 19 15,0 0-17-16,6 2-5 17,4-3-3-17,-3-4-5 17,10-1 4-17,-3-6-6 0,3-5 8 17,7-2 5-16,7-3 4 13,-3-8 4-13,3-1-9 15,0-3-11-16,0-6 6 17,0-2-5-17,-1-2-2 17,1-3 2-16,-3-3-1-1,-4-2 0 15,7 0-1-15,0 0 0 17,7 0 0-16,7 0 1 14,6 0 0-14,-2 0-1 16,9-13 1-16,-6-5-1-1,-14-4 1 15,-7-2 0-15,-7-4-1 17,-7-3 0-17,-17-5-1 16,-7-4-1-15,0-2-15 15,0-6 16-14,-7-5 0-2,-1-3 1 15,1-2 0-14,0-4 5 14,-6-3-5-14,6-3 0 15,-18 0 0-16,4-3 0 17,-10 0 0-17,3 1-5 17,-10-4 5-17,-7-4 2 16,0 3-2-16,3-5 0 0,-10 4 1 17,0 1 0-17,7 4 0 16,-7 3 0-15,0 3-1 15,0 4 2-16,0 3-2 17,0 2 2-16,-7 9-1-1,-10-1 0 16,3 0 5-15,-10-2-6 14,3 0 0-14,-10-5-1 15,3-1-5-16,-3-2 6 17,-7 0-1-17,4 0-10 17,-11 2 5-17,7 1 5 0,0 2 0 16,-7 3-5-16,0 2 4 17,0 0 2-17,0-1-1 16,-7-2-6-14,0-3-7-2,-7 2 7 15,-7 1-4-14,-3 3 1 15,3 1 2-16,-10 3 7 16,3 4 0-15,-3 2 1 15,0 6 0-16,4 2-2 17,-11 5 1-17,-1 1-6 16,5 8 1-15,-4 0 0-1,-7 2 5 16,0 3-8-16,10 0 9 17,-10 5-6-16,0-1 0 15,0-2 6-16,-6 4-1 0,6 0-8 17,0 3-3-16,-7-1 11 14,7 3-11-15,-7 0 12 17,7 0-1-16,10 0 0 14,-3 10 1-15,0 4 0 17,4 3 0-17,3 1 0 17,-1 4-2-17,12 1 1 0,-1 4-1 16,-3 6-7-16,3 2 8 17,-3 9-5-17,3 1 6 17,0 5 0-17,-3 3 0 17,10-1-1-17,0 4 1 0,14-1 0 16,0 4 0-16,0-2 0 17,7 4 0-17,18-3 0 17,-5 2-2-17,12 2 1 16,-1 5 0-16,-4 1-5 17,18 4 6-17,-6 1 0 0,6 2 0 17,0 2 1-17,0-2-1 16,0-2 2-16,17 5 8 17,10-2-1-17,5 4 2 17,-5 2-3-17,11-1-7 0,7 3 11 16,0-1-1-16,0-7-10 17,0-3 0-16,14-8 0 14,-7-3 7-14,7 0-2 15,3-7-5-15,4 0 1 0,3-4 4 14,11 0 7-14,3-1 0 15,0-5-2-16,14 0-2 16,0-2 0-15,-1-3 0 15,1-1-2-16,7-4 1 17,-7-2-1-16,0-1 4-1,7 0-5 16,-7-2-6-16,-1 1 2 16,-6-1-1-16,14-1 6 16,-14-7-6-15,14-3-1 15,-7-6 0-15,10-5 0-1,4-3 0 16,0-5 0-16,10 0 0 17,-11 0 0-17,12 0 0 16,-12-5-1-15,-6-6-15 15,-14-4-1-16,-7-3 7 16,-10 0 8-15,-14-9-4-1,3 0 5 16,-3-9-7-15,-7-4 8 15,0-2 2-16,-1-3-1 17,1-6-1-17,0 0 0 16,-7-4 0-15,0-3-1-1,-7-5-1 16,0-2-3-15,-10-6 5 15,3-2 2-16,-17-3-1 17,3-1-1-17,-10-2 8 16,0-1-7-16,-7 5-1 17,0 0 1-17,0 3 0 0,0 2 5 16,0-3-6-15,-7-1 0 15,-17-4 0-16,-4-2 0 17,4 2 1-17,-14 3 0 16,17 4 0-15,-10 8 0-1,3 5 0 16,-3 3 1-15,4 4-1 15,-5 2 0-15,-6-5 1 15,-7 1-2-16,0-4 0 16,-6-1-1-15,-1-4 0 15,0 5 0-16,7 5 0 0,7 8 1 17,0 7-1-17,-4 1-57 16,4 11-130-15,-7 5-505-1</inkml:trace>
    </iact:actionData>
  </iact:action>
  <iact:action type="add" startTime="270567">
    <iact:property name="dataType"/>
    <iact:actionData xml:id="d80">
      <inkml:trace xmlns:inkml="http://www.w3.org/2003/InkML" xml:id="stk80" contextRef="#ctx0" brushRef="#br1">10850 2731 565 0,'0'0'323'8,"0"0"-160"0,0 0-56-3,0 0 5 4,0 0-41-2,0 0-52 2,0 0-13-2,0 0 1-1,0 0 4 2,0 0 36 0,0 0 34-1,-7 0 5 1,7 0 0-1,0 0-15 2,0 0-8-2,0 0-17-1,-7-3-1 5,7-2 12-6,0 0 7 2,-7 1-25 1,7-1 9-1,0 0-18 1,0-1 23-2,0 1-18 4,0 0-23-4,0 3 12 4,0-3 13-5,0 2 4 2,0 1 7 1,0 0-13 0,0 2-2-1,0 0-3 0,-7 0 4 1,7 0-2 1,-7 0-12-1,-10 0-19-2,3 0 7 4,-10 4-8-4,-11 14 7 2,-9 7 1-2,-26 9-7 2,5 7 5-1,-25 10 19 2,-7 10 3-3,-14 4 9 3,-3 10-7-1,-4 5 9 8,-10 7 6-16,17-2-3 17,8-2 4-17,6-2-21 17,7-3 1-16,0-5-11-1,14-3-14 16,-4 1 6-15,11-4 7 14,-4-3-1-15,11-3 1 17,3-6-8-17,0 0 4 16,7 1-8-16,0-4 5 17,1 2 2-16,-1-7 4-1,0-1-11 15,14-6 8-14,0-7 1 16,0-3-4-17,10-6-6 16,-3 3-1-16,7-8 1 16,3 2-1-14,0-7 2-2,4 2-1 16,3-1 0-16,-10-3 0 16,17 1-1-15,-7-1 1 14,7-4-1-14,-10 2 0 15,10-2 0-15,0-1 0 15,-7 0 0-16,7 2 0 0,0-2 0 16,-3-2 0-15,3 1 0 15,0-1 0-15,7-5 0 3,0 1 1 3,0-1 7 2,0 0-7-3,0 0 14 1,0 0-1 1,0 0 10 1,0 0 7-1,0 0-2-1,0 0 2 0,0 0-2 1,0-10 2 0,0-9-15-2,0-12-16 3,0-7-17 4,14-9-9 4,10-11 2-17,4-6 2 0,10-4-10 16,7-4-5-15,-7-4-14 15,7 4 12-16,-7 4 6 17,-11 4 12-16,-2 9 15-1,-5 7 6 16,-2 5 0-16,-4 8 1 16,-7 7-1-16,-1 7 0 16,1 13 1-15,-7 2 6 15,0 6 4-15,0 0-11 14,0 0-3-14,0 7-27 1,-20 21-8 13,-12 21 37-15,-6 16 1 16,-3 20 1-15,-14 13 9 15,13 9 2-15,4-7 5 14,0-11 4-15,24-16 5 1,4-16-6 15,10-14-1-15,10-8-1 15,18-10 0-15,24-5 14 15,17-12 11-16,42-8 5 16,10-8-12-16,3-20-36 17,35-21-39-16,-55 8-301 0,-31 3-803 14</inkml:trace>
    </iact:actionData>
  </iact:action>
  <iact:action type="add" startTime="277279">
    <iact:property name="dataType"/>
    <iact:actionData xml:id="d81">
      <inkml:trace xmlns:inkml="http://www.w3.org/2003/InkML" xml:id="stk81" contextRef="#ctx0" brushRef="#br1">14632 2528 67 0,'0'0'229'7,"0"0"-130"3,0 0-31-5,0 0 4 2,0 0-8 2,0 0-18-1,-7 0 22-2,7 0 16 2,0 0 5 0,0 0-21-1,0 0-1 0,0 0 11 1,0 0-3-1,0 0-20 2,0 0-9-3,0 0 5 2,0 0 17 0,0 0 15-1,0 0-2-1,0 0 4 4,0 0-2-3,0 0 3 2,0 0-4-5,0 0-3 4,0 0 21 1,0-3-6-1,0 3-14 0,0 0-21-2,0 0-12 2,7 0-16-1,10 0-19 2,-3 0 9-3,7 13 20 1,17 1 16 1,0 9-13 0,7 0-21-1,0 2-5 1,7 3 35-1,0-1-5 2,0 6-3-2,7 0-4 0,3 2 12 5,4 0-10-8,-1 5-4 12,11 4-3-15,-3 1-3 15,3 2-12-15,7 2 12 15,-3-1-22-16,3 2 4 17,-7 2-1-17,4-1 10 0,-4-1-8 16,0 3-7-16,-17-6-8 17,0 4 8-17,-8-6-9 16,8-1 0-15,-7-4 0 15,4 0 0-15,-15-3 0-1,14 4 9 16,4 2-8-15,-7 3 5 14,7 0 6-14,10 5 0 15,-10 0-1-15,7-1-1 15,-7 0 4-16,10 0-9 2,-10 1-4 12,6 2 7-13,-9 0-6 15,9 2-2-16,-13 1 2 17,7-5 5-17,-7-5-6 16,10 0 1-15,-10-3-2 15,-7-2 2-15,7-4-1-1,0 1 5 16,-7 1 3-16,0-4-8 17,0-1 0-17,-10-1 0 16,-4-3-1-15,7 0 6 15,-17-4-6-16,3-1 1 16,-3-3-1-15,3 1 0-1,-3 0 1 16,-8-3 0-16,12 0 0 17,-12-3-1-17,5 1 0 17,-4-1 1-17,-1 2-1 17,1-1 1-17,4-1-1 0,-5 1 0 16,-6-1 0-16,11 1 0 17,-5-1 0-17,1 1 0 16,4-3 1-16,-11-2 0 18,6-3 0-16,-13-3-1-2,7-2 1 15,0 1-1-15,-7-4 1 15,7 1-1-14,-7-3 1 4,0 2-1 4,0-2 1-3,0 0 0 2,0 0 11 0,0 0 3 0,0 0-3-2,0 0 17 3,0 0 19-3,0 0 0 4,0-2-1-5,0-14-7 2,0-9-32 3,-14-5-8-2,0-5-6 3,1-6 4 7,-5 4-5-18,-2-4 5 0,-5 4-4 15,5 1 0-14,-12-2 5 15,12 0 0-15,-5 1-6 15,5-1-2-15,-5-3 0 15,5 1 1-16,-4 2 2 0,3 2 5 16,-3 2-1-15,10 4-4 15,0 2 6-16,0 8-1 16,-3 3 0-15,10 7 1 15,0 2 0-16,7 3 0 1,0 5-1 16,0-2-9-17,0 2-5 5,0 0-5 3,0 0-5 0,0 7-8 1,0 13 12-1,7 10 19-2,7 8 2 2,3 8 0 6,11 1 0 2,3 9 1-15,0 4 0-1,3 1 7 16,5 2-7-16,-1-1 6 17,7 0 5-17,-7-3-4 16,-4-3-7-15,-3-3 5 0,-10-3-5 15,3-4-1-16,-10-6 0 16,-7 0 0-16,4-5 0 16,-11-4 0-15,0-4 0 15,-11-1-1-16,-17-2 1 17,-30-1 56-17,-25 0 7 16,-21-3-23-15,-10-5-14-1,10-5-10 16,14-4-5-16,17-6-5 17,11 0-6-17,10-8-99 17,17-18-199-14,11-7-427-3</inkml:trace>
    </iact:actionData>
  </iact:action>
  <iact:action type="add" startTime="283901">
    <iact:property name="dataType"/>
    <iact:actionData xml:id="d82">
      <inkml:trace xmlns:inkml="http://www.w3.org/2003/InkML" xml:id="stk82" contextRef="#ctx0" brushRef="#br1">16580 6539 1179 0,'0'0'556'8,"0"0"-466"-1,0 0 26-1,0 0 24 3,0 0-66-2,0 0-31 2,-187 57 38-4,122-27 58 4,-25 9-12-2,-25 13 14 1,-40 32-29-1,-32 31 12 0,-14 22-15 2,28-10 5-1,49-18-27-2,34-33-29 1,14-8-13 4,-4 8-23 0,-3 1-10-9,0 1-5 13,24-15-7-14,14-12-6 14,14-13-9-14,10-11-64 4,7-9-89 7,4-5-104 4,-11-13-88-13,7 0-350-3,-3-16-548 0</inkml:trace>
    </iact:actionData>
  </iact:action>
  <iact:action type="add" startTime="284690">
    <iact:property name="dataType"/>
    <iact:actionData xml:id="d83">
      <inkml:trace xmlns:inkml="http://www.w3.org/2003/InkML" xml:id="stk83" contextRef="#ctx0" brushRef="#br1">15258 6265 449 0,'0'0'755'7,"0"0"-500"1,0 0-67 1,0 0-12-5,0 0-72 5,0 0-69-1,0 0 63-1,0 74 98-1,7-25-10 3,11 11-20-2,9 20-12 1,18 36 4 0,24 51-18-2,28 54 0 4,14 22-28-2,0-8-25-3,-21-28-17 12,-21-63-28-16,-24-33-28 15,-17-36-13-15,-4-17 0 14,4 5-1-14,-4-3-1 15,-10-2-90-15,-14-18-105-1,0-17-296 17,-21-18-642-15</inkml:trace>
    </iact:actionData>
  </iact:action>
  <iact:action type="add" startTime="434113">
    <iact:property name="dataType"/>
    <iact:actionData xml:id="d84">
      <inkml:trace xmlns:inkml="http://www.w3.org/2003/InkML" xml:id="stk84" contextRef="#ctx0" brushRef="#br1">1691 10453 1219 0,'0'0'506'7,"0"0"-263"-2,0 0 9 5,0 0-35-3,0 0-64 2,0 0-64-4,0-16-16 2,0 16-12 1,7 7-23 1,0 21-32-4,10 17 41 4,-3 21 40-2,0 12-27 2,3 12-29-2,-10 5-11 0,0-3-13 1,-7-4-1 1,0-13-6 27,7-16-48-36,-7-19-55 0,0-17-60 0,0-13-47 0,0-10-16 8,0-13 34 0,0-19-49 2,0-6-631-10</inkml:trace>
    </iact:actionData>
  </iact:action>
  <iact:action type="add" startTime="434480">
    <iact:property name="dataType"/>
    <iact:actionData xml:id="d85">
      <inkml:trace xmlns:inkml="http://www.w3.org/2003/InkML" xml:id="stk85" contextRef="#ctx0" brushRef="#br1">1632 10425 506 0,'0'0'948'7,"0"0"-660"-1,0 0-36 2,0 0-66 1,0 0-72-1,0 0-76-3,0 0-36 4,28-23-2-1,10 20 12-1,14-2 14 0,17 2 3 1,-3 3-12 0,10 0 1 0,-4 0-16 0,-13 13-1-2,4 15-1 4,-18 7-7-4,-25 14 0-1,4 3 7 3,-24 13 15 0,0 6 25 1,-10 6-8 6,-18 5-6-15,-17-2-9 17,0-2-9-17,-13-7-1 16,6-12-7-16,0-10-13 18,-4-16-24-18,11-13-67 0,11-15-80 17,17-5-162-17,3 0-431 0</inkml:trace>
    </iact:actionData>
  </iact:action>
  <iact:action type="add" startTime="434908">
    <iact:property name="dataType"/>
    <iact:actionData xml:id="d86">
      <inkml:trace xmlns:inkml="http://www.w3.org/2003/InkML" xml:id="stk86" contextRef="#ctx0" brushRef="#br1">2369 11008 1016 0,'0'0'400'10,"0"0"-197"-6,0 0-44 4,0 0-42 0,0 0-14-1,0 0-36 0,0 131 26 1,0-96-33 0,0 4-6 0,0-4-11-2,0-5-14 2,17-5-24-1,4-5-5 2,0-8-3-3,10-3 3 2,0-9 6 0,4 0-6-1,10-9-8 0,-7-18-9 2,-7-8-15-2,7-8-5 2,-17 1-15-5,3 1 11 5,-17 9 26-1,7 6 15-1,-14 12 10 1,0 9 39 9,0 5 4-17,0 0-53 17,0 5 0-17,0 19 0 3,0 9 28 10,0 5-7 4,7 2-8-17,-7 3 5 0,0-5-10 17,0-3-8-17,0-7-74 17,24-10-115-17,-10-9-212 16,0-9-386-16</inkml:trace>
    </iact:actionData>
  </iact:action>
  <iact:action type="add" startTime="435307">
    <iact:property name="dataType"/>
    <iact:actionData xml:id="d87">
      <inkml:trace xmlns:inkml="http://www.w3.org/2003/InkML" xml:id="stk87" contextRef="#ctx0" brushRef="#br1">2975 11084 973 0,'0'0'654'5,"0"0"-565"2,0 0-76 2,0 0 0-2,0 0 53-1,0 0-16 4,0 0 23-3,65 140 103 3,-47-94-79-4,-5-2-45-1,1-2-24 4,-7-7-6-1,11-4-3 0,-12-8-7-3,1-9-11 4,-7-5 0-1,0-7 11 1,0-2 18-4,0 0 66 2,0-18-1 1,0-12-71 0,-13-8-22-2,-5-8-2 3,11 1 0-1,-7 0 0-1,8 3-1 1,6 4 0 0,0 4 0 3,0 5-1 8,0 0 1-18,13 4-8-1,1 3 1 14,17-1 2-14,-10 8 0 16,10 2-14-15,-6 6-31 15,-5 4-35-16,11 3-37 17,-10 0-84-17,10 16-90 17,-3 6-260-17,-11-2-243 0</inkml:trace>
    </iact:actionData>
  </iact:action>
  <iact:action type="add" startTime="436117">
    <iact:property name="dataType"/>
    <iact:actionData xml:id="d88">
      <inkml:trace xmlns:inkml="http://www.w3.org/2003/InkML" xml:id="stk88" contextRef="#ctx0" brushRef="#br1">3788 11132 1367 0,'0'0'340'7,"0"0"-153"2,0 0 42-4,0 0-72 3,-166 0-85-1,121 0-14 2,17 2-24-3,-3 7-12 2,3-1-4 0,11 3-11 0,10 1-7-2,0 6-10 2,7 5-1-1,0 5-10 2,7 2-4-3,17 3 7 1,4-4-7 2,10-2-7-1,0-10-4-2,7-7-20 3,0-10-6-3,-10 0-34 3,3-13-15-3,0-17 21 2,-18-10 5-1,5-3-17 1,-18-2 44 0,6 1 46-1,-13 8 12 1,0 9 66-1,0 13 64 3,0 11 24-6,0 3-53 4,0 3-101 1,0 25-5-1,-7 15 5-2,1 7 18 2,-1 5-5 0,7 0-5-1,0-4-8 1,0-4-49-1,0-11-103 1,7-13-211 1,6-16-458-9</inkml:trace>
    </iact:actionData>
  </iact:action>
  <iact:action type="add" startTime="436568">
    <iact:property name="dataType"/>
    <iact:actionData xml:id="d89">
      <inkml:trace xmlns:inkml="http://www.w3.org/2003/InkML" xml:id="stk89" contextRef="#ctx0" brushRef="#br1">4241 10371 1077 0,'0'0'800'5,"0"0"-684"5,0 0-68-3,0 134 70-1,0-29-12 2,-7 39-45 0,-7 37-15 0,0 9 9-2,-3-37-17 3,3-36-26-3,14-48-12 4,0-13-56-5,0-1-95 2,0-10-138 3,0-9-303 5,0-28-279-14</inkml:trace>
    </iact:actionData>
  </iact:action>
  <iact:action type="add" startTime="436770">
    <iact:property name="dataType"/>
    <iact:actionData xml:id="d90">
      <inkml:trace xmlns:inkml="http://www.w3.org/2003/InkML" xml:id="stk90" contextRef="#ctx0" brushRef="#br1">3905 11116 1505 0,'0'0'372'6,"0"0"-189"2,0 0-139 0,0 0-44 1,0 0 6-3,0 0 5 0,149 16-11 3,-93 2-37-1,16 11-102-1,-13-2-170-1,-7-10-450-5</inkml:trace>
    </iact:actionData>
  </iact:action>
  <iact:action type="add" startTime="436938">
    <iact:property name="dataType"/>
    <iact:actionData xml:id="d91">
      <inkml:trace xmlns:inkml="http://www.w3.org/2003/InkML" xml:id="stk91" contextRef="#ctx0" brushRef="#br1">4684 11311 1418 0,'0'0'688'3,"0"0"-555"11,0 0-39 3,0 0 32-17,0 0-74 0,0 0-37 7,0 169-15 3,0-127-21 6,-10 1-95-15,10-13-213 16,-7-17-614-15</inkml:trace>
    </iact:actionData>
  </iact:action>
  <iact:action type="add" startTime="437118">
    <iact:property name="dataType"/>
    <iact:actionData xml:id="d92">
      <inkml:trace xmlns:inkml="http://www.w3.org/2003/InkML" xml:id="stk92" contextRef="#ctx0" brushRef="#br1">4639 11019 1756 0,'0'0'376'3,"0"0"-376"6,0 0-29-1,0 0-229-3,0 0-266 3,163 5-600-7</inkml:trace>
    </iact:actionData>
  </iact:action>
  <iact:action type="add" startTime="437252">
    <iact:property name="dataType"/>
    <iact:actionData xml:id="d93">
      <inkml:trace xmlns:inkml="http://www.w3.org/2003/InkML" xml:id="stk93" contextRef="#ctx0" brushRef="#br1">5092 11311 1923 0,'0'0'390'7,"0"0"-227"7,0 0-56-14,0 0-64 6,-104 136-43 3,104-98-6-1,0-3-13 1,14-7-40 8,17-5-25-17,7-11 31 17,-3-10 10-16,3-2 19-1,0-5 9 16,0-23 14-16,-10-4-1 16,-4-8 1-15,-17-4-20 15,0-3-33-16,-7 2-39 17,0 1-38-17,0-3-46 17,-7 14-138-16,0 5-379-1</inkml:trace>
    </iact:actionData>
  </iact:action>
  <iact:action type="add" startTime="437514">
    <iact:property name="dataType"/>
    <iact:actionData xml:id="d94">
      <inkml:trace xmlns:inkml="http://www.w3.org/2003/InkML" xml:id="stk94" contextRef="#ctx0" brushRef="#br1">5594 11303 1190 0,'0'0'664'9,"0"0"-472"-5,0 0 5 5,0 0-84-3,0 0-79 3,52 138-20-3,-45-125-14 4,7-10-46-5,-1-3 19 3,5-8 27 0,9-24 45 0,12-12-38-2,12-3-7 2,1-3-19 1,0 9-3-2,-7 12-14 0,-14 15 27 0,-10 14 9 0,3 0 1 2,-17 28 17-3,7 17 7 2,-14 12-7 0,7 5-18 0,3 24-169-2,-10-16-403 5,0-15-926-11</inkml:trace>
    </iact:actionData>
  </iact:action>
  <iact:action type="add" startTime="438198">
    <iact:property name="dataType"/>
    <iact:actionData xml:id="d95">
      <inkml:trace xmlns:inkml="http://www.w3.org/2003/InkML" xml:id="stk95" contextRef="#ctx0" brushRef="#br1">6854 11504 884 0,'0'0'379'7,"0"0"-191"-2,0 0 0 3,0 0-42 0,0 0-94 1,0 0-11-2,0 0 108-2,51-36 15 4,-13 3-61-2,14-6-61 2,0-1-23-4,0 6-11 4,7 3-8-1,-7 13-8-1,-7 8-4-1,-7 10-15 5,-7 0 0-5,-10 23 4 2,3 9 13-2,-3 6 10 1,-7 2 6 2,17 0 3-1,0-1-8-2,4-6-1 2,16-11-32 6,12-7-7 3,9-15-17-17,50-10-56 0,-26-21-151 16,-16-5-298-16</inkml:trace>
    </iact:actionData>
  </iact:action>
  <iact:action type="add" startTime="438805">
    <iact:property name="dataType"/>
    <iact:actionData xml:id="d96">
      <inkml:trace xmlns:inkml="http://www.w3.org/2003/InkML" xml:id="stk96" contextRef="#ctx0" brushRef="#br1">9061 11837 909 0,'0'0'755'7,"0"0"-590"1,0 0-7-2,0 0 48 4,0 0-86-5,0 0-27 5,0 0 63-5,7-65 3 2,7 7-117 2,10-18-30-1,-3-12-10-3,3-8-2 4,4-2-12-1,-4 2-30-1,-10 10-12 1,0 22 2-1,3 19 16 2,-10 23 12-2,0 22 8-1,7 4-73 2,17 36 34-1,0 20 55 1,14 16 13-2,0 7 8 3,7 2 28-1,0-1-12 1,7-9 4-2,6-12 37 10,-2-16-1-17,-5-15-4 16,1-20-17-15,-7-12 3 14,7-17-5-14,3-42 2 15,-3-21-28-16,-7-23-28 0,-7-14-49 17,-14-51-105-17,-24 29-119 16,-7 18-510-15</inkml:trace>
    </iact:actionData>
  </iact:action>
  <iact:action type="add" startTime="439466">
    <iact:property name="dataType"/>
    <iact:actionData xml:id="d97">
      <inkml:trace xmlns:inkml="http://www.w3.org/2003/InkML" xml:id="stk97" contextRef="#ctx0" brushRef="#br1">10919 10432 1684 0,'0'0'516'5,"0"0"-423"3,0 0 49 1,-194 154-5-3,80-4-12 2,4 65-15-1,6 24-41 2,35 2-21-3,48-14-12 5,21-30-25-4,38-4-11 9,35-13-66-16,23-14-92 17,-6-51-137-17,-13-34-471 0</inkml:trace>
    </iact:actionData>
  </iact:action>
  <iact:action type="add" startTime="440448">
    <iact:property name="dataType"/>
    <iact:actionData xml:id="d98">
      <inkml:trace xmlns:inkml="http://www.w3.org/2003/InkML" xml:id="stk98" contextRef="#ctx0" brushRef="#br1">10760 12354 1202 0,'0'0'512'7,"0"0"-414"1,0 0 130-2,0 0-4 3,0 0-154-1,38-202-52 0,7 62-8-1,31-44 0 0,4-21-2 2,3 4 2-2,0 14-1-2,-17 27-9 5,-14 31 0 11,-7 31-15-21,-14 35-31 1,-11 18-10 14,-2 5 30-15,-4 9 12 16,6 10 6-15,-2 21-15 15,-11 0-42-16,0 41 38 17,-1 16 27-16,-6 22 25-1,0 9 19 15,0 7 4-14,-20 2-13 15,-18-5 5-16,6-11 25 17,12-18-11-17,-5-18-39 16,19-17-10-16,6-17-5 18,0-11-50-18,0 0 11 17,0-13 1-17,17-20 13 0,11-5-33 16,3 3 20-16,-4 5-39 16,5 12 8-15,6 11 18 15,-11 7-2-15,4 4 30-1,-6 29 5 16,-12 12 17-16,-13 8 1 16,0 8 65-16,-38 4 27 17,-7 3-10-17,-13 3-24 16,-1-3-21-15,-4-8-21 15,12-11-16-16,16-14-1 17,11-16-67-17,10-16-114 0,14-3-150 16,0 0-414-15</inkml:trace>
    </iact:actionData>
  </iact:action>
  <iact:action type="add" startTime="441012">
    <iact:property name="dataType"/>
    <iact:actionData xml:id="d99">
      <inkml:trace xmlns:inkml="http://www.w3.org/2003/InkML" xml:id="stk99" contextRef="#ctx0" brushRef="#br1">11760 11756 1106 0,'0'0'407'8,"0"0"-293"-3,0 0-9 4,0 0-10-3,0 0-60 0,0 0 6 2,0 0 54 0,-97 124 2 0,83-96-25 0,7 4-4-1,1 4-28 0,6-4-23 2,0-1-17-1,6-4-9-3,15-7-6 4,10-4 15-2,0-11-6 2,-10-5 6-2,10 0 9 1,-17-3-1-1,-7-16 11 0,0-4 6 1,-7-10-10 1,0-6-15-2,-14-3-43 1,-10-1-118-3,-11-7-156 2,4 7-313 1,0 10-336-5</inkml:trace>
    </iact:actionData>
  </iact:action>
  <iact:action type="add" startTime="441551">
    <iact:property name="dataType"/>
    <iact:actionData xml:id="d100">
      <inkml:trace xmlns:inkml="http://www.w3.org/2003/InkML" xml:id="stk100" contextRef="#ctx0" brushRef="#br1">12573 11386 1058 0,'0'0'907'8,"0"0"-768"1,0 0-65-5,0 0 41 4,-72 169-57 1,40-94-25-1,1 6 2-2,4 4-11 2,2-6-24-1,5-9-22 2,13-9-162-2,0-24-196 0,7-22-458-6</inkml:trace>
    </iact:actionData>
  </iact:action>
  <iact:action type="add" startTime="441734">
    <iact:property name="dataType"/>
    <iact:actionData xml:id="d101">
      <inkml:trace xmlns:inkml="http://www.w3.org/2003/InkML" xml:id="stk101" contextRef="#ctx0" brushRef="#br1">12262 11628 722 0,'0'0'1087'4,"0"0"-875"5,0 0-146-4,0 0-41 4,0 0-25-1,169-38-41 1,-99 36-78-3,26 2-71 2,-16 0-215 1,-4 0-494-9</inkml:trace>
    </iact:actionData>
  </iact:action>
  <iact:action type="add" startTime="441994">
    <iact:property name="dataType"/>
    <iact:actionData xml:id="d102">
      <inkml:trace xmlns:inkml="http://www.w3.org/2003/InkML" xml:id="stk102" contextRef="#ctx0" brushRef="#br1">12971 12607 1033 0,'0'0'390'8,"0"0"-244"-1,0 0 127 2,0 0-47-3,0 0-67 0,0 0-14 3,0 0-87-2,-55-75-26 2,41 17 1-3,0-20-18 1,7-38-9 1,7-39-6 1,0-27-8-2,0 11-50 2,14 40-11-2,7 42 7 12,10 32 11-19,0-7-21 17,14 1-20-16,14-2 50-1,-7 10 26 15,0 9 14-14,7 14-8 15,-8 13 1-16,1 15 9 18,-14 4 2-18,0 13-1 17,-17 24 7-17,-10 12 21 0,-11 11 20 15,-11 6 32-15,-10 3-13 17,-24 0-8-16,0-4 1 15,1-4-13-16,-8-9-25 16,14-12-14-15,10-12-4 0,4-10-5 15,10-13-46-16,14-5 0 16,0 0-54-16,0 0-39 7,0-14 37-1,14-2 32 0,3 0 35 8,4 6 34-11,-1 8 1 11,-2 2-5-14,3 0 5 16,-4 21 1-16,-10 11 10 17,-7 11 0-17,0 5 34 17,0 7-1-17,-24 1-13 17,-4-1-14-16,-3-1-17-1,10-9-4 17,-3-9-119-17,3-13-175 15,11-12-468-14</inkml:trace>
    </iact:actionData>
  </iact:action>
  <iact:action type="add" startTime="442669">
    <iact:property name="dataType"/>
    <iact:actionData xml:id="d103">
      <inkml:trace xmlns:inkml="http://www.w3.org/2003/InkML" xml:id="stk103" contextRef="#ctx0" brushRef="#br1">13694 12006 510 0,'0'0'234'8,"0"0"-140"0,0 0-16-1,0 0-46 1,0 0-26-1,0 0 8 0,0 0 110 2,7 2 57-3,-7 2 9 2,0-3-17 0,0 6-12 1,0 7-34-5,0 10 14 6,0 10 15-3,0 8-26 3,0 6-13-6,0 3-13 3,0-4-49 2,0-7-14-1,0-10-23 7,0-9-18-15,0-21-62 16,0-3-198-15,0-27-374-1</inkml:trace>
    </iact:actionData>
  </iact:action>
  <iact:action type="add" startTime="443961">
    <iact:property name="dataType"/>
    <iact:actionData xml:id="d104">
      <inkml:trace xmlns:inkml="http://www.w3.org/2003/InkML" xml:id="stk104" contextRef="#ctx0" brushRef="#br1">14411 11101 909 0,'0'0'541'8,"0"0"-381"0,0 0 106 11,0 0-79-19,0 0-112 4,0 0-36 3,0 0 39-1,-121 150 39 2,76-90 9 0,6 10-16 0,5 8-10-1,3 11-34 1,17 9-16-1,4 11-6 2,10 5-25-4,17 2-7 3,10-3-12 7,18-6-29-14,0-14-65 14,32-1-62-14,-19-23-145 15,1-26-440-16</inkml:trace>
    </iact:actionData>
  </iact:action>
  <iact:action type="add" startTime="446513">
    <iact:property name="dataType"/>
    <iact:actionData xml:id="d105">
      <inkml:trace xmlns:inkml="http://www.w3.org/2003/InkML" xml:id="stk105" contextRef="#ctx0" brushRef="#br1">14656 11737 671 0,'0'0'366'8,"0"0"-172"0,0 0 43 0,0 0-99-2,0 0-30 2,0 0-6-1,0 0 33 3,0-26 24-5,0 21-16 2,0 3-32 1,0 2-17 1,0-3-14-4,0 3-7 4,0 0-15-1,0 0-7 0,-17 0-11-1,3 0-12 0,-17 15-26 1,3 6-2 0,-10 9-1-2,0 4 1 1,4 5-1 2,9-2 0-2,5 3 0 0,2-4-5 2,11 0-8 7,7-7-12-16,0-4-14 17,0 1-26-17,14-3-13 16,10-6 22-16,21-1 3 17,0-4 5-16,14-5-44-1,0-4-99 15,17-3-168-14,-17 0-344 16,-14-3-228-17</inkml:trace>
    </iact:actionData>
  </iact:action>
  <iact:action type="add" startTime="446971">
    <iact:property name="dataType"/>
    <iact:actionData xml:id="d106">
      <inkml:trace xmlns:inkml="http://www.w3.org/2003/InkML" xml:id="stk106" contextRef="#ctx0" brushRef="#br1">14947 11903 1220 0,'0'0'290'8,"0"0"-102"1,0 0-7-2,0 0-99 0,0 0-54-1,0 0-22 4,0 0 15-4,-128 98 15 0,114-70-7 3,0 0 2-2,4 0-29 2,10-1-2-4,0-2-18 4,0 3 17-1,31-6-25 0,0-4-6-2,4-6 32 4,10-9 2-5,-7-3-1 4,0 0 0-3,-10-13-1 2,-4-7-1-1,-10-5-1 2,3-5-19-2,-10-4-25 0,-7-2-61 3,0-3-54-4,0-8-71-1,-17 11-170 3,-4 6-175-5</inkml:trace>
    </iact:actionData>
  </iact:action>
  <iact:action type="add" startTime="447407">
    <iact:property name="dataType"/>
    <iact:actionData xml:id="d107">
      <inkml:trace xmlns:inkml="http://www.w3.org/2003/InkML" xml:id="stk107" contextRef="#ctx0" brushRef="#br1">15341 11857 971 0,'0'0'589'8,"0"0"-516"0,0 0-19-2,0 0-38 1,0 0 25 2,0 0 0-2,0 0 19 0,38 160-18 2,-31-125 20-2,0-1-21 2,0 0-2-4,0-7-17 3,4-8-7 0,-11-3-8-1,0-9-6 0,0-3 9 1,0-4 15 0,0 0 27-1,0 0 51 1,0-6-21-1,-18-11-56 1,4-9-17-1,-6-2-8 0,2-2 1 0,11 1-2 1,0 1 1 0,7 0-1-1,0 0 0 2,0-2-1-2,7 0-1 4,18-1-5 4,-5 1 5-14,12 6-7 16,2 1 8-17,4 5-39 0,0 8-68 16,0 0-84-16,7-1-109 16,-10 6-227-15,-4-2-377-1</inkml:trace>
    </iact:actionData>
  </iact:action>
  <iact:action type="add" startTime="447823">
    <iact:property name="dataType"/>
    <iact:actionData xml:id="d108">
      <inkml:trace xmlns:inkml="http://www.w3.org/2003/InkML" xml:id="stk108" contextRef="#ctx0" brushRef="#br1">15909 11498 844 0,'0'0'943'3,"0"0"-774"6,0 0-78-1,0 0-62 1,0 0-20-4,0 0 21 3,7 166 29-1,-7-97-6 1,0 10-22-1,0 4-24 1,-7 2-7-1,0-2-47 2,0-4-131-2,-3-9-213 0,3-22-261 3,7-22-221-9</inkml:trace>
    </iact:actionData>
  </iact:action>
  <iact:action type="add" startTime="448032">
    <iact:property name="dataType"/>
    <iact:actionData xml:id="d109">
      <inkml:trace xmlns:inkml="http://www.w3.org/2003/InkML" xml:id="stk109" contextRef="#ctx0" brushRef="#br1">15691 11928 142 0,'0'0'1179'3,"0"0"-899"-1,0 0-122 5,0 0-81 1,0 0-62 0,0 0-15 0,0 0-28-2,128-8-54 5,-83 28-116-5,0-2-192-1,-17 0-490-4</inkml:trace>
    </iact:actionData>
  </iact:action>
  <iact:action type="add" startTime="448196">
    <iact:property name="dataType"/>
    <iact:actionData xml:id="d110">
      <inkml:trace xmlns:inkml="http://www.w3.org/2003/InkML" xml:id="stk110" contextRef="#ctx0" brushRef="#br1">16220 12047 1408 0,'0'0'612'6,"0"0"-550"10,0 0 6-16,0 0-24 6,0 0-24 4,0 0-10-4,18 140-10 5,-18-102-28 6,0 5-94-17,0-11-167 17,0-14-364-17</inkml:trace>
    </iact:actionData>
  </iact:action>
  <iact:action type="add" startTime="448372">
    <iact:property name="dataType"/>
    <iact:actionData xml:id="d111">
      <inkml:trace xmlns:inkml="http://www.w3.org/2003/InkML" xml:id="stk111" contextRef="#ctx0" brushRef="#br1">16193 11877 1270 0,'0'0'508'2,"0"0"-419"8,0 0-68-4,0 0-21 6,0 0-209-10,0 0-55 6,0 0-366 0,97-32-67-7</inkml:trace>
    </iact:actionData>
  </iact:action>
  <iact:action type="add" startTime="448543">
    <iact:property name="dataType"/>
    <iact:actionData xml:id="d112">
      <inkml:trace xmlns:inkml="http://www.w3.org/2003/InkML" xml:id="stk112" contextRef="#ctx0" brushRef="#br1">16715 11976 1260 0,'0'0'560'10,"0"0"-390"-7,0 0 64 4,0 0-132 0,0 0-81 2,0 0-20-3,0 0-1 2,-135 122 13 1,121-83 1 7,4-2-14-16,10-1-8 17,0-6-26-17,10-2-31 16,18-8-56-15,24-10-84-1,10-5-304 17,-10-5-316-16</inkml:trace>
    </iact:actionData>
  </iact:action>
  <iact:action type="add" startTime="448769">
    <iact:property name="dataType"/>
    <iact:actionData xml:id="d113">
      <inkml:trace xmlns:inkml="http://www.w3.org/2003/InkML" xml:id="stk113" contextRef="#ctx0" brushRef="#br1">17227 12086 990 0,'0'0'854'3,"0"0"-589"5,0 0-33 1,0 0-82-2,0 0-85-1,0 0-55 2,-155 11-10 1,141 18-5-1,0 5 3-1,3 1 1 0,11 0-9 3,0-2-10-4,0-6-14 0,32-3-15 2,-12-10 0 0,12-9 9-1,6-5 18-1,-11 0-5 3,-3 0 21-1,-3-19 6 1,3-7-15-4,-24-4-31 2,7-3-56 2,-7-5-18-1,0-10-47-3,-7 7-116 4,1 9-413-7</inkml:trace>
    </iact:actionData>
  </iact:action>
  <iact:action type="add" startTime="449210">
    <iact:property name="dataType"/>
    <iact:actionData xml:id="d114">
      <inkml:trace xmlns:inkml="http://www.w3.org/2003/InkML" xml:id="stk114" contextRef="#ctx0" brushRef="#br1">17909 12025 523 0,'0'0'1004'10,"0"0"-721"-4,0 0-36-2,0 0-92 5,0 0-71-1,0 0-53 0,0 0-25-3,-97-7 1 4,59 20 14 7,0-1 0-15,17 3 13 16,-3-4-16-17,10-4-11 15,-3-2-6-14,17-5-1 16,0 0-33-16,0 0-22-1,0 4-23 8,0 1-4-1,17 3 31 10,-3 10 51-17,10 3 8 16,-3 7 3-15,-7 0 17 15,3-1-2-16,-10 3 3 17,-7-2-20-17,0-1-6 0,-7 1-3 16,-17-2-10-16,3-3-54 17,-10-4-54-17,-7-8-68 17,-14-11-43-17,14-8-149 15,3-19-397-14</inkml:trace>
    </iact:actionData>
  </iact:action>
  <iact:action type="add" startTime="449617">
    <iact:property name="dataType"/>
    <iact:actionData xml:id="d115">
      <inkml:trace xmlns:inkml="http://www.w3.org/2003/InkML" xml:id="stk115" contextRef="#ctx0" brushRef="#br1">18123 11498 1588 0,'0'0'559'4,"0"0"-441"4,0 0-46 0,0 0-61 0,0 0 5-1,25 127 33 0,-25-54 21 2,0 11 13-2,0 7-32 2,-11 7-31-4,11-6-20 3,-7-3-7-1,0-11-116 2,7-8-162-3,0-21-268 2,0-25-294-8</inkml:trace>
    </iact:actionData>
  </iact:action>
  <iact:action type="add" startTime="449839">
    <iact:property name="dataType"/>
    <iact:actionData xml:id="d116">
      <inkml:trace xmlns:inkml="http://www.w3.org/2003/InkML" xml:id="stk116" contextRef="#ctx0" brushRef="#br1">17892 11893 1213 0,'0'0'336'7,"0"0"-288"2,0 0-8-1,0 0-38-2,159 0-2 2,-118 7-79 1,15 10-36-2,-11 6-79 1,13 15-113-3,-13-8-32 4,-17-2-204-6</inkml:trace>
    </iact:actionData>
  </iact:action>
  <iact:action type="add" startTime="449999">
    <iact:property name="dataType"/>
    <iact:actionData xml:id="d117">
      <inkml:trace xmlns:inkml="http://www.w3.org/2003/InkML" xml:id="stk117" contextRef="#ctx0" brushRef="#br1">18376 12121 377 0,'0'0'530'1,"0"0"-203"0,0 0-3-1,0 0-75 0,0 0-136 6,0 0-84 2,0 0-4-4,55 16 9 4,-34-9-19 1,10-2 0 7,4-5-15-16,-4 0-18 16,0 0-40-15,-3 0-25 17,-11-12-8-18,-3 0 17 0,-7-6 12 15,-7 1 27-14,0-2 35 14,-7 0 14-14,-7 1 22 15,-17 4 6-16,7 7 43 17,-4 7 42-17,-3 0-40 16,3 10-2-16,4 20 30 17,3 7-27-17,-3 5-33 0,3 0-21 17,14 4-26-17,7-6-8 16,0-2 0-15,0-3-73 15,7-2-103-15,38 0-29 0,0-9-150 14,-10-6-345-13</inkml:trace>
    </iact:actionData>
  </iact:action>
  <iact:action type="add" startTime="450357">
    <iact:property name="dataType"/>
    <iact:actionData xml:id="d118">
      <inkml:trace xmlns:inkml="http://www.w3.org/2003/InkML" xml:id="stk118" contextRef="#ctx0" brushRef="#br1">18854 12377 10 0,'0'0'1342'8,"0"0"-1003"-1,0 0-149 1,0 0-102-2,0 0-63 2,0 0 0 0,0 0-10 1,10 82-7-2,-3-61 5 0,0-4-4 2,-7-7-8-2,0-2 1-2,0-6-1 4,0-2-1-2,0 0 0 2,0 0 9-3,0-20-9 2,0-3 1 0,-14-1 0 1,4-8 16-4,3 3 9 2,7-1-4 4,-7-1 2-6,7 3 5 1,0 1 2 4,0 1-16-3,14 4-2 8,3 2-3-14,4 2-10 15,10 5-20-15,-4 4-107 15,18 9-111-16,-7 0-246 17,-6 0-270-17</inkml:trace>
    </iact:actionData>
  </iact:action>
  <iact:action type="add" startTime="450703">
    <iact:property name="dataType"/>
    <iact:actionData xml:id="d119">
      <inkml:trace xmlns:inkml="http://www.w3.org/2003/InkML" xml:id="stk119" contextRef="#ctx0" brushRef="#br1">19324 12336 1220 0,'0'0'578'8,"0"0"-469"0,0 0 25-2,0 0-69 3,0 0-65-2,0 0-19 2,0 0-97-4,0 138-235 3,0-127-572-8</inkml:trace>
    </iact:actionData>
  </iact:action>
  <iact:action type="add" startTime="450870">
    <iact:property name="dataType"/>
    <iact:actionData xml:id="d120">
      <inkml:trace xmlns:inkml="http://www.w3.org/2003/InkML" xml:id="stk120" contextRef="#ctx0" brushRef="#br1">19286 12081 97 0,'0'0'1545'4,"0"0"-1238"6,0 0-164-4,0 0-143 4,0 0-301-6,0 0-299 5,0 0-29-9</inkml:trace>
    </iact:actionData>
  </iact:action>
  <iact:action type="add" startTime="451027">
    <iact:property name="dataType"/>
    <iact:actionData xml:id="d121">
      <inkml:trace xmlns:inkml="http://www.w3.org/2003/InkML" xml:id="stk121" contextRef="#ctx0" brushRef="#br1">19622 12328 1416 0,'0'0'566'9,"0"0"-400"7,0 0 28-15,0 0-139 0,0 0-55 8,0 0-11-2,0 0-19 1,-87 126-17 0,87-106 5 8,21-8 4-15,0-3-8 15,3-9 34-15,-3 0 12 15,3 0 7-16,-10-23-7 16,3-5-62-15,-10-4-74-1,0-7-100 16,-7-1-10-15,0-13-34 15,0 10-122-16,-7 11 3 1</inkml:trace>
    </iact:actionData>
  </iact:action>
  <iact:action type="add" startTime="451928">
    <iact:property name="dataType"/>
    <iact:actionData xml:id="d122">
      <inkml:trace xmlns:inkml="http://www.w3.org/2003/InkML" xml:id="stk122" contextRef="#ctx0" brushRef="#br1">20168 11817 882 0,'0'0'632'6,"0"0"-370"1,0 0 7 3,0 0-101-4,0 0-107 2,0 0-55-2,0 0-5 2,0 43 47 0,0 2 61 9,0 10 1-17,7 14-8 5,-7 6-18 4,7 6-38-3,0 2-27 0,0-2-8 2,3-7-10 1,4-6-1-1,-7-9-14 2,0-14-13-6,0-12-12 15,0-14-17-19,-7-10 5 16,0-9 26-16,0 0 25 3,0-5 0 5,-7-18-9 0,-14-5-26 6,-10-2-11-14,4-1-22 17,-12 4 18-17,1 5 27 16,0 4 3-15,4 8 20 15,3 5 4-16,6 5 17 17,5 0-16-16,-5 0-4-1,12 5 7 16,6 10 1-16,7 3 1 16,0-1 1-15,0 3 4 15,0-2 7-16,13-1-22 16,19-4 0-15,13-3-18 15,6-2-46-16,39-6-100 0,-7-2-153 17,-17 0-501-16</inkml:trace>
    </iact:actionData>
  </iact:action>
  <iact:action type="add" startTime="453255">
    <iact:property name="dataType"/>
    <iact:actionData xml:id="d123">
      <inkml:trace xmlns:inkml="http://www.w3.org/2003/InkML" xml:id="stk123" contextRef="#ctx0" brushRef="#br1">20248 11431 1348 0,'0'0'502'7,"0"0"-414"2,0 0 149-2,0 0-76 0,0 0-102 0,0 0-3 2,0 0 129-2,121 107-36-1,-69-55-28 3,7 14-13-2,3 10-23 2,4 9-10-3,-7 13-42 1,-7 5-12 2,-14 9-9-2,-7 0-6-1,-17 1-6 7,-14 1 1-9,0-3-1 10,-14-3-52-14,-10-8-89 17,-35-3-106-17,21-27-125 16,-7-30-407-15</inkml:trace>
    </iact:actionData>
  </iact:action>
  <iact:action type="add" startTime="453759">
    <iact:property name="dataType"/>
    <iact:actionData xml:id="d124">
      <inkml:trace xmlns:inkml="http://www.w3.org/2003/InkML" xml:id="stk124" contextRef="#ctx0" brushRef="#br1">21293 12948 1938 0,'0'0'515'9,"0"0"-323"-5,0 0-19 4,0 0-101 2,0 0-47-4,0 0 2 1,-90 169 8 1,55-111-10 0,4-5-13 0,11-11-12-1,9-15-122-1,4-11-200 5,7-16-487-11</inkml:trace>
    </iact:actionData>
  </iact:action>
  <iact:action type="add" startTime="454038">
    <iact:property name="dataType"/>
    <iact:actionData xml:id="d125">
      <inkml:trace xmlns:inkml="http://www.w3.org/2003/InkML" xml:id="stk125" contextRef="#ctx0" brushRef="#br1">22220 12558 1249 0,'0'0'605'7,"0"0"-293"4,0 0 24-8,0 0-103 6,0 0-88-2,0 0-59-2,0 0-26 4,-45-16-14-1,28 16-26 1,3 11-10-3,0 3 8 4,-10 4 12 7,17 3-7-17,0 1-8 17,7 6-8-16,0 0-7-1,7 3 0 16,31 2 1-16,14 1-1 16,7-6-16-15,0-9-38 15,3-9-15-16,-10-4 3 17,-14-6 12-17,-10 0 20 16,-4-18 23-16,-17-10 11 0,-7-7-22 17,0-9-20-17,-7-6-10 18,-24-8 1-17,-7-4-1 14,-7-2-9-14,-7 6 20-1,14 12 41 16,10 14 5-16,14 15 56 16,4 10 13-16,3 7-27 16,7 0-44-15,0 0-3 4,17 0 0 2,18 2 1 0,10 6 50 6,17 1 1 4,11 0-3-17,10-2-10 0,7 0 0 17,-11 2 6-17,11-8 3 17,-13 3-26-17,-19-3-11 17,-6-1-11-17,-21 0-45 18,-10 0-103-18,-14 0-151 0,-7 0-429 0</inkml:trace>
    </iact:actionData>
  </iact:action>
  <iact:action type="add" startTime="455021">
    <iact:property name="dataType"/>
    <iact:actionData xml:id="d126">
      <inkml:trace xmlns:inkml="http://www.w3.org/2003/InkML" xml:id="stk126" contextRef="#ctx0" brushRef="#br1">23241 12217 992 0,'0'0'575'6,"0"0"-292"2,0 0 16 0,0 0-116 0,0 0-123-2,0 0-40 2,0 0 10-1,97-70 10 1,-59 65 17-1,0 5-2 1,4 0 7 0,-11 0-20 0,0 7-27-1,-10 10-15-1,-14 4 0 4,-7 7 0-3,0 2 5-2,0 3 20 4,-28-1-8-1,-17 3-1 0,7-2-3-2,-14-2-5 3,14-6-2-2,10-2 0 7,-3-8-5-14,17-2 0 16,14-7-1-15,0 0-8 15,0-1-14-16,0 0-38 5,28 0 28 7,10 0 11 5,14-2-39-16,31-3-102-1,-17 0-178 16,3 0-379-14</inkml:trace>
    </iact:actionData>
  </iact:action>
  <iact:action type="add" startTime="455501">
    <iact:property name="dataType"/>
    <iact:actionData xml:id="d127">
      <inkml:trace xmlns:inkml="http://www.w3.org/2003/InkML" xml:id="stk127" contextRef="#ctx0" brushRef="#br1">24016 11503 1781 0,'0'0'627'7,"0"0"-420"-1,0 0 24 4,0 0-95-4,0 0-94 3,166 17 12-3,-86 58 18 1,24 57-5 2,10 58 38-2,-10 25 1 0,-28 7-35 2,-35-16 11-1,-41-24-35 2,0-2-13-5,-34-3-17 12,-29-12-10-17,5-30-7 16,-1-35-19-15,7-29-109 15,-69-12-141-15,10-15-336 0,-7-19-1157 14</inkml:trace>
    </iact:actionData>
  </iact:action>
  <iact:action type="add" startTime="457797">
    <iact:property name="dataType"/>
    <iact:actionData xml:id="d128">
      <inkml:trace xmlns:inkml="http://www.w3.org/2003/InkML" xml:id="stk128" contextRef="#ctx0" brushRef="#br1">594 12774 1532 0,'0'0'363'7,"0"0"-139"0,0 0-61 1,0 0-75 0,0 0 67 0,0 176-26-2,7-87-35 4,-7 6-6-4,0 3-38 2,7-1-27-2,10-10-16 2,-10-9-7 0,7-18-78 0,10-14-96-2,-3-29-161 1,3-13-379 3,-10-4-304-10</inkml:trace>
    </iact:actionData>
  </iact:action>
  <iact:action type="add" startTime="458107">
    <iact:property name="dataType"/>
    <iact:actionData xml:id="d129">
      <inkml:trace xmlns:inkml="http://www.w3.org/2003/InkML" xml:id="stk129" contextRef="#ctx0" brushRef="#br1">528 12864 1377 0,'0'0'346'6,"0"0"-166"0,0 0-13 2,0 0-91 0,0 0-76 0,0 0-28-2,0 0 28 1,90-45 22 1,-45 25-7 0,14 3 12-1,-7 6-8 1,7 11-7 0,-7 0-12 0,0 25-12-2,-14 21-13 3,-7 14 25-2,-17 15 21 2,-8 11 22-3,-6 3-18 1,-6 4 7 6,-26-1-1 4,-2-3-14-17,-4-3 11 0,-14-9-6 17,7-10-13-16,-7-21-9 14,14-14-43-15,0-20-115 17,-7-12-130-17,17-12-431 16,11-14-437-15</inkml:trace>
    </iact:actionData>
  </iact:action>
  <iact:action type="add" startTime="458453">
    <iact:property name="dataType"/>
    <iact:actionData xml:id="d130">
      <inkml:trace xmlns:inkml="http://www.w3.org/2003/InkML" xml:id="stk130" contextRef="#ctx0" brushRef="#br1">1085 13456 681 0,'0'0'868'7,"0"0"-743"-2,0 0-49 2,0 0 17 1,0 0 43-2,0 0-54 2,0 0 10 0,38 121-14 1,-20-93-13-2,-4 0-43-1,-1-4-12 4,1-5-10-3,17-10-24-2,0-9-32 3,4 0-47 0,10-5-54 0,0-19-38-2,-7-6-27 3,0 2 10-1,-17 2 96 0,-4 6 116-2,-10 8 8 2,-7 4 180 0,0 8 71-1,0 0-43 0,0 0-103 0,0 3-94 1,0 11-9 1,0 12 18-2,0 4 3 0,0 5-7 3,0 3-14-4,0-3 0-1,7-5-10 3,0-7-25 0,0-8-144 0,10-15-135-1,-3 0-383 1,0-22-262-7</inkml:trace>
    </iact:actionData>
  </iact:action>
  <iact:action type="add" startTime="458826">
    <iact:property name="dataType"/>
    <iact:actionData xml:id="d131">
      <inkml:trace xmlns:inkml="http://www.w3.org/2003/InkML" xml:id="stk131" contextRef="#ctx0" brushRef="#br1">1691 13577 352 0,'0'0'963'1,"0"0"-744"8,0 0-79 0,0 0-6-7,0 0-58 5,0 0-39 1,0 0-12 0,66 144 7-1,-56-124 2 10,-3-5 3-17,0-5 3 16,-7-7-7-15,0-3 2 3,0 0 14 3,0 0 19 1,0-13-9 1,0-13-52-2,-7-3-6 8,-10-5 15-14,3 0 2 14,-7 1 31-14,14 5 1 15,-3 5 4-16,3 6-14 17,7 2-22-17,0 0-18 2,24-1 0 12,-3-1-1-12,17 2-6 13,-7 5-11-15,-3 3-91 17,10 2-179-17,0 1-324 16,-17 2-388-15</inkml:trace>
    </iact:actionData>
  </iact:action>
  <iact:action type="add" startTime="460066">
    <iact:property name="dataType"/>
    <iact:actionData xml:id="d132">
      <inkml:trace xmlns:inkml="http://www.w3.org/2003/InkML" xml:id="stk132" contextRef="#ctx0" brushRef="#br1">2220 13557 426 0,'0'0'526'5,"0"0"-357"3,0 0-18 0,0 0 36 0,0 0-53-2,0 0 10 2,0 0 53 1,0 0 28-2,0 0-67-2,-14 0-42 4,-3 0-26-2,-4 0-33 2,1 0-41-3,-5 13 2 1,5 4-6 2,-12 3-11-1,19 2 6-3,-12 1-7 5,18 1-6-3,1-4-6 1,6-3 2-3,0-1-16 4,6-6-21-1,19-3-14 0,2-7 18-2,5 0 23 2,6 0 10 1,3-16-5-3,4-12-26 0,-7-3-48 3,-7-5-22-2,-10-1-5 1,3-2 12-1,-17 4 35 0,0 5 65 2,-7 8 4-2,0 6 72 0,0 11 8 2,0 5 26-2,-7 0-52 1,0 5-27-1,0 18 7 0,-10 10 12 1,17 7-20-1,-7 2-11 2,7 4-9-3,0-1-6 3,0-6-22-2,0-10-83 2,0-21-167-4,14-8-301 3,3-2-241-8</inkml:trace>
    </iact:actionData>
  </iact:action>
  <iact:action type="add" startTime="460562">
    <iact:property name="dataType"/>
    <iact:actionData xml:id="d133">
      <inkml:trace xmlns:inkml="http://www.w3.org/2003/InkML" xml:id="stk133" contextRef="#ctx0" brushRef="#br1">2570 12902 1392 0,'0'0'623'6,"0"0"-450"1,0 0-117 2,0 0-29-3,17 133-8 0,-10-51-7 2,0 8 26 1,0 10-2-4,0 3-11 4,3 4-16-1,-3-3-9 0,0-6-51-1,-7-3-181-1,0-25-435 3,0-27-327-7</inkml:trace>
    </iact:actionData>
  </iact:action>
  <iact:action type="add" startTime="460767">
    <iact:property name="dataType"/>
    <iact:actionData xml:id="d134">
      <inkml:trace xmlns:inkml="http://www.w3.org/2003/InkML" xml:id="stk134" contextRef="#ctx0" brushRef="#br1">2348 13428 209 0,'0'0'1433'3,"0"0"-1210"6,0 0-192 8,0 0-9-17,0 0-9 5,177-10-13 0,-115 10-42 3,11 15-68 1,-4 3-157-2,-10-2-366-5</inkml:trace>
    </iact:actionData>
  </iact:action>
  <iact:action type="add" startTime="460915">
    <iact:property name="dataType"/>
    <iact:actionData xml:id="d135">
      <inkml:trace xmlns:inkml="http://www.w3.org/2003/InkML" xml:id="stk135" contextRef="#ctx0" brushRef="#br1">3078 13600 971 0,'0'0'626'15,"0"0"-410"-12,0 0-23-1,0 0-44 9,0 0-96 5,0 0-39-15,0 0-2 1,0 146-12 5,0-103-89 1,0-11-137 8,0-9-385-16</inkml:trace>
    </iact:actionData>
  </iact:action>
  <iact:action type="add" startTime="461117">
    <iact:property name="dataType"/>
    <iact:actionData xml:id="d136">
      <inkml:trace xmlns:inkml="http://www.w3.org/2003/InkML" xml:id="stk136" contextRef="#ctx0" brushRef="#br1">2975 13255 1300 0,'0'0'373'5,"0"0"-227"3,0 0-125-2,0 0-21 2,0 0-232 0,0 0-107 0,0 0-402-7</inkml:trace>
    </iact:actionData>
  </iact:action>
  <iact:action type="add" startTime="461350">
    <iact:property name="dataType"/>
    <iact:actionData xml:id="d137">
      <inkml:trace xmlns:inkml="http://www.w3.org/2003/InkML" xml:id="stk137" contextRef="#ctx0" brushRef="#br1">3667 13512 134 0,'0'0'683'6,"0"0"-307"2,0 0-24-2,0 0-72 2,0 0-55-1,0 0-68 0,0 0-27 2,-7 0-19-2,7 0-17-1,0 0-21 2,0 0-5 0,-7 0-5 0,7 0 7-2,-7 0-6 2,7 0-6 0,-7 0-8 0,0 0-19 4,-3 0-11-8,-4 0-6 3,0 2-5 3,-10 3-8 2,3 2-1-12,-3 7-8 17,3 3 7-17,-3 1-12 16,10 5 2-15,0 1 2 15,7-1-1-16,7-2-1 17,0-2-4-16,0-3-7-1,0-4-5 15,0-4 4-14,21-4 2 15,3-4 10-16,4 0 9 17,3 0-16-17,7-19-22 16,-3-11-32-15,-4-6-35 15,-10-4-12-15,-4-1 3-1,-3 4 46 16,-14 4 53-15,0 6 17 15,0 6 25-16,0 12 9 16,0 3 33-15,0 6-6-1,0 0-39 16,0 0-14-15,0 0-2 6,0 7 3-1,0 11 1 3,-7 10 14 1,7 5 17 7,-7 4 10-17,7 3-3 17,0-2-14-17,0-3-10 16,0-3 1-15,0-10-2-1,0-8 1 16,0-1 13-16,0-8-1 17,0-5 1-17,0 0 8 16,0 0 10-15,0 0-4 3,0 0-6 1,0 0-6 3,0 0-3-1,0 0-3 1,0 0-1-1,0 0 0 1,0 0-5-1,0 0-6 1,0 0-6 1,0 0-7-3,0 0 1 4,0 0 1-4,0 0-2 0,0 0-7 2,7 0 0 0,-7 0 5 10,0 0 3-18,0 0-3 5,0 0 2 2,0 0-1 2,0 0 1-4,0 0-2 3,0 0 0 0,0 0-5 0,0 0-1-2,0 0 0 2,0 0 0 0,0 0-15 0,0 0-48-1,0 0-60 0,0 0-90 2,0 0-93-3,-14 0-160 0,-10-9-930-4</inkml:trace>
    </iact:actionData>
  </iact:action>
  <iact:action type="add" startTime="462978">
    <iact:property name="dataType"/>
    <iact:actionData xml:id="d138">
      <inkml:trace xmlns:inkml="http://www.w3.org/2003/InkML" xml:id="stk138" contextRef="#ctx0" brushRef="#br1">3594 13524 515 0,'0'0'815'6,"0"0"-581"3,0 0-38 0,0 0-29-4,0 0-29 4,0 0-40-2,0 0 21-1,-17 2 36 1,3 7-11 2,0 3-51-1,-10 3-58-2,3 3 3 3,-3 2 3-2,10 2-23 3,7 1-17-6,0 3-1 4,7 1-11-1,0 5-4 2,7 4-1-3,31-3 6 2,0-3 1 1,14-8-18-1,0-6-18-1,-7-10 2 8,0-6 7-13,-10 0 26 15,-11-4 10-17,-10-16 7 17,-1-5 14-16,-13-5-8-1,0-3-13 15,0-3-13-15,-20 5-17 16,-11-2-43-15,3 7-75 15,-3 3-106-15,10 11-106 15,4 5-412-15</inkml:trace>
    </iact:actionData>
  </iact:action>
  <iact:action type="add" startTime="463375">
    <iact:property name="dataType"/>
    <iact:actionData xml:id="d139">
      <inkml:trace xmlns:inkml="http://www.w3.org/2003/InkML" xml:id="stk139" contextRef="#ctx0" brushRef="#br1">4092 13645 783 0,'0'0'1085'9,"0"0"-863"-3,0 0-58 0,0 0 39 2,0 0-87 0,0 0-61 0,59 136 0-2,-49-98 18 3,-3-3-22-1,0-7-23 1,0-8-8-5,-7-8-20 5,7-12 0-1,10 0-20-1,4-17-20 0,0-23 12 1,24-13-37-1,-7-8-49 2,14 1 1-2,-14 6 68 1,7 14 33 1,-14 13 12 7,-10 12 6-15,3 12 22 15,-10 3 7-16,7 8 5 17,3 17-15-16,-10 10-13-1,0 5 3 16,3 4-15-15,-10-1-43 14,14-7-134-15,-4-7-402 17,-3-17-765-17</inkml:trace>
    </iact:actionData>
  </iact:action>
  <iact:action type="add" startTime="463760">
    <iact:property name="dataType"/>
    <iact:actionData xml:id="d140">
      <inkml:trace xmlns:inkml="http://www.w3.org/2003/InkML" xml:id="stk140" contextRef="#ctx0" brushRef="#br1">5130 13756 152 0,'0'0'1897'6,"0"0"-1531"0,0 0-230 2,0 0-53 0,0 0-37-2,0 0-19 2,0 0-3 0,104-3 6 0,-73-11-7-2,-3-1-9 4,-4-3-7-4,4 2 0 4,-11 4-7-5,-3 5 0 3,-7 2-1-1,0 5-11 2,-7 0 1-2,7 0-15 0,3 12 9 3,4 8 17-4,0 6 5-1,10 1 4 3,-3 1-8 0,3-1 1 0,-3-1-1-2,10-7-1 2,-3-5 1 0,10-6-1 1,7-8-29-3,0 0-59 3,31-19-79 9,-11-11-156-18,-13-2-310 0</inkml:trace>
    </iact:actionData>
  </iact:action>
  <iact:action type="add" startTime="464322">
    <iact:property name="dataType"/>
    <iact:actionData xml:id="d141">
      <inkml:trace xmlns:inkml="http://www.w3.org/2003/InkML" xml:id="stk141" contextRef="#ctx0" brushRef="#br1">6466 14068 1255 0,'0'0'385'7,"0"0"-160"1,0 0 46-2,0 0-18 2,0 0-74-1,0 0-103 3,38-161-50-6,-31 86-11 4,0-4-4 0,0 2 6 0,0 6-10-2,0 13 4 3,0 15 7-1,3 13-17 0,-10 18-1-1,7 12-9-1,7 0-27 4,0 29-7-3,10 20 42-2,3 13 1 4,11 14 35-2,7 7 0 2,0-2 14 6,7-5-15-15,7-13 8 16,-3-17 24-16,2-12-17 17,-6-19-1-17,-7-15 0 16,0-13 9-15,0-35-8 0,-17-15-20 15,3-10-29-16,-24-7-21 16,0 0-48-16,-7 4-76 17,0 8-64-17,-14 2-46 16,7 21-237-15,0 14-473-1</inkml:trace>
    </iact:actionData>
  </iact:action>
  <iact:action type="add" startTime="464787">
    <iact:property name="dataType"/>
    <iact:actionData xml:id="d142">
      <inkml:trace xmlns:inkml="http://www.w3.org/2003/InkML" xml:id="stk142" contextRef="#ctx0" brushRef="#br1">7854 13180 560 0,'0'0'1674'7,"0"0"-1297"2,0 0-125-3,0 0-101 3,-160 93-71-2,108 4-47-2,7 40 2 3,11 36 5 0,10 12-4 1,24-31-28-4,7-37-8 4,38-38-132-1,51 24-163 0,-13-18-227-1,1-9-705-7</inkml:trace>
    </iact:actionData>
  </iact:action>
  <iact:action type="add" startTime="465321">
    <iact:property name="dataType"/>
    <iact:actionData xml:id="d143">
      <inkml:trace xmlns:inkml="http://www.w3.org/2003/InkML" xml:id="stk143" contextRef="#ctx0" brushRef="#br1">8255 14424 517 0,'0'0'506'5,"0"0"-290"4,0 0 48-1,0 0-75-1,0 0-43-1,0 0 36 2,0 0 17 0,-45 22 0-1,45-22-13 0,-7-20-54 1,7-10-99 1,0-20-26-3,0-13-7 3,0-16-6-3,21-12-3 4,17-7-27-6,0-3-21 7,7 3-7 9,0 7 16-20,0 18 5 0,-7 14 2 16,-4 10 27-15,5 17 14 15,-8 11 0-16,-11 11 0 16,5 10-8-16,-11 0-8 17,-1 18 16-17,5 18 5 16,-11 9 18-15,-7 8-3 15,0 3 5-15,0-2-3-1,-14 0 5 16,-10-12 3-15,10-12-2 15,-4-10-1-16,11-9-9 16,1-9-2-16,6-2 5 17,0 0-21-16,0-5-3-1,0-13-33 15,6 1-58-14,19-3-10 15,13 5 42-16,-11 4 3 17,5 9 3-17,-5 2 22 17,-9 0 19-16,-5 20 3-1,-13 8 12 15,0 5 27-15,0 4 24 17,-20 1 6-17,-12 0 2 16,1-3-24-15,-3-7-15 15,3-8-7-16,-1-8-13 17,5-4-35-16,9-8-71-1,12 0-131 16,6 0-282-16,0-5-402 0</inkml:trace>
    </iact:actionData>
  </iact:action>
  <iact:action type="add" startTime="465921">
    <iact:property name="dataType"/>
    <iact:actionData xml:id="d144">
      <inkml:trace xmlns:inkml="http://www.w3.org/2003/InkML" xml:id="stk144" contextRef="#ctx0" brushRef="#br1">9047 14071 887 0,'0'0'585'5,"0"0"-460"4,0 0 20-2,0 0-29 2,0 0-74-4,0 0-20 4,0 0 71-2,-38 108 11 1,38-78-28-1,0 0-24 8,0-2-46-14,14-6-6 7,17-5-8-1,-3-7 7-1,17-10 1 4,-14 0 0-3,7-9-1-1,-17-14 2 2,-7 1 10 0,-4-6-11-1,-10-2-22 1,0-3-53 0,-24-19-79-1,-21 6-150 4,7 0-489-11</inkml:trace>
    </iact:actionData>
  </iact:action>
  <iact:action type="add" startTime="467146">
    <iact:property name="dataType"/>
    <iact:actionData xml:id="d145">
      <inkml:trace xmlns:inkml="http://www.w3.org/2003/InkML" xml:id="stk145" contextRef="#ctx0" brushRef="#br1">9732 13713 111 0,'0'0'982'5,"0"0"-625"3,0 0-181 1,0 0 29-2,0 0-62-2,0 0-82 4,0 0-20-1,0 48 55 0,-7-7 50-1,1 8-51 0,-12 7-45 1,11 5-24 0,0-7-16-2,0 0-7 3,1-6-3-2,6-10-42 0,0-11-112-1,0-14-116 2,0-11-346 1,0-2-269-9</inkml:trace>
    </iact:actionData>
  </iact:action>
  <iact:action type="add" startTime="467416">
    <iact:property name="dataType"/>
    <iact:actionData xml:id="d146">
      <inkml:trace xmlns:inkml="http://www.w3.org/2003/InkML" xml:id="stk146" contextRef="#ctx0" brushRef="#br1">9442 13909 1106 0,'0'0'364'4,"0"0"-319"4,0 0-8 0,0 0 52 0,0 0-55-1,200 10-20 1,-141-2-14 1,10 2-40-2,4 12-134-2,-4 0-321 4,-24-5-443-8</inkml:trace>
    </iact:actionData>
  </iact:action>
  <iact:action type="add" startTime="467695">
    <iact:property name="dataType"/>
    <iact:actionData xml:id="d147">
      <inkml:trace xmlns:inkml="http://www.w3.org/2003/InkML" xml:id="stk147" contextRef="#ctx0" brushRef="#br1">9940 14603 778 0,'0'0'392'6,"0"0"-227"0,0 0 51 2,0 0-40 0,0 0-62-2,0 0-80 1,0 0 26 2,-28-54-20-1,11 19-18-2,10-8-6 3,7-9 1-2,0-11-8 2,0-9-9-4,0-5 0 2,17-4-12 1,4-2-24 1,10 5-24-4,-3 8-1 5,3 12-7-1,-3 10 12 7,3 12 47-16,-7 13 9 17,-3 9 1-17,10 9 8 16,-17 5-8-15,7 0 0-1,-4 2 0 16,-3 15 6-16,-7 6-1 17,0 5 2-16,-7 2 21 14,0 1 16-14,-7 4 25 15,-14-3-5-16,4-1-8 16,-4-3-20-15,-3-5-20-1,10-6-9 16,0-4-1-16,7-8-3 17,0-4-4-17,7-1-17 16,0 0-32-15,0 0-50 2,0 0-18 4,0 0-9 0,7 0 95 1,7-1 30 0,0 1-6 9,3 0 7-17,-3 1 0 17,0 18 10-17,10 3-3 17,-17 4 11-16,0 4-4-1,-7 0 21 16,0 0 25-16,0 2-1 15,-7-4-10-14,-17 0-27 15,-4-5-11-16,4-6-11 17,3-5-44-17,-10-6-61 18,10-3-127-18,4-3-333 0</inkml:trace>
    </iact:actionData>
  </iact:action>
  <iact:action type="add" startTime="468399">
    <iact:property name="dataType"/>
    <iact:actionData xml:id="d148">
      <inkml:trace xmlns:inkml="http://www.w3.org/2003/InkML" xml:id="stk148" contextRef="#ctx0" brushRef="#br1">10480 14249 1243 0,'0'0'503'5,"0"0"-422"4,0 0-16-2,0 0 83 0,0 0-73 1,0 0-10 0,0 0-3 1,27 149-22-2,-27-128-27-1,0-2-13 2,0-6-147-1,0-10-494-6</inkml:trace>
    </iact:actionData>
  </iact:action>
  <iact:action type="add" startTime="469359">
    <iact:property name="dataType"/>
    <iact:actionData xml:id="d149">
      <inkml:trace xmlns:inkml="http://www.w3.org/2003/InkML" xml:id="stk149" contextRef="#ctx0" brushRef="#br1">11030 13537 757 0,'0'0'550'9,"0"0"-329"-5,0 0-29 4,0 0-58 1,0 0-75-1,0 0 11-3,0 0 64 3,-21 27 31 0,-3-2-21 1,-7 12-46-1,-4 8-21-3,-3 9-16 5,7 15-21-4,3 11-13 3,11 5-16-3,10 10-11 2,7-3-1 2,0 0 0 5,17-12-9-14,11-12-77 15,17-13-78-15,7-12-66 17,17-19-136-18,-10-8-284 0,-7-13-256 0</inkml:trace>
    </iact:actionData>
  </iact:action>
  <iact:action type="add" startTime="469802">
    <iact:property name="dataType"/>
    <iact:actionData xml:id="d150">
      <inkml:trace xmlns:inkml="http://www.w3.org/2003/InkML" xml:id="stk150" contextRef="#ctx0" brushRef="#br1">11404 13952 842 0,'0'0'648'6,"0"0"-424"4,0 0-12-4,0 0-20 0,0 0-83 3,0 0-32-2,0 0 11 2,-52-6-4-3,21 12-14 2,10 12-21 0,-10 4-10 0,0 8-21-1,10 7-8 1,-3 0-9-2,17 3-1 3,7-5-1-2,0-2-5-1,0-3-9 3,17-4-12-1,11-7-31 0,10-3-37-2,14-11-80 3,24-5-118-2,-17-5-296 7,-1-12-273-14</inkml:trace>
    </iact:actionData>
  </iact:action>
  <iact:action type="add" startTime="470096">
    <iact:property name="dataType"/>
    <iact:actionData xml:id="d151">
      <inkml:trace xmlns:inkml="http://www.w3.org/2003/InkML" xml:id="stk151" contextRef="#ctx0" brushRef="#br1">11760 14015 95 0,'0'0'1495'9,"0"0"-1145"8,0 0-107-16,0 0-110 0,0 0-98 9,0 0-29-5,0 0 3 3,-111 79-8 0,98-51 15 9,-12-4 11-17,11 4 1 16,8-3-21-15,6 0-7 15,0-2-11-16,0-3-7 18,20-4-16-18,11-6 5 0,-3-6 3 15,3-4 15-14,-7 0 10 15,-10 0 1-15,7-9 10 15,-14-7 8-16,3-7 1 16,-10-2-19-15,0-2-6-1,0-16-74 16,-17 8-159-15,-4 5-477-1</inkml:trace>
    </iact:actionData>
  </iact:action>
  <iact:action type="add" startTime="471281">
    <iact:property name="dataType"/>
    <iact:actionData xml:id="d152">
      <inkml:trace xmlns:inkml="http://www.w3.org/2003/InkML" xml:id="stk152" contextRef="#ctx0" brushRef="#br1">11961 14086 918 0,'0'0'676'8,"0"0"-496"-2,0 0-67 1,0 0-91 1,0 0-21 1,0 0 12-2,0 0 38 1,31 174 9-1,-17-123 18 2,-4-10-25-1,4 3-15-4,0-14-20 5,-7-7-9-1,3-8-9 0,-3-8 1-2,-7-5 1 3,0-2 18-3,0 0 23 4,0-5 24-6,0-19-33 4,0-6-25 0,0-3-3 0,0-2-6-2,-17-4 0 3,10 4-2-1,0 1 1 0,0 0-6-1,7 6-9 1,0 6-15 7,0-1 29-15,14 5-5 17,10 1 5-16,4 5 2 14,10-1-9-15,0 5 9 16,0 6-37-15,-3 2-59 15,3 0-100-16,-7 0-77 0,-17 0-116 17,-1 0-412-17</inkml:trace>
    </iact:actionData>
  </iact:action>
  <iact:action type="add" startTime="471709">
    <iact:property name="dataType"/>
    <iact:actionData xml:id="d153">
      <inkml:trace xmlns:inkml="http://www.w3.org/2003/InkML" xml:id="stk153" contextRef="#ctx0" brushRef="#br1">12411 13708 428 0,'0'0'1179'9,"0"0"-957"-5,0 0-196 4,0 0 41 0,0 0-10 0,72 159-9-2,-54-91 33 2,-5 7 5 0,1 4-43 0,4 1-27 0,-12-2-16-2,1-6-10 4,-7 15-140-4,7-20-215 2,-7-18-384-5</inkml:trace>
    </iact:actionData>
  </iact:action>
  <iact:action type="add" startTime="471935">
    <iact:property name="dataType"/>
    <iact:actionData xml:id="d154">
      <inkml:trace xmlns:inkml="http://www.w3.org/2003/InkML" xml:id="stk154" contextRef="#ctx0" brushRef="#br1">12352 14192 1060 0,'0'0'334'6,"0"0"-276"3,0 0-42-3,0 0-16 3,0 0-59-4,200-3-75 15,-155 18-110-20,-6 1-143 0</inkml:trace>
    </iact:actionData>
  </iact:action>
  <iact:action type="add" startTime="472091">
    <iact:property name="dataType"/>
    <iact:actionData xml:id="d155">
      <inkml:trace xmlns:inkml="http://www.w3.org/2003/InkML" xml:id="stk155" contextRef="#ctx0" brushRef="#br1">12895 14278 1264 0,'0'0'338'2,"0"0"-169"12,0 0-18-14,0 0-51 16,0 0-67-15,0 0-33 3,38 153-19 5,-38-123-76-2,0-4-167 6,0-14-431-13</inkml:trace>
    </iact:actionData>
  </iact:action>
  <iact:action type="add" startTime="472269">
    <iact:property name="dataType"/>
    <iact:actionData xml:id="d156">
      <inkml:trace xmlns:inkml="http://www.w3.org/2003/InkML" xml:id="stk156" contextRef="#ctx0" brushRef="#br1">12864 14089 225 0,'0'0'1049'1,"0"0"-1049"1,0 0-71 4,0 0-27 2,0 0-612-7</inkml:trace>
    </iact:actionData>
  </iact:action>
  <iact:action type="add" startTime="472392">
    <iact:property name="dataType"/>
    <iact:actionData xml:id="d157">
      <inkml:trace xmlns:inkml="http://www.w3.org/2003/InkML" xml:id="stk157" contextRef="#ctx0" brushRef="#br1">13231 14238 955 0,'0'0'697'1,"0"0"-460"13,0 0-26-14,0 0-119 17,0 0-71-17,0 0-12 4,0 0-8 4,-149 119 11 1,135-88 5 3,-3 0 0-11,17-4-17 16,0 0 0-17,0-4-26 16,17 0-64-15,18-11-18 15,3-7-31-16,27-5-133 16,-2-7-318-15,-11-14-420-1</inkml:trace>
    </iact:actionData>
  </iact:action>
  <iact:action type="add" startTime="472642">
    <iact:property name="dataType"/>
    <iact:actionData xml:id="d158">
      <inkml:trace xmlns:inkml="http://www.w3.org/2003/InkML" xml:id="stk158" contextRef="#ctx0" brushRef="#br1">13552 14283 929 0,'0'0'815'1,"0"0"-560"-1,0 0-36 3,0 0-124 6,0 0-66-2,0 0-18-1,0 0 3 2,-107 133 3 0,100-103-8 0,7 0-8 0,0-2-1-2,0-8-10 2,7-4-58 1,17-10-20-3,-3-6 23 2,10 0 45-1,7-6 20 1,-10-15 1 1,3-9-1-2,-7 2-15-1,-17 0-1 5,0 1 1-5,-7 0-1 0,0 0 15 2,-7 3 1-1,-17 2 0 2,3-1-25-2,-3 5-111 6,10 2-146 4,7 10-119-17,0-3-345 0</inkml:trace>
    </iact:actionData>
  </iact:action>
  <iact:action type="add" startTime="472979">
    <iact:property name="dataType"/>
    <iact:actionData xml:id="d159">
      <inkml:trace xmlns:inkml="http://www.w3.org/2003/InkML" xml:id="stk159" contextRef="#ctx0" brushRef="#br1">14089 14224 1252 0,'0'0'607'7,"0"0"-425"0,0 0 11 2,0 0-110-4,0 0-66 2,0 0-15 3,0 0 20-4,-128 20 18 0,100-7 15 3,11 2-10-1,10-9-19 0,0 4-26-1,7-3-18 0,0 0-45 2,0 3-25-2,14-3 35-2,10 4 20 4,-3 0-4-1,-4 0 5 0,-3 2 24-3,0 3 7 4,-14-1-1-2,7 0 1 2,-7 2 1-4,0 4 10 4,-14-2 12-2,-7 0-22 1,-3-5-14-2,-7-4-84 3,-4-10-70-1,-3 0-120-1,7 0-333-5</inkml:trace>
    </iact:actionData>
  </iact:action>
  <iact:action type="add" startTime="473346">
    <iact:property name="dataType"/>
    <iact:actionData xml:id="d160">
      <inkml:trace xmlns:inkml="http://www.w3.org/2003/InkML" xml:id="stk160" contextRef="#ctx0" brushRef="#br1">14290 13708 1573 0,'0'0'789'7,"0"0"-560"1,0 0-95-1,0 0-134 0,0 0-24 2,0 0 19-2,6 176 5 1,-6-92 23-2,0 9-10 1,-13 3 2 2,-12-2-15-2,12-2-24 0,-1 1-144 0,7-23-223 3,0-27-492-10</inkml:trace>
    </iact:actionData>
  </iact:action>
  <iact:action type="add" startTime="473551">
    <iact:property name="dataType"/>
    <iact:actionData xml:id="d161">
      <inkml:trace xmlns:inkml="http://www.w3.org/2003/InkML" xml:id="stk161" contextRef="#ctx0" brushRef="#br1">14006 14136 1328 0,'0'0'590'12,"0"0"-429"-12,0 0-109 8,0 0-38-1,0 0-14-1,155-35-78 3,-99 35-29-1,-4 18-3 0,0 4-68-3,0 3-69 4,-1 1-42-2,-12-2-58 1,6-1 75-1,-18-5 106 0,4-1 166 1,-17-2 52 0,-14-2 153-1,0 1 101 3,0-7 25-5,0-2-63 5,0 2-64-3,7 1-75-2,0 0-50 4,3-2-34-1,-3 0-30 0,14-4-2-3,3-2-1 4,-3 0 1-1,17 0-13 0,0-8-41-2,0-8-55 1,-10-2-43 2,-4-3-71-2,-10 3 63-1,-14 6 95 2,0-9 52 1,0 9 38-2,-14-3 107 1,-17 6 22-2,0 3-13 5,-4 4-14-5,4 2 32 0,0 0-45 1,10 17-40 2,-10 14-35-1,17 3-21-2,0 5-14 2,4 3-4 0,10-1-7 1,0-6-6-4,0-2-1 2,10-8-17 3,18-5-86 9,10-8-90-19,21-8-99 17,3-4-272-15,-10 0-510-2</inkml:trace>
    </iact:actionData>
  </iact:action>
  <iact:action type="add" startTime="474071">
    <iact:property name="dataType"/>
    <iact:actionData xml:id="d162">
      <inkml:trace xmlns:inkml="http://www.w3.org/2003/InkML" xml:id="stk162" contextRef="#ctx0" brushRef="#br1">15082 14446 1219 0,'0'0'681'1,"0"0"-442"0,0 0-92-1,0 0-99 0,0 0-36 14,0 0 10-12,0 0 15 5,0 81 6-1,0-59-18 2,0-2-5 0,0-8-7 1,-10-1-13-1,10-11 0-2,0 0-12 4,0 0 0-4,0 0 12 0,0-12 0 1,0-11 0 1,0-7-1 0,-7-3 1-1,0-2 1 1,7 0-1 0,0 7-5 1,0-3 4-2,0 9 0-2,0 3-12 5,14 6-5-3,3 2-64 6,4 4-76-12,17 3-103 15,0 3-135-15,-11 1-426-1</inkml:trace>
    </iact:actionData>
  </iact:action>
  <iact:action type="add" startTime="474378">
    <iact:property name="dataType"/>
    <iact:actionData xml:id="d163">
      <inkml:trace xmlns:inkml="http://www.w3.org/2003/InkML" xml:id="stk163" contextRef="#ctx0" brushRef="#br1">15528 14346 178 0,'0'0'1512'1,"0"0"-1020"-1,0 0-266 14,0 0-104-14,0 0-85 4,0 0-25 4,0 0-5-3,-110 90 10 4,78-58 5-1,1-4 9 0,17 0-7-2,1-3-16 3,13-3-8-2,0-1-6 0,6-9-30 0,26 1-19 1,2-8-2-1,4-5-14 2,7 0-43-2,0-8-31 0,-14-12 14 2,-10-3 95-2,-14-4 36-2,-7-3 66 4,0 0 13-1,0-5-17 0,-14 5-18-2,-10-1-31 1,3 6-13 2,7 8-77-1,-3 4-63-1,17 4-43 11,0 8-138-18,0-3-419 0</inkml:trace>
    </iact:actionData>
  </iact:action>
  <iact:action type="add" startTime="474710">
    <iact:property name="dataType"/>
    <iact:actionData xml:id="d164">
      <inkml:trace xmlns:inkml="http://www.w3.org/2003/InkML" xml:id="stk164" contextRef="#ctx0" brushRef="#br1">15871 14375 1035 0,'0'0'654'1,"0"0"-387"1,0 0-35 15,0 0-109-17,0 0-83 6,0 0-32 0,0 0-6 1,31 144-2 1,-31-127-21 0,0-7-141-1,0-4-176 0,-7-6-534-6</inkml:trace>
    </iact:actionData>
  </iact:action>
  <iact:action type="add" startTime="474894">
    <iact:property name="dataType"/>
    <iact:actionData xml:id="d165">
      <inkml:trace xmlns:inkml="http://www.w3.org/2003/InkML" xml:id="stk165" contextRef="#ctx0" brushRef="#br1">15857 13902 355 0,'0'0'762'1,"0"0"-518"-1,0 0-41 6,0 0-104 3,0 0-99 7,14-128-137-15,17 125-102 15,-3-2-513-16</inkml:trace>
    </iact:actionData>
  </iact:action>
  <iact:action type="add" startTime="475033">
    <iact:property name="dataType"/>
    <iact:actionData xml:id="d166">
      <inkml:trace xmlns:inkml="http://www.w3.org/2003/InkML" xml:id="stk166" contextRef="#ctx0" brushRef="#br1">16348 13781 848 0,'0'0'910'2,"0"0"-679"14,0 0-81-16,0 0 40 9,0 0-74-4,31 177-51 2,-24-109 17-1,0 7 2 2,0 3-20 0,7-2-3 0,-4-1-33-2,11-4-19 4,3-11-9-4,-10-10-11 4,7-9-39-4,-4-17-18 0,-10-6 1 2,0-13 6 1,-7-5 33-1,0 0 27-2,-24-19-55 2,-11-7-5 0,-10-4 4 0,-7 2-26-2,1 5 27 1,-12 6 56 2,18 10 8-2,11 7 71 0,-4 0 15 0,13 0-36 1,5 10-15 0,6 4-5 0,-3 4-17-1,17-1-10 2,0 2-5-2,0-2-6-2,17 2-6 3,17-2 6 0,18-3 1 1,11-4-1-4,2 0-52 4,18-4-139-2,-17-1-183 3,-7-5-551-10</inkml:trace>
    </iact:actionData>
  </iact:action>
  <iact:action type="add" startTime="475667">
    <iact:property name="dataType"/>
    <iact:actionData xml:id="d167">
      <inkml:trace xmlns:inkml="http://www.w3.org/2003/InkML" xml:id="stk167" contextRef="#ctx0" brushRef="#br1">16691 13676 725 0,'0'0'502'7,"0"0"-219"-1,0 0 49 3,0 0-58-3,0 0-94 1,0 0-42 3,0 0-9-4,-7-26-26 1,7 26-46 2,14 23-45-3,17 15 77 4,7 10 41-5,7 14-31 3,7 14-21 0,0 13-15-1,-7 3-11 0,0 6-25 3,-24 4-7 6,3 1-11-16,-24-3-8 16,0-1 5-15,0-7-6 16,-31-8-42-17,-42 4-121 0,4-22-160 17,-4-19-468-17</inkml:trace>
    </iact:actionData>
  </iact:action>
  <iact:action type="add" startTime="477123">
    <iact:property name="dataType"/>
    <iact:actionData xml:id="d168">
      <inkml:trace xmlns:inkml="http://www.w3.org/2003/InkML" xml:id="stk168" contextRef="#ctx0" brushRef="#br1">17587 14247 504 0,'0'0'617'6,"0"0"-284"2,0 0-24-1,0 0-98 2,0 0-71-3,0 0-47 3,0 0-13-2,0 20-31 2,0-3 6-4,0 6 62 2,7 8-41 1,-7 4-11 1,7 6-32-4,-7-1-18 4,0-3-9-2,7 3-6 2,-7-7-39-2,0-3-87 0,0-10-143 1,0-9-288 0,0-9-313-6</inkml:trace>
    </iact:actionData>
  </iact:action>
  <iact:action type="add" startTime="477394">
    <iact:property name="dataType"/>
    <iact:actionData xml:id="d169">
      <inkml:trace xmlns:inkml="http://www.w3.org/2003/InkML" xml:id="stk169" contextRef="#ctx0" brushRef="#br1">17355 14403 446 0,'0'0'848'18,"0"0"-660"-18,0 0-127 18,0 0 95-18,0 0-67 0,149 13-58 7,-90-5-22 1,10-4-9 9,-10 4-61-16,17 0-155 15,-24-3-166-16,-7-5-447 0</inkml:trace>
    </iact:actionData>
  </iact:action>
  <iact:action type="add" startTime="477678">
    <iact:property name="dataType"/>
    <iact:actionData xml:id="d170">
      <inkml:trace xmlns:inkml="http://www.w3.org/2003/InkML" xml:id="stk170" contextRef="#ctx0" brushRef="#br1">18085 15106 895 0,'0'0'485'8,"0"0"-312"-1,0 0 65 1,0 0-54-2,0 0-68 2,0 0 12 0,0 0-22-1,-52-11-48 0,39-21 7 0,-1-8-30 2,-4-14-26-2,12-10-9 13,-8-15 0-20,14-9-9 5,-7-6-13 0,7-1-2 1,0 7 6 4,14 10 1-3,17 13-13 10,3 7-4-17,11 9-25 16,0 9-30-15,7 10 9 15,-7 8 21-16,0 9 31 17,0 10 14-16,0 3 14-1,-7 5 0 15,-7 21 12-14,-17 6 20 15,-7 1 15-15,-7 2 0 15,0 5 8-16,-7-2 5 17,-24 2 5-17,-7 4-25 0,3-9-20 16,-3-5-13-16,7-2-1 16,10-11 4-15,-3-4-8 15,10-10-2-15,7-1-39 15,7-2-41-15,0 0-97 15,0 0-24-15,14-2 92-1,11-1 78 15,-5-2 22-14,5 5 9 15,-12 0 11-16,8 0 15 17,-4 15 31-17,-3 5 5 16,-7 2-18-15,0 6-5 15,-7 3-1-16,0 2 5 0,0-3-18 17,-7 0-5-17,-7 0-20 16,-10-4-5-15,3-7-69 15,-3-6-131-14,-4-13-47-2,11 0-261 15,3 0-436-12</inkml:trace>
    </iact:actionData>
  </iact:action>
  <iact:action type="add" startTime="478363">
    <iact:property name="dataType"/>
    <iact:actionData xml:id="d171">
      <inkml:trace xmlns:inkml="http://www.w3.org/2003/InkML" xml:id="stk171" contextRef="#ctx0" brushRef="#br1">18684 14751 687 0,'0'0'321'5,"0"0"-96"1,0 0 4 4,0 0-85-3,0 0-36 0,0 0 38 0,0 0 8 0,0 0-17 1,0 0-31 1,0 0-29-2,7 0-31-1,-7 0-15 3,7 0-13-2,0-3-18 1,17-1 0-1,-3-2 0 0,3 4-1 1,-3-1 0 0,10 3-8-2,-10 0 3 3,-4 0-6-1,4 11 6 0,-14 3-6-1,0 2-6-1,-7 1 2 4,0 1 16-3,-7-1 33-2,-14 4 17 3,-10-2 1 1,0 4-13 0,10-7-1-4,0-2 1 4,-3 0-3-2,17-7-14 2,7-2-7-5,0-3-14 4,0 1-13 1,0-3 2-1,7 0 10-2,17 0-53 2,18 0-81 0,-11 0-182 0,7-3-504-8</inkml:trace>
    </iact:actionData>
  </iact:action>
  <iact:action type="add" startTime="480022">
    <iact:property name="dataType"/>
    <iact:actionData xml:id="d172">
      <inkml:trace xmlns:inkml="http://www.w3.org/2003/InkML" xml:id="stk172" contextRef="#ctx0" brushRef="#br1">19355 13987 588 0,'0'0'319'4,"0"0"-80"6,0 0-23-3,0 0-58 2,0 0-45-4,0 0 16 4,0 0 10-3,0-1 28 2,0 1-5-2,0 0-13 3,0 0-26-2,0 0-30 2,0 0-22-1,0 0-23-2,0 0-21 3,0 5-18-2,-14 12-2-2,-3 13 24 4,-4 10 5-1,-10 8-6 0,0 5 0-2,3 6 6 4,4 0 3 4,-3 5-12-13,2-1-12 15,5 2-14-15,13 3 0 15,7 2-1-16,0 1-1 16,7-3-29-16,31-1-37 17,-4-4-53-17,4-4-32 0,7-11-84 17,14-10-149-17,-14-16-253 17,-7-12-406-17</inkml:trace>
    </iact:actionData>
  </iact:action>
  <iact:action type="add" startTime="480705">
    <iact:property name="dataType"/>
    <iact:actionData xml:id="d173">
      <inkml:trace xmlns:inkml="http://www.w3.org/2003/InkML" xml:id="stk173" contextRef="#ctx0" brushRef="#br1">19556 14272 396 0,'0'0'396'5,"0"0"-44"3,0 0 1-2,0 0-65 4,0 0-83-3,0 0-21 3,0 0-11-6,0-5-34 4,0 5-39-1,0 0-35 2,0 0-22-2,0 17-34 0,14 10 60 1,-7 8 19-1,10 10-21-1,-10 5 2 2,7 3-9 0,-7 2-17 0,3 4-4 0,-3-4-9-2,7 3-9 11,-7-8-3-17,10-5-9 16,-10-10-1-16,0-9-7 17,7-9 0-17,-14-6 1 16,0-10 5-16,7 3 7 17,-7-4 5-17,0 0 2 1,7 0 3 6,10-21-9 2,-3-12 0 7,0-7-6-15,10-15-9 15,-3-6-9-15,3-7-22 16,-3-1-8-17,3-5-12 0,-3 9-20 17,-8 4 10-17,5 14 10 15,-11 9-16-15,0 7-38 17,-1 11-19-17,-6 9-68 16,0 11-93-16,0 0-428 3,0 0-568-3</inkml:trace>
    </iact:actionData>
  </iact:action>
  <iact:action type="add" startTime="481559">
    <iact:property name="dataType"/>
    <iact:actionData xml:id="d174">
      <inkml:trace xmlns:inkml="http://www.w3.org/2003/InkML" xml:id="stk174" contextRef="#ctx0" brushRef="#br1">20206 14379 78 0,'0'0'1002'9,"0"0"-605"-2,0 0-59-2,0 0-38 4,0 0-103-2,0 0-92 2,0 0-35-3,0-16-11 2,7 26-8 0,-7 18 68 1,7 7 14-5,-7 10-14 5,0 5-23-1,7 6-35-1,-7 5-22 0,0-3-21 1,0-3-12 0,0-5-6 0,0-5-6 0,0-12-50 7,0-8-77-15,0-11-70 17,0-14-80-16,0 0-226 15,0-18-96-16</inkml:trace>
    </iact:actionData>
  </iact:action>
  <iact:action type="add" startTime="481897">
    <iact:property name="dataType"/>
    <iact:actionData xml:id="d175">
      <inkml:trace xmlns:inkml="http://www.w3.org/2003/InkML" xml:id="stk175" contextRef="#ctx0" brushRef="#br1">19995 14373 960 0,'0'0'613'7,"0"0"-512"1,0 0 143-1,0 0 8 0,0 0-95 2,180 15-16-2,-135-15-40 1,0 3-22-2,0-3-26 2,0 0-26 0,0 5-13-2,-10-5-14 2,-4 0-24 8,0 5-67-15,-10 5-90 4,-7 3-126 5,-14 12-93-4,0-1-298 5,0-3-95-11</inkml:trace>
    </iact:actionData>
  </iact:action>
  <iact:action type="add" startTime="482189">
    <iact:property name="dataType"/>
    <iact:actionData xml:id="d176">
      <inkml:trace xmlns:inkml="http://www.w3.org/2003/InkML" xml:id="stk176" contextRef="#ctx0" brushRef="#br1">19975 15048 967 0,'0'0'400'7,"0"0"-95"1,0 0-1 0,0 0-76-2,0 0-92 2,0 0 45 1,0 0 14-2,135 0-62 1,-83 0-35-1,13 0-26 1,-6-2-38 0,10-7-17-1,-17 3-17 0,0-2-16 1,0-1-72-1,-7 3-54 2,0-1-89-2,-17 1-274-1,-4 1-248-4</inkml:trace>
    </iact:actionData>
  </iact:action>
  <iact:action type="add" startTime="482528">
    <iact:property name="dataType"/>
    <iact:actionData xml:id="d177">
      <inkml:trace xmlns:inkml="http://www.w3.org/2003/InkML" xml:id="stk177" contextRef="#ctx0" brushRef="#br1">21054 14524 104 0,'0'0'798'8,"0"0"-513"0,0 0-31 0,0 0-44-4,0 0-58 6,0 0-29-3,0 0 47 0,-14-35-9 0,1 30-35 8,-5 0-24-14,-3-1-16 15,-3 4-16-16,-3-1-37 16,-11 3-3-16,-7 0-11 16,6 0-13-15,5 0 2 15,-4 13-7-16,7 2 1 17,10 3-2-17,4-1-2 0,3 1 2 17,7 2-2-17,7-4-10 16,0 3 12-15,0 2 0 15,21 3 5-16,3-1 10 16,4 5-13-15,10 0 8 0,0 0-1 14,-7 0-7-14,14 4 11 15,-11-4 5-16,-2 2 0 17,-1-3 1-17,-18-4-8 16,1 0-11-16,-7-6 1 18,4-2-1-18,-11 1 1 0,0 2 12 16,-18-3 4-16,-9 5-3 16,-11-5-2-16,-7-2-6 17,0-3-6-16,0-10-17 15,-7 0-56-16,7-5-65 0,0-34-78 17,7 2-328-16,10-4-550-1</inkml:trace>
    </iact:actionData>
  </iact:action>
  <iact:action type="add" startTime="483331">
    <iact:property name="dataType"/>
    <iact:actionData xml:id="d178">
      <inkml:trace xmlns:inkml="http://www.w3.org/2003/InkML" xml:id="stk178" contextRef="#ctx0" brushRef="#br1">21092 14096 439 0,'0'0'488'7,"0"0"-241"2,0 0 40-3,0 0-38 1,0 0-92 2,0 0-40-1,0 0 32-1,0 0-1 0,0 0 11 1,0 0-20 0,0 0-2-2,0 0-20 1,0 0-38 2,7 0-33-2,0 0-20 0,10 0-25 1,18 5 52 0,-4 10-3 1,14 5-17-4,7 8-3 3,7 5 9 0,3 8-1-1,-3 4-2-1,0 7 3 4,0 9-5-3,-7 2-10 9,-7 9 12-16,-21 10-6 16,-3 3-8-15,-21 5 1 16,0-1-8-17,0-2-6 16,-28-5-9-15,-3-15-20-1,-7-12-86 15,-42-25-113-14,18-16-162 16,3-14-695-16</inkml:trace>
    </iact:actionData>
  </iact:action>
  <iact:action type="add" startTime="485420">
    <iact:property name="dataType"/>
    <iact:actionData xml:id="d179">
      <inkml:trace xmlns:inkml="http://www.w3.org/2003/InkML" xml:id="stk179" contextRef="#ctx0" brushRef="#br1">22234 15410 1460 0,'0'0'631'4,"0"0"-497"6,0 0 84-3,0 0-27 2,0 0-79-5,0 0-18 5,-135 169 0-1,90-123-25-1,0 1-40-1,7-4-16 2,11-5-13 1,-12-11-33-1,19-9-106-3,-5-13-127 4,5-5-327-2,13 0-697-6</inkml:trace>
    </iact:actionData>
  </iact:action>
  <iact:action type="add" startTime="485938">
    <iact:property name="dataType"/>
    <iact:actionData xml:id="d180">
      <inkml:trace xmlns:inkml="http://www.w3.org/2003/InkML" xml:id="stk180" contextRef="#ctx0" brushRef="#br1">22867 14929 727 0,'0'0'605'4,"0"0"-377"5,0 0 27-2,0 0-14 3,0 0-83-6,0 0-23 4,0 0 19 1,0-24-20-1,0 24-36-2,0 0-8 2,-7 0-27-1,-13 0-26 2,-5 1-36-2,5 15-1 0,-11 2 6 2,-1 5-6-3,12-7 1 1,6 6-1 2,-3 0 0-2,17 1-12 1,0 2 5-2,0-1-5 2,6 2 3-1,19-3-10 3,13-4-8-3,7-1-14 6,-11-8-21-12,11-5 29 15,0-5-12-15,-7 0 15 14,-6 0 17-15,-12-15 3 17,-6-8-8-17,-4 1 0 16,-10-8-7-15,0-3 5 15,0-3-8-16,0 2 7 0,-17 0-1 17,3 6 6-17,1 6 10 17,-5 8 6-17,11 3 40 16,0 6 7-15,7 5-2 17,-7 0-3-18,7 0-19 0,0 0-6 15,0 0-13-15,0 0-4 6,7 0-14 2,14 0 14 1,10 0 25 1,7 3 8 7,7-1 3-17,7-2-17 16,7 0-5-16,-7 0-14 0,0 0-12 17,0-2-66-16,3-13-109 15,-3-1-281-16,-24 4-308 0</inkml:trace>
    </iact:actionData>
  </iact:action>
  <iact:action type="add" startTime="486747">
    <iact:property name="dataType"/>
    <iact:actionData xml:id="d181">
      <inkml:trace xmlns:inkml="http://www.w3.org/2003/InkML" xml:id="stk181" contextRef="#ctx0" brushRef="#br1">23636 14484 462 0,'0'0'339'7,"0"0"-70"2,0 0 14-3,0 0-35 2,0 0-70-1,0 0-29 2,0 0 9-2,0-3-59-1,6 3-53 2,12 0-3 1,3-2 13-4,10 2-6 4,-4 0-5-2,5 0-5 1,-1 0-19-1,-11 0-8 2,5 2-13-2,-12 6 0 3,-6 2 2-6,-7-3 4 3,0 6 4 1,0 3 16 1,0 1 6-3,-13 5-5 2,-19 3 15 0,1 3 1 0,-3 0 11-1,3-2-10-1,-1-1-8 2,19-6-10 2,-1-4-7 5,14-2-19-15,0 0-4 16,0-8-7-15,7 3-5 16,24-1-1-15,-4 0-4-2,18 3-34 14,7 3-54-14,24 9-88 17,-17-6-276-17,-14-1-212 0</inkml:trace>
    </iact:actionData>
  </iact:action>
  <iact:action type="add" startTime="487492">
    <iact:property name="dataType"/>
    <iact:actionData xml:id="d182">
      <inkml:trace xmlns:inkml="http://www.w3.org/2003/InkML" xml:id="stk182" contextRef="#ctx0" brushRef="#br1">24092 14192 740 0,'0'0'685'4,"0"0"-503"5,0 0 45-2,0 0-17 2,0 0-96-1,0 0-57-2,0 0 22 2,0 0 22 0,0 0-6-1,0 0 8-1,7 0-9 2,0 0-1 0,7 0-12 1,10 0-26-4,-10 0-17 4,17 0-13-1,-3 0-5-1,10 5-5 0,7 14 0 2,0 9-6-3,14 7 17 5,10 14 19-7,-3 9-1 3,-7 7 13 3,3 8-11 7,-21 11 13-16,-10 6-15 15,-6 5-3-16,-25 6-1 17,0 2-8-16,-38 4-16-1,-21-2-3 15,-17-2-13-15,-14-5-72 17,-52-7-129-17,24-23-294 17,4-36-591-17</inkml:trace>
    </iact:actionData>
  </iact:action>
  <iact:action type="add" startTime="493372">
    <iact:property name="dataType"/>
    <iact:actionData xml:id="d183">
      <inkml:trace xmlns:inkml="http://www.w3.org/2003/InkML" xml:id="stk183" contextRef="#ctx0" brushRef="#br1">639 14929 1731 0,'0'0'369'6,"0"0"-195"2,0 0 14-1,0 0-5 2,0 0-84-4,0 0-56 4,7 11 20-2,-7-1 8 1,0 14-12-1,0 15 63 0,0 16-6 3,0 13-38-3,0 5-29-1,0 6-27 2,0-5-13 0,0-3-9-1,0-13-8 0,0-15-65 2,0-14-81 28,0-7-72-37,0-21-58 0,7-1-36 0,3-28-173 0,4-12-35 10,-7 0-546-6</inkml:trace>
    </iact:actionData>
  </iact:action>
  <iact:action type="add" startTime="493882">
    <iact:property name="dataType"/>
    <iact:actionData xml:id="d184">
      <inkml:trace xmlns:inkml="http://www.w3.org/2003/InkML" xml:id="stk184" contextRef="#ctx0" brushRef="#br1">684 15036 550 0,'0'0'281'8,"0"0"-68"-3,0 0 23 3,0 0 10 1,0 0-67-1,0 0-9-2,0 0 23 2,-14-28-22-1,14 23-27 2,0-3-23-2,0-2-37-1,0-2-41 4,21-4-18-3,10 0 1-2,7 4-13 3,7 7-12 0,7 5 18 0,0 0-14-2,0 10-5 3,7 24-11-1,-14 6 11 0,0 7 16-2,-7 11-9 2,-11-5 8 0,-9 7 5 1,-18 2 0 6,0 2 33-15,0 2 9 16,-32 4 10-15,-13-2-12 15,0-5-20-15,-6-10-23 15,-8-10-1-15,7-15-16 2,7-13-80 9,14-15-122-11,10-18-96 15,14-7-462-16</inkml:trace>
    </iact:actionData>
  </iact:action>
  <iact:action type="add" startTime="496668">
    <iact:property name="dataType"/>
    <iact:actionData xml:id="d185">
      <inkml:trace xmlns:inkml="http://www.w3.org/2003/InkML" xml:id="stk185" contextRef="#ctx0" brushRef="#br1">1556 15312 1273 0,'0'0'372'5,"0"0"-118"3,0 0-13 1,0 0-5-2,0 0-72 0,0 0-56 0,0 0 4 1,0 0 6 1,0 0-10-4,0 0-28 3,0 0-15 1,0 0-28-2,0 0-20 0,7 0-17 2,10 0 0 9,4 0 1-18,17 0 5 2,-7-2-5 7,14 2 0-1,-17 0 0 0,10 0-1-2,-17-5-27 1,3 5-51 3,-10 0-45-4,-1 0-66 1,-13 0-59 0,0 0-84 1,0 17-62 0,-6 4-135-1,-22-3-189-7</inkml:trace>
    </iact:actionData>
  </iact:action>
  <iact:action type="add" startTime="497051">
    <iact:property name="dataType"/>
    <iact:actionData xml:id="d186">
      <inkml:trace xmlns:inkml="http://www.w3.org/2003/InkML" xml:id="stk186" contextRef="#ctx0" brushRef="#br1">1497 15731 176 0,'0'0'1114'8,"0"0"-789"-1,0 0-56 0,0 0-11-1,0 0-37 5,0 0-91-6,0 0-50 2,59 0 29 1,-28 0 22 6,14 0-65-12,0 7-34 12,0 0-23-13,-10 1-9 15,3-3-25-15,0-5-87 15,-18 0-131-16,-2 0-471 0</inkml:trace>
    </iact:actionData>
  </iact:action>
  <iact:action type="add" startTime="498304">
    <iact:property name="dataType"/>
    <iact:actionData xml:id="d187">
      <inkml:trace xmlns:inkml="http://www.w3.org/2003/InkML" xml:id="stk187" contextRef="#ctx0" brushRef="#br1">2251 16240 986 0,'0'0'571'8,"0"0"-401"-3,0 0 61 3,0 0 49 0,0 0-104 0,0 0-66-2,-31-44-25 4,24 6-24-4,0-12-2 4,-10-8-14-5,17-20-11 2,0-11-7 2,0-9-16-2,0-7 14 1,17-3-17-2,21 5-8 2,-3 4-1 2,10 17-37-3,0 14-7 10,-7 11-20-17,7 17-7 17,-7 12 22-17,-3 11-14 16,3 12 25-15,0 5 18-1,0 0-1 16,0 17 1-16,-10 11 12 17,-4 7 3-17,-3 5 6 16,-14 9 3-15,-7 2 11 15,-7 1 6-16,-14 9 1 17,-24-12 13-17,0 2 8 0,7-7-11 17,-7-9-17-17,14-19 9 16,10-3-2-16,7-8-6 17,7-5-6-15,-3 0-9-2,10 0-25 15,0 0-46-14,0 0-47 7,24-5-14-1,4 3 85 10,3 2 42-17,7 0 5 16,7 0 0-15,-17 18-15 16,-4 5-3-17,-10 6 18 16,-7 9 2-15,-7 5 43-1,0 7-16 16,-21 1-6-15,-10 1-12 14,-4-7 2-14,4-1-12 15,-7-19-1-16,7-5-31 2,3-12-72 13,14-6-87-14,14-2-94 14,0-15-239-14,21-2-309-1</inkml:trace>
    </iact:actionData>
  </iact:action>
  <iact:action type="add" startTime="498918">
    <iact:property name="dataType"/>
    <iact:actionData xml:id="d188">
      <inkml:trace xmlns:inkml="http://www.w3.org/2003/InkML" xml:id="stk188" contextRef="#ctx0" brushRef="#br1">3002 15842 1217 0,'0'0'527'3,"0"0"-322"26,0 0-11-28,0 0-57-1,0 0-82 0,0 0-39 7,0 0 14-2,-72 62 35 5,47-46-9-4,18-4-36 4,1 0-19-5,6-1-1 2,0 1-17 1,0 0-10 0,31-1-1-2,7-1-8 2,-4-5-35 1,11-3 13-2,-7-2-21-1,-6 0-26 2,-12 0 48 0,-6 0 7 0,-14-7 50-2,0-9 74 2,-7-3-47 0,-14-7-16 0,-10-2-11-2,4 0-66 4,2 3-70-4,5 5-67 4,2-7-120-6,11 9-43 4,7 0-198-7</inkml:trace>
    </iact:actionData>
  </iact:action>
  <iact:action type="add" startTime="499596">
    <iact:property name="dataType"/>
    <iact:actionData xml:id="d189">
      <inkml:trace xmlns:inkml="http://www.w3.org/2003/InkML" xml:id="stk189" contextRef="#ctx0" brushRef="#br1">3802 15410 54 0,'0'0'1806'5,"0"0"-1318"3,0 0-286 0,0 0-79 0,0 0-95-2,0 0-28 3,0 0-28-2,0 78 28 3,7-30 28-6,-1 7-4 4,-6 7-15 0,0-3-9 0,0-3-70-2,0-9-150 2,0-14-297 0,0-17-210 0,0-16-448-7</inkml:trace>
    </iact:actionData>
  </iact:action>
  <iact:action type="add" startTime="499825">
    <iact:property name="dataType"/>
    <iact:actionData xml:id="d190">
      <inkml:trace xmlns:inkml="http://www.w3.org/2003/InkML" xml:id="stk190" contextRef="#ctx0" brushRef="#br1">3646 15590 1083 0,'0'0'623'1,"0"0"-455"0,0 0-98-1,0 0-14 0,0 0-20 18,0 0-29-18,169-89-7 13,-113 79-34-13,23 5-93 7,-9 2-171 2,-5 3-456-8</inkml:trace>
    </iact:actionData>
  </iact:action>
  <iact:action type="add" startTime="499994">
    <iact:property name="dataType"/>
    <iact:actionData xml:id="d191">
      <inkml:trace xmlns:inkml="http://www.w3.org/2003/InkML" xml:id="stk191" contextRef="#ctx0" brushRef="#br1">4532 16290 1075 0,'0'0'370'5,"0"0"-189"3,0 0 43 0,0 0-56 0,0 0-81-2,0 0 48 3,0 0 84-2,-35 35-44 2,18-74-124-3,-4-7-24 1,7-21-9 1,-10-20-17 0,10-15-2-1,-3-6-12 0,3-10-18 3,7 5-8-4,7 7-15 2,0 13-25-1,7 13-16 7,24 13 40 3,-3 20-14-17,10 11 38 0,7 18 26 16,0 11 5-15,-7 7 0 15,7 5 0-16,-17 24 2 18,-4 7 11-18,-10 13 5 0,-14 3 1 16,0 9 9-16,-7-1 14 16,-24 2 1-16,-4-6 1 17,-3-4-4-17,0-12-20 16,7-13-8-15,3-12 5 15,4-7-6-16,17-8-11 1,0 0-11 15,7 0-64-16,0-10-81 8,14-8-54 1,17 6 103 8,7-3 87-17,-3 7 19 16,10 3 1-16,-7 5 9 17,-7 0 38-17,-4 7-8 0,-2 19-20 16,-11 1 14-16,-14 9-8 17,0 4 6-17,0 5 3 17,-14 3-15-16,-11-2-3-1,-2-8-16 15,-4-3-101-14,10-16-136 15,-3-6-366-16,10-13-651 0</inkml:trace>
    </iact:actionData>
  </iact:action>
  <iact:action type="add" startTime="500574">
    <iact:property name="dataType"/>
    <iact:actionData xml:id="d192">
      <inkml:trace xmlns:inkml="http://www.w3.org/2003/InkML" xml:id="stk192" contextRef="#ctx0" brushRef="#br1">5078 16010 1390 0,'0'0'559'23,"0"0"-432"-22,0 0-11-1,0 0-9 3,0 0-70 3,38 163-37 2,-38-113-64 0,0-9-322 0,0-8-761-6</inkml:trace>
    </iact:actionData>
  </iact:action>
  <iact:action type="add" startTime="502696">
    <iact:property name="dataType"/>
    <iact:actionData xml:id="d193">
      <inkml:trace xmlns:inkml="http://www.w3.org/2003/InkML" xml:id="stk193" contextRef="#ctx0" brushRef="#br1">5892 15506 35 0,'0'0'0'8,"0"0"-13"0,0 0-9-3</inkml:trace>
    </iact:actionData>
  </iact:action>
  <iact:action type="add" startTime="502830">
    <iact:property name="dataType"/>
    <iact:actionData xml:id="d194">
      <inkml:trace xmlns:inkml="http://www.w3.org/2003/InkML" xml:id="stk194" contextRef="#ctx0" brushRef="#br1">5892 15506 26 0,'-70'-37'123'0,"63"34"-77"1,7-2-16-1,0-1-10 0,0-3-20 0,0 1-7 1,0 3-16-1,7-3 10 0,0 3 12 20,4-2-5-20,-11 0 6 3,7 2 1 4,-1 0 0-2,-6-1 12 3,7 4 6 0,-7-1-10 3,0 1-9 6,7 2-18-16,0-5-75 0,-7 5-34 2</inkml:trace>
    </iact:actionData>
  </iact:action>
  <iact:action type="add" startTime="503058">
    <iact:property name="dataType"/>
    <iact:actionData xml:id="d195">
      <inkml:trace xmlns:inkml="http://www.w3.org/2003/InkML" xml:id="stk195" contextRef="#ctx0" brushRef="#br1">5930 15288 22 0,'0'0'94'5,"0"0"1"5,0 0-16-6,0 0 6 4,0 0-5 0,0 0-18 0,0 0-23-2,0-13 0 3,0 13 17-2,0 0 7 2,0 0 4-2,0 0 11-1,0 0 16 2,0 0 23 1,0 0-20-4,0 0 0 4,0 0 35-1,0 0 13-1,0 0-24 2,0 0-16-2,0 0-19-1,0 0-33 4,7 0 14-3,-7 0 0-2,0 0-9 3,6 0-2 1,-6 0 1-2,0 0 4-1,0 0-8 2,7 0 0 0,-7 0-2 1,0-4-4-3,0 4-1 1,7 0 12 2,-7 0 8-2,0 0-4 0,0 0-6 0,0 0-1 2,0-1-4-2,0 1 4 1,0-4-3-2,0 3-14 4,-14-3-1-4,1 2-3 0,-12 2-19 2,5 0-6 0,-12 0-9 0,-6 0-11-2,0 23 5 2,-7 7 5 0,-7 13 0 1,1 8 0-3,6 9 1 2,0 8 7 1,0 5 5 7,24 2 0-16,0 6 0 16,21-2 2-15,0-1-5 15,7-8 10-15,38-5 13-1,14-10 16 17,7-7 0-16,30-10 4 13,8-16-6-13,10-6-2 16,4-3-17-17,-4-13-20 16,-10 0-7-16,0 5-105 18,-21-5-193-18,-31 0-352 0</inkml:trace>
    </iact:actionData>
  </iact:action>
  <iact:action type="add" startTime="506411">
    <iact:property name="dataType"/>
    <iact:actionData xml:id="d196">
      <inkml:trace xmlns:inkml="http://www.w3.org/2003/InkML" xml:id="stk196" contextRef="#ctx0" brushRef="#br1">7262 15738 674 0,'0'0'813'7,"0"0"-523"2,0 0-103-3,0 0 0 2,0 0-65 0,0 0-76 0,0 0-24-2,0 0 30 3,0 5 9-3,0 5-12 2,0 8-7-2,0 4 25 2,0 11-3 1,0 5-36-2,-7 2-10 2,0 0-9-4,0-1-8 5,7 1 0-4,-7-3-1 5,0-2-11-8,7-2-67 7,0-5-114 2,-10-6-142 5,3-11-313-16,-7-11-460-1</inkml:trace>
    </iact:actionData>
  </iact:action>
  <iact:action type="add" startTime="506726">
    <iact:property name="dataType"/>
    <iact:actionData xml:id="d197">
      <inkml:trace xmlns:inkml="http://www.w3.org/2003/InkML" xml:id="stk197" contextRef="#ctx0" brushRef="#br1">6964 15967 337 0,'0'0'1085'2,"0"0"-882"5,0 0-143-1,0 0 74 2,156 0-33 0,-87 0-73 0,4 5-13-2,-4 6-15 5,-10 6-26-7,7 6-131 4,-11-9-172-2,-14 4-449-5</inkml:trace>
    </iact:actionData>
  </iact:action>
  <iact:action type="add" startTime="507074">
    <iact:property name="dataType"/>
    <iact:actionData xml:id="d198">
      <inkml:trace xmlns:inkml="http://www.w3.org/2003/InkML" xml:id="stk198" contextRef="#ctx0" brushRef="#br1">7791 16856 1265 0,'0'0'522'7,"0"0"-413"1,0 0 127-2,0 0-1 1,0 0-181-1,0 0-42 3,0 0 16-1,-7-171-1 0,0 108-10-1,0-5-8-1,1-8-8 4,6-2 0-4,-7-2-1 0,7-11-1 2,0 7-23 0,13-6-12 0,19 12-23-2,-5 0 12 4,18 5-2-2,0 13 24 8,7 6-3-15,-14 14 26 16,7 10-7-16,-14 11 8 15,-3 14-11-16,3 5 2 0,-10 0-4 16,3 22-4-16,-10 8 18 16,-14 8 7-15,0 7 2 15,0-2 9-16,0 4 20 17,-21 2 11-15,-3-2-11-2,-14-3-13 14,17-4-11-14,-3-13-8 17,3-4-5-17,7-13 6 17,4-5 1-17,10-5 1 16,0 0-9-15,0 0-59 1,17 0-117 5,4-2 71 1,10-7 87 8,7 9 18-16,-3 0-1 16,-4 0-1-15,0 14 2 15,-10 8 18-16,-7 5 3 17,-4 6 11-16,-10 1 8 0,0 0 4 14,0 5 5-14,-17 1-19 14,-11-5-20-14,4-2-9 15,-4-5-1-16,-3-9-63 17,0-11-127-17,10-8-383 16,7 0-603-15</inkml:trace>
    </iact:actionData>
  </iact:action>
  <iact:action type="add" startTime="507718">
    <iact:property name="dataType"/>
    <iact:actionData xml:id="d199">
      <inkml:trace xmlns:inkml="http://www.w3.org/2003/InkML" xml:id="stk199" contextRef="#ctx0" brushRef="#br1">8456 16320 626 0,'0'0'709'6,"0"0"-536"3,0 0-134-2,0 0-39 0,0 0-9 2,0 0 9-2,0 0 11 1,114 14 10 5,-87-5 20-12,-2-4-16 6,-5 4-12 1,-2 4-5-1,-4-3-7 0,-14 7 4 2,0 2 13-2,0-2 36-1,0 3 26 3,-14 2 9-2,-10 1-7 1,3-5 44-1,-3-2 1 0,3 1-50 1,3-10-13 0,12 3-23-2,6-4-23 5,0-6-18-5,0 0-6 2,0 0-2-2,24 0-4 1,3 0-2 1,18 0-31 1,38 0-160-1,-17 0-305-3,3-6-412-4</inkml:trace>
    </iact:actionData>
  </iact:action>
  <iact:action type="add" startTime="508500">
    <iact:property name="dataType"/>
    <iact:actionData xml:id="d200">
      <inkml:trace xmlns:inkml="http://www.w3.org/2003/InkML" xml:id="stk200" contextRef="#ctx0" brushRef="#br1">9127 15685 1194 0,'0'0'515'6,"0"0"-338"0,0 0-13 3,0 0-52-2,0 0-16 1,0 0 2-2,0 0-35 3,83 95 31-2,-62-39 31 3,-4 12-25-5,4 5-24 3,-4 0-30 1,4-5-16-2,3-8-21-2,-3-12-8 3,0-15 1 0,3-12-1 2,-3-11-1-6,3-10 6 4,-3 0 26 1,3-33 20-1,14-23-11-2,-11-17-38 2,12-13-3 0,-8-1-87-1,-17-7-70 2,6 16-46-4,-9 7-76 12,-11 23-195-16,0 15-244-1</inkml:trace>
    </iact:actionData>
  </iact:action>
  <iact:action type="add" startTime="508875">
    <iact:property name="dataType"/>
    <iact:actionData xml:id="d201">
      <inkml:trace xmlns:inkml="http://www.w3.org/2003/InkML" xml:id="stk201" contextRef="#ctx0" brushRef="#br1">10023 15758 1373 0,'0'0'741'5,"0"0"-559"5,0 0-44-4,0 0-60 5,0 0-61-8,0 0 2 6,14 162 33-1,-14-82-10 0,0 0-29-3,-7 3-4 3,-7 1-9 0,7-16-71 1,0 5-157-3,7-18-273 2,0-28-271-7</inkml:trace>
    </iact:actionData>
  </iact:action>
  <iact:action type="add" startTime="509092">
    <iact:property name="dataType"/>
    <iact:actionData xml:id="d202">
      <inkml:trace xmlns:inkml="http://www.w3.org/2003/InkML" xml:id="stk202" contextRef="#ctx0" brushRef="#br1">9791 15856 1485 0,'0'0'650'10,"0"0"-550"-5,0 0-27 3,0 0 17-1,149-90-59 0,-87 82-22 0,4 3-9 1,-7 5-1-2,0 0-17 2,3 0-99 0,-10 22-89 1,-7 21-311-3,-17-5-130 3,-22-1-268-9</inkml:trace>
    </iact:actionData>
  </iact:action>
  <iact:action type="add" startTime="509315">
    <iact:property name="dataType"/>
    <iact:actionData xml:id="d203">
      <inkml:trace xmlns:inkml="http://www.w3.org/2003/InkML" xml:id="stk203" contextRef="#ctx0" brushRef="#br1">9701 16503 1405 0,'0'0'327'2,"0"0"-268"6,0 0 17-3,0 0 109 5,149 0-90-4,-73-5-50 4,7-15-17-6,-3 7-28 4,10-9-85 0,38-5-202 1,-24 4-291-1,-21-5-472-8</inkml:trace>
    </iact:actionData>
  </iact:action>
  <iact:action type="add" startTime="509514">
    <iact:property name="dataType"/>
    <iact:actionData xml:id="d204">
      <inkml:trace xmlns:inkml="http://www.w3.org/2003/InkML" xml:id="stk204" contextRef="#ctx0" brushRef="#br1">11061 15929 1557 0,'0'0'557'5,"0"0"-340"11,0 0-91-15,0 0-48 14,-149-63-55-14,94 61-17 15,3 2-5-15,17 0-1 15,4 0 1-16,7 5 0 17,10 7 0-16,7 6-1-1,7-2-2 15,0 1-11-14,0 6 4 15,14 5-1-16,17-1 5 17,14 5 5-17,7 6 9 16,0 0-2-15,0 2 3-1,-7 3-1 16,0-3 8-16,-24 0 13 17,-4-1-11-17,-10-6-1 16,-7-3 3-15,-24 3-3 15,-11-12 4-16,-27 2-7 17,-11-8-15-16,-62-15-49-1,25-5-134 15,13-17-494-14</inkml:trace>
    </iact:actionData>
  </iact:action>
  <iact:action type="add" startTime="510272">
    <iact:property name="dataType"/>
    <iact:actionData xml:id="d205">
      <inkml:trace xmlns:inkml="http://www.w3.org/2003/InkML" xml:id="stk205" contextRef="#ctx0" brushRef="#br1">12888 15955 909 0,'0'0'663'4,"0"0"-437"4,0 0 37 0,0 0-61 1,0 0-111-3,0 0-66 1,0 0 12 1,14 40 13 0,-7-7-18 2,-7 7-12-6,0 5-8 4,0 3-12 0,0-2-92 0,0-6-198-2,0-12-320 2,-7-18-387-7</inkml:trace>
    </iact:actionData>
  </iact:action>
  <iact:action type="add" startTime="510497">
    <iact:property name="dataType"/>
    <iact:actionData xml:id="d206">
      <inkml:trace xmlns:inkml="http://www.w3.org/2003/InkML" xml:id="stk206" contextRef="#ctx0" brushRef="#br1">12812 16030 712 0,'0'0'757'1,"0"0"-653"14,0 0-28-14,0 0 17 4,201-30-61 11,-125 22-32-15,7 6-10 15,28 2-82-15,-15 0-141 15,-19 0-270-16</inkml:trace>
    </iact:actionData>
  </iact:action>
  <iact:action type="add" startTime="511128">
    <iact:property name="dataType"/>
    <iact:actionData xml:id="d207">
      <inkml:trace xmlns:inkml="http://www.w3.org/2003/InkML" xml:id="stk207" contextRef="#ctx0" brushRef="#br1">14251 15668 472 0,'0'0'626'4,"0"0"-340"5,0 0 11-1,0 0-10 0,0 0-63-3,0 0-21 4,0 0-43-1,-34-23-60-1,3 23-52-1,0 0-29 3,-14 0-2-2,-7 18-4 2,14-1-1-3,3 6-4 2,4 5-7 1,0-6-1-2,17 0 0-2,7-1-1 3,7-4-5 0,0 1-8 1,7-6-37-2,24-2 14-1,7-2 27 3,4 0 10-1,13-1 6-1,-20-2-6 1,3-3 1-1,-7 7-1 1,-24-2 0 0,0-2 0-2,-7-3-14 1,0 7 13 2,0 3 1 0,-21 11 1-3,-10 4 20 3,-14 6-12 3,0 7 3-7,-7 1-1 7,14-1-5-10,0-3-5 13,10-2-1-14,14-4 0 15,4-6 0-15,10-4-6 16,0 1 5-16,10-4-1-1,25 5 2 14,10-11 0-13,14-2 11 15,3 0-11-16,-3-7 0 19,-7-1-128-19,0-2-181 14,-21 0-318-13,-17 0-484 0</inkml:trace>
    </iact:actionData>
  </iact:action>
  <iact:action type="add" startTime="512027">
    <iact:property name="dataType"/>
    <iact:actionData xml:id="d208">
      <inkml:trace xmlns:inkml="http://www.w3.org/2003/InkML" xml:id="stk208" contextRef="#ctx0" brushRef="#br1">12708 16055 234 0,'0'0'313'7,"0"0"-89"2,0 0-25-4,0 0-23 4,0 0-31-1,0 0 25 1,0 0-3-5,0-18 18 4,7 11-91 1,0 5-31-2,10-3 20-1,-3 0-33 3,17 5 1-2,4 0-6 1,10 0-24 0,7 0-11-1,3 0-10 3,-3 0-28-5,0 0-135 1,-17 0-324 3,-11 0-392-9</inkml:trace>
    </iact:actionData>
  </iact:action>
  <iact:action type="add" startTime="512506">
    <iact:property name="dataType"/>
    <iact:actionData xml:id="d209">
      <inkml:trace xmlns:inkml="http://www.w3.org/2003/InkML" xml:id="stk209" contextRef="#ctx0" brushRef="#br1">12940 15803 434 0,'0'0'790'9,"0"0"-628"-1,0 0-99 0,0 0 111-3,0 0-45 3,0 0-48 0,14 157 6 1,-14-117-46-4,0-8-41 3,0 9-13 1,7-14-253-1,-7-12-804-8</inkml:trace>
    </iact:actionData>
  </iact:action>
  <iact:action type="add" startTime="522677">
    <iact:property name="dataType"/>
    <iact:actionData xml:id="d210">
      <inkml:trace xmlns:inkml="http://www.w3.org/2003/InkML" xml:id="stk210" contextRef="#ctx0" brushRef="#br1">7815 17118 390 0,'0'0'339'8,"0"0"-209"0,0 0-48-1,0 0 47 2,0 0-29-3,0 0-35 2,7 0 9-2,-7 0 36 4,0 0 25-4,0 0-27 2,0 0 17-2,0 0 1 2,0 0-31 0,0 0 9 1,0 0-20-3,0 0-22 1,0 0 2 2,0 0-17-2,0 0 7-1,0 0 5 3,0 0-1-2,0 0-12 1,0 0 0-2,0 0-10 3,0 0-2-2,0 0-8 2,0 0-7-4,0 0 2 4,0 0 1-2,0 0-1 1,7 0-4-2,-7 0-8 2,0 0 0 0,7 0-8 8,4 0 7-16,2 0-7 6,8 0 24 4,10 0 36-3,7 0-23-2,7 0 1 6,0 0-10-6,0 0-9 3,-10 0-8-2,10 0 0 2,0 4-2 1,0 1 7-2,0 0 1-1,-7 1 15 2,7-1-11 1,0-5-4-2,0 2 0-1,7-2-1 2,0 0-1 2,0 0 4 26,-1 0 5-36,8 0-11 1,0 0-8-1,-3 0 4 0,2 0-9 11,1 4 7-8,-7 2 1 10,7-6 1 4,-7 5 7-17,10 0-5 0,-3-5 4 16,0 3-4-16,0 0 6 17,10-1 5-17,-10-2-10 17,10 0 8-17,-3 0 3 17,-8 0-12-16,1 0-4-1,10 0 2 15,4 0 4-14,3 0 5 15,-3 0 1-16,10 0 2 16,0 0-5-15,7 0-5 16,-11 0-6-17,11 0 0 16,-7 0 0-16,7-2 1 0,-17-1 8 16,10 0-7-16,-7-2-2 17,-10 5 3-17,3 0-3 17,-3 0 0-17,-7 0-5 17,-7 0 5-16,0 0-5-1,-7 0 0 15,-14 0 0-14,0 0 0 15,-17 0 0-16,-7 0-1 16,-7 0 1-15,0 0-1 2,0 0-25 4,0 0-89 1,-52 13-142 1,0 2-290-2,-7-4-725-7</inkml:trace>
    </iact:actionData>
  </iact:action>
  <iact:action type="add" startTime="529113">
    <iact:property name="dataType"/>
    <iact:actionData xml:id="d211">
      <inkml:trace xmlns:inkml="http://www.w3.org/2003/InkML" xml:id="stk211" contextRef="#ctx0" brushRef="#br1">4345 16863 322 0,'0'0'216'6,"0"0"-131"2,0 0-27-2,0 0 22 2,0 0-40 0,0 0 2 0,0 0 36-1,0-5 46 1,0 3 24 0,0-1-27 0,0 3-19-2,0 0-18 1,0 0-39 1,0 0 22 0,0 0 6-1,0 0 16 0,0 0 9 2,0 0 6 1,0 0-15-7,0-2 14 5,0 2-4 0,0 0-8 0,0 0-23-1,0 0 5 0,0 0-2 1,0-3-1 0,0 3-15-2,0 0-18 4,0 0-4-4,0-2-2 3,17 2-11-1,4 0-4-3,10 0 29 3,14-6 28 0,14 6-34 1,0 0 8-3,17-5 8 2,-4 5-24 0,5 0-1 0,-1-5-1-3,3 4-10 3,-3-3 8 0,7 4 8 2,-10-2-13 2,-7 2-4-11,3 0 5 13,-3 0-3-13,-4 0-5 15,4 0-6-16,0 0 3 16,3 0 8-16,-3 0-2 17,3 2 1-17,3 2 8 17,-2-3 2-16,2 4 2-1,4-5-10 15,-10 0 2-14,10 0-4 15,-10 0 4-16,0 0-11 17,-4 0-5-17,-3 0-6 16,0 0 0-15,0 0 0 15,-8 0 5-15,12 0-5-1,-11 0 5 16,0 0-6-16,-7 0 0 16,-7 0 0-15,-4 0 0 15,-10 0 0-16,-17 0-15 18,0 0-42-18,-7 0-72 0,0 0-48 15,-45 18-74-14,-7-1-203 15,0 5-570-15</inkml:trace>
    </iact:actionData>
  </iact:action>
  <iact:action type="add" startTime="531852">
    <iact:property name="dataType"/>
    <iact:actionData xml:id="d212">
      <inkml:trace xmlns:inkml="http://www.w3.org/2003/InkML" xml:id="stk212" contextRef="#ctx0" brushRef="#br1">4957 18221 599 0,'0'0'866'7,"0"0"-690"2,0 0-71-1,0 0 38-3,0 0-17 4,0 0-53-1,0 0 32 1,0 0 40-5,0 0-4 4,0 0-30 0,0 0-36 0,0 0 2 7,0 0-10-15,0 0-8 7,0 0 0 1,0 0-9 0,0 0-4-2,0-6-6 5,7-5-13-5,-7 0-25-1,0-6 4 4,11-7-5-2,-11-3-1 2,7-1 1-3,-7-7 0 2,6 2 0-1,-6 1 5 3,7-4-5-5,-7-1 0 2,7-2 0 8,-7 4 0-14,7 1 0 14,-7 0 1-15,0 1-1 17,0-2 8-17,0 3-9 16,0-1 8-15,0-7-7 15,0 7 0-14,0-2 1-2,0 2-1 15,0 0 0-14,0 1 5 15,0 1-6-16,0 3 1 16,0 1 0-16,0 0-1 17,0 4 1-17,0 0-1 17,0 1 0-17,0-1 0 1,-7 0 0 14,7 2 0-15,0 4 0 17,-7 4 1-17,7-3 0 17,-7 5 0-17,7-2 0 16,0 6 0-15,-6-1-1 16,6 3 1-17,0-5 0 0,0 2 4 15,-7-4-5-14,-4 2-1 15,11-3 0-16,0 3 1 17,-7 0 0-17,7-3-1 16,0 4 1-15,0-1 0 15,-7 2-1-15,7-2 0-1,-7 5 1 16,7-1 0-16,0 5 0 16,0-4 0-15,0-1 1 3,0 6-1 3,0-7 0 1,0 3 1 6,-6 3-1-13,6 1 0 6,0 0 0 1,0-5 1-1,0 5 0 1,0 0 0 1,0 0 0-2,0 0 5-2,0 0-5 3,-7 0 0 0,7 0 5 1,0 0 5-3,0 0 2 1,-11 0-1 2,11 0-10-1,-7 0-2-3,0 6-1 5,-6 16-8-3,-1 0 8 1,-11 10 1 5,5 3 0-12,-4 6 1 15,3 2 1-16,-3-8-2 16,3 3 0-15,14-3 1 15,-10-2-1-16,3-10-1 17,7-8 1-16,0-2 0-1,7-9 0 16,0-1 1-15,0-3-1 14,0 0 2-14,0 0 11 4,0 0-1 4,0 0 5-3,0 0-4 1,0 0 1 1,0 0-8 0,0 0-6-2,0-7 1 3,0-9 0-1,7-4-1 0,7-5 1 0,-1-5-1 9,5-3 2-16,-4 0-2 15,-1 0 1-15,-2 3 0-1,3 2-1 17,-7 0 0-17,0 11-1 15,6-3 1-14,-2 3 0 15,-11 4-1-15,7 3 0 15,0-2-5-16,-1 7 5 17,-6-1-5-17,7 1 4 0,-7 3 1 16,0-2 0-16,7 4-7 17,-7 0 2-17,0 0 5 6,0 0-8 1,0 0 3 2,11 0 0-4,-11 0 4 2,14 0 1 2,-8 0 0-1,1 0-1-2,7 0 1 3,4 0 1-1,-5 0 0 1,12 17 12 8,2-7 6-17,4 7 1 16,-3 1 5-15,3 4-4-1,7-2-1 16,-10 3-3-16,3 2 7 17,0 0 4-17,-3-1-3 16,-4-2-9-15,-3 1-6 16,-14-6-8-16,10-5 5-1,-10-1 0 16,0-6-6-16,-7-5-9 16,0 5-71-16,0-5-99 6,-14 0-203 3,-3 0-737-9</inkml:trace>
    </iact:actionData>
  </iact:action>
  <iact:action type="add" startTime="536959">
    <iact:property name="dataType"/>
    <iact:actionData xml:id="d213">
      <inkml:trace xmlns:inkml="http://www.w3.org/2003/InkML" xml:id="stk213" contextRef="#ctx0" brushRef="#br1">16857 18069 1267 0,'0'0'516'6,"0"0"-454"4,0 0 83-6,0 0 102 5,0 0-74-2,0 0-72 1,-52-35-36-2,42-15-5 2,-11-15-9 0,14-16 2 0,0-17-11-1,7-5-18 0,0-9-9 3,28-1-15-4,10 3-1 0,21 7 0 2,-7 9 0 1,17 8-14 12,-3 9-3-21,10 9 3 0,-11 12-7 17,-6 11 1-17,-7 17 12 16,-14 5-14-16,-7 14 16 17,-17 9-9-17,-14 0-7 16,7 0 10-15,-7 4 7 0,0 19 6 14,-7 4 13-15,-14 8 1 17,-10 9 5-17,-7 2-17 16,-7-6 14-15,11-2-7 15,-4-11-8-16,6-5 8 17,19-9-9-16,-1-7 5-1,14-6-5 16,0 4-7-16,0-4-51 5,14 8-51 6,6 1 70-5,11 7 31 5,1 1 2 6,-5 1 6-17,-2 4 0 16,-5 6 0-15,-13 0 11-1,-7 6 7 16,0 1-1-15,0 3-4 15,-27 2 0-16,-18-5-2 17,0 2-4-17,0-9-1 16,0-6-5-15,7-11-1-1,-1-4-53 16,19-7-87-16,6 0-203 17,14 0-301-17,0-7-487 0</inkml:trace>
    </iact:actionData>
  </iact:action>
  <iact:action type="add" startTime="537679">
    <iact:property name="dataType"/>
    <iact:actionData xml:id="d214">
      <inkml:trace xmlns:inkml="http://www.w3.org/2003/InkML" xml:id="stk214" contextRef="#ctx0" brushRef="#br1">17521 17692 1298 0,'0'0'359'6,"0"0"-197"2,0 0 78 0,0 0-41-1,0 0-86 0,0 136-63 1,0-101-16 0,0-8-22-1,-10-4-12 1,10-7-6-1,-14-16-136 1,14 0-241-2,-7-18-681-5</inkml:trace>
    </iact:actionData>
  </iact:action>
  <iact:action type="add" startTime="537936">
    <iact:property name="dataType"/>
    <iact:actionData xml:id="d215">
      <inkml:trace xmlns:inkml="http://www.w3.org/2003/InkML" xml:id="stk215" contextRef="#ctx0" brushRef="#br1">18085 17239 1751 0,'0'0'614'6,"0"0"-560"9,0 0-2-14,0 0 15 15,0 0-35-16,194-40-21 17,-149 35-10-17,0 5-1 2,-7 0-45 13,0 0-80-14,-17 0-216 16,-14 11-471-17</inkml:trace>
    </iact:actionData>
  </iact:action>
  <iact:action type="add" startTime="538134">
    <iact:property name="dataType"/>
    <iact:actionData xml:id="d216">
      <inkml:trace xmlns:inkml="http://www.w3.org/2003/InkML" xml:id="stk216" contextRef="#ctx0" brushRef="#br1">18027 17525 208 0,'0'0'1675'1,"0"0"-1376"-1,0 0-215 20,0 0-54-19,0 0-2 2,0 0-28 3,179-6-89 3,-113 1-105-2,24-1-125 2,-14 1-306-4,-10-6-311-4</inkml:trace>
    </iact:actionData>
  </iact:action>
  <iact:action type="add" startTime="538438">
    <iact:property name="dataType"/>
    <iact:actionData xml:id="d217">
      <inkml:trace xmlns:inkml="http://www.w3.org/2003/InkML" xml:id="stk217" contextRef="#ctx0" brushRef="#br1">19162 16835 1018 0,'0'0'663'5,"0"0"-444"4,0 0 7-1,0 0-50-1,0 0-84 0,0 0-81 1,0 0 3 0,20-27 20-1,11 25 22-1,21 2 4 2,7 0-26 0,0 0 18 0,17 7-13-2,0 5-29 2,-3 9-4 1,-14 2 2-2,-14 0-8-1,-7-1-1 4,-14 1 1-4,-24 5 2 3,0-6 19-4,0 6 25 3,-31-1 18 0,-14 1-1 2,-7-3-14-5,-7 2-14 12,-3 0 1-17,17-8 4 16,3 1-15-16,18-9-19 17,3 1-1-16,11-1-5 15,10 1-13-15,0 3-1-1,17 8 14 15,28 12 0-15,7 10 1 17,14 5 11-16,10 10-3 14,4 3 12-14,-4 4 15 16,-17 1-1-17,-14-1 5 16,-21-4 17-16,-24 3-9 0,0-3 3 17,-45-8 10-17,-24-5-17 16,-42-9-17-15,-62-27-27 15,-35-14-11-16,14-17-130 16,21-25-76-14,63 6-112-2,58 13-391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03T02:46:46.80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033">
    <iact:property name="dataType"/>
    <iact:actionData xml:id="d0">
      <inkml:trace xmlns:inkml="http://www.w3.org/2003/InkML" xml:id="stk0" contextRef="#ctx0" brushRef="#br0">1767 13381 519 0,'0'0'180'6,"0"0"-101"3,0 0 11-3,0 0-12 2,0 0-9-1,0 0-38 0,-10-35 41 2,3 26 32-2,7 2 25 1,-7 1-20-2,7 0-4 4,-7 1-33-3,0-1-5-1,0 1-11 2,0-1-17-1,-3-3-5 1,3 2 5-1,-7 0-8 1,7-2-12 0,-10 0-6 0,3-1 5-2,0 2-8 3,-10-1 14-2,3-2-18 0,-3 4-5 0,-11 2 0 1,-3-1 0 0,-7 4-1 0,0 2 7-1,-7-3-6 0,0 3-1 2,7 0 1-3,0 0-1 5,0 0 1-7,0 0 0 4,7 0-1 0,4 5 1 0,-4 3 0-2,0 0 0 3,0-1-1 0,0 0 2 9,3 1-1-18,4 2-1 16,0 0 0-16,3 3 0 16,-3 0 0-16,-7 5-1 0,10 5 1 17,-10-1 0-17,7 2 0 17,-4-1 0-17,11 2 0 16,-7 1 0-15,17-1 0 0,-7 0-1 15,4 5 1-16,3-2-2 16,7 5-4-16,0-1 5 16,0 1-1-15,-3 2 1 15,10 1 0-16,0-1-1 17,0-2 1-17,0-1 0 16,0-2-5-15,0-2 4-1,0 0-4 16,0-3-5-15,10 1 9 15,4-2 2-15,7 4 33 15,3-2-11-15,-3-1 8-1,10 0-8 16,0 0 6-16,4 0-7 16,-4-2-2-16,7-1-6 17,-10-1-4-17,10-1-8 16,-7-3 14-15,7-1 18 15,-3 1 11-16,10-6 5 17,7 1-18-17,-1 0-9 0,12-1-6 16,-4-1 11-15,-1 3 4 15,1-3-13-16,3 2 1 16,-10 0-2-15,14-1 0 0,-7 1 9 15,10-2 12-16,-10-2-12 16,0 2-10-16,10-3 9 16,-3-2-5-15,-1 3-4 15,5-3-1-15,-5 0 6 15,5-2 1-16,9 2-2 16,-3-1 15-15,7-1-6-1,-3-1-5 16,3 1-14-16,0 0-2 17,0 2-1-17,-3-2 4 16,-4-1-5-15,-4 0 8 16,5 1-2-17,-12-1 3 0,-2-2-3 16,2 0-4-16,1 0 5 17,-4 0-4-17,4 0-3 16,10 0-4-15,-10-7 5 15,10-1-1-15,-10 0-5 15,0 3 1-16,3-4-1 0,-10 4-1 17,6 0 2-17,5 0 4 16,-5-3-5-15,5-2 6 15,2 0-6-16,-3 0 7 17,-3 0-7-17,0-7-1 0,3 1 1 17,-10 4 0-17,0-4-1 16,-7 0 1-16,-7 3 0 17,0-5 0-17,0 2 6 16,7-9-6-15,-14 0 5 15,7-5-5-15,0 0 0-1,-18-6 0 16,11 1 0-16,-7-2 5 16,-10-4-5-15,3 4 6 15,-10-4-6-16,-7 3 5 17,10 3-6-16,-17 5 1-1,0 0 0 16,0 3 4-16,0 3-5 16,-10-2 0-16,-11-1-1 17,-17 0 1-17,-7-4 6 16,-7 1-5-15,-6 0-1 16,-19 2 0-17,5 5 0 0,-4 3 2 16,3 5 8-16,-3 2-2 16,3 1-7-15,-10 2 9 15,7-3-4-16,-4 4 0 17,-10-4-5-17,14-1 0 0,-14 5 5 17,11-1-6-17,-11 2 1 16,0 1-1-15,0 1 0 15,0 1 0-16,0 4 1 17,0-3 15-16,10-1-1-1,-3 1-4 16,-7-6-4-16,7-1 2 16,11 1-8-15,-11 0 5 15,17 1-4-16,-10 0 7 16,17 4-8-15,-10 1 1 15,10 1-1-15,-7 1 0-1,-3 2-1 16,3 0 0-16,-10 0 1 16,-3 0-1-15,-11 0 0 16,7 0 0-16,-1 0 1 14,12 0 0-14,-4 0 0-1,24 0-1 16,7 2-6-16,10 1-5 17,-20-3-86-17,13 0-175 16,4 0-356-15</inkml:trace>
    </iact:actionData>
  </iact:action>
  <iact:action type="add" startTime="49269">
    <iact:property name="dataType"/>
    <iact:actionData xml:id="d1">
      <inkml:trace xmlns:inkml="http://www.w3.org/2003/InkML" xml:id="stk1" contextRef="#ctx0" brushRef="#br0">3047 5491 127 0,'0'0'294'8,"0"0"-138"0,0 0-45 0,0 0-11-2,0 0 34 2,0 0-50 1,0 0 19-2,0-31 21-1,0 26-8 2,0 1 3 0,0-1-5-1,0 3-24 0,0-4-6 1,0 4-12 0,0-1-2 1,0-2-30-4,-7 0-15 4,7 3-9-2,-14-4-15 0,8 5 30 0,-1 1 17 1,-11-4-23 1,5 2-15-2,-8 2-1 0,-3-3 1 0,3 3-10 2,-3 0 0-2,-4 0 0-2,4 0-1 4,-7 5 1-1,-4 8 0 0,4 0-1-1,10 2 1 0,-10-2 0 1,17 1 2 0,-10 4 3-2,10-3-5 2,7 5 0 0,-10 3-9 0,17 2-1-1,-7 0 10-1,7 1 14 2,0 1 5 0,0-1-11 2,0-2 1 6,0 2-1-15,7-2-8 15,17 3 0-16,-3-5-7 18,17 3 6-17,0-2 1-1,0-3 6 14,7 0-4-13,7-2 0 15,-7-3 13-16,0 3-9 17,7-4 7-17,-7 1-7 17,-11 1 0-17,11-2-6 16,-7 2 1-16,7-4-1 0,-7-1 0 17,7-1 8-17,0-3 0 16,0 4 1-15,-3-5-7 15,3 3-1-16,0-2 10 17,7 0-11-16,-7-3 10-1,0 0-1 15,-7-1 0-14,7-1-8 15,-7 1 0-15,7-1 1 15,-7 1-1-16,-4-1 0 16,4 1 0-15,1-1 6 15,-1 1-1-16,-4-1-5 0,4 1 10 17,7 0-5-17,0-1 0 17,0 1-5-17,0-3 0 16,0 0 0-15,0 0 1 15,0 0 4-15,0 0-5-1,7 0 0 16,-7 0 5-16,0-3 3 16,0-2-8-15,-10 2-1 15,3 1 1-16,7-1-1 17,-7 3 0-17,0-2 0 16,-4-1 1-15,4 1-1-1,0-1 1 16,1 3-1-16,-12 0-1 17,4 0 1-17,0 0-1 16,-3 0 1-15,3 0 0 16,-3 0 1-17,-4 0-1 0,7 0 0 16,-10 0-1-15,10 0 1 15,-10 0 0-16,10 0 0 16,-10 0 0-15,10 0 1 15,-3 0-2-15,3 0 2 15,0 0-1-16,-10 0 0 0,10 0 0 16,-3 0 0-15,-4 0 1 15,7 0-1-16,-10 0 0 17,0 3-1-17,3-3 0 17,-10 2 1-17,10-2 0 0,-3 0 0 17,3 0 1-17,3 3-1 16,5-3 0-16,-5 0 0 16,4 0 0-15,7 0 0 16,-17 0 0-16,10 0 0-1,7 0 1 15,-17 0-1-14,10 0 1 15,-3 0-1-15,3 0 1 14,-7 0 0-14,4 0-1 15,-4-3 1-16,-3 3 0 17,10-2 0-17,-3 2 0 0,-4-3-1 16,4 1 9-16,-4-1-9 17,7 1 11-17,-3-1-10 16,3 1-1-15,-3 0 8 15,-4-2-8-16,-3 4 0 17,3-2 0-16,-3 2 1-1,-4-2 0 16,4 2 0-16,3 0-1 16,4-3 2-15,3 3 4 15,-4-3-6-16,5 1 18 17,6 0-18-16,-11-2 2-1,11 3 5 15,-6 1-6-14,-5-4 0 15,-3 4-1-15,8 0 0 15,-12 0 0-15,1 0 0 15,3 0 0-15,-3 0 0-1,3-1 1 16,-3-4 0-15,3 2 1 14,-3-2-1-15,-4 2 0 17,-10 1 0-16,7-1-1 14,-7 1 1-14,0-1 0 15,3 1 0-16,-3-3 0 0,7 3 0 16,0-3 0-16,3 0 0 17,-3-1 5-17,-7-1-5 17,7-2-1-17,-4 3 0 16,4-2 0-15,-7 0 2 16,0 1-2-17,0-4 0 0,0 5-7 16,10-3 5-16,-10 0-4 17,0 0 5-16,7 0-11 14,-4-4 11-15,-3 3-1 18,0-3-4-18,7 1 5 0,-7-1-12 15,0-2-1-14,3 0 7 16,-3 0 5-17,0 0-8 16,0 0 9-16,-7 3 0 17,0-1-6-17,7-1 1 1,-7 2 5 15,0 2 1-16,0 1 0 16,0-1 0-15,0 0 0 15,0-1-1-15,0 4 1 14,0-4-1-14,0-1-9 15,0 1 2-15,-7 0 0 0,0-2 7 13,0-1 1-13,7 6 0 15,-7-3 0-15,-3 1 1 15,3-1 1-15,0 4 4 16,0 0-5-16,0-1 1-1,0 0-1 15,-10 1 7-15,10-3 1 16,-7 3 7-16,7 1-15 17,-17-1 1-17,10 2-1 16,0 0 0-15,-3 2 5 15,-4-2-5-15,-3 3 1 15,-4 0 4-16,-3-2 0 0,3 4-5 16,-10 0 11-15,0 0-6 15,0 0-5-15,0 0 11 16,-3 0-4-17,2 0-1 0,8 0 27 16,-7 0-16-16,4 0-16 16,-11 0-1-16,7 0 14 17,0 0-5-16,0 0-4 15,-7 0-5-16,10 0 1 17,-10 4-1-16,0 0 0-1,-7 1 0 16,0-2 0-16,-3 2 11 16,13-5 16-16,-3 0-7 16,0 0-3-15,0 0-5 16,0 0-7-17,0 0-5 0,7 0-1 17,-7 0 1-17,0 0-1 15,0 0 0-14,-7 0-1 15,7-3 1-16,-6 3 1 17,-1-2 0-17,0-1 16 16,0 3-17-15,0 0 17 0,0 0-16 14,-10 0 0-15,10 0 0 17,0 0 8-16,0-2-9 14,0 2 1-14,7-3 5 15,-7 1-5-16,7 0 0 18,0-2 0-17,0 2 0-1,0 2 0 15,0-3 0-15,0 3-1 17,11 0 2-17,-11-2-2 16,0-1 0-16,7 1 0 18,0 0 1-18,-7-2-1 0,10 3-1 15,-3-3 1-14,0 3 0 15,0-2-2-16,0 3 1 16,-7-2 1-15,3-1-1 15,-3 1 1-15,-7-1 0 16,-3 0-1-17,14 1-1 0,-15-1 2 16,4 1-2-16,0-1 2 16,7 1 0-15,-13 2 1 15,13-3-1-16,-7 3 0 17,0 0 0-16,0 0 1-1,0 0-1 15,7 0 1-14,-14-2-1 15,4 0 10-15,13-2-8 15,-20 4 3-15,17 0-5 15,-7 0 0-16,7 0-13 16,0 0-28-16,-7 0-27 0,-20 0-59 17,13 0-167-16,-4-12-360-1</inkml:trace>
    </iact:actionData>
  </iact:action>
  <iact:action type="add" startTime="86174">
    <iact:property name="dataType"/>
    <iact:actionData xml:id="d2">
      <inkml:trace xmlns:inkml="http://www.w3.org/2003/InkML" xml:id="stk2" contextRef="#ctx0" brushRef="#br0">1414 14496 134 0,'0'0'84'7,"0"0"-19"-1,0 0-13 2,0 0 6 0,0 0-4 0,0-2 17-2,-7 2 24 2,7-3-11 0,0 3-5-1,0 0-8 0,0-2 13 1,0 2 3-1,0 0-9 2,0 0-12-4,0 0-5 3,0 0 6 1,0 0 5-1,0 0 2-3,0 0 8 6,0 0 0-5,0 0-6 3,0 0 3-4,0 0-10 2,0 0-1 2,0 0-2-1,0 0-10-2,0-2-5 2,-7 2-7 0,7-3-20 0,-14 0-12 0,7 1-5-2,-10-4-6 1,10 4 0 2,-7-1-1-3,-3-4-1 2,3 2 1 0,0 3 0 0,-10-1 1-3,17 1-1 5,-14 2-6-3,4-3 0 2,3 3 5-4,1 0 0 3,-12 0-5 0,11 0-15 0,1 0 20-2,-5 0 2 2,-2 3-1 0,6 4 7 0,-11 1-1-2,12-4-6 3,-1 4 1-2,-10 3 7 0,10-4-8-1,-4 3 0 3,5 0-11-1,-8 0 11-1,4 1 0 2,-4-2 0-1,7 4-1-2,-3-1-4 3,3-1 5-1,0 1 0-3,-3-1 0 3,10 0 0 0,-7 5 0 0,7-2-1-2,-10 2-14 2,10 0 3-1,0 1 11 3,-7 6 0-5,7-9 1 2,-3 2 0 4,10-1 1 5,-7-5 0-16,0 3 5 17,0-4-5-16,7 4 0 15,-7 2-1-16,7 2 1 0,-7-4-1 16,7 5-1-16,0 2 1 17,0-3-1-17,0 1 1 16,0-1-6-15,0 5 5 15,0-11 1-16,0 7 0 16,0 3-2-15,0 2 2-1,0-6-1 16,0 6 1-16,7-4 0 17,0-1 9-17,0 5 0 17,0-6 1-17,10 1-8 17,-10 0-1-17,7-3-1 0,0 1 0 16,3 0 0-16,-3-8 1 17,0 7 0-17,3-8 0 16,4 4 1-15,-7 1-1 15,10 2 1-16,-3 0 5 16,10 2-6-15,-11-4-1-1,12 4 1 16,-8-7-1-15,3 4 0 15,5-3 0-16,-5 3 1 17,4-1 0-16,8 3 5 15,-1 0-6-16,-11-2 2 0,11 2-1 17,0-5-1-17,-10 3 1 16,10-6-1-16,0 3 2 16,-7-3 4-15,4-2-4 15,3 3 6-15,0 1-7 15,0-3 6-15,-3 1-6-1,3 2-1 15,0-2 6-14,-7-2 4 15,4 1-2-16,-4-1 7 17,7-4-2-17,-11-1-4 17,12 4 0-17,-1-4-2 0,0 0-7 16,0 0 0-16,-4 5 0 17,11-4 0-17,0 7 1 17,-7-3-1-17,7 4 1 17,0-2 0-16,-7-6 0-1,-3 3 0 16,10 1 1-16,-7-3-1 15,0-2 0-14,7 3 1 15,0-3-2-16,-7 2 2 17,4 4-2-17,3-6 1 17,0 5 0-17,0-5 1 0,-7 0-1 16,0 0 5-15,7 0-5 15,-7 0 0-16,-4 0 6 17,4 0 2-17,7 0-9 16,-13 0 0-15,2 0-1 16,4 0 1-17,0 0 1 0,0 0 0 16,-10 0 1-16,10 0-2 16,0 0 0-15,-7 0 1 16,4 0 0-17,3 0 8 16,0 0-3-16,0 0-5 0,-3 0 5 16,3 0 4-15,7 0 2 16,0-5-10-17,0-1 10 16,7 1-1-16,-7-1-10 17,6 1 1-17,-6 4-1 1,0-6 0 15,0 2 0-16,0-1 0 16,0 3-1-16,0 1 1 17,0-5-1-17,0 3 0 16,0 3 0-15,-3 1 0 15,13 0-1-16,-10 0 1 16,7 0 0-15,-7 0 0-1,7 0 0 16,-7 0-1-15,7 0 1 15,-7 0 1-15,0 0-1 15,-4 0 0-15,4 0 0-1,7 0-1 17,-7 0 1-16,0 0 0 13,0 0 0-14,0 0 0 17,0 0 1-17,-7 0-1 16,7 0 1-15,0 0-1 15,0 0 1-16,0 0 0 17,0 0-1-17,0 0 0 0,-10-4-1 16,10 3 1-15,0-3 0 15,0 3 1-16,-7 1-1 18,7-6 0-18,0 1 1 0,-7 3-1 16,-4-3 0-15,4 1 0 14,0-1 1-14,-6-2 0 15,-12 2 6-16,12 0-6 17,-5-2-1-17,-3 1 1 16,4 1-1-16,-4 0 1 17,4 1 5-17,3-1-6 0,-10 2 0 17,10-7 1-17,0 5 0 16,-3 0 0-15,-4-3-1 15,4 3 1-16,10-2 0 18,-14-4 0-18,4 4 1 0,-4-3 0 15,-3 0 4-14,3 2-6 15,-3-2 0-16,3 6 0 17,-3-9 0-17,-7 3 0 16,10 2 0-15,-10-5 0 15,3 3 0-16,4-4 1 0,-1 1 0 17,-2-2 1-17,2-2-2 16,-2 1-1-15,-11 0 0 15,7 2 1-15,-8-2-2 15,1-1-5-16,0 1 4 0,4-3-3 16,-4-2 6-15,0 2-1 15,-1-2-5-16,-6 1 5 17,7-2 1-17,0 1-8 17,11 2 2-17,-11-4 5 1,-1 0-5 15,1 1 5-16,11 1 0 16,-18 2 1-16,7-3-2 16,0 5 1-15,-1 2-6 15,-6 2 5-16,7 1 1 17,-7 4 0-17,7-2-7 0,-7 0 8 17,7 0-1-17,-7-3 0 16,0 1 1-15,0-3-1 15,0 2 1-16,0-1 0 17,0 0 0-16,0 0 0-1,0-2 0 15,0 4 1-14,0-4 0 15,0 4 0-16,0-5 0 17,-14 1 7-17,7-2-7 17,-6 1-1-17,-5 1 0 17,-2 3-1-17,-5-1 1 0,5 0 0 16,-5 1-1-16,5-3 1 16,-12 4-1-15,12-1 1 15,-5 3 0-15,5 0 1 15,-1 3-1-15,-3-1-1-1,3 3-5 17,4 0 6-17,-4 0 6 15,-3 2-5-14,3-1 33 15,-3 0-6-16,3 3-14 17,-3 1-5-17,3 0-9 16,-10 0 13-16,10 0-5 1,-3 0-7 15,-4 0 7-16,4 0 1 17,-4-3 0-17,-3 3 4 17,-7 0 2-17,10-2-5 17,-10 2-9-17,7 0 1 0,-3 0-1 16,-5 0 13-16,-6 0-8 16,7 0 5-15,-7-3-3 15,7 3 1-16,-7 0-8 17,0 0 5-17,11 0-6 17,-11 0 0-17,0 0 6 0,0 0-1 16,7 0-4-16,-7 0 4 17,7 5-4-17,3-2 0 16,-3 2 10-15,0-1-10 15,-7 1 12-15,7 0-6-1,-7 3-7 16,10 2 0-15,-17 2 0 15,7-1 0-16,-6-1 1 16,-5 2 0-16,11-2 5 17,-7 1 5-17,0-4-10 17,1 0 0-17,6 1 0 0,-7 2 0 16,0-1 7-16,0-3-7 17,7-1 0-16,-7 1 6 15,7-1-5-16,0-3-1 17,0 3 10-17,7-5-11 0,-7 2 0 16,10-2 1-15,-3 4 8 15,0-4-8-16,0 0-1 16,4 0 0-16,-4 0 1 17,-1 1 1-17,1-1-1 17,0 0 0-16,4 0-1-1,-4 0 0 15,-7 0 1-15,0 0-1 17,7 0 0-17,-7 0-2 17,0 5 2-17,0 0-2 17,3 3 1-17,-3 0 0 0,0-3 1 16,0 1 1-16,0-5 5 17,7-1 0-17,0 0-5 16,0 0 14-15,3 0-8 15,-3 0-5-15,0 0-1 15,0 0 7-15,11-1-7-1,-12-5-1 15,1 3 1-14,0 1 1 15,-7-1-2-15,4 3 14 15,3 0-1-16,-7-2-1 17,0 2-2-17,0 0-4 0,7-3 0 16,0 0 3-15,10 2 3 15,-3-3 0-16,0 3-1 17,10-3-4-17,0 3-6 16,-3-3 0-15,-7 3 0 0,10-5 0 14,0 1 0-14,-3-1 5 15,3 1-5-16,-3 0-1 16,10 3 1-15,-10 2 0 15,10-5 0-15,0 4-1 15,-3-3 1-16,3 2-1 16,0-3 2-15,-3 2-1-1,3 0 1 16,-6-2-1-16,-5 0 0 17,-2 4 1-16,-5-5-2 14,1 4 1-14,4-3 0 0,-11 2 6 15,0 3-7-16,-1 0 1 16,5 0-1-16,-4 0 6 17,0 0-5-17,7 0 5 16,3 0 9-15,-3 0-7 15,3 0 2-16,-3 0-2 17,-7 0 1-17,0 0-8 0,10 0 0 16,-10 0 5-15,7-8-6 15,3 5 1-16,-3 1-1 17,10 0 6-16,-3-1-5-1,3 1 5 16,4-1-5-16,3 3-1 17,0-2 0-16,-3 2 0 14,10 0-2-15,-7 0-7 17,7 0-45-16,-24 5-79 14,4 15-139-14,-5 5-566-1</inkml:trace>
    </iact:actionData>
  </iact:action>
  <iact:action type="add" startTime="180680">
    <iact:property name="dataType"/>
    <iact:actionData xml:id="d3">
      <inkml:trace xmlns:inkml="http://www.w3.org/2003/InkML" xml:id="stk3" contextRef="#ctx0" brushRef="#br0">11165 7451 443 0,'0'0'716'7,"0"0"-455"2,0 0-141-3,0 0 64 3,0 0-7-3,0 0-53 3,7 0-40-3,-7 0-18 4,0 0 18-4,0 0 7 2,0 0-13-2,0 0-21 1,0 0-4 1,0 0 84 1,0 0-12-2,0 0-48 0,0 0-21 1,0 0-6-1,0 0-4 4,0 0 0-7,0 0 7 3,0-3 1 2,7-2 9-2,-7-5-2-1,0-3-21 2,0-10-26 1,0-4-2-1,0-6 1 0,0-7 1-1,7-5 4 0,-7-6 0 1,0 1-11-1,0-1 2 13,0 4-3-19,0-1-5 18,7-1 1-19,-7 3 4 0,0-6-6 5,0 2 1 5,0-2 0 7,10-1 1-17,-10-1-1 17,7 4 0-17,-7 2 0 0,0 3-1 16,0 2 0-15,0 5 1 14,0 6 0-15,0 5-1 17,0 0 1-17,0 8 5 16,0 4-5-16,0 3 1 17,0 3-1-17,0 4 5 16,0 0-6-15,-7 1 0-1,7 0 0 17,0 4 0-17,0 0 1 4,-10 0 0 4,10 0 0 0,0 0-1 0,0 0 0-2,-7 0-5 1,7 0 5 2,-7 0 0-1,0 0 0 0,-7 8-11 10,-10 12 5-18,-4 9-3 15,-10 3 8-14,0 6-7 15,0 2 2-16,10 3 5 17,-3-1 0-16,10 2-6-1,4-7 7 16,3-6-6-16,7-12 4 16,0-9-5-15,7-6 1 15,0-4-5-16,0 0 4 3,0-5 6 4,7-22 1 0,14-10 0 9,10-13-2-16,7-11-10 17,-3 3-10-17,3 2 5 16,-14 11 5-15,4 5 2 15,-4 8 4-16,-10 6-3 17,0 9 0-17,-4 6 8 0,4 4-11 17,-14 7-3-17,14 0-3 16,-7 0-5-15,17 18 6 14,4 12 17-14,10 8 19 16,-7 8 1-16,7-1-7-1,-10 2-5 16,-4 1-8-15,-3-2-33 14,-8-4-115-15,-13 9-127 17,0-16-326-17,0-14-1016 0</inkml:trace>
    </iact:actionData>
  </iact:action>
  <iact:action type="add" startTime="182250">
    <iact:property name="dataType"/>
    <iact:actionData xml:id="d4">
      <inkml:trace xmlns:inkml="http://www.w3.org/2003/InkML" xml:id="stk4" contextRef="#ctx0" brushRef="#br0">4705 8040 325 0,'0'0'1384'8,"0"0"-1141"-3,0 0-88 3,0 0 17 1,0 0-21-2,0 0-59-1,0 0-34 2,-7-121 4 0,7 78 10 0,0-3-14 0,0-6-3-2,0-9-14 4,0-6-10-4,0-6-4 1,0-8 1 1,0-5-16-1,0-8-2 1,0-1-9-1,0 0-1 1,0 4 0 9,0 2 1-17,0 4-1 17,0 7 0-17,0 3 0 16,0 4-2-15,7 6-4 0,0 2 5 15,-7 4 0-16,0 2 0 16,0 7 0-16,0 3 1 17,0 11-1-17,0 7 0 16,0 12 1-15,0 9 0 15,0 6 0-16,0 2-5 1,0 0-10 6,0 0-12 1,-14 17-16 0,0 14 22 1,-17 10 21 8,0 5 7-16,-7 5 7 14,10-5 9-14,-3-9-3 0,17-11-2 15,7-12-8-16,7-9-9 16,0-5 1-16,0 0 5 5,0 0 8 5,0-5-7-3,0-15-8-1,0-10-6 2,7-10-14 6,0-3 2 3,7 1-6-16,3 3-4-1,-3 10 7 16,0 8 6-16,3 6 0 16,-3 7 3-16,7 8-3 17,3 0-1-17,14 0-5 17,7 10 12-17,-11 15 3 0,18 8-1 16,-7 7-1-15,0 9-42 15,7 31-38-16,-14-15-181 16,-7-7-450-15</inkml:trace>
    </iact:actionData>
  </iact:action>
  <iact:action type="add" startTime="187766">
    <iact:property name="dataType"/>
    <iact:actionData xml:id="d5">
      <inkml:trace xmlns:inkml="http://www.w3.org/2003/InkML" xml:id="stk5" contextRef="#ctx0" brushRef="#br0">9428 14388 461 0,'0'0'141'9,"0"0"-63"-5,0 0-6 4,0 0 29 1,0 0-28-2,0 0-24 0,0-9 23 1,0 9 45-1,0 0 25 2,0 0-3-2,0 0-21-1,0 0-22 3,0-4-2-1,-10 4-1-2,10-2-24 2,-7-1-18 0,7 3-14 0,-14-2-10-3,14-1-8 5,-14 1-2-3,-3 0-1 2,3 2-4-5,0-4 1 4,-10 4-4 1,-4 0 1-2,4 0-1 0,-7 0 3 0,10 0 8 2,-10 0-8 13,3 0-6-22,-10 6-6 0,0 6 1 9,0 4 1-3,-4 1-1 0,4 6 5 2,-7 0-5 0,7 2 13 0,-7 0-4-2,7 2 5 3,11 1 19-2,2-2-11 3,5-2-11-4,-5 3-6 11,11-5-6-17,8 3 0 17,-1 0 0-17,0 0 1 17,-4 0-1-17,11 1 0 17,-7 1 0-17,7 0 2 0,0 4 4 16,0 0-5-15,0-2 6 15,0 5-7-16,0-2 2 16,7 1 4-16,11 2 0 18,-5 0 0-18,8-2 8 0,3-1 3 16,-3 1-10-16,3-4-5 16,4-5-1-15,3 2 8 15,0-3-2-16,-3-4 7 17,10 3 1-17,0 0-3 16,-7 0 5-15,11-4-3-1,3 1-4 16,0-1 5-16,0-1 10 17,0-1-10-17,0-1-3 17,0 0-5-17,0-2-6 17,0-4 0-17,-7 2-1 0,-4 0 0 16,4-5-1-16,1-1 1 16,-1-3 12-15,0 2 3 15,7-4-4-15,-4 0-4 15,15 0 4-16,-15 0 3 16,21 0 0-15,-10 0-13-1,0 0 8 16,0-4-3-15,-7 2 1 15,0-3-6-16,0 0 0 17,-7 0 0-17,7-2 0 17,-10 1-1-17,10-4 1 0,-7 3 5 16,7 2-6-16,0-5 0 17,0 0 0-17,0 0 0 16,7-3 0-15,-7-2 0 15,6 0 0-15,1-3 1 0,-7 1-1 14,0 2 1-15,0-2 4 17,-7 1-5-17,-3-1 0 16,-4 1 0-16,-10-2 2 17,3 1-1-17,-3-4 6 18,-4 4-6-18,4-1-1 0,-7 4 1 16,-4-2 0-16,4 1 0 16,-7 2-1-16,0 3 0 16,0-2 0-15,3 2-1 15,4-5 1-14,-7 7-1-2,0-4 1 15,0 1 0-14,0 7 0 15,3-6-1-16,-3 2 0 16,-7 3 0-16,14-8 0 5,-14 4 1 7,7-7-1-9,10 4 1 11,-10-6-2-14,7 6 2 16,-7-3-1-16,0 2 1 17,0-1 0-17,3 2-2 17,-3-3 1-17,-7 1 1 18,0-2 0-18,0-2-1 0,0 1 0 16,0-3 1-16,0 2 0 16,-7-2 1-15,-10 3 0 14,3 1 0-14,7-2 1 15,-7 3-1-16,-3 1 1 17,10-2-1-17,-7-2-1 0,-3 4 1 16,3-5-1-15,-7 0 1 15,4-2-1-15,-4 2-1 15,-3-3 0-16,3 0 0 16,-3 3-1-15,-4 1-4-1,4 1 5 16,-4-2 1-15,-3 7 1 15,10-3-1-16,-10 5 0 17,10-1 0-17,-10 7 0 16,0-1 1-15,-4 0-1 15,-3 5 0-16,-7-3 0 0,-6 1 2 17,-8-3-1-17,3 0 8 16,4 0-8-16,1 0 8 17,6 3 3-17,0 2-5 17,0 0-1-17,3 0-5 0,-3 0 0 16,0 0-1-15,0 0 6 15,0 4-5-16,7 1 7 17,-7-2 1-17,0 2-3 16,0-5-5-15,-7 5 5 15,7 0-5-16,-7 0 1 16,7-2 8-15,0 2-4-1,0-4 0 16,11 3-5-16,-4-2-1 17,7 0 0-17,-1 1 0 17,5 2-58-17,-25 3-113 0,14-3-308 17,0-3-853-16</inkml:trace>
    </iact:actionData>
  </iact:action>
  <iact:action type="add" startTime="190378">
    <iact:property name="dataType"/>
    <iact:actionData xml:id="d6">
      <inkml:trace xmlns:inkml="http://www.w3.org/2003/InkML" xml:id="stk6" contextRef="#ctx0" brushRef="#br0">9352 13421 189 0,'0'0'214'7,"0"0"-95"2,0 0-36-3,0 0 28 2,0 0-16 0,0 0 6 2,0-17-10-6,0 10 51 3,0-2-23 1,-7 2-24 0,7 2 14-1,-7-1-3 0,0 1-7 1,-3 4-11 1,10-3 2-2,-14 3-6-1,7-3-39 4,0 2-6-4,0-3-15 1,-3 0-3 0,-4 3 4 1,-7-2-9 0,4 3-4-2,-4 1 2 4,-10 0 1-3,3 0-6 2,-10 0 0-4,7 5 1 2,-14 7 9 2,10 4 8-1,4 3-11 0,-7 3-5-2,7 7-4 2,-4 1-1 0,11 5 1 0,-3 1-6-1,2-1 0 0,5 2 7 2,2 1-2-3,11-3 5 7,0 1 9-11,0-1-7 14,7 3-3-16,0 0 5 16,0 3 4-16,14-1-5 16,11-1-4-16,-5 1 2 17,11-5 3-17,-3 1 11 17,3 0-9-17,0-6-1 0,4 0 2 16,10-2 12-16,-7-6-2 17,7 1-7-16,7-6 4 15,0 1 3-16,0-1-10 17,10-1 6-16,-3 0 4-1,0-2-8 16,0-1-1-16,3 0-2 16,-3-1-16-16,-7-1 10 16,6-2-11-15,-13 1 2 15,7-2-1-16,0 0 5 18,-7-3-6-18,0-4 0 0,0-1 8 15,7 0 2-14,-7 0 10 15,7 0-11-16,0-1 7 17,10-12-5-17,-10-5-11 17,0-2 6-16,7-1-5-1,-7-2 0 16,-1-1 5-16,1-2-5 16,0 1-1-16,-7-2 1 17,0-3-1-17,0-5 1 16,7-6-1-15,-7 1 8 17,-7 2-8-18,0-2 1 1,-10 5-1 13,3 2 0-14,-10 5 0 17,3 0 1-17,-10 3-1 16,0 0 1-16,-4 3-1 17,4-5 0-17,-7 5-1 0,0 3 1 16,0-2 0-15,3 6 0 15,-10 0-1-16,7-1-5 17,-7 1 5-17,0 1 1 16,0-7 0-15,0 2 0 15,0-7 1-15,-24 3-1-1,3-2 2 16,-3 0-1-16,-11-2 5 16,-3 1-6-15,-14 1 0 15,-10-3 1-16,-11 4-2 17,-3 1 2-17,-14 1 0 0,-7 3 0 17,-6 6 0-17,-8 6-1 17,0 2-2-16,-3 5 2 14,3 0 1-15,0 0-1 17,-3 0 0-17,17 11 0 16,0 0 0-16,8 5-11 17,-1 3-50-17,3 4-84 0,-27 14-63 16,24-8-260-15,10-6-540-1</inkml:trace>
    </iact:actionData>
  </iact:action>
  <iact:action type="add" startTime="194228">
    <iact:property name="dataType"/>
    <iact:actionData xml:id="d7">
      <inkml:trace xmlns:inkml="http://www.w3.org/2003/InkML" xml:id="stk7" contextRef="#ctx0" brushRef="#br0">7943 12680 348 0,'0'0'308'7,"0"0"-70"1,0 0-42-2,0 0-31 4,0 0-15-4,0 0-37 4,0-27 24-6,0 25-10 4,0 2 7 0,0-4 16 0,0 4-18-2,0 0-31 2,0 0-18 1,0 0-14-2,0 0-17 1,0 0-20-2,0 0-14 2,0 0-11 0,0 0-7-2,0 0 0 2,14 14 2 0,7 4 29 0,10 4 5-2,7 6 10 4,0 2-4-4,4 7-15 4,13 4-12-4,-3 2 22 2,7 2 3 7,-7 1-23-13,0-4-4 13,7 1-4-14,-14-5-1 15,6-1-1-15,-6-4 5 16,0 2-11-15,-7-2 0-2,1-3 7 13,-1-1-7-10,-11-5-1 11,4-2 1-13,-10 1 5 14,3-5-5-14,-3-3-1 16,3-3 1-14,-10-1 0-3,-7-3-1 13,0-4 0-13,0 1 1 7,3-1 0 4,-10-2-1-5,14 3 1 3,-14-3 0 8,7 3 0-15,-7-2 0 0,0-3-1 4,0 2 1 4,0-2 5-5,0 0 0 3,0 0 5-2,0 0 13 2,0 0 19 0,0 0 3 0,0 0-4-1,0 0-1 0,0 0 8 3,-7 0 1-4,-17 0-4 1,-4 0-34 10,-10 0-6-16,-7-7 0 14,-14-3-5-10,8-3 0-5,-8 1 5 12,3-1-5-8,11 3 6 12,11 2-6-14,-4 1 0 9,14 1 0-9,3 1 0 14,7 4 0-14,-10-3-1 12,10 4 1-12,7-1 0 12,-10 1-1-11,10-4 0-2,0 4 0 12,0 0 0-12,7 0 0 6,0 0 0 1,0 0-8 0,0 0-9 0,0 0-9-2,21 0-10 2,3 5 24 0,14 11 5 8,7 1 7-15,0-1 6 13,7-4 0-12,0-1-5 12,6-4 7-11,-13-2-7-2,0-3 5 12,-6 1-4-10,-12-3-1 11,-3 0 5-11,-10 0 1 13,-7-8 10-16,0-17 7 14,-7-15 8-12,0-16-18 12,0-13-2-11,0-13-12-2,-7-3-24 15,-20 6-16-16,-5 14-3 17,1 12-65-17,4 18-25 14,-25 12-110-13,14 13-332 14,0 2-1490-13</inkml:trace>
    </iact:actionData>
  </iact:action>
  <iact:action type="add" startTime="200760">
    <iact:property name="dataType"/>
    <iact:actionData xml:id="d8">
      <inkml:trace xmlns:inkml="http://www.w3.org/2003/InkML" xml:id="stk8" contextRef="#ctx0" brushRef="#br0">23272 13456 97 0,'0'0'298'7,"0"0"-184"1,0 0-7-2,0 0 6 5,0 0-2-6,7 0 6 1,0 0-6 2,-7 0-1 0,0 0-24 0,7 0-23-2,-7 0-10 2,0 0 29 0,0 0 11 1,0 0 2-4,0 0-13 3,0 0-14 0,0 0 0 0,0 0 0-2,0 0 9 2,0 0 0 0,0 0-6 0,0 0-11 0,0-2-17-2,-7 2 8 4,0-5-8-4,-10 0-29 0,-4-2-13 2,-3-2 0 0,3 5 0 0,-10-4 0 10,3 2 1-18,-3 5 4 4,3-4 1 5,4 2-6-4,-7 3 1 3,10 0 4 0,-10 0 4 0,10 0-3-2,-10 0 1 2,4 0-7 0,-5 3 1 0,1 7-2 0,4 0 6-2,2-1-4 4,-2 4-2-4,3 3 2 4,3-4-2-6,-3 3 1 4,10-2-1 0,0-1 0 0,-3 0 0-1,3 4 0 0,7-1 0 2,7 3-6-2,-7 0 4-1,0 5-3 2,7 1 5 0,0 3 0 0,0 2 2-1,0 0 4 3,0 2-5 6,0-4 0-15,0 4 1 15,0-6-1-16,0 1 9 17,0-2-1-17,0 0 6 0,7 0 2 16,0-3-4-16,7 2 2 17,-1-6-6-17,5 4 0 17,-11-2-2-17,13 4 9 16,5-3-1-16,-5 2 5 18,19-1 4-18,-8 1-4 0,7 1-8 15,-4-3 3-14,4 2 0 15,7-1 4-15,7 2-8 15,-7-4-2-16,7 0 0 17,-7 0 0-17,0-1-8 0,7-2 19 16,0-5 3-16,-7 2-5 17,14-4-7-17,-7-2 1 17,10-2-6-17,-3 0-5 18,-7 0 7-18,6-3-7 0,-6-2 5 16,11 0-6-16,-11 0 2 16,6 0-2-16,-6 0 1 17,0-5 0-17,0-7 1 16,0-1-1-15,-7-3 1 15,7 5-1-16,-7-5 0 16,0 4-1-15,-7 0 1-1,7-1-1 16,-7-1 0-16,-3 2 0 16,3 0 0-15,0-4 0 15,0 4 0-16,0-6-1 18,-11 3 0-17,12-3-5-1,-8-1 5 15,-4-4 1-15,-2 0 1 17,2-2-1-16,4 2 0 14,-10-2 1-15,3 2-1 17,-10 0 0-16,10 4 0 0,-17-5 0 14,7 5 0-15,-7-4-1 16,10-2 0-16,-17 2 1 17,0-2 1-17,0 0-1 17,0-1-1-17,-10 2-5 0,-11-1-2 17,1-3 8-17,-19-2-6 16,8 4 5-16,-7 2-1 16,-7 0 1-15,11 4-6 15,-18 2 6-16,7 1 2 17,-7-1-1-17,-3 1 6 16,-4-1-5-15,0 3 5-1,7-2 2 16,-17-1 7-15,3 6 1 17,0-2 1-18,-3 6 12 16,-4 3 6-16,4 4 5 0,-3 1 7 16,2-3-15-16,5 3-9 16,-1-2-4-16,4-4-8 17,3 1-10-17,0-2 0 16,7 2 6-15,7-1-7 0,0 5-1 14,0 1 0-13,7 0-5 13,0 0 5-15,10 0 1 16,-3 0-17-15,10 0-41 15,-3 0-71-16,-14 14-90 17,17 8-304-17,-3-3-743 0</inkml:trace>
    </iact:actionData>
  </iact:action>
  <iact:action type="add" startTime="211286">
    <iact:property name="dataType"/>
    <iact:actionData xml:id="d9">
      <inkml:trace xmlns:inkml="http://www.w3.org/2003/InkML" xml:id="stk9" contextRef="#ctx0" brushRef="#br0">6615 16543 743 0,'0'0'322'7,"0"0"-184"0,0 0 14 2,0 0 19-2,0 0-66 2,0 0-19-4,0 0 10 2,0-5 14 2,0-5 13-2,0 3 5-1,0-11 2 3,-14 3-36-2,4-3-8 2,-4-1-8-2,7-4-24 1,-7-3-8 0,-3-1-28-1,3-5-2-1,-7 1-4 1,4-5-6 2,-4 0-4-1,-3-3 4-2,3-12-6 4,-10 1 1 2,-7-8 0-8,-7-1 0 8,10-3 0-10,-3 2-1 13,-7 7 1-14,14 8 0 16,3 8 5-15,4 6-6-1,10 8 1 11,7 9 0 8,0 1-1-19,-10 4 0-1,17 3 0 12,-7 1 0-9,7 3 1 11,0 2-1-12,-7 0 12 2,7 0-6 4,0 0-5-2,0 0 5 2,0 0-4 1,0 0-2-2,0 0 0-2,0 0-1 4,0 0-6-1,0 0-5-1,-7 0-2-1,7 0-5 2,0 2 1 1,0 8 6-1,-7 13 12 8,7-1 9-15,-6 8-6 12,-5 3-2-11,11 4 0 13,0-4 0-13,0 2 0 12,0-7-1-13,-7 0 1 19,7-5-1-20,0-8 1 0,0-2-1 14,0-12 0-12,0 3 0 1,0-4 2 6,0 0 5-1,0 0 10-3,0 0-2 4,0 0 6 0,0-4 17-2,0-8 4-1,0-5-28 3,0-6-14-2,-7-10-1 4,0 4-5 5,0-2 6-15,7 0-6 15,0 4 5-15,0-6-1-1,0 6-10 16,0-2 3-15,0 5 8 12,0 3 0-12,0 9 0 17,0 0 0-17,0 7 1 15,0 0 0-15,0 5 0-1,0 0 0 16,0 0 0-15,0 0-2 15,0 0-8-16,0 0-7 5,7 0-6 3,14 0 9 12,10 5 14-18,7 12 6-2,0-1-5 14,4 3 1-13,-4 2 5 15,0-2-6-15,0 2-1 14,-10-4-13-14,-4 3-77 15,-17 3-128-16,-7-6-378 18,0-6-835-18</inkml:trace>
    </iact:actionData>
  </iact:action>
  <iact:action type="add" startTime="225520">
    <iact:property name="dataType"/>
    <iact:actionData xml:id="d10">
      <inkml:trace xmlns:inkml="http://www.w3.org/2003/InkML" xml:id="stk10" contextRef="#ctx0" brushRef="#br0">11681 12422 1106 0,'0'0'347'7,"0"0"-206"2,0 0 22-3,0 0-67 2,0 0-72 0,0 0-24 0,0 0 0-2,0 0 55 2,0 0 50-1,0 0 13 2,0 1-16-4,-18 10-3 3,11 1 15 0,-7 5-20 1,-3 10-17-4,-4 3-25 5,1 8-4-2,-18 4-6-1,6 9-18-2,-6 1 12 4,11 4-12 7,-11 4 7-16,0 1-4 17,10-4 3-17,-10 1-8 16,7-3 2-16,3-3-9 17,4-7-3-17,-7-3-10 1,17-7 4 14,-7-4 1-14,4-6-6 15,-4-3 7-16,14-4-2 17,-10-6 0-17,10-1-4 17,0-6 7-17,0-2-8 17,7-1 5-17,0-2 1 0,0 0 5 7,0 0-6 2,0 0-5-1,0 0 4-2,0 0-5 3,0 0-1-3,0 0 0 4,0 0 0-5,0 2 0 2,0-2-8 2,0 0 7-2,0 0 1-1,0 0 1 3,0 0 1-2,0 0 0 2,0 0 8-2,0 0-8 0,0 0 8 2,0 0 5-2,0 0-1-1,0-4 2 2,0-17-15 0,0-7-12 9,0-7 2-17,0-8 8 16,0-4-7-15,0-1 8 15,0-2-1-16,0 5 1 18,0 1-7-18,7 7-2 0,-7 6 2 15,7 9 8-14,-7 4 0 15,0 11 0-15,0 1 0 15,0 6 0-16,0 0-11 4,0 0-11 3,0 0-11-1,0 3-4 2,0 15 11 0,-7 10 26 9,-7 7 0-17,7 7 9 16,-10 3-3-15,3 4-5 16,7 1 5-16,0-2-6-1,0-3 9 15,-3-2-1-14,3-8-2 15,7-8-6-16,0-4 1 17,0-5 5-17,0-5-6 16,24-3 0-16,-3-2 0 17,17-7 31-17,14-1 3 16,7 0-8-15,10 0-23-1,-3 0-3 16,-1-5-156-16,-9 4-208 17,-35-2-701-17</inkml:trace>
    </iact:actionData>
  </iact:action>
  <iact:action type="add" startTime="264611">
    <iact:property name="dataType"/>
    <iact:actionData xml:id="d11">
      <inkml:trace xmlns:inkml="http://www.w3.org/2003/InkML" xml:id="stk11" contextRef="#ctx0" brushRef="#br1">842 17011 738 0,'0'0'389'8,"0"0"-151"0,0 0-64 0,0 0-8-2,0 0 2 4,0 0-32-3,0 0-5-1,0 0 12 2,0-5 13-1,0 5-12 1,0 0-22-2,0 0-24 4,0 0-38-4,0 0-32 3,0 0-28-4,8 0-11 6,18 5 2-6,4 6 9 5,4 3 0-5,15 0 1 2,-7-4-1 2,7-4 0-2,-4-6 6 1,-3 0-6-2,-1 0 1 4,1 0 5-4,-12-22-5 3,-3-2-1-4,-12-6-6 3,-15-3-4 0,0-11-8-2,0 3-3 4,0-3-12-4,-15 2-1 4,-12 6 17-6,4 9 2 9,-3 7 6-9,3 9 3 7,-11 9-4-8,12 2-4 4,-20 2 0 2,1 29 0-1,3 7 8 0,-4 10 6-2,1 1 0 4,7 2 1-4,4 2 14 2,3 2 4-2,5 3-1 2,14 2-3 0,8 0-14-2,0-4 7 3,0-7-8-2,15-8 1 2,8-5-1-4,18-4 12 6,8-7 0-6,8-14-2 6,11 1 3-8,4-10-13 4,-8-2-10 2,0 0-71-1,12 0-84 0,-5 5-143-2,-14 1-320 5,-15-6-426-11</inkml:trace>
    </iact:actionData>
  </iact:action>
  <iact:action type="add" startTime="265700">
    <iact:property name="dataType"/>
    <iact:actionData xml:id="d12">
      <inkml:trace xmlns:inkml="http://www.w3.org/2003/InkML" xml:id="stk12" contextRef="#ctx0" brushRef="#br1">1609 16338 816 0,'0'0'276'7,"0"0"-118"4,0 0 40-6,0 0-17 1,0 0-37 2,0 0 23 0,0 0 40 0,0 0-26-1,0 0-32 2,0 0-45-3,0-6-30 4,0-4-34-6,0-1-40 7,0-3-1-6,0 3-15 4,0 0-1-3,0 5 5 1,-12 4 12 2,12 2 0-2,0 0-5 1,0 0-13-2,0 0 2 5,0 0 0-6,0 2-23 1,0 13-20 2,0-2 8 0,0 3-59 0,0 3-67-1,0-19-140 1,27 0-291-1,-12 0-185-6</inkml:trace>
    </iact:actionData>
  </iact:action>
  <iact:action type="add" startTime="266068">
    <iact:property name="dataType"/>
    <iact:actionData xml:id="d13">
      <inkml:trace xmlns:inkml="http://www.w3.org/2003/InkML" xml:id="stk13" contextRef="#ctx0" brushRef="#br1">2236 15676 1255 0,'0'0'370'7,"0"0"-145"3,0 0-55-4,0 0-39 3,0 0-61-4,0 0-31 6,0 0 42-6,-106 154 29 1,72-96-40 2,0-1-17 0,19 0-14 1,0-2-17-4,7-1-14 5,8-11-8-3,0-4 0 2,8-3 0-5,7-12-7 4,11-8-12 0,-3-7-7 0,-1-3-8 0,5-6-6-2,-4 0 25 4,-5-20-6-4,-2 0 0 2,-9-4-11-2,1 2-17 4,-8-1 18-4,0 4 13 0,-8 0 10 4,-15 6 0-4,-3 7 0 3,-16 0 2-4,5 6 0 5,3 0 0-4,0 0-4 5,11 12-3-8,8-1-37 5,7 3-79 1,8-13-188-2,0-1-214 1,23 0 32-2,0 0 164-5</inkml:trace>
    </iact:actionData>
  </iact:action>
  <iact:action type="add" startTime="266534">
    <iact:property name="dataType"/>
    <iact:actionData xml:id="d14">
      <inkml:trace xmlns:inkml="http://www.w3.org/2003/InkML" xml:id="stk14" contextRef="#ctx0" brushRef="#br1">2715 15708 1243 0,'0'0'350'8,"0"0"-124"1,0 0-76-5,0 0-38 6,0 0-32-4,0 0 20 2,-189 196 51-1,148-133-26 0,3 8-44 2,12-4-41-2,10 2-22 2,9-6-3-4,7-8-7 6,0-9-7-5,0-13-1-1,23-11-1 3,11-14-51 0,-12-8 35 0,12 0-3-2,8-8 20 4,-20-17 0-4,5-2 0 4,-12-1-11-6,-8-1-20 6,-7 4-8-4,0-5 20 3,0-1 10-3,-22 7-16 1,-5 0-32 3,5 5-55-4,-5 12-63 3,12-5-27-4,8 5-64 6,7 1-314-6,0 0-75-4</inkml:trace>
    </iact:actionData>
  </iact:action>
  <iact:action type="add" startTime="266940">
    <iact:property name="dataType"/>
    <iact:actionData xml:id="d15">
      <inkml:trace xmlns:inkml="http://www.w3.org/2003/InkML" xml:id="stk15" contextRef="#ctx0" brushRef="#br1">2934 15868 1023 0,'0'0'408'5,"0"0"-248"3,0 0-87 0,0 0-23 0,0 0-31-2,0 0 8 4,0 0 19-4,132-51 68 4,-109 45-39-4,0 6-29 0,3 0-6 3,-11 0-25-2,4 6-7 1,-11 13 15-2,-8 10 28 3,0 10 47-2,0 5-4 2,-19 8-9-4,-4 5-23 6,-11 4 10-4,-4-5-7 4,-3-7-2-9,7-3-11 5,11-8-19 3,-3-7-18-3,18-15-6 1,1-2-8-2,-1-8 0 3,8-4 0-2,0 1-1 1,0-3-1-3,0 0-8 3,23 3 4 1,18 2 5-4,1-5 0 5,14 0-31-3,-6 6-96 2,21-3-154-4,-22-1-408 6,-7 1-669-11</inkml:trace>
    </iact:actionData>
  </iact:action>
  <iact:action type="add" startTime="267510">
    <iact:property name="dataType"/>
    <iact:actionData xml:id="d16">
      <inkml:trace xmlns:inkml="http://www.w3.org/2003/InkML" xml:id="stk16" contextRef="#ctx0" brushRef="#br1">3912 17085 1260 0,'0'0'395'7,"0"0"-157"1,0 0-71 1,0 0-72-4,0 0-73 6,0 0-11-6,0 0 7 1,30-109 21 3,-3 84-17-2,-12 1-7 1,11-1-4-2,-3 11-10 4,-8 3-1-4,4 11 0 5,-4 0-10-8,-7 0-7 5,7 0 5 0,4 13 5 0,-4 12 7-1,0 2 11 0,4 4 4 3,-4-3-2-3,0-4-5 1,-7-5-7-2,10-3 7 4,-2-10-7-5,-1 0 0 1,4-6 7 3,3 0-7-2,5 0 12 2,-5 0-13-4,5-12-14 5,-5-7-128-4,-7 6-175 5,4 2-396-11</inkml:trace>
    </iact:actionData>
  </iact:action>
  <iact:action type="add" startTime="267999">
    <iact:property name="dataType"/>
    <iact:actionData xml:id="d17">
      <inkml:trace xmlns:inkml="http://www.w3.org/2003/InkML" xml:id="stk17" contextRef="#ctx0" brushRef="#br1">3863 17500 1038 0,'0'0'324'8,"0"0"-227"4,0 0-2-11,0 0 11 6,0 0-21 1,0 0-22 0,0 0-6 0,106-60-13-1,-83 46-17 3,-5 9-8-4,-10-1-5-1,0 6-4 3,-1 0-3 0,1 0 1 1,-1 0 8-4,4 14 7 5,-3 2 9-3,7 3 2 2,-7 6-10-4,7-7 4 6,-4 1 0-6,4-6 1 5,-7-2-1-6,7-5-7 4,11-6 6 1,5 0 5-2,18 0-2 1,0 0-30-3,19-17-20 7,-4-3-180-6,-7-4-355-1,-16 5-814 1</inkml:trace>
    </iact:actionData>
  </iact:action>
  <iact:action type="add" startTime="268804">
    <iact:property name="dataType"/>
    <iact:actionData xml:id="d18">
      <inkml:trace xmlns:inkml="http://www.w3.org/2003/InkML" xml:id="stk18" contextRef="#ctx0" brushRef="#br1">5158 16854 327 0,'0'0'329'5,"0"0"-98"5,0 0 8-6,0 0 13 8,0 0-62-9,15-151 4 4,-15 124-11 2,8 3 29-2,-8 5-19 1,0 7-9-2,0 4-21 4,0 5-36-4,0 3-49 3,0 0-44-3,0 23-32 2,0 25-2-1,8 24 44 1,-8 22 17-1,0 17-19 1,0 11-15 2,7 5-15-3,1-3-3 1,3-15-5-2,-3-16-4 6,7-15-73-8,-8-24-53 3,12-15-53 1,-4-23-59-1,0-16-109 2,12-5-166-4,-12-25-269-4</inkml:trace>
    </iact:actionData>
  </iact:action>
  <iact:action type="add" startTime="269193">
    <iact:property name="dataType"/>
    <iact:actionData xml:id="d19">
      <inkml:trace xmlns:inkml="http://www.w3.org/2003/InkML" xml:id="stk19" contextRef="#ctx0" brushRef="#br1">5831 17668 1258 0,'0'0'512'8,"0"0"-451"-4,0 0 6 6,0 0 39-4,0 0-77 2,0 0-17-1,0 0 55 0,34-55-12 2,-27 34-32-2,-7-2 0 2,8 10 11-4,-8 1-2 6,0 7 24-5,0 5 4-1,0 0-14 3,0 0-27 0,0 0-19 0,0 11-16-2,0 14 16 4,0 0 2-4,-8 5 5 4,8-5-7-5,-7 0-37 6,7-15-107-7,0-10-140 5,0 0-362-2,0 0-261-6</inkml:trace>
    </iact:actionData>
  </iact:action>
  <iact:action type="add" startTime="269854">
    <iact:property name="dataType"/>
    <iact:actionData xml:id="d20">
      <inkml:trace xmlns:inkml="http://www.w3.org/2003/InkML" xml:id="stk20" contextRef="#ctx0" brushRef="#br1">6427 16786 1000 0,'0'0'376'5,"0"0"-168"5,0 0 27-3,0 0-58 0,0 0-33 0,0 0-8 2,0 0-21-2,-64-88-5-2,30 82-27 3,-8 6-16 0,-7 0-18 1,0 0-22-4,0 14-4 5,-7 16-7-4,6 8-10 5,13 9-6-8,3-3 0 6,11 0-1-1,4-2-1-1,19-3-5 1,0-4-1 0,0-5 7 1,27-5-10-2,3-9 5 3,11-4-3-6,16-12 4 8,7 0 5-8,4-12 0 2,-4-18-19 3,-7-8-43 3,-8-4-41-10,-7-4 5 3,-12 0 3 6,-4-1 2-6,-18 5 50 6,-1 9 34-8,-7 11 9 5,0 14 42 0,0 8 36 0,0 0-20 0,0 3-27-1,0 30-18 2,-15 17 27-3,-11 12 21 3,11 15 8-4,-8 3-22 7,12 2-15-8,-4-2-19 2,15-2-13 3,0-10-7-1,0-22-90 0,0-13-135-2,41-33-241 3,-11 0-97-2,12-35-332-6</inkml:trace>
    </iact:actionData>
  </iact:action>
  <iact:action type="add" startTime="270357">
    <iact:property name="dataType"/>
    <iact:actionData xml:id="d21">
      <inkml:trace xmlns:inkml="http://www.w3.org/2003/InkML" xml:id="stk21" contextRef="#ctx0" brushRef="#br1">6884 16824 1332 0,'0'0'600'10,"0"0"-373"-8,0 0-28 6,0 0-48 1,0 0-90-2,0 0 30 1,0 0 64-2,-11 127-48 4,3-81-29-4,1-2 0 1,-1-5-27 0,1-4-21 1,7-10-12 0,0-7-17-2,0-6-1 3,0-5-2-2,7-2-5 3,16-3-4-6,18-2-26 7,8 0-48-6,1 0-68 5,6-7-80-6,20-30-153 4,-20 7-301 0,-18-3-499-7</inkml:trace>
    </iact:actionData>
  </iact:action>
  <iact:action type="add" startTime="270641">
    <iact:property name="dataType"/>
    <iact:actionData xml:id="d22">
      <inkml:trace xmlns:inkml="http://www.w3.org/2003/InkML" xml:id="stk22" contextRef="#ctx0" brushRef="#br1">7300 16665 1776 0,'0'0'652'12,"0"0"-480"-8,0 0-23 3,-61 195-4-1,46-73-54 2,7 36-41 0,1-9-24 0,7-14-12 0,0-20-14-2,7 1-82 4,16-21-217-4,-4-14-528-6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03T02:46:46.805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36251">
    <iact:property name="dataType"/>
    <iact:actionData xml:id="d0">
      <inkml:trace xmlns:inkml="http://www.w3.org/2003/InkML" xml:id="stk0" contextRef="#ctx0" brushRef="#br0">4898 926 510 0,'0'0'561'7,"0"0"-410"4,0 0-67-8,0 0 7 5,0 0 5 0,0 0-37 0,-19 0-11-1,11-6 14 1,1 3 28 1,-8 1 11-3,3-1-25 3,-3-1-29-4,0 3-12 4,0-3 4-2,-11 4-18 0,11 0-6 1,-12 0-3-1,4 0 1 2,-11 0-4-3,4 0-8 6,-4 12-1-9,0 4 1 8,-3 6-1-8,-13 0 1 5,9 5 10 0,-8 4-10 0,0 4 0 0,-8 6 5-2,8 3-5 4,0 5 0-2,0 6 5 0,0 9-5-3,0 5 0 2,0 9 0 2,11 1 9-4,-4 6-8 4,-7 2-2-2,8 5 1 3,-1 3 27-6,12 4-11 7,-12 8-4-6,1 34-12 7,-8 35 7-9,7 35 1 4,12 9-3 2,3-16-6-2,12-25 0 2,0-26 3-3,4 1-3 4,3 3 0-5,1-1 1 6,7-27 6-7,0-18 2 8,0-29-3-8,0 0 2 3,0 17-7 0,0 14 9 1,0 14-9 0,0-6 11 0,0-3-11 1,0 0-1-4,0-2 1 6,-8 1 1-6,1 1-1 0,-8 4 0 4,3-2 0-2,5-2-1 2,-1 4 0-3,1-4 1 4,7 1 7-4,-8-10-7 4,1-7 0-6,7-4 11 7,0-7-5-6,0-3-6 4,0 3 1-4,0-1 5 2,7 4-6 3,8 8 6-3,-7 1-1 1,11 6 0-2,-4-6-4 4,7-4-2-4,5-2 12-1,3-7-1 4,-4 1-10-2,5-1 6 2,3 0-6-4,-8-3-1 5,4 1 0-3,4 6 1 3,-3-5-1-7,-5 3 0 9,8-2 0-8,-4-3 0 4,4-1-1 0,-4 2 1-1,4 0 0 2,0 5-1-2,4-2-12 2,-4 1 12-5,0-10 1 8,4-7 0-7,-12-7 0 0,-3-7 1 4,3-4-1-2,-3-2 0 2,3-1 2-1,5 0-1 0,-12-5 0-3,3-5-1 6,-3-4 0-5,-4-1-1 3,0-4 1-4,-7-1 0 4,11 1 0-3,-12-5 0 0,8 3-1 4,-7-3-1-3,11 4 1 2,-12-1 0-4,8-1 0 6,-7 2 1-6,0-1 0 6,10 0 0-8,-10-1 0 4,7-1-1 3,0-1 0-3,4 3 0 0,-4 1 0 0,0-4 0 3,4 3 1-4,-4-1-2 2,8 1-5-2,3 3 6 2,-3 0 0 0,19 0 1-2,-8-4 6 3,7-1-6-2,-3 0-1 2,3-5 1-4,8 3-1 6,-7-2 1-7,7-6 0 7,-19 2-8-7,19-5 7 3,-7-1-1 2,-8 3-4-2,4-7 4 2,3 4 2-3,1-7 0 3,7 1 0-2,-8 1-1-1,1-7-6 2,-4-3 7 1,3 2-9-3,-7-4 3 1,4 0 6 2,11-4 0-2,-7-11 0 2,7-13 1-4,0-8 7 7,0-13-7-9,0-15-1 9,-7-13-5-10,-1-14-14 6,-3-7-9 1,-4-6 12-1,7-1 8 0,-10 4 8-2,3-2 0 4,7 2 0-5,-11-4 11 6,19-4 17-7,-7-2 3 3,-1 1-9 1,1-3-6 0,-4 4-1 0,-12-1-9-2,-3 0-5 4,-4-3 1-4,-12 1 0 4,1-7-1-6,-8 1 6 7,0 0-7-6,0-6 0 1,-27-19 2 3,5 15 5-1,-1-4-1 1,-3-1-6-4,3 18 1 5,-3-14-1-4,3 0 1 5,-4-4 1-9,-3-1-2 7,4 0 0-2,-8-2-1 1,4 7 1 0,3 6 0-1,5 7 0 2,-5 1 0-3,-3 2 0 4,3-1 0-6,5-8 0 8,-5 4 1-7,5-3 5 0,-12 0-6 4,11 3 0-2,-11 0 0 1,11 2 1-2,-3 3 0 5,11 7-1-6,7 6-6 6,-7 7 5-8,4 8 0 5,11 6 0 1,-8 4 0-2,8 3 0 2,0 4-1-3,0 2 1 3,0 2 0-2,0 5 0 2,-7-5 1-4,-1 0-1 5,8 2 1-5,-7-4 0 1,-1 6-1 2,8 1 1 1,0 7-2 0,0 2-4-4,0 7 0 4,0-4 6-3,0 4-1 5,0-7-1-8,0 1 0 6,0 1 1-2,8 2-5 1,-8 4 5 1,7 2 1-4,1 1 0 5,-1-2 0-3,1-3-1 3,-8-5 1-7,19-5 0 9,-12-3-1-8,1-4 1 4,-1 2 0 0,9 4-1-1,-5 1 0 1,4 8 0 0,-7 2 0 0,-1 1 1-2,1-1 0 4,3-3 0-5,-3-5 0 1,-1-4-1 2,1-4 1 0,-8-3 0 0,0 3 1-1,0-1-1 2,0 9 1-3,0 1-1 5,0 12 0-7,0-4 1 6,0 5 0-4,0 0-1 5,0-6 0-8,-8-8 1 5,1-7 0 1,-12-4-1-2,4-8 0 1,-1 0-1-3,-2 1 1 6,2 6 1-5,1 5-1 0,0 4 0 1,-4 9 1 1,4 4 1 1,8 10 4-3,-20 5-6 3,12-2 9-2,-7-1-9 3,-20-5 1-6,0-10 0 7,-7-7 1-6,-15-3 5 6,7-5-7-7,-10 2 0 2,2 6-1 3,-6 1 0-1,-12 3-9 1,-16 2-20-5,-6 2-38 8,-50-6-112-8,19 11-363 2,11 12-967 3</inkml:trace>
    </iact:actionData>
  </iact:action>
  <iact:action type="add" startTime="49327">
    <iact:property name="dataType"/>
    <iact:actionData xml:id="d1">
      <inkml:trace xmlns:inkml="http://www.w3.org/2003/InkML" xml:id="stk1" contextRef="#ctx0" brushRef="#br0">6393 8574 409 0,'0'0'562'9,"0"0"-410"-4,0 0-79 3,0 0-4 0,0 0 1-1,0 0-25 0,0-11-29 0,0 11-8 2,0-2 23-2,0-2 31 2,0 4 5-4,0-2 20 7,0 2 1-8,0 0 4 2,0 0-7 2,0 0-16 0,0 0-27 1,0 0 5-4,0 0-3 5,-7 0 23-4,7 0-13 4,0 0-7-6,-8 0-10 6,1 0-8-4,-1 8-6 2,-11 3-11-1,4 3-6 1,-8 3 12 0,-3-1 10-1,3 0-4 1,4 1 1-2,-3-3-3 5,-5-1-10-6,5 1-3 1,-5 3-3 3,5-2 3-2,6 2 0 2,-10 1 0-4,11-3-8 4,-12 2 8-2,12 2-8 4,-7 0 5-6,3 0-4 10,4-4 5-15,7-1-1 8,1-7-6-2,-1-1 1 1,8-4-1 3,0 2 0-4,0-4 1 3,0 0 5-4,0 0 10 7,0 0-5-8,0 0-1 2,0 0-4 2,0 0-5 0,0 0 0 0,0 0-1-2,0 0 0 4,0 0 0-4,0 0-2 4,0 0 1-6,0 0-5 7,0 0 5-6,0 0 0 3,0-6-1 0,0-6 1-2,8-3 0 3,-8-4-5-1,15-6-1 1,-15-3-3-4,7 1-2 6,1-1-5-7,-1 3 11 7,-7 0 5-8,12 0-5 5,-12 4 4 1,0-1 1-2,0 2 0 2,7 5 0-3,-7 0 0 3,0 5 0-2,0 1-1 1,0 3 2-2,0 4-1 2,0 0 0-1,0 2 1-1,0 0 0 4,0 0 0-4,0 0 0 4,0 0 1-6,0 0 0 7,0 0 0-5,0 0-1 4,0 0 0-7,0 0-1 5,0 0-9 1,0 0 0-2,0 4 1 2,0 13 8-3,-19 8 1 4,12 5-1-4,-8 3 1 3,0 5-1-5,7-2 1 4,-3 1 0 0,3-5 0-1,1-4 0 1,7-3-1-1,0-6 0 3,0-4-5-6,0-1 5 8,0-3-5-8,0 1 4 7,0-4 1-7,7 3-7 3,12-3 8 2,-4 1 12-2,15-1 0 2,4 0 2-3,0-3-4 3,4 1-1-3,4-1-8 1,-8-2 0 0,7-3 7 1,-18 0-7 0,3 0-1 0,-3 0-44 1,-16 0-137-4,-7 0-317 5,0 0-586-10</inkml:trace>
    </iact:actionData>
  </iact:action>
  <iact:action type="add" startTime="65651">
    <iact:property name="dataType"/>
    <iact:actionData xml:id="d2">
      <inkml:trace xmlns:inkml="http://www.w3.org/2003/InkML" xml:id="stk2" contextRef="#ctx0" brushRef="#br0">9139 3064 523 0,'0'0'120'8,"0"0"-26"3,0 0 19-9,0 0-34 6,0 0-17 0,0 0 2 0,-50-42-1 0,43 37 47-2,-4 0-15 4,3 2 0-4,-7-3-15 2,7 4 19-2,1-2-32 4,-1 4-28-3,-3 0-21-2,3 0-2 4,1 0 32-1,-8 0-27 1,-4 0-10-5,4 0 7 6,-8 0-12-4,4 0 0 5,-3 0-6-8,6 12 0 5,-18 7-1 0,19 3-8 0,-4 3 8 0,-3 5 0-1,7 3 0 2,-4 3-1-3,4 4 1 2,0 2-1 0,-12 5 2 2,12 0 0-5,-11 4 0 1,11 8 2 3,-8 0-1-2,-4 8-1 2,5 4 1-4,3 7 1 6,4 4-1-6,0 4 5 5,7-4-5-7,-11-6 0 5,12-7 0 0,-8-2 0 0,7-8 0 1,8 5 8-4,-11 2-8 6,3 0 0-5,1-1-1 3,7 4 1-5,0 3-1 7,0-1 1-6,0 3-1 1,-8-1 1 3,8-3 0-2,0-2 0 3,-7-1 0-6,7-4-1 7,0-2 0-6,0-6 1 7,0 3-2-8,0-3 1 2,0 2 0 2,0 1-1 0,0-1-7 1,0 3 8-4,0 7 0 5,0-1 0-4,0 0 0 5,0 5-1-8,0 1 1 9,0-2 0-8,0 3-2 4,0-5-6-1,0-2 7 0,0 0-4 2,0-3 5-1,0 1 0 0,0-5 0-3,0 3-2 7,0-5 2-8,0 0-2 2,0 4-12 2,0-4-1 0,0 7 3 0,0 0 10-2,0 4-10 4,0 2-5-4,0 0-5 5,0 2 13-8,0-6-8 8,0-3 8-6,0-5 2 3,0-4 6-1,0-4 1 0,0-3-1 2,0-3-5-2,0 2 6 3,0-2-1-6,0 3 1 7,0 3-7-6,7 1 6 1,1 4-1 2,-8 1 2 0,0 5-6 1,0-2 0-3,0 2 5 4,0 2-2-5,0-2-6 6,0 2 9-8,0 0-1 8,-8 0-14-5,1 6 8 1,-9 1 7 0,5 1-1 0,4 4 0 3,-1-1 1-3,0-4 1 2,8 2-1-5,-7-3-1 8,7-4 1-8,0-4 0 7,0 0-1-8,0-6 0 5,0-3-11 0,7 0 11 0,9-3-7 1,-9 4 8-4,12-3 0 5,-4-5 0-4,0 5-1 1,4-3 0 0,-4-3 0 5,0-3-6-8,12 1-3 2,-12-2 10 4,7-4 0-4,-3 2 0 4,4-2 0-6,-4-5-1 7,4-1 0-5,3-3-5 4,-3-2 6-6,-1 0 0 3,5-6 1 2,7 3-1-1,-4-6 0-1,4 1 0 0,7-4-1 2,-10-1 1-2,10 0 1 1,-7-2 12-2,4 0-11 2,-12-4-2 0,-3-1-13-3,3-1 12 4,-3-4 1-2,4 0 7 3,-12 0 9-6,0-5 8 7,11-13 11-5,-11 2-12 5,-7-5-8-8,18-2-8 4,-11-4 0 2,1-4-6-2,2-1 6 2,-2-5-5-4,-1 2-2 5,4-4-1-4,-12 7 1 2,8-2 0-2,-7 10 0 4,11-1-10-4,-12 0-5 1,1-2-7 2,-1 2-3-3,8-5 1 3,-7 0-8-4,11-3-5 7,-12 0 11-8,1-4-6 8,-1 1 25-10,1 4 0 6,11-4 7 1,-12 6-1-2,-7-3 1 2,16 3-1-4,-16 0 0 6,7 0 1-6,1-4 0 6,3 1-1-8,-3-4 1 5,7-2 0 0,-8 0-1 0,1-2-14 0,3-1 1-2,4 4 1 4,-7 2 5-4,-1 1 1 4,-7-1 0-6,8 0 6 7,-8-4-1-6,11-2-5 1,-11-5 6 3,0 0 0-2,0-2 0 3,8-1-8-6,-8 4 8 6,0-3-8-4,7 0-5 5,-7 1 5-8,0-4 9 7,0 3 0-4,8 2-1 2,-8-2 1 0,0 4-1-2,0 1-1 4,7 4 1-3,-7 1-10 2,0 3-2-5,0 0 0 7,0 0 4-6,0 3 9 1,0-3 0 3,0 2 1-2,0-6-1 2,-7 6 0-4,-1-6-1 6,1 2-2-6,7-1 3 6,0 3-1-8,0 3 1 5,0 7 0 0,0-3-1 0,0 4 0-1,0 5 0 0,0-5 1 3,0 0-1-4,0 0-1 5,0 1 2-8,0 1 0 9,0 1 0-8,0 0 0 2,0-3-6 3,0 0 6-2,-8-2 0 2,8-4 0-3,0 1 0 4,0-2-1-4,0-1-5 4,0-1-2-5,0-1 7 3,0 0-12-2,0 2-20 2,0-1 18 1,0 1 7-4,0 1 0 5,-11 2 8-4,11-3-1 5,0-1 1-8,0 2 0 10,0-5 1-10,0 5-1 9,0-1 0-9,0-1 0 4,-8 4 0 2,8 2 1-2,0 3-1 2,0 1 1-3,-7-1-1 4,7 0 1-5,0 1-1 1,0-1 0 2,0 0 1 0,0-1-1 1,0 1 0-3,0-4-1 3,0 2-5-2,0 0 4 2,0-1 1-4,0-2 1 6,0 1 0-7,0 0 0 7,0 3 0-8,0 1 1 6,0 0-1-1,0 1 0-1,0-1 0 2,0-4 0-4,0 2 2 6,0 0-2-6,0-3-7 4,0-1 7-4,0 1 2 3,0-1 5 1,0 1-7-4,0-3 0 5,-8 3 1-4,8-2-1 4,-7 1 0-6,7 4 0 7,-8-3 0-6,-3 2 1 3,3 3-1-1,1 0 2 0,7 1 6 2,-8-1-7-2,8 1-1 2,-7-1 1-4,7-3-1 6,0 3-1-6,0-1-6 6,0-3 7-8,0 3 8 5,0-5-8 0,0 3 0 0,0-2 1 0,0 0 0-2,0-3-1 4,0 3 0-4,0-3 0 4,0 3 1-6,0 1 0 7,0 3-1-6,0 1 1 1,0 1-1 3,0 4 0-2,0 1 1 2,0-4-1-4,0 4 1 7,0-2-1-8,0-2 2 8,0-4-2-10,0-2 1 6,0-1-1 1,0 0 0-2,-8 1-1 1,-3-1 1-2,11 0-1 5,-8-1 0-6,8 4 1 5,-7-1 1-6,-1 1-1 6,0-1 0-4,8 3 0 1,0 0-1 0,-7 4 1 1,7-2 0 2,0 2 0-6,0 2 0 7,-8 0 0-6,8-1 1 6,0 4-1-8,-11-3 0 5,11 1 1 1,0-1-1-2,0 6-15 2,0-4 14-4,0 3-8 5,0-3 9-4,0 4 0 4,0-7 0-6,0 4 1 7,0-3 0-6,0-3-1 1,0-1 0 3,0-1 0-2,0-1 0 3,0 0-1-6,0-2 0 7,0 0-8-5,0 2 1 5,0-3 7-8,0 1-14 4,-8 5 5 2,8 1-2-2,0-2-12 1,-7 3 15-1,7 2 8 2,0 1 0-2,-8-3-5 2,8 5-3-5,0-2 8 5,0 4-10-2,0-5 11 2,0 6 0-3,-7-2 1 1,7-1 0 3,0 5 0-4,0-5 1 3,-8 2 5-4,8-1-6 7,-11-3 1-7,11 1-1 0,-8 0 1 3,8 0-1 0,-7-4 2 1,-1-2 3-4,8 3-6 5,-7-3 1-4,7 0-1 5,-8-1 1-8,8 4-1 9,-7 4 1-8,-5-2 9 4,5 5 3 0,-1 0-12-1,1 0 0 1,-8-1 11-1,3-1-11 2,5-1 8-4,-1 0 6 7,-7 3 14-8,7-1-6 2,1 5 0 3,-12-4 8-2,4 1 2 1,-12 0-14-1,5-2 14 3,-12-1 8-5,4 1 20 6,-4 1-32-7,0 0 4 6,3 8-11-5,-3 1-16 4,12 3-6-3,-20 0-62 1,1 0-130 3,10 0-385-10</inkml:trace>
    </iact:actionData>
  </iact:action>
  <iact:action type="add" startTime="86099">
    <iact:property name="dataType"/>
    <iact:actionData xml:id="d3">
      <inkml:trace xmlns:inkml="http://www.w3.org/2003/InkML" xml:id="stk3" contextRef="#ctx0" brushRef="#br0">10796 14813 532 0,'0'0'670'7,"0"0"-541"1,0 0-94 0,0 0 94 0,0 0-21-1,0 0-48 0,34-39-4 3,-7 25-6-4,-5 1 1 4,20 0-20-6,0-2 3 5,-5 5 23-2,20-1-7-1,3-1-25 2,12-1 21 0,0 1 37 1,11-1-21-3,15 0-36 3,0 1-5-3,0-2 16 5,8 1-16-8,0 2-5 5,7 0-10 2,8 3-5-3,0-1 5 1,19 1 0-1,14 2-6 2,35 4 2-2,30-1 12 2,15 0-6-4,-3 3-1 7,-5-5 5-9,-22-3-1 3,0-3-4 3,15-3 5-1,-7 1 0 0,7-2-3-2,11-1 5 5,-3 2-3-6,18-2-2 6,8-2-2-8,-4 3-6 8,19-1 0-6,-15-2 0 5,8 1 5-7,-8-2-5 5,0 6 0 1,8-1 6-2,-1 6 0 2,8 3-6-4,0-1 10 5,1 6-10-4,-1 0 7-1,-8 0-1 4,-7 0-5-1,8 0 4 1,-8 0 7-4,0 0-6 5,7 0 1-4,-7 0-1 4,0 0-6-6,-11 6 8 3,-4 5-7 1,-19 3-1 0,-8-1 5 1,-14-1-5-4,-5-3 0 5,-3 2 6-4,-11 1-7 5,-12 0 5-8,-30-5-5 8,-12 5 0-6,-37-5 5 5,-4 4-5-5,23 3 1 2,7 3 1 3,20 0 4-4,-20 2-5 3,-7-5 5-4,-20 1-5 6,-2-3 8-6,-28-1-9 1,-7-6 0 2,-26 1 0 0,-4-4 0 0,-12-2 0-2,-7 0 0 3,0 0-9-2,-34 0-43 3,-52 0-129-6,10 0-318 9,-3-5-171-13</inkml:trace>
    </iact:actionData>
  </iact:action>
  <iact:action type="add" startTime="91564">
    <iact:property name="dataType"/>
    <iact:actionData xml:id="d4">
      <inkml:trace xmlns:inkml="http://www.w3.org/2003/InkML" xml:id="stk4" contextRef="#ctx0" brushRef="#br0">11098 12201 46 0,'0'0'251'8,"0"0"-132"0,0 0-49 0,0 0 14-2,0 0 4 3,0 0-13-2,0-40 7 3,0 37 5-6,0-3 14 6,0 4 6-4,0-2-4 3,0 4-7-3,0 0-9 1,0 0 4 1,0 0-1 0,0 0 0 0,0 0-12-2,0 0-1 4,0-2 4-4,0 2 4 0,0-5-2 2,0-1-34 0,0-2-8 0,-7 0 11-2,-1 2-14 4,-7-2-8-4,4 0-5 4,-4 0-5-6,0-1-3 5,0-1-5-2,3 1 7 3,-3 1-3-6,0 0 12 4,-4 2-22 2,-3 1-5-4,6-1 0 2,-2 4 1-2,-5 2 4 5,8-4-6-6,-12 4 6 6,5 0-5-8,-5 0 12 6,5 0-4-1,-5 0-7-1,5 0 8 1,-5 0 4-2,-3 0-4 4,3 0-3-4,5 0-7 2,-12 0 1-2,11 4 5 3,-11 1-4-2,11 0 4-1,-3 1-6 3,3-2 1-2,-11 3 0 2,12-2-1-4,-5 3-1 5,12 1-5-4,-11-1 5 4,3 3 0-5,8 0 1 2,-11 0-2 1,10 2 1 0,-2 2 0 0,-5 1 0-2,8-3 1 4,-4 4-1-4,4-4 0 3,-8 1 1-4,12-3 0 7,-4 3 0-8,7 1-1 2,-7-2 0 3,-4 3-1-2,12 0 2 2,-8 2 1-4,-1 1-1 7,-2-2 0-8,10-2 0 8,0-1 1-10,1 0 0 6,-1 0-1 1,-11 0 0-2,19 2 0 1,-7 0 0-2,-1 3 0 4,1 0-1-4,7 4 1 4,-8-2-1-6,8 2 1 4,-11-1 0 0,11-1 0-2,0-1-1 2,0-1 1 0,0 0-1 1,0 2 0-3,0-2-1 3,0 0 2-3,0 0 0 6,0-3 0-8,0 1 2 2,0-1-1 2,11-2-1 0,-11-1 0 1,8 4 1-4,-1-3-1 5,1-3 1-4,-1 3-1 5,1-1 0-8,3 0 0 9,-3 1 0-8,7 3 0 4,-7-4 0-1,10 4 1 0,-2-3-1 2,-9-1 1-2,8 2-1 3,4-1 1-6,-4-1 0 8,-7-1 0-8,7 0-1 2,4-3-1 3,-12 1 1-2,8-1 0 1,1 0 0-2,2 2 1 4,5-3-1-4,-4 0 0 4,-4 3 1-6,8 0 0 4,3 0 5 0,-11-3-5 0,0 4-1-2,4-4 0 2,4 0-1 2,-4-3 2-4,-4 3-1 2,0 1 1-2,11-4 0 5,-10 3-1-6,-1-1 1 1,3-2 0 2,-2 0-1 0,-1 4-1 2,0-4 1-6,4 3 0 6,-4 0-1-4,0 1 1 5,4-3 0-8,-4-2 0 8,0 5-1-6,4-7 0 3,-12 3-1 0,9 1 2-2,10 0 0 3,-18 0 0-2,14 0 0 2,-3-1 0-4,-11 1 1 6,7-2 0-6,7 1-1 1,-10 1 1 2,3-2 0 0,0 1-1 0,11-1 0 0,-11 0 0 0,8 2 0-2,4-4 0 4,-12 4 0-4,11-4 0 1,-11 2 0 0,0-4-1 2,4 1 0-2,-4-1 1-1,0 4-1 4,4-4 1-4,4 0-1 3,-8 2 1-4,4-2 0 7,4 0 0-8,-8 0 1 7,11 4-1-8,-3-4 0 5,3 1 0 1,-3 3 1-2,3-4-1 1,-3 3 1-2,11-3-1 4,-11 0 0-4,3 0-1 3,-3 0 1-4,3 0 0 4,-3 0-6-2,3 0 5-1,-3 0 1 3,3 0 0-2,-11 0-1 3,1 0 1-6,2-8 2 8,5 2-2-8,-8-3 0 7,4 5 0-7,-4-6-1 3,0 3 1 1,-7-5 1 0,18 5 0 1,-18-5 0-4,7 1-1 5,4 3 2-4,-4-4-2 1,-8-1 0 1,9 2-1 0,-5-3 1-1,4 1 0-1,-7-4-1 3,7 3 0-2,4-5 0 2,-12 3 0-4,1 0 0 6,-1-1 0-6,1 0 0 7,-1-2-6-10,-7 3 7 6,12-4 0 1,-12 1 1-2,7-2 0 1,-7-3 0-1,8 4 0 2,-8-5 0-3,0 0 0 5,0 1-1-8,0-1 1 5,0 0 0 0,0 2 0 0,0 2-1-1,0 1 0 0,0 4 0 3,0-1 1-4,0 1-1 3,0 2 0-4,0-2 0 6,-8-1 0-6,1-3 1 1,-5 1-1 2,5-2 1 0,-1 2-1 2,1-4 1-6,-1 1 0 6,8 3 5-4,-7 3-5 6,-1-1 0-10,8 0-1 8,-19 1 0-4,19 3 0 2,-7-4-5-1,-9 3 3 0,9 1 2 3,-4-4 0-4,3 4 1 3,0-2 5-4,-7 2-5 7,0-2-1-8,4 3 1 2,-4 0-1 4,0-1 1-4,-4-1-1 3,4 3 0-4,-8-2 0 6,4 2 0-6,-4-3 0 6,-3-1 1-8,3 1 0 5,-3 1 0 0,3 2 5 0,1 0 3 0,-5 2-3-2,12 4 3 3,-4-1-8-2,4 2 7 3,0 0-8-6,7 2 1 7,-10 2-1-6,2 0 0 1,1 0 0 2,-4 0 6 0,-3 0-5 1,7 0 6-4,3 0-1 5,-3 0 3-4,8 0-3 5,-8 0 3-6,7 0-8 1,-11 0 1 2,12 0-1 0,-1 0 6 0,1 0-1-2,-1 0 3 3,8 0 8-2,0 0-4 3,0 0-2-6,0 0-2 7,0 0-1-6,0 0-6 3,0 0 4-1,0 0 1 0,0 0 1 2,-11 0-2-2,11 0-5 1,0 0 1-2,0 0 4 4,0 0-5-4,0 0 5 0,0 0 4 2,0 0 7 0,0 0-4 0,0 0-3-2,0 0 1 3,0 0-2-2,0 0-3 3,0 0-5-6,0 0 8 6,0 0-8-4,0 0 1 4,0 0-1-5,0 0 0 2,0 0 0 2,0 0 0-2,0 0 9 2,0 0-1-4,0 0 5 5,0 0-4-4,0 0-1 0,0 0 0 2,0 0-3 0,0 0-5 0,0 0 7-2,0 0-7 3,0 0 8-2,0 0-7 4,0 0-1-8,0 0 6 8,0 0-1-6,0 0-4 4,0 0 4-3,0 0-5 1,0 0 0 1,0 0 1 0,0 0 5 0,0 0-5-2,0 0 4 5,0 0-5-6,0 0 0 1,0 0 5 2,0 0-5 0,0 0 0 0,0 0 1 0,0 0-1 0,0 0-1-2,0 0-14 4,-31 10-111-4,5 5-185 6,-12 5-1188-12</inkml:trace>
    </iact:actionData>
  </iact:action>
  <iact:action type="add" startTime="96289">
    <iact:property name="dataType"/>
    <iact:actionData xml:id="d5">
      <inkml:trace xmlns:inkml="http://www.w3.org/2003/InkML" xml:id="stk5" contextRef="#ctx0" brushRef="#br0">15430 12026 157 0,'0'0'201'5,"0"0"-119"4,0 0-1-2,0 0-9 3,0 0-17-6,0 0-12 7,0-2 24-6,0 2 42 3,0-4 16-1,0 4 0 0,0 0-20 1,0 0-4 0,0 0-14 0,0 0-6-2,0 0-14 4,0 0-7-4,0 0-11 0,0 0-5 2,0 0-6 0,0 0 7 0,0 0-4-2,0 0 22 3,0 0 8-2,0 0 22 3,0 0 0-6,0 0-9 5,-8 0-28-2,8-2-29 3,-7-2-5-5,-12 3 3 2,11-5-2 2,-7 0 0-2,8 4 4 1,-8-7-11-2,-4 4-1 5,4 0-1-6,-12-5-2 1,12 3 1 2,-8-1 8 0,-3-1-2 0,3 2-4-2,4 0-14 4,-3 2 1-4,-5-1-1 4,12 0-1-4,-7 5 1 2,-5-3 0-2,4 4-1 2,-3 0 1 0,11 0 0-2,-19 0 0 3,11 0 0-2,-3 0 0 3,3 0-1-6,-3 0-1 7,3 5 1-6,0 5 0 6,-3 0 1-8,3 1 0 5,-3 2 0 0,3 2-1 0,-3-1 1 0,3-1-1-2,-3 4 0 4,11 2 0-4,-19 0 0 6,11 3 1-10,-3 0 0 8,10 0 0-4,-6 2 5 0,-5 1-5 4,5 4 0-4,-5 0 5 4,5 5-6-6,3-4 6 8,4 0-5-8,0 1-1 8,-1-2 1-10,5-1 7 6,-4-1-8 1,7 1 1-2,8-6-1 2,-7 2 0-4,7-1 0 6,0 1-1-6,0 3 1 6,0 0 1-8,0 4 1 6,0-1-1-2,0 1 9-1,0 2-8 4,0 0 4-4,0 0-6 4,7-3 2-6,1 3-1 7,7-2 0-6,4-5 0 7,-4 3 0-10,0-3 0 6,12 3 7 0,-12-4-8 0,0-1 1 0,4-2-1-2,3 0 0 4,-7-3 1-4,4 3 1 3,4-3-1-4,-4 0-1 6,4 0 0-6,3-2 1 3,-3 2-1 1,11 0 0-4,-12 0 1 5,12 0-1-4,-11-2 0 4,11 2-1-6,-11 0 1 8,18 0 0-8,-18 1 1 2,11-4 0 3,0 2 0-2,-12-2-1 2,5-2 1-4,3 0 0 6,-4-1 0-6,-10-2 0 5,10 3 0-6,-3-6-1 4,11 3 0 0,-12 0-2 2,5-3 2-5,-5-2 0 2,12 0-1 3,-11-1-1-4,3-3 2 3,-3 1 1-4,4-3 5 7,-5 0-6-8,1 0 1 2,3 0 0 2,-3 0 7 0,3 0-7 1,-3-5 0-4,3-6 9 5,-3-3 2-4,11 1-11 5,-11-2 0-8,11-1 0 6,-12 0 0-2,12-1 5 1,-7-5-6 0,3 0 2-2,-3-5 5 3,3 0-5-2,-4-2 4 3,4 3-5-6,-3-3-1 7,-5 4 0-6,-3 1 0 1,4-1 1 3,-8-2 6-2,4 0-6 1,4-1-1-2,-8 1 0 4,-4-6 1-3,4-1 6 3,0-2-1-7,-7 3-5 5,3 3-1 0,-3 0 1 2,-1 3-1-4,1 0 2 0,-1-1-1 4,-7 1 5-3,8-1-6 2,-8-2 1-5,0-4 0 8,0 2 1-8,0-6 5 8,-8-1-7-10,-7-8 2 6,-11 1-1 1,3-4 9-2,-3 6-10 2,-12 3 2-4,4 3 5 6,-8 4-1-6,1 5 0 4,-4-1-5-4,-16 1 0 4,16 2 0-2,-23 0-1-1,4 2-1 3,-8 0-46-2,-53-14-83 3,20 10-201-6,6-1-630-1</inkml:trace>
    </iact:actionData>
  </iact:action>
  <iact:action type="add" startTime="98276">
    <iact:property name="dataType"/>
    <iact:actionData xml:id="d6">
      <inkml:trace xmlns:inkml="http://www.w3.org/2003/InkML" xml:id="stk6" contextRef="#ctx0" brushRef="#br0">11019 13780 567 0,'0'0'404'10,"0"0"-90"-4,0 0-14 4,0 0-43-6,0 0-67 5,0 0-28-2,0 0-23 1,0 8-23-1,0 17-30 0,0 10 24 2,-7 14-1-2,-5 12-39 2,12 2-35-4,-7 6-16 5,7-3-13-4,0-3-4 0,0-11-2 3,7-8-38-2,5-14-95 3,10-25-151-6,-7-5-334 7,4 0-300-11</inkml:trace>
    </iact:actionData>
  </iact:action>
  <iact:action type="add" startTime="99073">
    <iact:property name="dataType"/>
    <iact:actionData xml:id="d7">
      <inkml:trace xmlns:inkml="http://www.w3.org/2003/InkML" xml:id="stk7" contextRef="#ctx0" brushRef="#br0">15105 13741 1088 0,'0'0'526'7,"0"0"-365"1,0 0-16 0,0 0-60-1,0 0-67 0,0 0-14 2,0 0 19-2,136-46 25 0,-94 38-6 0,-1 2 13 3,1 6-12-4,-12 0-34 0,-4 0-9 3,-3 0-7-2,-12 8-2 2,-3 5 0-4,-8 4 2 5,0 5 7-4,-19 6 10 5,-4 2 20-8,-18 5 5 5,-8 4-12 0,7-4 15 1,4 1 4-1,4-5-4-3,12-5 1 6,3-6-15-6,19-4-7 5,0 2 0-6,0-8 1 5,19 1-2-2,19-2-1-1,3-4 16 2,23-5-7 0,4 0-9 2,-4 0-15-6,35 0-70 7,-28 0-191-6,-6 0-545-3</inkml:trace>
    </iact:actionData>
  </iact:action>
  <iact:action type="add" startTime="99877">
    <iact:property name="dataType"/>
    <iact:actionData xml:id="d8">
      <inkml:trace xmlns:inkml="http://www.w3.org/2003/InkML" xml:id="stk8" contextRef="#ctx0" brushRef="#br0">19705 12059 577 0,'0'0'215'10,"0"0"56"-7,0 0-46 5,0 0-54 1,0 0-36-2,0 0-5 0,0 0 20 0,-15-41-10 3,15 36-7-3,-12-1-18 1,-3 0-20-3,0 0-10 7,-4 5-32-8,-11 1-13 6,-12 0-19-6,-7 0-8 4,-7 11-1 1,-16 16 2-2,-4 10-5 1,-3 8 3-2,-12 7 7 4,8 8-3-4,12 7 19 6,6 4-1-9,9 3-3 4,14 0-1 1,8 3-17-2,19-3-1 4,15-2-1-3,8 2-2 3,33-3-8-6,16 3 14 7,33-5-6-6,31-5-8 6,49-9 8-8,61-23 10 4,3-15 2 2,-30-17 4-1,-50 0 1 0,-63 0-15-2,-19-5-11 3,11-9 0-2,-4-8-6 2,-3-8 6-5,-12-9 1 8,-23-7 7-7,-10-10-8 1,-24-7 0 3,-7-9-12-2,-7-10-12 3,-57-31-6-7,-50-37-22 10,-56-26-47-10,4 14-28 9,30 45-55-10,38 58-89 6,26 50 21 0,4 9-248 0,4 0-385-6</inkml:trace>
    </iact:actionData>
  </iact:action>
  <iact:action type="add" startTime="100771">
    <iact:property name="dataType"/>
    <iact:actionData xml:id="d9">
      <inkml:trace xmlns:inkml="http://www.w3.org/2003/InkML" xml:id="stk9" contextRef="#ctx0" brushRef="#br0">19841 13340 363 0,'0'0'773'5,"0"0"-486"5,0 0 15-3,0 0-101 2,0 0-112-5,0 0-51 4,0 0-12 1,11 0 19-2,19 0 45 0,4 0-3 1,15 0-25 1,0 0 5-3,0 0-21 3,0 11-27-3,-18 4-18 3,3 9-1-3,-12-5-1 0,-14 3-5 3,3 2 6-2,-11 1 15 1,0-1 1 0,-34 4 13 0,0-3 0-2,-15 2 3 4,4-4-9-4,-4-2-8 1,7-4 0 1,8-4-1-1,12-5-8 2,3 2-6-3,19-5-1 3,0 3 0-3,0-1-7 4,0 4 8-6,19 7 6 8,3 3 0-7,12 2 5 5,8 4 13-6,-5 1 6 3,5 1-6 4,-8 2-8-6,-11-1-7 4,-4 2 6-3,-19-1 8 4,0-1 4-4,0-1-1 0,-12-5 0 2,-10-4-7-1,-28-5-17 2,-6-4-2-3,-8-7-93 3,-53-4-145-2,37-22-504 3,-3-11-945-9</inkml:trace>
    </iact:actionData>
  </iact:action>
  <iact:action type="add" startTime="101807">
    <iact:property name="dataType"/>
    <iact:actionData xml:id="d10">
      <inkml:trace xmlns:inkml="http://www.w3.org/2003/InkML" xml:id="stk10" contextRef="#ctx0" brushRef="#br0">23987 12133 675 0,'0'0'256'5,"0"0"6"4,0 0-23-2,0 0-71 2,0 0-39-4,0 0-7 5,0 0-10-4,-19-27-23 5,4 24-1-6,0-3-24 1,-12 4 1 2,-3 2-12 0,-11 0-19 1,-1 0 2-4,-15 0-1 6,1 2-10-6,-8 9-8 5,-4 3-4-6,-4 3-7 5,8 2 9-2,-12 3-5 2,4 5 4-4,1 0-4 3,-5 7-4 1,12 2-5-2,0 3 12 1,7 4 3 0,0 4-7 2,-3 5-1-5,22 2-2 0,4 1-5 4,0 0 8-2,19-1-9 3,0-5 1-6,8-3 0 6,-1-2 7-4,8 0-7 5,0-6 15-7,8 4 1 7,14-6 1-7,5 3-2 4,10-4 9 0,12-2-2-1,1 3 7 1,6-7-20-1,-7 5 2 3,8-7-11-6,0 3 8 8,3-5-8-8,-3 0 10 2,7-2 7 3,0-3 3-2,-7 0-6 2,7-3 4-4,4-1 6 6,-4 0-8-6,0-4-1 6,12-1-4-8,-12-3-1 8,0-2-5-5,8-1-6 1,3-2 8 0,-3-3 2 0,4 0-2 3,3 0-1-4,-3 0-6 3,3 0 5-3,-4 0 3 5,-3 0-9-7,11-3 1 8,-19-2 0-9,8-4 5 4,-8-2-6 2,4 3 0-2,-19-7 0 2,8 5 1-4,-15-4 5 7,3-1-4-8,-11-2-1 6,0-1 0-6,-4 3 0 4,4-6 0 0,0 0 7-2,-11-1-8 3,11-5 1-2,-12-1 0 3,12-5 1-6,-3-2-1 7,-5-1 1-6,-3-6-1 29,-16-2 0-34,5-1 0 0,-12-3-1 0,0 4-6 4,0 0 6 5,0 6-2-3,0 0 2 3,-12 2 0-3,5-1-1 1,-16-1-13 1,-3 0 8 0,3-5-1 0,-26-7 1-2,0-6-2 3,-15-1-4-3,-12 0 6 3,4 3-4-3,-11 5 2 6,11 11 7-9,-11 11-1 9,4 4-7-10,7 12 0 6,-11 3-3 1,0 6-25-2,4-4-26 2,3 1-41-4,5-4-66 6,-12 4-107-6,18 2-398 6,9 0-336-11</inkml:trace>
    </iact:actionData>
  </iact:action>
  <iact:action type="add" startTime="103285">
    <iact:property name="dataType"/>
    <iact:actionData xml:id="d11">
      <inkml:trace xmlns:inkml="http://www.w3.org/2003/InkML" xml:id="stk11" contextRef="#ctx0" brushRef="#br0">24051 13645 768 0,'0'0'605'7,"0"0"-388"4,0 0 76-6,0 0-67 1,0 0-121 2,0 0-33 0,0 0 11 0,0 6 13-2,0-5-4 3,0 9-17-2,-7 0-21 3,-1 9-7-6,-11 11 14 6,-4 7-23-4,-3 1-19 3,-4 0-5-3,11-2-8 1,4-6-6 1,0-8 1 0,15-8-1 0,0-8 1-2,0-4 0 5,0-2 1-6,0 0-2 1,15 0 0 2,19 0 21 0,15 0 7 0,0 0-8-2,8-8-7 3,7-1-5-2,-7 1-8 3,-8 0-34-6,-8 3-39 6,-18 2-50-4,3-3-76 4,-3-10-130-6,-16 3-278 4,5-2-410-7</inkml:trace>
    </iact:actionData>
  </iact:action>
  <iact:action type="add" startTime="103706">
    <iact:property name="dataType"/>
    <iact:actionData xml:id="d12">
      <inkml:trace xmlns:inkml="http://www.w3.org/2003/InkML" xml:id="stk12" contextRef="#ctx0" brushRef="#br0">24395 13641 1360 0,'0'0'324'8,"0"0"-133"2,0 0 16-6,0 0-39 5,0 0-48-4,-27 191-21 7,20-126-32-8,-1 1-31 7,-11 1-21-8,12-7-15 5,7-7-2 0,0-2-124 0,0-12-349 0,0-20-706-7</inkml:trace>
    </iact:actionData>
  </iact:action>
  <iact:action type="add" startTime="110055">
    <iact:property name="dataType"/>
    <iact:actionData xml:id="d13">
      <inkml:trace xmlns:inkml="http://www.w3.org/2003/InkML" xml:id="stk13" contextRef="#ctx0" brushRef="#br1">10717 2162 409 0,'0'0'299'6,"0"0"-136"3,0 0 11-3,0 0-33 4,0 0-9-6,0 0-26 6,0 0 6-4,0 0-3 2,0 0-7-1,0 0-13 0,0 0-30 2,0 0-22-2,0 0-10 1,-7 5-10-2,-1 9-15 5,8 6 4-6,-19 1 3 1,12 5 13 3,-9 1 1-2,9 6 21 2,-12 8-14-4,11 3 2 5,-7 8-8-3,8 3-2 3,-1 9-10-6,-3 1 16 6,3 9-3-5,1 6 7 4,-1 2-6-3,8 2-6 2,-7-2-5 1,7 0-7-3,0 4-1 3,0-4-1-3,0 6 1 5,0-3 7-6,-8 4-2 0,-3 1 2 4,11 0 6-2,-8 0 0 2,8 1-11-3,-7 2-7 4,-1-1-1-4,8-7 5 4,-7 0-5-7,7-8-1 10,0-3 0-10,0-2 1 5,0-3-1 0,0-4 0-1,0 2 0 1,0-5 1 0,0-1-1 1,0-1 0-4,0 1 1 6,0 0-1-7,0-1 0 2,0 3 1 3,0 0-1-2,0 0 0 2,0-5 0-1,7-3 0 0,-7-2 0-2,0-8 0 4,0 0 0-4,0-1 0 2,0 0-1-2,0 5 2 2,0 5-1 0,0 3 0-2,0 3 0 3,-7 0-1-2,-1 1 1 2,0-4 0-4,-3 2 0 7,11 0 0-8,0 2 1 7,0 0-1-8,-7-1-1 4,7-1 0 2,0 0 0-1,0 2 1-1,0 0-1-1,0-2 0 5,0 0 1-5,0 0-1 4,0 2 1-6,0-3-1 3,0 0-7 2,0 2 2-3,0 1-3 2,0 1 2 0,0 2 7 2,0-4-1-6,-8 1 0 6,8-3-7-4,0-3 7 5,0-4 0-8,-7 4-10 4,7 4 5 1,0-1 5 1,0 2 0-1,0-2 0-2,-8 0-5 4,8-3-1-4,0 0 6 2,0-1 0-2,0 1-1 3,0 2-5-3,0 4 6 1,0 0 1 2,0 0-1-2,0-1 1 2,8 3-1-5,-8-3 1 7,7 1-1-6,1 0 0 7,-1 2 0-10,4-3 1 7,-3 0 0 0,0 2-1-2,-1-2 0 1,8-1 1-3,-7 3 0 6,3-5 0-6,4-5 0 6,-7-3-1-8,7 0-1 4,4-1 1 2,-4 2 1-2,0-4-2 2,-4 1-14-3,4-1 3 4,-7-4 4-4,0 0 1 4,-1-4 8-6,1-6-1 8,3-1 0-9,-3-1-6 4,-1 1 6 1,1-1 1 0,-1-1-1 1,1 2-5-4,3-1-2 6,-3 1 2-6,-1-5 6 6,1 3 0-9,-1-4-22 6,1-5 2 0,-1 5 10 1,5 4 9-1,3-3-1-2,-8 2 2 3,8 0-6-2,4-4 5 2,-4 4-11-4,1-4 5 7,2 1 1-9,5 0 5 3,-8-6 0 3,12 0-5-2,-12-4-13 2,4-5-9-4,3-1 21 6,1-7 1-6,-4-2-7 7,3 0 11-10,5 0 2 6,-4-6 1 1,11-9 2-1,-12-8 6-1,12-4-8-1,-11-7 7 4,-4-4-7-4,3-2 5 4,5-7-5-6,-12-4 1 6,0-5-1-3,4-6 0-2,-4-4 0 4,-7-5-1-2,-1-5 2 2,1-10-2-4,-1-5 0 6,-7-5-1-6,0 1 0 6,12-2 0-5,-12 6 0-1,7 3-7 3,-7 0 2 0,0 6 0 1,0-4-9-2,0 2 14 1,8-2-5-1,-8-1 4 3,0-5 2-6,0 2 0 8,0-1-1-8,0 1 0 3,0-1 1 1,0 1 0-1,7-4 0 1,-7 3-6-1,0 4-1 2,0-2-10-4,0 10-6 6,0 2 1-6,0-1 5 1,0 2 6 3,0-5 10-2,-7 2-5 2,-1-6 3-4,-11 0 3 5,12-3-2-4,-1 2 1 5,1-1 1-7,-1 1 0 4,0 2 0 0,8-1-1 4,-7-2 0-10,-4 3 0 5,11-1-1 3,-8-1 1-4,0 1 0 3,8 2 0-4,-7 0 1 6,7 8 0-6,-8-3 0 1,1 1 0 2,-5 3 1 0,5 3-1 1,7-1 0-4,0 3 1 5,0 1-1-4,0-1 0 5,0 4 0-8,0-4 0 8,-8-1 0-5,8 2 0 1,-7-9-1 1,7 1 1-2,-8-8-1 4,1 0 1-4,-5-2 1 4,12 1-1-6,-7 2 0 8,7 3 0-8,0 2 0 2,-8 0 0 3,8 2 0-2,0 2 0 2,-7 1 0-1,7 5 0 0,0 5 0-3,0 4 1 6,0 5-1-6,0-3 0 3,-8 1 1-1,8-4-1 3,-15 2 0-5,4 1 0 2,-4 1 1 2,7 1-1-2,-7 6 1 1,-4-1 0-2,4-1 1 4,0 1-2-5,-4 0 0 7,4 1 0-9,0 3 0 4,-4-2 0 2,-4 2 0-2,8-1 0 1,-4 2 0-2,4 0-2 5,0 1 1-5,8 3 1 3,-5 3-1-5,5 1 0 4,-8 4-5 1,7 5 4-3,-11 1-9 3,12 2 3-2,-9 1 8 2,1-3-1-5,-4 2 0 8,4 0 1-8,8 1 0 6,-1-1 0-6,1 2-1 4,-5 0 0 0,5 8-6 0,-1 1 1 0,8 5-12-2,-7 1 2 4,7 3 6-4,-8-1-5 4,1 1-1-6,-1-1 1 4,-3 4 9 1,3-1 6-4,-7 3-7 4,8 0-2-2,-20 0-9 2,4 0-14-4,-3 0 32 6,-4 5 0-5,-4 5 1 5,11 2-1-8,-11 11-44 4,11-2-198 2,-3 2-427-9</inkml:trace>
    </iact:actionData>
  </iact:action>
  <iact:action type="add" startTime="113198">
    <iact:property name="dataType"/>
    <iact:actionData xml:id="d14">
      <inkml:trace xmlns:inkml="http://www.w3.org/2003/InkML" xml:id="stk14" contextRef="#ctx0" brushRef="#br1">14894 3836 100 0,'0'0'98'7,"0"0"-43"1,0 0 20 1,0 0-32-4,0 0 16 4,0 0 12-2,0 0 25 3,7-66 10-6,-7 66 31 5,0 0 39-2,0 0-9 5,0 0-36-10,0 0-31 6,0 0-18 1,0 0-11-2,0 0-24 1,0 0-26-2,0 14-20 4,0 7 30-4,0 10 21 0,0 7 2 2,0 11 2 0,0 7 10 0,0 5-15 2,0 7-23-3,0 6 6-1,8 9 11 4,-8 10-24-4,0 12-4 4,0 8-2-7,7 30-14 5,1 21 5 1,3-10 1-3,-3-14-5 2,-8 1 5 1,7 7-7-1,-7 41 0-4,0 28 0 8,0-18 0-7,0-24 1 6,0-24 4-9,0-5-5 6,8-1 0 0,-1-18 0 0,1-23 0 1,3-18 0-3,-3-4 0 3,-1 15 0-2,1 7-1 1,-1 13-9-2,1-3 0 6,0-7 1-8,-8-3-7 1,11-1 8 4,-11-5 7-2,7-2 1 2,-7-2-2-3,8-1-6 5,0-2-7-7,-8-6 13 9,0-3-21-11,0-8-7 5,0-2 10 2,0-2 6-2,0-6 12 1,0 2-34-2,0 1 5 4,0-4-6-4,0 2 20 4,-8-2 3-6,0-2 14 4,1 0 0 0,-4-3-5-2,11-1-10 3,-8 1 0-2,8-6 8 3,-8-3 6-6,8-1-6 8,0-4-6-7,-7-3-2 6,7 0 8-8,0 0 5 4,-8 6 2 1,1-1-7 0,-1 7 7 1,-3-2 0-4,3 8-6 5,1-1 6-4,-1 1 0 5,8 5 0-8,0-4 0 12,0 0 0-13,0-1 1 5,0-4-1 1,0-3 0-2,0 1 0 3,0-4 1-2,0 2-1 3,0 4 0-5,0 1 0 6,8-4 1-7,-8 0 0 2,15-2-1 3,-4 0-1-2,4-6-1 1,0 0-7-2,1-1 9 4,2-2-1-4,-2-2 0 5,10-1-1-8,-11-5 2 6,8-2 0-2,3-6 0 1,-3-4-9-1,3-10-4 0,5-3-5 2,2-8 10-1,17 0 8 1,-9 0 1-5,8-3 11 7,0-8-9-6,-11 0-2 1,4 1-1 2,-8 1 0 0,-4 1 1 1,-11 1-1-4,3-5 0 5,-7 1 0-4,4-3 0 5,-4-4 0-8,1-11 2 9,10-4 8-8,-3-10-7 4,3-9-2 0,4-11 5-2,-3-4-6 4,-5-7-5-4,5-6-5 4,-12-8 2-6,-8-6 8 7,12-10 0-6,-11-8-1 1,-1-28 1 3,-7-31 0-2,16-30 0 2,-16-16-1-4,18 5-1 5,-10 16-4-4,0 14-7 5,7 5 6-6,0 4-5 3,-4 8 5-2,4 6-24 2,-7 0-44 0,-8 5-10-2,0 3 3 4,0 0 8-4,0 5 0 3,0-3-1-3,0 1 37 6,0 21 28-8,0 20 9 7,0 22 1-9,-8 6-7 6,8-18 6 1,-15-13-14-2,4-16-34 2,-12 2-81-3,8-2 46 3,-19 0 44-3,11-2 28 3,-3 3 11-4,3 6 1 3,-3 9 0 1,3 9 0-4,-3 11 6 5,3 4 1-4,-3 4-7 5,3 4 1-8,-3 2-1 8,3-1-9-5,-4-1-43 4,12 2-56-5,-7-1 29 1,-12 5 21 2,0 7 33 0,-15 5 19 1,3 1 6-4,-22 7 28 6,-3-3 7-6,-5 5-23 2,4 1 18 1,8 8 5-1,15 5 11 1,7 11-31-2,1 8-15 4,3 9-43-4,12 8-140-3</inkml:trace>
    </iact:actionData>
  </iact:action>
  <iact:action type="add" startTime="115137">
    <iact:property name="dataType"/>
    <iact:actionData xml:id="d15">
      <inkml:trace xmlns:inkml="http://www.w3.org/2003/InkML" xml:id="stk15" contextRef="#ctx0" brushRef="#br1">19206 2285 170 0,'0'0'109'6,"0"0"-26"1,0 0-24 0,0 0-2 4,0 0-5-6,-49-169-32 1,34 138 12 2,0 4 12 0,-4-1 11 2,4 3-9-6,0 4-10 7,0-2-15-6,3 2-21 5,-10-8-60-6,7 9-77 4,-12 1-202-6</inkml:trace>
    </iact:actionData>
  </iact:action>
  <iact:action type="add" startTime="115715">
    <iact:property name="dataType"/>
    <iact:actionData xml:id="d16">
      <inkml:trace xmlns:inkml="http://www.w3.org/2003/InkML" xml:id="stk16" contextRef="#ctx0" brushRef="#br1">19255 1217 196 0,'0'0'600'6,"0"0"-496"0,0 0 10 4,-22 181 60-4,14-92-25 3,-3 34-43-2,-4 44 29 1,-8 42-2-2,-3 20-8 2,3 7-38 0,-4 1 19-1,20-6-8 1,-8 13-28 0,7 9-25 1,-11 5-23-4,12-3-13 6,-1 1-9-6,1-8 1 5,-1-6 0-7,8-4 0 5,0-4 1 2,0-12-1-3,0-1 0 1,0-7-1-2,8-2 0 3,-8-12-7-2,0-2 1 2,0-11-2-4,0-2 7 5,0-2-14-4,0-4 15 0,0-6 0 2,0-5 0 0,0-9-1 1,0-24 0-4,0-28 1 6,0-22-1-6,0-6 0 6,0 13 0-8,0 14 0 4,7 18 1 2,1-3-1-1,11 3 0 0,-4 22 1-2,-8-14 0 3,8 6-1-3,-7-1 1 3,11-17 0-3,4 15 1 3,3-6-1-2,-3-3-1-1,3-5 1 2,4-7-1 0,-3-11 0 1,-5-6-7-4,12-13 8 6,-11-11-11-6,3-11-3 6,-10-10-11-8,10-8-12 4,-11-10-7 1,8-7 28 0,-4-10-5 1,-4-11-38-3,7-6-3 3,12 0 33-2,15-25 29 4,16-20 55-9,10-17-9 9,4-7-25-5,12-9-7 1,0 2-14 2,-12 2 2-3,4 2 6 3,-11 1-8-2,-8-4-10 2,-15 1-5-4,-7-12 13 6,-8-4 2-6,-4-15 2 0,-4-26 0 5,5-31-1-4,-5-36 0 3,4-14-1-4,-3 9 0 5,-12 7-1-4,4 15 0 5,-12-6-29-8,1-6-3 5,-8-4-9 0,0-11-14 0,0-10 14-1,7-11 17 1,-7-3 15 1,0 1 1-3,8 2-54 3,-8 2-75-4,0 9 7 6,0 3 52-6,0 18 27 1,0 9 38 2,0 18-14 0,-8 11 28 1,-7 6-8-4,8 4-16 5,-12 4-27-3,4 21 19 3,15 16 28-7,-16-13 4 8,5 15 1-6,11 0-1 3,-7-12 1 0,-8 23-1-2,7-12 0 4,-7-9-6-4,-4 9 5 4,4 6 2-6,0 1-1 8,3 9 1-7,-10 0 6 0,-1 3-6 4,-11-1 0-2,-15-8 15 2,-8-2-15-4,1-5 0 6,-8 0-1-6,3 2 0 6,4 3 0-8,8 7 1 6,12 7 1-2,10 8-2 2,-3 8-2-2,4 9-9 0,-8 5-19 2,3-5-119-3,-3 13-141 4,12 12-333-10</inkml:trace>
    </iact:actionData>
  </iact:action>
  <iact:action type="add" startTime="117380">
    <iact:property name="dataType"/>
    <iact:actionData xml:id="d17">
      <inkml:trace xmlns:inkml="http://www.w3.org/2003/InkML" xml:id="stk17" contextRef="#ctx0" brushRef="#br1">23757 1772 732 0,'0'0'213'8,"0"0"-129"-1,0 0 87 3,-16 143-16-6,1-68-3 7,-4 15 7-6,4 15-1 6,-15 34-47-8,-11 40-29 5,-8 46-6 0,-1 17-5 0,9 2-2 1,-8-2-33-3,7-2-10 4,-7 10-24-4,19 2 5 3,4-2 1-4,18-10-8 6,0-9-1-6,8-11 0 0,0-15 1 4,8-4-1-2,0-3-6 2,3 2-5-3,-11 2 2 4,0-5-1-5,0-10 11 7,0-14 0-9,0-7-1 4,0-8 1 2,0-25 0-1,0-26 6-1,0-25-6-1,7-7-8 4,1 10-15-4,7 13-4 6,12 18 6-10,-12-4 1 9,0 7 3-6,11-4 7 3,-11 0 9 0,-7-2-11-2,18-8 11 3,-11-9-9-2,19-7 9 2,-11-7-11-4,19-7-5 7,-12-7-25-8,19-5 8 2,-8-8-2 2,8 0 11 0,-7-6 8 1,0 0 11-3,-5-1 6 4,-3-4-2-5,-11-7 2 6,11-4 0-8,-8-2-1 9,5-9-6-8,3-3-15 5,-4-8 21-3,11-5-8 1,1-6 8 2,7 0 1-2,-8-11 0 2,1-8 9-4,-12-6-7 7,4 0 5-8,-11-3 11 2,11-11 4 2,-11-6 20 0,11-16 5 1,-1-11-30-4,5-13-17 4,4-8 0-2,-8-12-48 3,15-5 21-6,-11-8-12 9,-4-3-7-10,7-22 4 6,1-30 26-2,-5-28 1-1,5-10 14 2,-8 5-7 0,-4 11 7 1,4 18-29-4,-7-6-60 6,-5-2-2-6,1-2 15 1,3-5-39 2,-11-4 36 0,-7-1 55 0,11 5 14-2,-12 2 11 5,9 9 7-6,-9 2-6 7,-7 4 24-10,0-1-22 7,0-1-3-2,0 7 1 4,0 2 15-6,0 6 21 1,0-1-7 4,0 8-21-4,0 20 1 4,0 25-10-6,-7 24-13 7,-1 12 13-6,0-8 16 7,-7-11-6-9,-4-12-9 4,-3 6-1 2,-20-2 0-2,-7-2-8 2,-7-4 0-4,-9 4-10 6,9-2-5-6,-12 11 23 4,19 9 21-4,11 10-11 4,4 11-10-2,0 9-46-1,-4 5-33 3,-19-19-212-2,8 16-89 3,-7-1-168-10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03T02:46:46.80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9749">
    <iact:property name="dataType"/>
    <iact:actionData xml:id="d0">
      <inkml:trace xmlns:inkml="http://www.w3.org/2003/InkML" xml:id="stk0" contextRef="#ctx0" brushRef="#br0">5680 942 221 0,'0'0'216'7,"0"0"-138"-1,0 0-23 2,0 0 0 0,0 0-6 0,0 0 7 0,7 0 12-1,-7-3 14 0,0 1-8 2,0 2 11-2,0 0-1 2,0-4-11-3,0 4 9 4,0 0 20-5,0 0-7 1,0 0-12 2,0 0-1 1,0 0 1-1,0 0-6-3,0 0-1 5,0 0 3-4,0-2 6 5,0 2-1-8,0-3-23 5,0-2-28 0,0-1-3 0,-7 4 6 0,-5-5-4-2,12 2-7 4,-15 0-11-4,8-1 14 4,-9 4-5-6,5-4-9 7,-4 0-1-6,0 1 9 1,-4 3 1 3,4-5-14-2,-8 6 0 2,4-5 1-4,4 2 2 5,-7 3-6-4,3 1 10 4,-4-4-8-6,-3 4-7 4,11 0-1 1,-1 0 7-2,-10 0-6 1,11 0 0-2,0 0-1 4,-4 5 6-4,4 10-5 2,-8-1-1-2,12 0 0 4,-4 2-1-4,0 0 1 0,7 6 0 2,-3-2-1 0,-4 1 0 1,7 1 0-4,8-2-5 6,0-1 4-6,-8 0 1 6,8 0 1-8,0 4 0 6,0-4 0-2,0 2 0 1,0 2 0 1,0 2 0-3,0-1 0 3,0 3 0-3,0 1 7 5,0-3-6-8,0 0 1 9,0-1-1-8,8 1 5 5,0-1 0-3,-1 1 0 1,1-1-4 2,3-1-1-2,-3 2 8 2,-1 0-8-4,-7 0 5 6,8-1 0-6,-8 1-4 1,7-3-1 2,-7 0 0 0,0-1 9 0,0-1-9-2,0 2 7 4,0 3-1-4,0-1-5 4,0 7 5-6,0 0-5 7,-7-1 7-6,-8-3-8 7,7 0 1-9,-11-5-1 4,4-2 0 2,7-4 5-2,-7-2-5 2,-3-3 5-4,10-3 3 6,-7-3 3-6,-4 1-6 4,11-4 4-4,1-2-1 3,-8 0 0 0,15 0-3-2,-8 0 0 3,8 0 2-2,0 0-7 2,0 0 5-4,0 0-6 6,0 0 0-6,0 0 0 4,0 0-11-3,0 0-7 1,0 4-3 1,0 0-7 0,0 2-2 1,8 5 14-4,7 3 15 6,0 0 1-6,4 2 1 1,4 2 0 3,3-3 0-2,-11 1 5 1,8 4-5-2,-4-7 0 4,-4 4-1-4,0-4 1 4,-4 2 0-4,4-5-1 4,-15 5 1-6,8-7 0 9,-1 3-1-10,-7 0 1 3,0-1 7 3,0 4-7-2,0 1 8 2,0 4 3-4,0 0 6 5,-7 6 1-4,-8-1 2 6,-4 1-7-10,4 2-1 6,0 4-1 0,-4 0 1 0,-4 3-7 0,8 2 0-2,-11 3 3 4,10 2-8-4,1-3 7 4,-4 1-7-6,12-6 5 9,-1 2 0-10,8-1-5 3,0-1 5 2,0-1-6 0,0 5-1 2,15-2-4-6,19 0 5 7,0-1 8-6,4-1-7 6,11-3-1-7,0-3-29 3,8 11-131 1,-8-3-345 0,-23-9-817-2</inkml:trace>
    </iact:actionData>
  </iact:action>
  <iact:action type="add" startTime="44037">
    <iact:property name="dataType"/>
    <iact:actionData xml:id="d1">
      <inkml:trace xmlns:inkml="http://www.w3.org/2003/InkML" xml:id="stk1" contextRef="#ctx0" brushRef="#br0">6152 864 514 0,'0'0'206'7,"0"0"-77"1,0 0-1-2,0 0-5 3,0 0-19-2,0 0 9 3,0 0-4-5,0 0-12 5,0-1-9-5,0-3-5 5,0 4 10-5,-12 0-18 2,12 0-5 2,0 0-7-2,-7 0-15 1,-1-2-5-2,1 2-23 4,-1-5 1-4,-11 1 10 0,4 0 4 2,0-2 5 0,-12 1-25 0,12 1 4-2,-7-2-4 4,3 2-2-4,-4-2-7 4,-3 2 2-6,11 3 5 7,-8 1-7-6,-3 0-6 7,10 0 0-10,-10 0 1 6,3 0-1 1,-3 0 0-2,-4 1 1 1,3 11 0-2,5 0 5 5,-12-1-5-6,11 2 5 1,-11 1-5 2,11-1 5 0,-3 4-5 0,3-1 9-2,4 0-9 3,4 1 0-2,0-1 1 3,-4 1-1-6,4 2 0 6,0-5 0-4,7-1 0 2,-10 2 0-1,10-5 0 1,1 4-1 0,-1 1 6-1,0 0-5 1,1 2 5 0,-4 2 2 1,3 0-7-3,8 2 14-1,0-2-8 3,0-4-6 0,0 5 0 0,0-3-1-2,0 2 0 4,0 0 1-4,0 0 0 4,8-2 7-6,10 2-8 6,-10 0 0-3,7-2 0 3,4 2 1-5,-4-6 7 2,0 1-8 2,12-1 6-3,-12-1-4 3,7 1 9-3,-3-2-3 4,4 1-2-4,3-5 1 5,-3 3-6-8,3-2 5 4,-10-1-4 2,6-1 5-2,12-2 8 1,-11-2 4-2,11 0-4 5,0-2-4-6,-4 0-4 6,-4 0-7-7,5 4 0 8,-5-3 1-8,-3 3 0 2,3-2-1 2,-3 3 1-1,3-1 0 3,-3-1 0-5,-4-1-1 5,3-2 0-4,-6 3 2 5,10-3-1-9,-3 0 13 6,3 0-4 1,4 2-4-2,-3-2-4 1,-5 0 4-1,5 0-6 2,-5 0 1-2,12 0-1 0,-11 0 1-1,4 4-1 3,-5-4 1-2,12 0-1-1,-19 0 1 3,19 0-1-2,-11 0 0 3,11 0 1-6,-11 0-1 7,11 0 1-6,0 0 5 7,-12 0-4-10,12 0-1 6,-11 0 1 2,11-4-1-4,-11 2-1 2,3 2 1-2,-11 0-1 4,8 0 1-4,3 0-1 4,-11 0-1-6,12 0 1 5,-12 0 1-2,7 0 0-1,-3 0-1 3,4 0 0-2,3 0-1 3,-10 0 1-4,10 0 0 3,-3 0 1-4,-1 0-1 7,5 0 0-8,7 0 1 2,-12 0-1 2,12 0 1 0,-3 0-1 1,-5 0 1-4,4 0-1 5,-3 0 1-4,-5-5 0 5,12 2-1-8,-19-2 0 9,12 1 0-8,-5 2 0 4,5-3 0 0,-4 1 0-2,3 0 0 3,-3-2 1-2,-1 0-1 3,5 2 1-6,-5-1-1 7,5 3-1-6,-12 0 1 1,11-2 0 3,-11-2 1-2,1 1-1 1,10 3 0-2,-11-4 0 4,12 3 1-4,-12-1-1 4,7 0 0-6,5-4 1 5,-5 2-1-2,-3-1 0 3,4 1 0-6,-8-3 0 4,12 4 1 2,-20 0-2-4,16-4 1 3,-4 3-1-4,-4-2 0 6,0 1-5-6,4-5 5 1,-12 4-8 2,8-3 9 0,0 3-1 0,4-3-8-2,-11 3 0 4,7-3 0-4,4 3 3 5,-12-1 5-8,1-2-6 10,0 3 1-10,-1 0 6 5,-7-3 0 0,8 3 0-2,-8-3 1 3,7-1-1-2,-7 1 1 2,0 1 1-4,0-5-1 6,0 0 5-6,0 1-5 7,0-3 1-9,0-2 4 4,0 2-5 1,0-2 0 1,0-1 0-2,0-2-1 0,-15 3 0 2,8 3 0-3,-1-1 1 3,0 4 0-4,-10-1 0 6,10 0 0-6,-15 0 0 1,4 0-1 3,-3 1 1-2,-1 0-1 3,-3 2 8-6,-8-1-2 8,11 1-6-8,-11 1 2 8,4-1-1-10,-4-1 8 6,0 1-9 1,4 3 1-2,-12-4 0 1,8 5-1-2,-4-5-1 5,-3 5-7-6,-1-2 7 3,-7 5-5-2,8-6 6 2,-8 4 6 0,3-2 2-2,-3 1 1 4,8-2-3-4,-1 1 8 4,1 1 4-6,-1-3-2 8,12 0-4-8,-12 1-11 8,-7 3 0-9,8 2 13 4,3-2-1 2,-11 0 14-2,0 3-10 2,0-2-3-4,0 0-3 6,-1-1-10-6,-6 1 11 5,7-1-3-6,-8 4-8 6,8 2 5-4,0 0-5 0,0 0-1 4,-8 0 1-4,8 0 1 4,0 2 5-6,7 9-6 8,1 0 0-8,3-3-1 8,12 4 0-8,3-8-1 2,-3 2-50 3,3-3-95-2,-4 0-214 1,5-3-486-6</inkml:trace>
    </iact:actionData>
  </iact:action>
  <iact:action type="add" startTime="56357">
    <iact:property name="dataType"/>
    <iact:actionData xml:id="d2">
      <inkml:trace xmlns:inkml="http://www.w3.org/2003/InkML" xml:id="stk2" contextRef="#ctx0" brushRef="#br0">6140 1552 124 0,'0'0'110'10,"0"0"-48"-5,0 0-19 1,0 0-4 2,0 0-4 0,0 0-2 0,0 0 12-2,0 0 4 3,0 0-5-2,0 0 7 3,0 0-5-6,0 0 0 5,0 0-7-1,0 0 6 1,0 0 16-5,0 0 12 4,0 0-5 1,0 0 2-2,0 0-15 2,0 0-10-4,0 0-3 5,0 0 2-4,0 0 19 5,0 0 9-8,0 0-1 5,0 0-10 0,0 0-15 0,0 0-16 0,0 0 4-2,0 0-5 4,0 0-9-4,0 0 1 3,0 0 6-4,0 0 4 5,0 0-12-4,0 0-13 0,0 0 3 3,-7 0 8-2,7-2 5 2,-15 2-9-4,15-3 15 5,-8 3-16-4,0-4 2 4,-3 4 1-6,4 0-8 4,-1 0-5 0,-7 0-2 0,7 0 1 0,-11 0-1-2,4 0 0 5,8 0 1-6,-8 0-1 4,-4 0 1-4,11 0 0 6,-7 0-1-6,8 0 2 1,-12 4 11 3,4 1-7-2,7-2-5 2,-7 3 7-4,-4-1 0 6,4 0-6-6,0 4-1 6,-4-3 8-8,4-1-3 5,7-2-5 0,-7 2-1 0,4 1 3 0,-4-4 4-2,7 3-5 4,1 1-1-4,-12 0 8 2,11-1 1-1,-7 3-1 1,8 0-8-1,-8 3 10-1,-4 1-5 3,4-1-5-2,-1 2 0 3,-2-2-1-4,10 0 2 3,-7 0 4-4,7-3 5 6,-11 3-3-6,12 0 1 1,-8-3-1 2,7 3 0 0,-11 1-7 1,12-1 0-4,-1-1 5 5,-7 1-5-3,8-3 0 4,7 2-1-8,-12 1-1 7,12-2-5-4,-7 3 0 1,7 1 6 1,-8 2-1-1,8-5 1 1,0 1 0-1,0-2-1 2,0 0 0-4,0 1 0 6,0-1-6-6,0 2 7 1,0-3-1 3,0 0-1-2,0 1 1 1,0-2-5-2,0-1 5 4,0 2 1-4,8-2 0 5,-8 2 6-8,19 0-4 7,-19 0-1-4,7 0 6 4,1 1-6-6,-1-4 1 4,1 4-1 2,-1-1-1-4,5 0 0 3,-5 0 0-4,1-2 0 6,-1 3 0-6,1-4 8 1,7 0-7 2,-4 1 13 0,-3 2-6 1,-1-2 2-4,9-1-1 5,-9-1-8-4,12 2 7 5,-11 0-1-8,7-2-5 8,4 1 4-6,-12-1-5 3,8 0 8 0,-7 2-9-2,-1-1 1 3,12-3 1-2,-11 3-1 2,-1-1 0-4,8-1 5 7,-7-2 2-8,11 3 5 8,-12-4-4-9,8 2 0 4,-7-2-8 1,11 4 0 0,-12-2 0 1,9 2 0-4,-9-3 0 5,12 3 1-4,-11-1-2 1,7-2 0 0,0 3 2 2,4-2-1-2,-4 3-1 0,-8-1 1 2,8-1 0-3,4-1 0 3,-4-2-1-4,0 3 1 7,-3 0 0-8,3 1 0 8,0 0 0-10,0-2-1 7,4 4 0-1,-11-3 9-1,14 2-7 2,-3 0 4-4,-4 1-5 5,0 0 0-4,12 0 5 3,-12 1-6-4,0-3 0 3,4 1 3 0,-4 0-2-2,0-2 0 3,4 3 0-2,-4-4 0 3,0 2 0-6,-7 0-1 8,11-1 1-8,-4 0 5 8,0 0-5-10,4 3 5 6,-4-4-5 0,0 1 5 0,4 2-5 1,-4-2 0-4,8 3 0 5,-5-4 0-4,-2 1 0 2,6 2-1-2,-3-2 1 3,4 0 0-2,3 0 15-1,-3-1-5 4,3 1-10-4,-3 0 7 3,3 0-7-4,-3-1 17 7,3 1-6-7,-10-3-6 6,-1 0-5-7,0 4-1 2,4-4 1 3,-4 0 0-2,0 0 0 1,4 0 12-2,-4 0-4 6,-8 0-9-8,8 0 0 8,4 0 0-10,4 0 1 6,-4 0 5 0,-4 0-5 0,0 0 0-1,4 0 0 0,4 0 0 3,-8 0 0-4,4 0 0 3,-4 0 1-4,0 0 13 6,4 0-14-6,-4 0-1 1,0 0 1 2,0 0 0 0,4 0-1 1,-4 0 0-4,11 1 1 6,-10 3 0-6,6-4-1 6,-3 0 0-8,4 2 0 7,-8-2 1-4,4 0 0 2,-4 0-1 1,0 0 1-4,-4 0 0 4,4 0 0-2,0 0 0 3,1 0 0-6,2-2 8 8,-2-3-8-8,10-4 0 2,-11-2 5 3,8 2-5-2,-4-1 0 2,-4 1-1-4,7 1 1 6,-3-3-1-6,-4 1 1 6,1 1 0-8,2-2-1 5,-3 2 1 0,-7 2-1 0,7 1-6-1,-4-2-2 0,-3 3 8 3,7-4 0-4,-7-2 0 3,-1 0 1-4,5-6 7 7,-5 3-8-8,8-3 0 2,-7 4 0 2,-8 0 0 0,15 0 2 1,-15-5-2-2,11 5 0 2,-11-1 0-4,0 4 0 6,0-2 1-6,0 1 0 4,0-3 1-4,0 3-1 3,0-3 7 0,0 1-7-2,0-4-1 3,0-2 1-2,0 0-1 4,0-1 1-8,-11 2 1 9,3 1-2-8,1 1 0 8,-1-2 0-8,8 6-1 2,-15-6-1 3,8 3 2-2,-12 0 10 1,11 0-4-2,-7-3 0 5,7 1-5-6,-18 4 5 2,11-1-4 0,-11 2-1 1,3-3 8 0,-4 6 10-2,-3-2-10 4,-11 1 11-4,-1-1-4 4,1 0-10-6,-5-1 12 7,-3 2-11-6,0-1 2 6,8 3 8-6,-1 2-8 1,0 3-9 4,5 3-1-4,3 0-5 2,-8 0-21-2,-7 0-43 6,-15 9-102-8,0 1-204 7,7-4-905-10</inkml:trace>
    </iact:actionData>
  </iact:action>
  <iact:action type="add" startTime="65350">
    <iact:property name="dataType"/>
    <iact:actionData xml:id="d3">
      <inkml:trace xmlns:inkml="http://www.w3.org/2003/InkML" xml:id="stk3" contextRef="#ctx0" brushRef="#br0">6223 2335 170 0,'0'0'181'8,"0"0"-115"2,0 0-11-4,0 0-5 2,0 0-24-2,0 0 6 4,8-11-6-4,-8 6 6 0,0 0 36 3,0-1-9-2,0 1-19 2,0 1 27-4,0 2 22 5,0 0 33-4,0-2-22 4,0 4-31-5,0-2-2 2,0 2 14 1,0 0 13 0,0 0-1 0,0 0 1-2,0 0-1 3,0 0-10-2,-8 0-8 3,8 0-22-5,-7 0 1 4,7 0-13-3,-8-4-6 4,-3 3 8-6,3-5-9 4,1 3-12 2,-8 0-6-3,7 1 5 0,-11-2 4 0,12 2 2 2,-8-2-15-3,7 4 5 0,-11-1-2 2,4 1-3 0,0-3 3 0,0 3-9-2,-4-3 0 3,4 3 3-2,-12-3 1 3,12 3-3-6,-7-2 30 7,3 2-19-6,-4 0-6 3,-3 0 0-1,11 0-2 1,-8 0-2 0,-4 0-8-1,5 0 1 1,-5 0 0-2,5 0 10 5,3 0-4-6,-4 5-6 1,1 1 0 2,3 1 0 0,4 2 12 0,-12-4-1-2,12 4-12 3,0 1 1-1,-4-1 0 1,4 2 0-5,-8 0-1 7,4 2 1-5,4 2-1 3,0-5 0-5,8 1 0 4,-12 0 0 1,11 0 0-2,-7-3-1 1,15 0 1-2,-8-2 0 4,1 3 0-4,-4-4 0 6,11 0 0-9,-8 4 0 4,8-1-1 2,-7 4 0-4,-1-3-1 5,8 3-5-4,-8-1 7 5,8 2-1-8,0 1-1 9,0 2 1-8,0 2-1 8,0-2 1-8,0-2-8 2,0 1 8 3,0 3-5-1,0-5 4 1,0 4 2-4,0-3 0 5,0 3-1-4,8 2 1 5,0 0 1-8,-1 0-1 4,1 2 0 1,3-1 0 0,4-4-1 0,-7 3-5-1,7-1 5 2,-8-5 1-2,12 4 0 2,-4-3 2-5,-7-1 4 8,11 0 1-8,-4 2-5 3,0-1 4 2,0-1 0-3,-4-2-5 4,12 3 5-6,-8-3-5 8,4 3 1-8,4-3-1 8,-4-1 7-10,3 1-8 6,1 1 0 1,-4-5 1-2,3 5-1 1,-3-4 2-2,4 3-1 4,0-3 0-4,-5 0 0 4,5 0 0-6,4 0 0 9,-5 1 0-9,5-3 0 1,-5 2 7 4,5-6-8-1,-5 4 1 1,5-1 0-5,-5-2 5 7,1 0-5-5,11-1-1 5,-7 2 1-9,3-2 0 6,-4 2 0 0,-3-4 0 0,3 0 0 1,-3 1-1-4,3-1 2 5,-3 0-2-4,-8 0 1 3,4 0 0-4,4 0 0 8,-8 0-1-10,4 0 0 3,-4 0 0 3,7 0 1-2,-3 0-1 3,4 0 1-4,3 0 0 3,-3 0-1-4,3 0 1 7,-3 0 0-8,11 0 1 2,-11-5-2 3,11-1 1-2,-4 4-1 1,4-4 1-1,-8 1 0 2,-3 3-1-2,0 2 0 2,-4-4 0-5,3 2 0 5,5-1 0-2,-12 0 1 3,7 1-1-6,-3-1 1 4,4-3-1 2,-4 4 0-4,-4-2 1 3,-7 0-1-4,7-2 2 7,4 3-1-8,-4-5 0 2,0 2 6 2,4-2-6 0,-4 3-1 1,0-4 1-4,4 4-1 5,-4-4-2-4,-8 4 2 4,8-3-2-6,-7 0 1 7,11-3-1-6,-12 3 2 3,9-1 0-1,-9 1 0 0,4-3 0 2,-3 3-2-2,0-4 1 2,-1 2 0-4,1-1 0 6,-1 2 0-6,5-5 1 1,-5 3 0 2,1 1-1 0,-1-5 1 0,1 6-1-2,-1-2 1 4,12-3-1-4,-19 3-1 4,8-1 2-6,-1 5-1 6,1-5 1-4,-8 4 1 3,7-1-1-3,-7 1 0 1,8 0 0 2,-8 3 0-2,11-1 1 2,-11-2-1-4,8-1 0 6,-8 1 1-5,7-3-1 4,-7 0-1-6,8 1 1 3,-1-5 0 2,-7 5 0-2,8-1-1 2,-8 0 1-4,8 5 1 5,-8-2-1-4,0 2 1 3,0 4 0-4,0-7 0 3,0 4 0 0,0-4 0-2,0 2 0 2,0-1 0 0,0-2 2 2,0 0-2-6,0 0 0 8,0 0 0-8,0 0 5 8,0-1-6-9,0-1 1 4,-8 1-1 2,0 0 0-2,8 3 1 2,-7 1-1-4,7-3 0 5,-8 2-1-4,1 1 1 1,-1-5 0 0,-3 4 1 1,-4-3 0 0,7 3-1-2,1-1 1 3,-12 4 0-2,11 0-1 2,1-1-1-4,-8 1 1 6,7-1 0-6,1 1 0 7,-5 2 0-10,5-2 1 6,-8-1 1 0,7 1-1 0,-11-1 7 0,4 0-8-1,0 1 1 3,-4-1 5-5,4 2-6 4,0-2-1-4,-12 3 1 3,12-3-1 0,-7 1 0-2,3 0 0 3,-4-1 1-2,-3 1 0 3,3-1 0-6,8 4 1 8,-12-2 0-8,12-2 0 7,-11 5 0-6,11-5 0 1,-8 0 0 2,-3 4 0 0,3-4 5 1,-3 1-6-4,3-1 0 6,-3 3 1-6,3-2-1 6,-4 1 6-8,-3 3-6 6,4 1 1-2,3-4 0 1,-3 4 0 0,3 0 0-2,-3 0 6 3,-12 0-6-1,4 0-1 0,0 0 8-3,-4 0 0 7,4 0 0-8,-7 0 1 2,18 0 1 3,-11 0-4-2,0 0-6 2,4 0 0-4,-4 0-12 6,-8-2-38-6,4-2-58 6,-18-5-128-8,7-1-312 5,0 3-859 1</inkml:trace>
    </iact:actionData>
  </iact:action>
  <iact:action type="add" startTime="79007">
    <iact:property name="dataType"/>
    <iact:actionData xml:id="d4">
      <inkml:trace xmlns:inkml="http://www.w3.org/2003/InkML" xml:id="stk4" contextRef="#ctx0" brushRef="#br0">5800 3363 738 0,'0'0'195'10,"0"0"-76"-5,0 0-9 1,0 0-41 2,0 0-41 0,0 0-11 0,0 3 53-2,0-3 89 4,0 0 13-4,0 0-29 4,0 3-27-6,0-1-32 7,0 7-26-6,0 5-33 3,0 10 7-1,-15 12 24 0,-4 10-17 1,-3 8-16 1,-5-1 13-2,5 2-18 0,-5-2-5 3,12-3 3-4,-8-6-7-1,5-9-7 3,10-5 7 0,0-7-9 0,8-9 1-1,0-9 1 2,0-3 8-3,0-2-3 4,0 0 7-6,0 0-7 7,0-21-7-6,0-8 0 7,8-9-15-10,7-8-10 6,4-3-4 2,4-6-24-4,-4 3 0 3,3-3 0-4,1 5 16 6,-4 0 18-6,-4 6 8 4,0 6 3-4,-4 5 7 3,-3 8 1 1,-1 5 0-2,-7 10 2 1,8 5 8-2,-8 5-1 4,0 0 1-4,0 0 3 4,0 0-1-6,0 0-12 5,0 2-18-2,0 17 18-1,0 12 9 3,0 10 19-2,7 11 33 3,1 8-23-6,-8 4-14 7,8 2-8-6,-8 0-8 7,11-3-7-10,-11-2 11 6,0-6-12 0,0-10 0 0,0-10-15 0,7-14-62-2,-7-10-88 4,0-11-81-4,0-11-5 4,0-20-149-10</inkml:trace>
    </iact:actionData>
  </iact:action>
  <iact:action type="add" startTime="79856">
    <iact:property name="dataType"/>
    <iact:actionData xml:id="d5">
      <inkml:trace xmlns:inkml="http://www.w3.org/2003/InkML" xml:id="stk5" contextRef="#ctx0" brushRef="#br0">5619 3676 580 0,'0'0'669'7,"0"0"-539"0,0 0-15 2,0 0-60-3,0 0-42 1,0 0 0 2,0 0-1-2,98 15-11 1,-64-14 6-2,0 3-7 4,4-1-77-4,4-1-144 0,-8 1-316-5</inkml:trace>
    </iact:actionData>
  </iact:action>
  <iact:action type="add" startTime="81155">
    <iact:property name="dataType"/>
    <iact:actionData xml:id="d6">
      <inkml:trace xmlns:inkml="http://www.w3.org/2003/InkML" xml:id="stk6" contextRef="#ctx0" brushRef="#br0">6208 3388 849 0,'0'0'379'5,"0"0"-223"4,0 0-35-1,0 0-41 0,0 0-80-3,0 0-4 5,0 0 4-4,0 85 141 5,0-33-11-8,0 15-48 5,0 7-16 0,0 5-27 0,0 1-6 0,0-1-8-2,0-12-5 4,0-16-8-4,0-14-12 4,0-16 6-6,0-9-5 5,0-7 1-2,-11-5 14 4,11 0 9-7,-8-11-25 3,8-19-62 2,-15-9-43-2,8-7 18 1,-8-2 30-2,-4 5 1 5,4 5 26-6,-1 7 17 1,-2 6 5 2,2 9-3 0,1 2 5 0,-4 6-9-2,4 5 15 3,8 3 9-2,-8 0 23 4,-4 0-16-8,11 9-1 8,-7 10-2-6,8 2 9 6,-1 2-12-8,8 2 8 5,0 0-6 1,0 0-12-2,8 1-6 2,14 2 6-4,20-3 0 5,-1 1 0-4,16-1 0 1,0 1-35 1,7 1-30-1,0 1-128 1,12-1-75-2,-12-8-269 4,-23-8-65-9</inkml:trace>
    </iact:actionData>
  </iact:action>
  <iact:action type="add" startTime="81680">
    <iact:property name="dataType"/>
    <iact:actionData xml:id="d7">
      <inkml:trace xmlns:inkml="http://www.w3.org/2003/InkML" xml:id="stk7" contextRef="#ctx0" brushRef="#br0">6533 3762 1039 0,'0'0'290'6,"0"0"-68"2,0 0-65 0,0 0-88-1,0 0-38 2,0 0-30-3,0 0 8 4,-83 130 11-4,75-91-1 3,8 1-19-4,0-5-1 6,0-7 0-6,34-9-8 1,-11-6 2 4,19-7 7-4,-1-6 18 3,1 0-4-4,-12-6-14 5,4-15-7-4,-19-7-24 5,-8-7-39-8,-7-10-32 5,0-4-96 0,-15-20-80 0,-19 12-88 1,12 7-331-9</inkml:trace>
    </iact:actionData>
  </iact:action>
  <iact:action type="add" startTime="82056">
    <iact:property name="dataType"/>
    <iact:actionData xml:id="d8">
      <inkml:trace xmlns:inkml="http://www.w3.org/2003/InkML" xml:id="stk8" contextRef="#ctx0" brushRef="#br0">6914 3174 1217 0,'0'0'531'6,"0"0"-338"3,0 0-84-4,0 0-91 4,0 0-8-1,0 0 64 0,0 169 6-2,0-86-15 3,0 14-25-3,-7 4-15 6,7 6-15-10,0-5-10 6,0-12-21 0,0-17-85 0,0-21-116-1,15-30-143 0,11-14-239 3,-11-8 59-9</inkml:trace>
    </iact:actionData>
  </iact:action>
  <iact:action type="add" startTime="82273">
    <iact:property name="dataType"/>
    <iact:actionData xml:id="d9">
      <inkml:trace xmlns:inkml="http://www.w3.org/2003/InkML" xml:id="stk9" contextRef="#ctx0" brushRef="#br0">6990 3712 717 0,'0'0'530'10,"0"0"-400"-5,0 0-47 1,0 0-66 3,0 0 27-2,0 0 8 1,0 0-18-2,49 58-4 4,-26-44 5-4,-1-6-29 4,12-6 15-6,0-2-21 4,-4 0-11 0,-3-4-67 0,-4-19-63-2,-16 1 6 2,-7-2 12 1,0-5 21-2,0 5 56 1,-15-1 10-2,-8 4 36 5,-3 6 33-6,-4 7 106 1,3 8 29 3,5 0 9-2,-5 23-65 2,5 15-10-4,3 9-27 5,11 2-27-4,1 4-5 4,7-2-30-6,0-4-12 7,0-6-1-6,15-7-8 3,11-10-30-1,4-9-158 0,38-15-156 2,-11-15-162-2,0-12-316-5</inkml:trace>
    </iact:actionData>
  </iact:action>
  <iact:action type="add" startTime="82655">
    <iact:property name="dataType"/>
    <iact:actionData xml:id="d10">
      <inkml:trace xmlns:inkml="http://www.w3.org/2003/InkML" xml:id="stk10" contextRef="#ctx0" brushRef="#br0">7549 3692 1292 0,'0'0'342'13,"0"0"-105"-10,0 0-99 4,0 0-67 1,0 0-44-2,0 0-18 2,0 0-2 0,-163 62 23 2,156-54-8-6,-1-3-16 7,1-5-6-6,7 0-26 6,0 0-45-8,0 0-29 5,7 3-1 1,8 2 59-2,4 4 42 1,4 4 0-2,-8 3 16 4,4 4-9-4,-12 5-7 3,1 2-9-4,-8 6 9 4,0 3 10-1,-8 0 0-2,-10-4-10 3,-5-6 0-3,0-8-82 3,-3-9-71-4,3-9-106 6,-3 0-264-6,18-16 131-3</inkml:trace>
    </iact:actionData>
  </iact:action>
  <iact:action type="add" startTime="83017">
    <iact:property name="dataType"/>
    <iact:actionData xml:id="d11">
      <inkml:trace xmlns:inkml="http://www.w3.org/2003/InkML" xml:id="stk11" contextRef="#ctx0" brushRef="#br0">7908 3701 1145 0,'0'0'527'5,"0"0"-281"6,0 0-56-6,0 0-47 4,0 0-63-3,0 0-47 1,0 0 16 1,-121 53 10 0,87-29-4 0,11 7-15-2,-3 2-23 4,3 3-8-4,15-3-9 1,8 2-9 0,0-4-1 1,0-4-12 0,0-5-57-2,23-8-67 3,11-6-103-2,15-8-83 2,0-8-269-2,-11-17-358-5</inkml:trace>
    </iact:actionData>
  </iact:action>
  <iact:action type="add" startTime="83272">
    <iact:property name="dataType"/>
    <iact:actionData xml:id="d12">
      <inkml:trace xmlns:inkml="http://www.w3.org/2003/InkML" xml:id="stk12" contextRef="#ctx0" brushRef="#br0">8006 3737 692 0,'0'0'1140'12,"0"0"-898"-8,0 0-130 2,0 0-112 1,0 0-36 0,0 0 13 2,0 0 21-2,71 38-11 3,-37-35 13-6,0-3-24 8,4 0-49-8,-4-3-49 2,-7-10-28 3,-5-4 26-2,-14 1 41 1,-8-1 28-2,0 4 14 5,-8 2 41-6,-7 5 28 6,-11 4 57-8,-4 2-16 5,-4 0 33 0,0 21 26 0,3 13-18-1,-3 9-19 0,12 4-10 4,-5 0-29-6,5-1-30 5,14-4-21-6,-3-6-1 7,11-11-7-5,0-9-96-1,0-13-128 3,49-6-272 0,-8-25 95 1,1-4-250-7</inkml:trace>
    </iact:actionData>
  </iact:action>
  <iact:action type="add" startTime="83608">
    <iact:property name="dataType"/>
    <iact:actionData xml:id="d13">
      <inkml:trace xmlns:inkml="http://www.w3.org/2003/InkML" xml:id="stk13" contextRef="#ctx0" brushRef="#br0">8414 3797 759 0,'0'0'341'9,"0"0"-51"-2,0 0-45-1,0 0-5 1,0 0-115 5,0 0-70-7,0 0-26 5,-50 163-14-6,43-141-6 3,7-14-8 2,0-8-1-2,0 0-14 1,0-17-73-1,23-25-227 3,11-11-61-5,7-8 42 2,-3 3 53 1,3 9 280 0,1 7 23-1,-8 17-6 0,-19 12 197 2,-7 11 13-3,-8 2-92 4,0 0 36-6,0 13-91 5,0 14 22-1,0 12 41-1,-8 13-32 0,-7 6-26 0,4 3-35 3,-12-2-8-2,15-10-25 0,1-6-16-3,-5-19-1 6,12-18-85-6,12-6-195 0,3 0-503 3</inkml:trace>
    </iact:actionData>
  </iact:action>
  <iact:action type="add" startTime="83998">
    <iact:property name="dataType"/>
    <iact:actionData xml:id="d14">
      <inkml:trace xmlns:inkml="http://www.w3.org/2003/InkML" xml:id="stk14" contextRef="#ctx0" brushRef="#br0">9146 3294 466 0,'0'0'1675'7,"0"0"-1363"4,0 0-196-5,0 0-74-1,0 0 27 4,-98 185-29-2,75-101 14 1,-3 10-5-2,11 5-36 4,7 0-12-4,-3-6-1 5,11-12-12-8,0-18-70 5,0-20-70 0,49-24-111 0,-15-15-263 1,0-4-216-8</inkml:trace>
    </iact:actionData>
  </iact:action>
  <iact:action type="add" startTime="84205">
    <iact:property name="dataType"/>
    <iact:actionData xml:id="d15">
      <inkml:trace xmlns:inkml="http://www.w3.org/2003/InkML" xml:id="stk15" contextRef="#ctx0" brushRef="#br0">8633 3682 1579 0,'0'0'660'5,"0"0"-424"3,0 0-74-1,0 0-162 2,0 0-21-4,0 0 2 2,196-14 5 0,-98 14-186 1,38 4-175 0,-30 6-297-2,-31 4-644-5</inkml:trace>
    </iact:actionData>
  </iact:action>
  <iact:action type="add" startTime="167771">
    <iact:property name="dataType"/>
    <iact:actionData xml:id="d16">
      <inkml:trace xmlns:inkml="http://www.w3.org/2003/InkML" xml:id="stk16" contextRef="#ctx0" brushRef="#br1">850 13279 573 0,'0'0'151'5,"0"0"-2"4,0 0-16-3,0 0 29 4,0 0-21-6,0 0-36 5,0-25 3-2,0 23 14 3,0 2 30-5,0 0-17 2,0 0-32 3,0 0-41-4,0 0-31 2,0 0-31-1,0 16 9 3,7 12-9-4,12 8 50-1,-4 14 3 3,8 4-10 0,3 9 13 0,-3-3-23 0,3-2-14 0,-3-11-7-1,3-11-5 3,-10-11 1-6,10-9-2 7,-11-7-5-6,0-9 8 5,0 0 17-4,4-9-3 0,11-26 18 3,-3-15-11-2,14-11-20 3,-10-2-10-7,3 3-41 9,-12 9-94-7,-3 16-41 6,-11 11-62-8,-8 4-91 4,0 6-329 2,0 9-260-8</inkml:trace>
    </iact:actionData>
  </iact:action>
  <iact:action type="add" startTime="168806">
    <iact:property name="dataType"/>
    <iact:actionData xml:id="d17">
      <inkml:trace xmlns:inkml="http://www.w3.org/2003/InkML" xml:id="stk17" contextRef="#ctx0" brushRef="#br1">1159 13769 611 0,'0'0'224'6,"0"0"-45"1,0 0 32 1,0 0-7 0,0 0-39-2,0 0-14 4,0 0 19-4,0-18-31 4,0 18-64-5,0 12-50 2,0 13-15 1,0 11 83 0,8 16-7-1,-1 8-25 0,-7 5-15 3,12 8-19-3,-12-2-26 2,0-5 13-3,0-9-14 6,0-10-23-7,0-13-80 5,0-21-139-9,-12-7-149 7,-10-6-367-7</inkml:trace>
    </iact:actionData>
  </iact:action>
  <iact:action type="add" startTime="169376">
    <iact:property name="dataType"/>
    <iact:actionData xml:id="d18">
      <inkml:trace xmlns:inkml="http://www.w3.org/2003/InkML" xml:id="stk18" contextRef="#ctx0" brushRef="#br1">329 13652 755 0,'0'0'270'7,"0"0"-56"0,0 0-20 5,0 0-82-8,0 0-71 6,0 0-15-4,0 0 104-1,7 118 15 3,4-62-50 1,-3 2-38-1,0 2-32-3,-1-4-19 5,-7-11 1-3,8-2-7 2,-1-16-45-5,1-11-126 4,-8-16-153 1,0-16-290-2,0-14-70-5</inkml:trace>
    </iact:actionData>
  </iact:action>
  <iact:action type="add" startTime="169668">
    <iact:property name="dataType"/>
    <iact:actionData xml:id="d19">
      <inkml:trace xmlns:inkml="http://www.w3.org/2003/InkML" xml:id="stk19" contextRef="#ctx0" brushRef="#br1">306 13651 646 0,'0'0'312'8,"0"0"-123"1,0 0-108-3,0 0-43 4,0 0-13-6,0 0-9 7,0 0-15-6,121-83 6 1,-95 77-7 3,4 3-15-1,4 3-77 0,-19 0-73-3,12 0-62 5,-20 0-4-3,1 9-180-7</inkml:trace>
    </iact:actionData>
  </iact:action>
  <iact:action type="add" startTime="169927">
    <iact:property name="dataType"/>
    <iact:actionData xml:id="d20">
      <inkml:trace xmlns:inkml="http://www.w3.org/2003/InkML" xml:id="stk20" contextRef="#ctx0" brushRef="#br1">329 13933 446 0,'0'0'322'11,"0"0"-210"-8,0 0-34 2,0 0 34 2,0 0-23 1,0 0-39 1,0 0-37-3,147-55-13 3,-125 53-33-2,-3 2-79 2,-4 0-67-5,1 11-91 9,-16 5-46-13</inkml:trace>
    </iact:actionData>
  </iact:action>
  <iact:action type="add" startTime="170105">
    <iact:property name="dataType"/>
    <iact:actionData xml:id="d21">
      <inkml:trace xmlns:inkml="http://www.w3.org/2003/InkML" xml:id="stk21" contextRef="#ctx0" brushRef="#br1">287 14256 529 0,'0'0'196'6,"0"0"-125"3,0 0-35-3,0 0 48 3,0 0-22-3,0 0 40 4,0 0-9-6,147 1-22 7,-90-25-71-6,18-23-107 4,-18 4-239 0</inkml:trace>
    </iact:actionData>
  </iact:action>
  <iact:action type="add" startTime="170383">
    <iact:property name="dataType"/>
    <iact:actionData xml:id="d22">
      <inkml:trace xmlns:inkml="http://www.w3.org/2003/InkML" xml:id="stk22" contextRef="#ctx0" brushRef="#br1">729 13191 1165 0,'0'0'200'7,"0"0"-78"3,0 0 20-6,0 0-34 3,-106 149-64 1,80-80-5 0,18 10-1 0,-7 15 11-1,7 7-16 2,1 6-17-3,7 3-14 1,0-3-1 0,15 1-1 4,19-6-1-6,23-4-86 2,7-9-108 2,34 1-105-1,-11-22-262 1,-12-24-61-9</inkml:trace>
    </iact:actionData>
  </iact:action>
  <iact:action type="add" startTime="170734">
    <iact:property name="dataType"/>
    <iact:actionData xml:id="d23">
      <inkml:trace xmlns:inkml="http://www.w3.org/2003/InkML" xml:id="stk23" contextRef="#ctx0" brushRef="#br1">1454 13155 971 0,'0'0'531'8,"0"0"-457"1,0 0-66-2,0 0 55 0,0 0 4-1,177 143 9 4,-120-71 2-4,7 10-27 0,-3 20-20 3,-16 10 4-1,4 31-3 0,-23 34-6-2,-10-15-11 5,-16-17-14-7,0-21 5 8,-8-36-6-8,-15 0-67 3,-26-6-84 1,8-27-116 0,-1-31-578-6</inkml:trace>
    </iact:actionData>
  </iact:action>
  <iact:action type="add" startTime="171157">
    <iact:property name="dataType"/>
    <iact:actionData xml:id="d24">
      <inkml:trace xmlns:inkml="http://www.w3.org/2003/InkML" xml:id="stk24" contextRef="#ctx0" brushRef="#br1">2251 13732 1227 0,'0'0'235'4,"0"0"-181"4,0 0 1 0,0 0-36 1,177 23-2-4,-109-15-17 5,4 11-133-4,-23-2-183 5,-8-1-308-10</inkml:trace>
    </iact:actionData>
  </iact:action>
  <iact:action type="add" startTime="171346">
    <iact:property name="dataType"/>
    <iact:actionData xml:id="d25">
      <inkml:trace xmlns:inkml="http://www.w3.org/2003/InkML" xml:id="stk25" contextRef="#ctx0" brushRef="#br1">2266 14049 1190 0,'0'0'247'5,"0"0"-189"3,0 0-23 1,211-59-35-3,-86 30-117 0,-27 7-242 2,-11 5-421-8</inkml:trace>
    </iact:actionData>
  </iact:action>
  <iact:action type="add" startTime="171741">
    <iact:property name="dataType"/>
    <iact:actionData xml:id="d26">
      <inkml:trace xmlns:inkml="http://www.w3.org/2003/InkML" xml:id="stk26" contextRef="#ctx0" brushRef="#br1">3217 14472 1048 0,'0'0'520'9,"0"0"-361"-4,0 0 49 6,0 0-97-8,0 0-80 5,0 0-21 1,-7-190-2-2,7 110-7 3,0-12-1-6,0-17 0 6,7-5-5-4,12-4-33 6,4 5-4-10,11 11-1 8,7 14-15-4,9 17 5 2,-13 16 9 0,12 17 12-2,0 9-6 4,1 19-6-2,-9 10-4 2,1 0 19-7,-12 16 13 9,4 16 0-8,-19 14 10 2,-7 3 6 3,-8 5 20-2,0 1 14 1,-23 0 23-1,-11-4 5 3,4-8-13-5,-4-11-20 5,0-9-10-6,3-10-6 4,5-9 3 0,11-4-1-1,0 0-15 0,15-5-21 1,0-11-40 1,0 1-27-3,7 2 36 5,16 3 43-7,3 9 0 7,5 1 8-7,3 0-12 2,-8 19-2 3,-18 7 15-1,-1 8 2 1,-7 4 56-4,0 1-22 5,-26 2-9-5,3 0-10 7,-11-9-5-9,4-1-12 5,3-14-23 0,5-11-60-1,3-6-177 2,11 0-430-9</inkml:trace>
    </iact:actionData>
  </iact:action>
  <iact:action type="add" startTime="172291">
    <iact:property name="dataType"/>
    <iact:actionData xml:id="d27">
      <inkml:trace xmlns:inkml="http://www.w3.org/2003/InkML" xml:id="stk27" contextRef="#ctx0" brushRef="#br1">3878 13864 476 0,'0'0'758'4,"0"0"-558"4,0 0-46 0,0 0 2 0,0 0-85-2,0 0-50 4,0 0-11-4,-49 122 2 4,49-97-12-6,8-4-1 6,18-8-24-4,4-3 6 4,4-9 1-6,0-1-28 4,-11 0 30 0,-8-7 4 0,4-12-20 0,-19-4-12-2,0-3-40 5,0 1-78-6,-8-4 20 1,-33-3-127 2,7 7-83 0,11 3-284-7</inkml:trace>
    </iact:actionData>
  </iact:action>
  <iact:action type="add" startTime="172712">
    <iact:property name="dataType"/>
    <iact:actionData xml:id="d28">
      <inkml:trace xmlns:inkml="http://www.w3.org/2003/InkML" xml:id="stk28" contextRef="#ctx0" brushRef="#br1">4766 13577 1013 0,'0'0'487'4,"0"0"-368"6,0 0-49-3,0 0 56 0,0 0-18 3,0 0-20-7,0 186-19 5,-8-128-35 0,8 2-22 1,-7 1-12-1,7-7-15-3,0 10-130 5,0-14-200-3,0-17-559-6</inkml:trace>
    </iact:actionData>
  </iact:action>
  <iact:action type="add" startTime="172928">
    <iact:property name="dataType"/>
    <iact:actionData xml:id="d29">
      <inkml:trace xmlns:inkml="http://www.w3.org/2003/InkML" xml:id="stk29" contextRef="#ctx0" brushRef="#br1">4554 13776 1294 0,'0'0'280'5,"0"0"-218"3,0 0-49 2,0 0-13-4,246-2-128 3,-160 18-215-4,-2 3-186-4</inkml:trace>
    </iact:actionData>
  </iact:action>
  <iact:action type="add" startTime="173776">
    <iact:property name="dataType"/>
    <iact:actionData xml:id="d30">
      <inkml:trace xmlns:inkml="http://www.w3.org/2003/InkML" xml:id="stk30" contextRef="#ctx0" brushRef="#br1">5744 14464 588 0,'0'0'636'7,"0"0"-419"-1,0 0 1 5,0 0-3-5,0 0-38 2,0 0-19-2,0 0-42 1,0-34-10 2,-19 4-22-2,11-6-32 1,1-10-14-1,-1-6-18 2,-7-12-11-2,8-7-8-2,-5-11 0 4,12-6-1-2,0-5-19 1,0 1-3 0,0 3-33 0,19 9-23-1,11 8-9 2,4 9-48-4,8 11 47 6,-4 10 42-6,3 10 8 6,1 9 14-9,-1 11-9 7,-11 12-22-1,12 0 1 0,-8 17 18-1,-4 17 14 0,-3 6 14 3,-5 4 8-4,-10 1 6 3,-12-1-4-4,0-1 28 3,0 0 6 0,-27 0 6-2,-7 0-14 2,4-4-9 0,-12-3-1 1,8-11-4-5,4-6 2 8,-4-8-7-8,19-5 0 8,8-4-8-9,-1-2-1 4,8 0-4 1,0 0-43 1,0 0-34-2,8-5 24 0,14-3 31 3,12 2 25-4,-4 6-1 5,4 0-29-8,-7 0-10 6,-5 6 12-2,-6 13 21 0,-9 0 8 1,-7 6 17-1,0-1 30 2,0 7-8-2,-15 0-20 1,0 1-6-3,-19-5-13 8,11 1-20-9,-3-6-75 2,11-8-150 3,0-8-434-9</inkml:trace>
    </iact:actionData>
  </iact:action>
  <iact:action type="add" startTime="174393">
    <iact:property name="dataType"/>
    <iact:actionData xml:id="d31">
      <inkml:trace xmlns:inkml="http://www.w3.org/2003/InkML" xml:id="stk31" contextRef="#ctx0" brushRef="#br1">6321 14095 108 0,'0'0'1082'10,"0"0"-855"-7,0 0-103 6,0 0-3-3,0 0-75 0,0 0-46 3,91 161-267-2,-83-149-594-6</inkml:trace>
    </iact:actionData>
  </iact:action>
  <iact:action type="add" startTime="174896">
    <iact:property name="dataType"/>
    <iact:actionData xml:id="d32">
      <inkml:trace xmlns:inkml="http://www.w3.org/2003/InkML" xml:id="stk32" contextRef="#ctx0" brushRef="#br1">6858 14202 314 0,'0'0'1026'5,"0"0"-827"4,0 0-78-2,0 0-18-1,0 0 5 4,0 0-14-4,0 0 60 1,0-5 91 0,0-22-65 1,0-12-134 1,0-12-31-4,0-8-9 4,0-6-5-2,0-4-1 3,-8-3 0-6,8 3-28 7,-7 10-18-6,7 11 25 4,0 12-9-2,0 17 2 1,0 12-2 0,0 7-4 0,15 0 13 0,19 18 1-3,-4 20 14 5,11 10 6-4,9 10 18-1,-1 4 9 4,-8 7 7-2,8 3-9 2,0-7-1-1,-11-7 4 0,11-11 3-2,-7-11-7 3,-8-14-5-2,-12-11-4 2,5-11-7-4,-12 0 11 5,-8-38 33-4,9-17-19 0,-16-18-27 3,0-6-6-2,0-6-48 2,0 3-65-4,-23 8-30 5,15 18-22-4,1 18-3 5,7 27-144-8,0 11-284 4,0 0-236-6</inkml:trace>
    </iact:actionData>
  </iact:action>
  <iact:action type="add" startTime="175391">
    <iact:property name="dataType"/>
    <iact:actionData xml:id="d33">
      <inkml:trace xmlns:inkml="http://www.w3.org/2003/InkML" xml:id="stk33" contextRef="#ctx0" brushRef="#br1">7624 13950 307 0,'0'0'531'9,"0"0"-433"-6,0 0 149 5,0 0-15 0,0 0-80 0,0 0-53 0,170 0-7-2,-136 0-42 3,-11 0-18-1,3 0-20 0,-11 0-6-3,1-8-6 4,-9-7-13-1,-7 2-23-3,0-6-35 4,0 0-3-2,-23 2-5 2,-11 3 40-4,-7 3 39 5,3 9 29-3,-3 2 46 3,-1 0 33-6,12 8 25 3,-4 20-45 1,7 7-1 0,20 4-5 0,-8 5-18-2,15-4-38 4,0 4-18-4,0-4-8 4,15-5-1-6,19-2-6 10,-11-3-32-11,26-5-99 5,0-6-79-1,34-11-85-1,-19-2-250 3,0-6-187-8</inkml:trace>
    </iact:actionData>
  </iact:action>
  <iact:action type="add" startTime="175772">
    <iact:property name="dataType"/>
    <iact:actionData xml:id="d34">
      <inkml:trace xmlns:inkml="http://www.w3.org/2003/InkML" xml:id="stk34" contextRef="#ctx0" brushRef="#br1">8274 14088 1202 0,'0'0'505'9,"0"0"-326"-3,0 0-13 2,0 0-42-1,0 0-65 0,0 0-37 2,0 0 1-2,-129 49-4 1,129-24-4-1,0-1-15 4,0 1-1-6,16-6-11 0,6-8-6 4,12-5 18-2,0-6-29 2,-4 0 7-4,-3-14 22 5,-5-11 0-4,-14-2-12 4,3-4-12-6,-11-1-21 5,0 2-14-1,0 2-39-1,-19 5-53 0,4 5-26 0,8 6-149 3,7 5-237-10</inkml:trace>
    </iact:actionData>
  </iact:action>
  <iact:action type="add" startTime="176075">
    <iact:property name="dataType"/>
    <iact:actionData xml:id="d35">
      <inkml:trace xmlns:inkml="http://www.w3.org/2003/InkML" xml:id="stk35" contextRef="#ctx0" brushRef="#br1">8542 14026 793 0,'0'0'387'11,"0"0"-122"-10,0 0-44 7,0 0-6 0,0 0-87-2,0 0-39 2,0 0 5 0,83 130 5 1,-75-105-26-4,-8-4-30 6,7-1-22-6,1-9-11 6,3-6-10-8,4-5-12 5,0 0-28 0,12-16 9 0,-5-20 1 0,12-5-79-1,-4-5-34 2,-3 2-1-2,3 8 90-1,-3 13 35 1,-12 9 19 1,0 13 6 1,-4 1 11-3,-3 0 24 2,-1 9-16-1,1 16 3 2,-1 4 4-4,1 3-10 6,3 2-16-5,-11-5 3 4,15 2-9-6,-7-7-37 3,18-5-100 2,-3-5-141-1,41-11-252-1,-15-3 323-1,0 0-305-5</inkml:trace>
    </iact:actionData>
  </iact:action>
  <iact:action type="add" startTime="176420">
    <iact:property name="dataType"/>
    <iact:actionData xml:id="d36">
      <inkml:trace xmlns:inkml="http://www.w3.org/2003/InkML" xml:id="stk36" contextRef="#ctx0" brushRef="#br1">9463 14202 423 0,'0'0'395'6,"0"0"-51"3,0 0-71-5,0 0-71 7,0 0-88-6,0 0 0 6,0 0-44-7,-105-132-1 3,71 117 5 2,-4 4 25-1,11 4-1-1,-7 7-32 0,19 0-32 3,0 14-14-4,-4 15-9 3,12 1-5-5,7 5-5 5,0-2-1-1,0-3-1-1,7-8-13 1,20-3 0-1,-5-11 5 2,12-5 9-2,8-3-9 2,0 0 0-4,-5-16-7 6,-3-9-9-7,8-2-26 2,-20-7-3 3,-3 1-14-1,-4 3 29 1,-7 0 16-4,0 9 16 5,-8 7 7-5,0 9 17 5,0 5 13-6,0 0-16 6,0 0-14-4,0 5-20 2,0 14 20 0,0 8 24-2,0 7-2 4,0-1-13-3,0 2-9 2,0-5-1-5,0-5-68 8,7-17-173-7,20-5-259 1,-12-3-164-4</inkml:trace>
    </iact:actionData>
  </iact:action>
  <iact:action type="add" startTime="176885">
    <iact:property name="dataType"/>
    <iact:actionData xml:id="d37">
      <inkml:trace xmlns:inkml="http://www.w3.org/2003/InkML" xml:id="stk37" contextRef="#ctx0" brushRef="#br1">9830 13218 178 0,'0'0'1158'8,"0"0"-671"-1,0 0-204-2,0 0-110 5,0 0-127-4,0 0-45 0,0 0 31 2,-8 154 47 0,-11-66-13 2,12 14-12-6,-1 13-24 6,1 7-24-3,7-2-6 2,0-3-115-4,7-3-243 3,1-31-298 0,11-28-208-8</inkml:trace>
    </iact:actionData>
  </iact:action>
  <iact:action type="add" startTime="177095">
    <iact:property name="dataType"/>
    <iact:actionData xml:id="d38">
      <inkml:trace xmlns:inkml="http://www.w3.org/2003/InkML" xml:id="stk38" contextRef="#ctx0" brushRef="#br1">9633 13922 1213 0,'0'0'365'7,"0"0"-163"0,0 0-101 1,0 0-58-2,0 0-43 4,0 0-6-4,0 0-32 1,125-35-65 1,-68 40-60-1,-20 11-327 1,5 2-74-7</inkml:trace>
    </iact:actionData>
  </iact:action>
  <iact:action type="add" startTime="177254">
    <iact:property name="dataType"/>
    <iact:actionData xml:id="d39">
      <inkml:trace xmlns:inkml="http://www.w3.org/2003/InkML" xml:id="stk39" contextRef="#ctx0" brushRef="#br1">10098 14011 704 0,'0'0'255'7,"0"0"-26"3,0 0-32-8,0 0-56 9,0 0-90-6,0 0-34 1,0 0-17 2,181-23-25 0,-158 6-73 0,-8-2-88-1,4 0-24 2,-19-3 38-3,0 3 35 4,0 0 137-5,-19-1 43 5,-11 10 116-4,-4 4 9 6,-8 6 71-10,1 0-4 6,10 11-39 0,5 22-47 0,3 5-53 0,16 9-29-3,-1 0-32 6,8-4-33-5,0-4-2 0,30 3-120 2,12-15-268-1,-1-8-455-3</inkml:trace>
    </iact:actionData>
  </iact:action>
  <iact:action type="add" startTime="177981">
    <iact:property name="dataType"/>
    <iact:actionData xml:id="d40">
      <inkml:trace xmlns:inkml="http://www.w3.org/2003/InkML" xml:id="stk40" contextRef="#ctx0" brushRef="#br1">11148 13652 1348 0,'0'0'557'8,"0"0"-478"-2,0 0-41 1,0 0 66 1,0 0 1 0,7 174-76-1,-7-111-11 2,8 6-8-3,-8-1-10 3,0-1-31-3,0-2-152 0,0-18-478 3,0-22-407-9</inkml:trace>
    </iact:actionData>
  </iact:action>
  <iact:action type="add" startTime="178176">
    <iact:property name="dataType"/>
    <iact:actionData xml:id="d41">
      <inkml:trace xmlns:inkml="http://www.w3.org/2003/InkML" xml:id="stk41" contextRef="#ctx0" brushRef="#br1">10951 13969 1418 0,'0'0'322'6,"0"0"-274"1,0 0-30 3,204 0-18-4,-106 0-28 0,16 0-82 2,48 0-112 0,-37 0-168 0,-20 6-415-7</inkml:trace>
    </iact:actionData>
  </iact:action>
  <iact:action type="add" startTime="178338">
    <iact:property name="dataType"/>
    <iact:actionData xml:id="d42">
      <inkml:trace xmlns:inkml="http://www.w3.org/2003/InkML" xml:id="stk42" contextRef="#ctx0" brushRef="#br1">11944 14478 660 0,'0'0'773'3,"0"0"-560"9,0 0 13-10,0 0-24 4,0 0-125 3,0 0-51-2,0 0 11 1,-49 82 101-1,49-143-73 3,0-23-65-4,0-43 0 4,0-49-55-6,-15-47-54 6,0 11-46-4,15 42-35 2,0 58-8-2,0 49 69 2,15-4-52 1,12 10 10-2,10 2 131 3,12 24 40-6,1 18 61 7,-1 13 73-7,0 8-17 8,0 30-16-10,0 15-39 6,-15 12 3 1,-19 9 4-1,-7 6-9 0,-8 3 12-3,0-3 34 6,-23-4-7-6,-19-3 4 7,1-11-38-9,-8-10-34 5,7-13-19-1,-7-17-7-1,26-14-5 4,1-8-54-4,10 0-71 4,12-16-43-6,0-9-54 8,19 0 69-8,12 1 97 7,10 1 30-7,1 13 10 3,-12 7 15 2,4 3 1-2,-8 3 19 2,-11 24 34-3,-7 9 48 4,-8 5-6-5,0 8-4 2,-15 4-12 0,-12-2-31 3,5-3-28-4,-5-4-17 0,5-9-3 3,7-7-167-2,-4-14-345 2,19-12-354-9</inkml:trace>
    </iact:actionData>
  </iact:action>
  <iact:action type="add" startTime="178905">
    <iact:property name="dataType"/>
    <iact:actionData xml:id="d43">
      <inkml:trace xmlns:inkml="http://www.w3.org/2003/InkML" xml:id="stk43" contextRef="#ctx0" brushRef="#br1">12549 14076 734 0,'0'0'525'4,"0"0"-427"5,0 0 13-2,0 0-72 2,0 0 6-1,0 0-7 0,0 0-3-3,105 0-5 4,-82 0-9-2,3 0-12-1,-3 0-9 2,-12 0-3 0,-3 0-4 1,-8 9-12-4,0 6 19 5,0 3 23-3,0 7 14 2,-8-1 30-4,-18 1 1 3,11 2 0-1,-4-5 1 1,4-3-18 0,15 1-28-2,0-7-12 4,0 1-11-4,0-9-20 3,41-5-130-4,8 0-90 7,-7 0-378-12</inkml:trace>
    </iact:actionData>
  </iact:action>
  <iact:action type="add" startTime="180158">
    <iact:property name="dataType"/>
    <iact:actionData xml:id="d44">
      <inkml:trace xmlns:inkml="http://www.w3.org/2003/InkML" xml:id="stk44" contextRef="#ctx0" brushRef="#br1">13247 13303 1330 0,'0'0'408'8,"0"0"-288"-3,0 0-61 6,0 0 61-6,19 216-60 1,-19-121-23 3,0 6-18-2,0-1 0 2,0-9-17-3,0-11-2 3,0-17-21-2,0-19-127 3,0-19-326-7,0-23-361-2</inkml:trace>
    </iact:actionData>
  </iact:action>
  <iact:action type="add" startTime="180382">
    <iact:property name="dataType"/>
    <iact:actionData xml:id="d45">
      <inkml:trace xmlns:inkml="http://www.w3.org/2003/InkML" xml:id="stk45" contextRef="#ctx0" brushRef="#br1">12881 13421 1053 0,'0'0'236'8,"0"0"-78"3,155-10 70-7,-57 5-117 2,8 1-47 3,18 3-31-2,-10 1-17 2,6 0-16-4,-21 0-63 5,-9 32-150-4,-26-1-297 5,-33-1-76-11</inkml:trace>
    </iact:actionData>
  </iact:action>
  <iact:action type="add" startTime="180593">
    <iact:property name="dataType"/>
    <iact:actionData xml:id="d46">
      <inkml:trace xmlns:inkml="http://www.w3.org/2003/InkML" xml:id="stk46" contextRef="#ctx0" brushRef="#br1">12915 14178 950 0,'0'0'542'8,"0"0"-464"-2,0 0-3 4,0 0 9-5,0 0 32 2,162 82-15 1,-90-82-29 0,11 0-38-1,-11-13-34 0,3-9-40 2,16-9-165-2,-19 4-151 2,-16 3-331-9</inkml:trace>
    </iact:actionData>
  </iact:action>
  <iact:action type="add" startTime="180799">
    <iact:property name="dataType"/>
    <iact:actionData xml:id="d47">
      <inkml:trace xmlns:inkml="http://www.w3.org/2003/InkML" xml:id="stk47" contextRef="#ctx0" brushRef="#br1">13893 14051 1160 0,'0'0'575'4,"0"0"-505"3,0 0-34 1,0 0-7-1,0 0-4 2,0 0-10-4,0 0-6 7,30 124-2-7,-22-107-5 6,3-4-2-9,-3-10-6 6,-1-3-22 2,1 0-53-3,18-30 13 1,-3-9-47-2,11-7-144 4,-4-2-18-4,4 8 55 3,-4 6 138-4,-3 15 84 2,-20 11 56 1,1 8 44-1,-1 0 82 1,5 0-1-1,-12 19-14 3,7 6-19-5,1 2-37 7,-8 7-44-8,7 2-42 6,-7-1-13-5,8-5-12 2,-1-5-21 1,27-19-132 0,-11-6-334 1,3 0-226-9</inkml:trace>
    </iact:actionData>
  </iact:action>
  <iact:action type="add" startTime="181180">
    <iact:property name="dataType"/>
    <iact:actionData xml:id="d48">
      <inkml:trace xmlns:inkml="http://www.w3.org/2003/InkML" xml:id="stk48" contextRef="#ctx0" brushRef="#br1">15056 13427 948 0,'0'0'534'5,"0"0"-389"4,0 0 13-1,0 0-24-1,0 0-84 1,-83-159 2-2,45 132 3 2,-11 2-6-2,-8 6-17 2,-3 2 8 0,3 7-3-2,20 4-24 4,3 6-4-3,11 0-3 2,12 0-5-5,3 22 0 6,1 8 14-3,7 8-2 3,0 11 21-4,0 10 22-1,0 10 14 6,15 7-18-4,4 9-21 1,-4 10-9-2,0 8-13 5,-8 10-7-6,5 3-2 6,-5-4-11-8,-7-7-63 10,8-15-61-12,-8-18-94 7,0-26-170 0,0-26-340-8</inkml:trace>
    </iact:actionData>
  </iact:action>
  <iact:action type="add" startTime="183566">
    <iact:property name="dataType"/>
    <iact:actionData xml:id="d49">
      <inkml:trace xmlns:inkml="http://www.w3.org/2003/InkML" xml:id="stk49" contextRef="#ctx0" brushRef="#br1">15218 13952 544 0,'0'0'382'8,"0"0"-136"-1,0 0-27 0,0 0-49 1,0 0-92-1,0 0-28 0,0 0 23 2,-7-16-2-3,7 13 0 3,0 3 9-4,0 0 15 6,-8-2-11-6,8-2 6 6,-7 4-13-8,7-1-23 5,-19 1-23 1,11 0-15-2,-7 0-14 2,-4 0-2-3,-3 0 1 5,-12 10-1-7,11 10 0 6,-3-1 1-6,3 2 1 4,0 4-1 0,4-1-1 0,4 1 0 0,15-2-1-2,0 2-1 4,0 0-8-4,0-1 9 3,8-2-9-4,18-3 1 9,-3-8-5-12,0-8 14 4,11-3 1 3,0 0-1-2,-12-9-17 2,5-15-2-4,-5-7-8 6,-7-4-54-6,4 0-25 7,-11-2 0-10,-8 5 23 7,7 3 8-2,-7 8 47 1,0 8 28 0,0 7 20-2,0 6 20 4,0 0-1-4,0 2-21 3,0 23 7-4,0 5 29 7,-7 8-18-7,7 10-3 0,-8-2-19 4,8 4-8-2,-7-3-6 2,7-7 0-4,0-9-123 6,-12-14-211-6,5-11-532-3</inkml:trace>
    </iact:actionData>
  </iact:action>
  <iact:action type="add" startTime="184190">
    <iact:property name="dataType"/>
    <iact:actionData xml:id="d50">
      <inkml:trace xmlns:inkml="http://www.w3.org/2003/InkML" xml:id="stk50" contextRef="#ctx0" brushRef="#br1">14289 13815 1200 0,'0'0'254'5,"0"0"-160"3,0 0 78 0,189 0-79 0,-91 0-65-2,8 0-21 4,-19 0-7-4,30-2-103 4,-30-2-220-6,-30 2-416-3</inkml:trace>
    </iact:actionData>
  </iact:action>
  <iact:action type="add" startTime="184580">
    <iact:property name="dataType"/>
    <iact:actionData xml:id="d51">
      <inkml:trace xmlns:inkml="http://www.w3.org/2003/InkML" xml:id="stk51" contextRef="#ctx0" brushRef="#br1">15415 14131 863 0,'0'0'572'5,"0"0"-354"4,0 0-7 0,0 0-107-2,0 0-78 0,0 0-26-1,0 0 1 4,0 14 17-4,0 11 30 1,0 2 5 0,0 1-13 1,0-1-19 0,0-8-15 0,0-5-5 0,7-11 5-2,-7-3-6 4,15 0-22-3,-7-12-17 1,18-17 27-3,-3-10 0 5,11-5-48-4,0 0-28 0,-4 4 31 3,-3 4 35-1,3 7 11 1,-11 14 11-4,3 3 19 6,-14 12 4-5,11 0 15 4,-19 6-1-7,7 21 9 4,1 3 6 2,-8 9-9-2,8 0-18 1,-8-1-14-2,0-3-3 4,0-7-8-3,0-6-26 1,7-22-119-3,1 0-192 9,-1-3-464-14</inkml:trace>
    </iact:actionData>
  </iact:action>
  <iact:action type="add" startTime="185000">
    <iact:property name="dataType"/>
    <iact:actionData xml:id="d52">
      <inkml:trace xmlns:inkml="http://www.w3.org/2003/InkML" xml:id="stk52" contextRef="#ctx0" brushRef="#br1">16227 13552 1051 0,'0'0'628'8,"0"0"-524"-2,0 0 5 2,0 0-1 1,0 206-68-3,0-121-22 1,-8 11 11 2,1 2-7-3,-1 4-22 3,8 15-45-3,0-28-222 5,0-29-607-11</inkml:trace>
    </iact:actionData>
  </iact:action>
  <iact:action type="add" startTime="185198">
    <iact:property name="dataType"/>
    <iact:actionData xml:id="d53">
      <inkml:trace xmlns:inkml="http://www.w3.org/2003/InkML" xml:id="stk53" contextRef="#ctx0" brushRef="#br1">15909 13824 939 0,'0'0'292'3,"0"0"-218"5,0 0-74 1,253-34-63-2,-147 34-240 3,-8 0-334-10</inkml:trace>
    </iact:actionData>
  </iact:action>
  <iact:action type="add" startTime="185722">
    <iact:property name="dataType"/>
    <iact:actionData xml:id="d54">
      <inkml:trace xmlns:inkml="http://www.w3.org/2003/InkML" xml:id="stk54" contextRef="#ctx0" brushRef="#br1">17171 13755 854 0,'0'0'771'6,"0"0"-591"2,0 0-101-1,0 0 35 1,0 0-1-2,0 164-51 4,11-95-14-4,-11 8-22 3,0 3-13-3,0 2-13 1,0 6-87 1,0-22-251-2,0-28-634-5</inkml:trace>
    </iact:actionData>
  </iact:action>
  <iact:action type="add" startTime="185930">
    <iact:property name="dataType"/>
    <iact:actionData xml:id="d55">
      <inkml:trace xmlns:inkml="http://www.w3.org/2003/InkML" xml:id="stk55" contextRef="#ctx0" brushRef="#br1">17050 13994 1091 0,'0'0'224'7,"0"0"-144"1,0 0-23 1,219-6-57-4,-136 6-67 4,38 0-168-2,-23 0-110 3,-15 0-336-10</inkml:trace>
    </iact:actionData>
  </iact:action>
  <iact:action type="add" startTime="186099">
    <iact:property name="dataType"/>
    <iact:actionData xml:id="d56">
      <inkml:trace xmlns:inkml="http://www.w3.org/2003/InkML" xml:id="stk56" contextRef="#ctx0" brushRef="#br1">17903 14519 1007 0,'0'0'354'7,"0"0"-164"0,0 0 63-1,0 0-54 1,0 0-45 2,0 0-83-3,0 0-58 4,0-218-1-5,0 114-12 6,12-33-16-6,-5 4-15 0,1-1-31 4,-1-1-6-1,8 36-24 0,12-2-6-1,3 15-26 2,12 23-5-3,-1 14 76 5,1 13 42-8,-1 20 4 4,-11 10 7 2,12 6 11-2,-19 16 39 0,3 23-18 0,-18 13 29 3,-1 9 0-4,-7 5-2 5,0 5 13-8,-22-1-9 7,-12-2-2-4,-8-7-2 0,12-7-14 2,-12-7-20 0,8-14-10 2,19-14-3-6,0-10-3 6,15-9-9-4,0 0-19 5,0 0-73-8,0-15-12 5,8-4 46 0,14 3 35 0,5 5 22 0,3 5 1-2,4 6-7 3,0 0 7-2,-11 8 6 2,3 20 8-4,-11 5 8 7,-15 3 8-7,0 2 5 0,0 0 6 5,0 1-15-4,-34-4-13 3,11-3-13-3,-3-8-44 4,-4-16-125-5,3-8-224 7,5 0-459-12</inkml:trace>
    </iact:actionData>
  </iact:action>
  <iact:action type="add" startTime="186726">
    <iact:property name="dataType"/>
    <iact:actionData xml:id="d57">
      <inkml:trace xmlns:inkml="http://www.w3.org/2003/InkML" xml:id="stk57" contextRef="#ctx0" brushRef="#br1">18670 13990 605 0,'0'0'283'7,"0"0"-104"1,0 0-29 2,0 0-82-5,0 0-30 5,0 0-37-4,0 0-1 3,26-27 0-4,-11 20 0 2,8 1 7 1,4 6 6 0,-5 0-1 0,5 0 13-1,-12 0 30 3,0 8 0-5,-8 9-14 1,5-2 5 2,-12 2-7 0,0 2 14 0,0 0 42-2,-19 1-15 4,-4 0-20-4,-3-6-13 4,3-1 4-5,8-5-20 4,-4-3-19-3,12-1-4 4,-1-2-2-6,8-2-4 4,0 0-2 1,0 0-2-2,0 0-17 1,0 0-17-2,15 8 36 4,12 3 9-4,-12 9-3 1,0 2 17 0,4 3 17 2,-4 2-25 0,-8 0 1-4,-7-3-6 4,0-1-3-2,0-4 5 3,-22-6 4-4,-5-7-16 3,-45-6-92-4,8-2-179 8,4-22-675-13</inkml:trace>
    </iact:actionData>
  </iact:action>
  <iact:action type="add" startTime="187786">
    <iact:property name="dataType"/>
    <iact:actionData xml:id="d58">
      <inkml:trace xmlns:inkml="http://www.w3.org/2003/InkML" xml:id="stk58" contextRef="#ctx0" brushRef="#br1">20037 13357 656 0,'0'0'572'5,"0"0"-318"6,0 0 29-5,0 0-61 3,0 0-99-4,0 0-33 5,0 0-38-5,-128-4-14 3,71 29 8-1,-19 8 36 1,-3 6-5 0,4 7-37-1,3 4 5 1,-4 1-11-2,31 4-7 5,3 0-14-5,16-2 0-1,18-4-13 3,8 1-6 2,8-1 5-3,34-1-9-1,29-4 0 4,12-12 9-5,23-8-4 5,0-6-44-6,15-11-95 5,18-7-121 0,-25-7-304 0,-24-18-380-5</inkml:trace>
    </iact:actionData>
  </iact:action>
  <iact:action type="add" startTime="188146">
    <iact:property name="dataType"/>
    <iact:actionData xml:id="d59">
      <inkml:trace xmlns:inkml="http://www.w3.org/2003/InkML" xml:id="stk59" contextRef="#ctx0" brushRef="#br1">20543 13340 1317 0,'0'0'276'7,"0"0"-100"-1,0 0 17 3,-8 203-43-2,8-132-57 3,-7 4-12-6,7-1-3 6,0-11-30-4,0-5-29 5,0-16-13-7,0-12-4 3,0-17-2 1,0-13-20 0,7 0-32 0,16-11 4-2,3-21 22 4,12-10-49-4,4-2-30 1,-8 0-32 1,-4 8-10 0,4 8 55-1,-8 15 77 0,-18 8 15 2,7 5 8-3,-7 0 28 4,7 1 21-6,-4 20 8 7,-11 3-1-6,8 6 7 6,-8 4-18-8,0 4-19 5,0-3-12 1,0 1-16-2,0-3-6 1,0-9-27-2,7-20-185 4,8-4-394-4,4 0-538-5</inkml:trace>
    </iact:actionData>
  </iact:action>
  <iact:action type="add" startTime="188517">
    <iact:property name="dataType"/>
    <iact:actionData xml:id="d60">
      <inkml:trace xmlns:inkml="http://www.w3.org/2003/InkML" xml:id="stk60" contextRef="#ctx0" brushRef="#br1">21162 13815 1033 0,'0'0'356'5,"0"0"-149"0,0 0 20 4,0 0-92-2,0 0-87 2,0 0-29-4,0 0-6 4,8 148-13-2,-16-148-82 4,1 0-235-8,-5-2-529-2</inkml:trace>
    </iact:actionData>
  </iact:action>
  <iact:action type="add" startTime="188703">
    <iact:property name="dataType"/>
    <iact:actionData xml:id="d61">
      <inkml:trace xmlns:inkml="http://www.w3.org/2003/InkML" xml:id="stk61" contextRef="#ctx0" brushRef="#br1">21143 13170 641 0,'0'0'212'4,"0"0"-206"7,0 0-6-6,0 0-175 6,0 0-496-11</inkml:trace>
    </iact:actionData>
  </iact:action>
  <iact:action type="add" startTime="188847">
    <iact:property name="dataType"/>
    <iact:actionData xml:id="d62">
      <inkml:trace xmlns:inkml="http://www.w3.org/2003/InkML" xml:id="stk62" contextRef="#ctx0" brushRef="#br1">21578 13142 1363 0,'0'0'270'5,"0"0"-4"2,0 0-10 1,15 185-116-1,-8-106-63 4,-7 9-6-9,0 5-7 10,0 1-36-8,0-5-23 4,0-11-5 0,8-9-158-1,11-25-219 2,-4-24-449-9</inkml:trace>
    </iact:actionData>
  </iact:action>
  <iact:action type="add" startTime="189114">
    <iact:property name="dataType"/>
    <iact:actionData xml:id="d63">
      <inkml:trace xmlns:inkml="http://www.w3.org/2003/InkML" xml:id="stk63" contextRef="#ctx0" brushRef="#br1">22205 13172 227 0,'0'0'1340'7,"0"0"-1094"3,0 0-90-6,0 0 82 4,7 175-70 1,1-101-56-2,-1 4-11 1,-7 5-30-2,8-1-16 4,-1-2-19-4,5-6-18 0,-5-11-10 2,8-13-8 0,-15-18 0 0,8-9 0-2,-8-15-15 3,0-8-9-2,0 0 0 3,0-23-15-6,0-9-20 7,-23-7 24-6,-11 1-17 5,-22 2 5-5,-1 3 24 3,0 9 9 0,1 10 5 0,14 10 9-1,8 4 1 0,19 0 5 4,0 19 4-7,15 7 6 2,0 4 5 2,0 3 6 0,15 0-2 0,27-3 5-2,-1-2-12 4,8-3-18-4,15-4-8 4,16-4-71-5,-5-5-189 6,-26-7-419-11</inkml:trace>
    </iact:actionData>
  </iact:action>
  <iact:action type="add" startTime="190895">
    <iact:property name="dataType"/>
    <iact:actionData xml:id="d64">
      <inkml:trace xmlns:inkml="http://www.w3.org/2003/InkML" xml:id="stk64" contextRef="#ctx0" brushRef="#br1">17303 15327 651 0,'0'0'536'6,"0"0"-363"1,0 0 56 2,0 0-39-3,0 0-72 4,0 0-16-5,0 0-18 3,0 2 9-1,0 17 0 1,0 10 66 0,0 8-58-1,0 7-46 2,0 5-34-2,-8 7-11 1,1-1-8-3,-5 3-2 6,12-7-28-6,0-7-94 1,0-14-168 2,0-12-294 2,0-18-221-10</inkml:trace>
    </iact:actionData>
  </iact:action>
  <iact:action type="add" startTime="191155">
    <iact:property name="dataType"/>
    <iact:actionData xml:id="d65">
      <inkml:trace xmlns:inkml="http://www.w3.org/2003/InkML" xml:id="stk65" contextRef="#ctx0" brushRef="#br1">17163 15555 1069 0,'0'0'362'12,"0"0"-279"-8,0 0 13 2,0 0-30 2,0 0-46 0,204 0-20 0,-147 0-29-2,26 0-128 4,-19 0-239-4,-15 0-480-5</inkml:trace>
    </iact:actionData>
  </iact:action>
  <iact:action type="add" startTime="191367">
    <iact:property name="dataType"/>
    <iact:actionData xml:id="d66">
      <inkml:trace xmlns:inkml="http://www.w3.org/2003/InkML" xml:id="stk66" contextRef="#ctx0" brushRef="#br1">17854 16068 742 0,'0'0'403'9,"0"0"-218"1,0 0 0-7,0 0-15 3,0 0-84 3,0 0 11-2,0 0 68 1,0 25 26-1,0-66-136 3,0-11-36-4,0-14-11 3,0-13 1-4,0-7-9 5,12-13-36-4,-5 0-42 5,8-2-30-8,0 4-5 5,19 12-51 1,0 17-18-2,4 15-7 1,4 14 90-3,-8 18 62 6,-4 10 37-5,11 11 0 1,-14 0 64 0,-5 0 11 0,5 22-17 2,-20 6 3-4,1 4-23 5,-8 4 2-3,0 2 57 3,-26 4 7-6,-5 2-3 7,-3-5-29-6,-7-3-22 3,11-4-25-1,3-15-12 0,20-3-6 1,-1-13-7 0,8-1-17-1,0 0-49-1,0 0-99 5,8-1-27-5,10-11 86-1,5 4 75 4,0 8 18-2,3 0-1 1,8 0 14-1,-19 20 8 2,8 6 28-2,-4 11 12 2,-12-2-7-4,-7 0-3 5,0 1-2-5,0 1-4 7,-18-5-14-10,-5-7-18 7,8-2-50 0,-12-14-91-2,20-3-200 2,-1-6-332-9</inkml:trace>
    </iact:actionData>
  </iact:action>
  <iact:action type="add" startTime="191923">
    <iact:property name="dataType"/>
    <iact:actionData xml:id="d67">
      <inkml:trace xmlns:inkml="http://www.w3.org/2003/InkML" xml:id="stk67" contextRef="#ctx0" brushRef="#br1">18458 15668 552 0,'0'0'669'7,"0"0"-529"0,0 0 24-1,0 0 27 3,0 0-39-2,0 0-30 2,0 0-2-3,0 82-8 4,0-63-31-4,0-2-32 4,0-2-13-7,0 3-14 5,16-1-15 0,2-4-7 0,5-7-1-1,4-1-13 1,3-2 13 2,11-3-86-5,8 0-86 3,-7-12-144-2,-4-7-351-5</inkml:trace>
    </iact:actionData>
  </iact:action>
  <iact:action type="add" startTime="192194">
    <iact:property name="dataType"/>
    <iact:actionData xml:id="d68">
      <inkml:trace xmlns:inkml="http://www.w3.org/2003/InkML" xml:id="stk68" contextRef="#ctx0" brushRef="#br1">18847 15640 443 0,'0'0'1219'7,"0"0"-1001"1,0 0-114-1,0 0-8-2,-15 160-96 7,15-100-25-7,0-5-191 1,0-12-516-6</inkml:trace>
    </iact:actionData>
  </iact:action>
  <iact:action type="add" startTime="193536">
    <iact:property name="dataType"/>
    <iact:actionData xml:id="d69">
      <inkml:trace xmlns:inkml="http://www.w3.org/2003/InkML" xml:id="stk69" contextRef="#ctx0" brushRef="#br1">19859 15157 1169 0,'0'0'347'8,"0"0"-68"1,0 0-91-4,0 0-86 4,0 0-40-3,-75 162 30 4,52-89 25-6,-18 11-31 4,11 0-18 0,-4-1-29 0,0-9-10 0,18-16-12-2,1-14-16 4,15-19 1-4,0-18-2 3,0-7-8-3,0 0-5 3,0-34-5-3,23-21-1 0,11-18 2 2,15-7-36 1,-11-13-45 1,11-2-4-4,0 1 3 2,0 3 44-2,-7 8-18 5,-8 14 11-6,-12 18 39 2,-7 12 23 0,-3 17 12 0,-12 11 51 2,0 11 27-3,0 0-11 2,0 0-39-1,0 19-21 3,0 19 45-6,0 17 19 8,-12 18-24-8,12 6-14 8,0 11-15-9,-7 9-13 5,7 1-9 1,0-5-7-2,0-7-1 1,0-14-59-2,0-19-79 4,0-16-125-5,-8-30-103 2,8-9-359 0,-15 0-29-5</inkml:trace>
    </iact:actionData>
  </iact:action>
  <iact:action type="add" startTime="194002">
    <iact:property name="dataType"/>
    <iact:actionData xml:id="d70">
      <inkml:trace xmlns:inkml="http://www.w3.org/2003/InkML" xml:id="stk70" contextRef="#ctx0" brushRef="#br1">19697 15599 864 0,'0'0'321'7,"0"0"-166"1,0 0 19-2,155-17-104 4,-91 15-50-4,8-4-20 0,11-2-62 2,23-8-94 0,-27-2-190 0,-11 0-436-7</inkml:trace>
    </iact:actionData>
  </iact:action>
  <iact:action type="add" startTime="194205">
    <iact:property name="dataType"/>
    <iact:actionData xml:id="d71">
      <inkml:trace xmlns:inkml="http://www.w3.org/2003/InkML" xml:id="stk71" contextRef="#ctx0" brushRef="#br1">20656 15102 1295 0,'0'0'392'9,"0"0"-194"-2,0 0-45-1,0 0-95 2,0 0 3-2,0 0 35 4,0 197 21-4,-7-112-17 4,7 8-20-6,-8 10-37 7,8-5-6-6,0-5-20 2,0-8-11 2,0-12-6-3,0-27 0 3,0-16-14-4,0-16-39 7,0-14-32-8,0 0-10 7,0-19 15-8,0-17-56 5,-19-8 56 0,-11-2 21 0,-4 2 25 0,-15 2 1-2,7 10 13 4,-3 9 14-4,-4 9 6 4,15 9 6-6,0 5 8 7,11 0 11-6,-3 13 7 2,18 12 24 0,1 5-1 1,7 7-23 2,0-1-4-5,7-1 3 6,27 4-16-7,8-10-3 7,-4-4-12-8,22-3-1 5,4-5-60 0,1-12-92 0,48-5-110 0,-15 0-245-2,-15-14-147-4</inkml:trace>
    </iact:actionData>
  </iact:action>
  <iact:action type="add" startTime="194619">
    <iact:property name="dataType"/>
    <iact:actionData xml:id="d72">
      <inkml:trace xmlns:inkml="http://www.w3.org/2003/InkML" xml:id="stk72" contextRef="#ctx0" brushRef="#br1">21072 15788 728 0,'0'0'502'4,"0"0"-216"6,0 0-43-4,0 0-71 5,0 0-95-8,0 0-49 5,0 0-6 0,-133 61 18 0,126-30-15 0,7-5-11-2,0 2-8 4,19-8-6-3,11-4-7 2,12-3-7-4,7-13 13 5,0 0-29-5,0 0-22 3,-8-8 0-1,-18-9 21 0,-8-4-1 3,-15-6-33-3,0-3-49 0,0-18-23-1,-38-38-60 5,-3 13-32-4,-8-1-149-7</inkml:trace>
    </iact:actionData>
  </iact:action>
  <iact:action type="add" startTime="194958">
    <iact:property name="dataType"/>
    <iact:actionData xml:id="d73">
      <inkml:trace xmlns:inkml="http://www.w3.org/2003/InkML" xml:id="stk73" contextRef="#ctx0" brushRef="#br1">21423 15132 965 0,'0'0'158'3,"0"0"149"6,0 0-86-2,0 0-49 2,49 153-30-4,-42-90-10 5,-7 11 45-4,0 10-35 4,0 3-44-6,0 2-44 7,0-2-29-5,0-7-25 1,0-17-15 0,0-11-99 0,0-24-145 2,16-15-324-1,-9-13-309-8</inkml:trace>
    </iact:actionData>
  </iact:action>
  <iact:action type="add" startTime="195174">
    <iact:property name="dataType"/>
    <iact:actionData xml:id="d74">
      <inkml:trace xmlns:inkml="http://www.w3.org/2003/InkML" xml:id="stk74" contextRef="#ctx0" brushRef="#br1">21676 15708 1332 0,'0'0'331'8,"0"0"-134"-3,0 0-121 3,0 0-59 0,0 0 16-1,0 0 11 1,0 0-9-1,162 29-13 3,-124-27-13-6,4-2-6 6,-8 0-3-4,-4 0-62 4,-4-6-11-6,-18-8-19 4,-8-5-9 1,0-3 22-2,-8 3 17 2,-18-6 34-4,3 6 28 5,-18 5 17-4,18 9 69 2,-11 5 44-1,11 0 14 0,4 22-61 1,4 11-2-1,0 5-3 1,8 4-35-1,-5-2-19 3,12 2-17-5,0-4-7 5,0-1 0-5,0-10-23 5,27-8-57-5,-5-5-102 2,35-14-126 1,0 0-212 0,-8-14-162-7</inkml:trace>
    </iact:actionData>
  </iact:action>
  <iact:action type="add" startTime="195521">
    <iact:property name="dataType"/>
    <iact:actionData xml:id="d75">
      <inkml:trace xmlns:inkml="http://www.w3.org/2003/InkML" xml:id="stk75" contextRef="#ctx0" brushRef="#br1">22220 15750 78 0,'0'0'1133'2,"0"0"-780"1,0 0-50 7,0 0-113-6,0 0-129 6,0 0-55-5,0 0 11 6,0 27 67-8,0-10-20 5,0-4-40 1,0 5-4-2,0-13-11 1,0-5-9-2,7 0-22 5,8 0-60-6,12-13 13 6,7-16-14-8,3-7-38 5,13 1 20 0,-9 0 3 0,-7 6 29 0,-4 10 49-1,-3 6 20 2,-20 10 23-3,1 3 38 3,-1 0 7-4,-7 0 0 6,8 22-3-5,-8 2-28-1,7 4-11 4,5 2-13-2,-5 0 3 2,8-5-16-4,-7-2-41 5,18-10-111-4,16-13-163 5,-12 0-261-7,12 0-369-3</inkml:trace>
    </iact:actionData>
  </iact:action>
  <iact:action type="add" startTime="195893">
    <iact:property name="dataType"/>
    <iact:actionData xml:id="d76">
      <inkml:trace xmlns:inkml="http://www.w3.org/2003/InkML" xml:id="stk76" contextRef="#ctx0" brushRef="#br1">23058 15662 897 0,'0'0'503'9,"0"0"-233"-4,0 0-49 5,0 0-56-4,0 0-29 5,0 0-31-8,0 0-39 6,-34 0-5-2,26 0 18 1,-7 0-5-1,0 0-22 0,4 0-1 2,-4 6-20-2,0-4-4 2,7 1-1-4,-11 0 0 6,4 3 9-6,8-4-13 1,-1 3-5 2,0-5-5 0,8 0-3 0,0 3-1-2,0-3 0 4,0 0-7-4,0 0 8 6,0 0 3-10,0 0 8 6,0 0-2 0,0 0-3 0,0 0-3 1,0 0-6-3,0 0-6 3,0 0-1-2,0 0-8 2,0 0-2-5,0 0-14 6,0 0-25-4,0 0-15 4,0 0-11-5,0 0-23 2,0 0-26 2,0 0-127-2,-18 3-250 2,2 2-569-9</inkml:trace>
    </iact:actionData>
  </iact:action>
  <iact:action type="add" startTime="197418">
    <iact:property name="dataType"/>
    <iact:actionData xml:id="d77">
      <inkml:trace xmlns:inkml="http://www.w3.org/2003/InkML" xml:id="stk77" contextRef="#ctx0" brushRef="#br1">22601 15645 922 0,'0'0'322'7,"0"0"-49"2,0 0-87-4,0 0-48 6,0 0-71-6,0 0-24 1,0 0 20 2,-177-44 33 0,135 44 6 1,-7 0-25-4,7 0-15 5,12 14-28-3,-4 5-20 2,19-2-13-2,8 0-1-1,-5-1 0 1,12-3-11 1,0 4-14 0,0-5-17-2,19 1 20 3,11 0 21-2,12 4 2 3,-1-4 4-5,1 5 7 6,-1 1-5-7,-10 3-6 7,-5 2 1-8,-18 4 4 5,-1-1 18 2,-7 7 4-1,-7-2-15-2,-27 4 6-2,-15-1-17 6,-1 1-2-6,-6-11-39 4,-8-13-27-4,15-7-28 2,-1-5-82 2,28-11-148-3,10-20-181 3,12 1-147-9</inkml:trace>
    </iact:actionData>
  </iact:action>
  <iact:action type="add" startTime="197814">
    <iact:property name="dataType"/>
    <iact:actionData xml:id="d78">
      <inkml:trace xmlns:inkml="http://www.w3.org/2003/InkML" xml:id="stk78" contextRef="#ctx0" brushRef="#br1">22601 15801 704 0,'0'0'535'2,"0"0"-271"5,0 0 39 0,0 0-143 1,0 0-77 0,162-1-33-1,-128 1-23-1,8 0-2 3,-12 0-8-2,4 0-17 2,-11-14-3-4,3-3-32 6,-11-2-21-5,-7-5-18 4,-8-5-72-6,0 2 34 3,-15 2-50 2,-19 1 143-1,-4 8 19-1,-11 4 86-1,0 12 79 4,0 0 33-3,7 16-63 0,12 20 23 0,-12 11-32 0,16 7-43 1,11 11-24 0,0-2-38-1,3-3-15 1,12-2-6 2,0-9-9-3,12-10-53 2,18-14-54-4,19-12-85 7,42-13-74-8,-20-25-220 5,5-5-263-6</inkml:trace>
    </iact:actionData>
  </iact:action>
  <iact:action type="add" startTime="198162">
    <iact:property name="dataType"/>
    <iact:actionData xml:id="d79">
      <inkml:trace xmlns:inkml="http://www.w3.org/2003/InkML" xml:id="stk79" contextRef="#ctx0" brushRef="#br1">23247 15794 1242 0,'0'0'404'7,"0"0"-152"-1,0 0-44 4,0 0-59-4,0 0-75 3,0 0-32-4,-61 164-15 6,46-130-16-6,8-9-5 1,7-9-6 3,0-11-18-2,0-5-96 2,15 0-23-4,11-30-4 5,23-14-45-4,0-5-93 4,1-6 1-5,-1 6 226 2,-4 9 52 1,-11 13 0 0,-8 10 94 1,-18 12 77-3,-1 5 6 3,-7 0-10-2,0 0-24 2,0 22-36-4,0 3 18 7,0 7-2-8,0 8-62 1,0-1-26 4,-7-7-24-1,-1-5-10 1,8-8 0-4,0-4 0 5,0-10 1-5,0 0-1 6,0-5-1-7,0 0-11 4,0 3-116 0,0 0-187-1,0-3-472-6</inkml:trace>
    </iact:actionData>
  </iact:action>
  <iact:action type="add" startTime="198651">
    <iact:property name="dataType"/>
    <iact:actionData xml:id="d80">
      <inkml:trace xmlns:inkml="http://www.w3.org/2003/InkML" xml:id="stk80" contextRef="#ctx0" brushRef="#br1">24198 15118 1989 0,'0'0'523'5,"0"0"-348"6,0 0-52-6,0 0-67 5,0 0-15-6,-83 170-11 3,42-70 33 2,-5 12-2-2,5 6-19 1,-1-3-22-2,8-12-13 4,19-24-6-3,8-21-1-2,7-23-9 3,0-12-7 0,30-10-16 1,19-10-24-4,11-3 0 4,12 0-26-2,19 0-27 3,15 0-31-6,-8-9-31 6,30 2-100-4,-37-2-315 5,-19 4-365-4</inkml:trace>
    </iact:actionData>
  </iact:action>
  <iact:action type="add" startTime="198943">
    <iact:property name="dataType"/>
    <iact:actionData xml:id="d81">
      <inkml:trace xmlns:inkml="http://www.w3.org/2003/InkML" xml:id="stk81" contextRef="#ctx0" brushRef="#br1">23530 15401 67 0,'0'0'2121'8,"0"0"-1795"-1,0 0-216 0,189 2 23-1,-68 17-57 4,18 6-76-4,39 15-78 0,-31-8-307 4,-34-7-809-10</inkml:trace>
    </iact:actionData>
  </iact:action>
  <iact:action type="add" startTime="219081">
    <iact:property name="dataType"/>
    <iact:actionData xml:id="d82">
      <inkml:trace xmlns:inkml="http://www.w3.org/2003/InkML" xml:id="stk82" contextRef="#ctx0" brushRef="#br0">1095 16720 1023 0,'0'0'491'7,"0"0"-363"0,0 0-32 2,0 0-3-2,0 0-30 1,-7-52-38-2,7 36-14 4,0-3 0-4,0-12 42 4,0-5 16-6,0-2-10 6,0-10-5-3,0-1-20-2,0-6 0 3,0-2-9 1,15-3-16-1,-8-1-7-2,8-2-2 3,4-1 0-1,-4 6-2 1,12-5 1-5,-12 6 0 5,7 0 1-2,5 7-2 0,-12 8-8 1,11 1-12-1,-3 14-14 2,-8 4-4-3,12 13 11 4,-12 4-14-5,0 6-33 5,4 0 23-4,-4 14-1-1,-8 11 0 4,12 2 41-1,-19 7 13 0,0-2 10-2,0 0-3 4,0 3 6-4,-11-3-2 4,-12 4-1-4,-11-6-9 0,4 0 10 2,-4 0-3-1,-7-5-6 1,10-3 5-1,-3-6-5 2,12-5 8-2,10-3-9 2,-3-2 0-4,15-2-1 5,0-2-7-4,0 3-8 4,0 1 2-5,27 2-1 1,3 9-1 3,11-4 15-1,1 6 6 0,0 6-5-2,-12 5 0 5,4 1-1-6,-12 2 0 1,-14-1-1 2,3 4 1-1,-11 0 8 2,0 2 2-3,-19-5-4 3,-3 1 2-2,-12-3 0 3,-8-11-7-7,12-1-1 9,-4-7-7-7,11 0-47 6,4-7-85-8,12-3-193 5,7 2-233 0,0-2-80-8</inkml:trace>
    </iact:actionData>
  </iact:action>
  <iact:action type="add" startTime="219809">
    <iact:property name="dataType"/>
    <iact:actionData xml:id="d83">
      <inkml:trace xmlns:inkml="http://www.w3.org/2003/InkML" xml:id="stk83" contextRef="#ctx0" brushRef="#br0">1646 16613 398 0,'0'0'721'6,"0"0"-566"2,0 0-6 2,0 0-72-4,0 0-14 1,0 0-39 0,0 0-9 1,-56 20 2 1,48-7 10-2,1 3-19 1,7 9-6-2,0-6-2 4,0 1 0-4,15-4-6 2,11-5-1-2,-11-9-24 3,12-2 23-2,-12 0 8-1,0 0 32 2,-7-19-4 1,-8-6-5-1,11-5-23-3,-11 1-1 5,0-2-54-4,0 3-24 4,0 7-37-6,0 2 3 4,-19 1-152 1,4 6-79-2,0-2-370-6</inkml:trace>
    </iact:actionData>
  </iact:action>
  <iact:action type="add" startTime="220509">
    <iact:property name="dataType"/>
    <iact:actionData xml:id="d84">
      <inkml:trace xmlns:inkml="http://www.w3.org/2003/InkML" xml:id="stk84" contextRef="#ctx0" brushRef="#br0">2111 16056 1287 0,'0'0'363'9,"0"0"-229"-5,0 0-53 5,0 0-52-3,0 0 0 2,0 0 5-1,0 0-16 1,125 0-10 0,-103 0-7-1,-7 0-1 1,12 0-90-2,-20 0-112 6,8 0-190-7,-15 7-383-5</inkml:trace>
    </iact:actionData>
  </iact:action>
  <iact:action type="add" startTime="220727">
    <iact:property name="dataType"/>
    <iact:actionData xml:id="d85">
      <inkml:trace xmlns:inkml="http://www.w3.org/2003/InkML" xml:id="stk85" contextRef="#ctx0" brushRef="#br0">2024 16346 1169 0,'0'0'316'9,"0"0"-265"-4,0 0-15 4,0 0 9-4,0 0-26 1,193 0-19 3,-137-5-45-2,12 2-138 2,-19-3-165-4,-18 1-338-3</inkml:trace>
    </iact:actionData>
  </iact:action>
  <iact:action type="add" startTime="221066">
    <iact:property name="dataType"/>
    <iact:actionData xml:id="d86">
      <inkml:trace xmlns:inkml="http://www.w3.org/2003/InkML" xml:id="stk86" contextRef="#ctx0" brushRef="#br0">2934 15855 1066 0,'0'0'586'4,"0"0"-323"3,0 0-83 2,0 0 33-1,0 0-80 0,0 0-69-3,0 0-48 5,8 40 30-4,11 4 42 3,-12 9-31-4,-7 12-32 3,8 8-4 0,-8 6-11-2,0 9-10 3,0 8-100-2,0 39-217 2,-8-28-354-2,-11-22-455-7</inkml:trace>
    </iact:actionData>
  </iact:action>
  <iact:action type="add" startTime="221754">
    <iact:property name="dataType"/>
    <iact:actionData xml:id="d87">
      <inkml:trace xmlns:inkml="http://www.w3.org/2003/InkML" xml:id="stk87" contextRef="#ctx0" brushRef="#br0">899 18242 500 0,'0'0'361'8,"0"0"-222"0,0 0-16-2,0 0 30 3,0 0 24-3,0 0-34 4,0 0 13-6,0 0 28 7,0 0-29-5,0 0-6 4,0 0-41-6,0-5-38 4,0-3 1 0,7-4-13-1,-7 0-24 1,8-6-1-2,-8-1-14 5,0-6 14-6,0 1-9 4,11-7-6-4,-3-4-12 3,-1-9-5 0,1-5-1-1,-1-6-1 3,1-6-1-3,3 0 2 2,-3-7 0-3,7-6 0 5,-8 2-14-7,20 3 7 8,-12 9 7-11,8 5-11 7,3 6-11 0,4 8-11 0,4 2 11 0,0 9-8-2,4 5 5 4,-12 6 7-4,8 7 7-1,-11 12-11 4,-8 0 7-2,12 0-25 2,-12 20-9-3,-8 11 18 3,1 6 31-2,-8 11 0 2,0-4 14-4,0 2-5 7,-15-2-2-9,0-8 5 9,-12-5-11-9,5-7 8 5,-5-5-3 1,12-7 6-2,0-5-4 1,-4-7-2-2,11 0-6 4,1 0-8-4,7 0 1 0,0 0-11 2,0 0-18-1,0 0-27 2,7 0 27-3,1 6 30 3,18 0 5-2,-10 13-5 3,10-2-6-4,-18 10 5 3,-1 9 7-4,1-1 7 6,-8 4 4-6,0 4-4 1,-23-2 5 2,-11-5-3-1,0-3-2 3,4-3-7-5,-12-7-6 5,8-9-63-4,12-3-127 6,-1-11-143-11,4 0-238 7,19 0-41-2</inkml:trace>
    </iact:actionData>
  </iact:action>
  <iact:action type="add" startTime="222491">
    <iact:property name="dataType"/>
    <iact:actionData xml:id="d88">
      <inkml:trace xmlns:inkml="http://www.w3.org/2003/InkML" xml:id="stk88" contextRef="#ctx0" brushRef="#br0">1541 17874 212 0,'0'0'625'9,"0"0"-486"-6,0 0 0 5,0 0 63 0,0 0-17 0,0 0-63 0,0 0 37-2,0 25 19 3,0-12 15-2,-8 10-32 1,1 4-50-2,-9 6-44 3,-2 1-33-2,10-10-21-1,1 1-4 3,-1-9-7-2,8-3-2 2,0-7-1-4,0 0 0 5,0-6-6-4,15 0-8 5,19 0 9-8,0 0 0 5,4 0 3 0,3 0-111 0,1 0-88-1,-1 0-122 0,-10-6-185 3,-12-4-202-10</inkml:trace>
    </iact:actionData>
  </iact:action>
  <iact:action type="add" startTime="222808">
    <iact:property name="dataType"/>
    <iact:actionData xml:id="d89">
      <inkml:trace xmlns:inkml="http://www.w3.org/2003/InkML" xml:id="stk89" contextRef="#ctx0" brushRef="#br0">1737 17937 1209 0,'0'0'365'5,"0"0"-244"3,0 0-51-2,0 0 129 3,0 0-54-4,0 160-24 5,0-105-45-3,0-2-24 3,0 2-29-7,0-6-15 10,0-14-8-9,0-1-100 4,-15-23-198-1,7-11-337-1,1 0-407-5</inkml:trace>
    </iact:actionData>
  </iact:action>
  <iact:action type="add" startTime="223271">
    <iact:property name="dataType"/>
    <iact:actionData xml:id="d90">
      <inkml:trace xmlns:inkml="http://www.w3.org/2003/InkML" xml:id="stk90" contextRef="#ctx0" brushRef="#br0">2251 17440 1207 0,'0'0'561'6,"0"0"-479"3,0 0-44-1,0 0 29 0,0 0-8-3,0 0-42 5,188-25-15-4,-150 25-2 2,-4 0-1-2,0 0-63 4,-26 11-161-3,7 11-266-2,-15 0-36-4</inkml:trace>
    </iact:actionData>
  </iact:action>
  <iact:action type="add" startTime="223491">
    <iact:property name="dataType"/>
    <iact:actionData xml:id="d91">
      <inkml:trace xmlns:inkml="http://www.w3.org/2003/InkML" xml:id="stk91" contextRef="#ctx0" brushRef="#br0">2168 17863 834 0,'0'0'931'11,"0"0"-823"-9,0 0-67 3,0 0-6 4,0 0 0-2,166-38-35 2,-121 26 0-3,-3-4-60 5,7 8-93-6,-15 2-224 6,-12-2-508-11</inkml:trace>
    </iact:actionData>
  </iact:action>
  <iact:action type="add" startTime="225666">
    <iact:property name="dataType"/>
    <iact:actionData xml:id="d92">
      <inkml:trace xmlns:inkml="http://www.w3.org/2003/InkML" xml:id="stk92" contextRef="#ctx0" brushRef="#br0">3066 17300 327 0,'0'0'198'7,"0"0"-44"0,0 0 47 0,0 0 81 1,0 0-1 0,0 0-44-1,0 0 9 1,15-38-28 0,-15 38-21 1,0 0-37-5,0 0-47 7,0 0-41-6,0 6-44 6,0 26-27-7,8 14 58 3,7 23 39 1,-15 19-14 0,0 14-23 2,0 8-16-6,0-12-23 7,0-6-16-5,0-18-6 4,0-24-74-6,0-20-249 8,-7-30-493-11</inkml:trace>
    </iact:actionData>
  </iact:action>
  <iact:action type="add" startTime="234052">
    <iact:property name="dataType"/>
    <iact:actionData xml:id="d93">
      <inkml:trace xmlns:inkml="http://www.w3.org/2003/InkML" xml:id="stk93" contextRef="#ctx0" brushRef="#br0">3384 15813 766 0,'0'0'193'8,"0"0"-99"-1,0 0-23 0,0 0-51 3,0 0-20-5,0-8 0 1,0 4 6 3,0 3 8-2,0-5 47 1,0 0 17-1,0 0-26 2,0 5 41-3,0-3-13 4,0 2-4-4,0 2-5 3,0 0-1-4,0 0 2 6,0 0-8-6,0 0-8 1,0 0-2 3,0 0 0-2,0 6-13 1,0 18-13-2,0 22 101 5,0 21 78-6,7 20-42 6,1 19-50-7,-1 6-29 3,-7 3-41 2,8-5-28-2,-1-19-11 1,5-20-6-2,-12-40-136 4,7-24-330-4,-7-9-743-4</inkml:trace>
    </iact:actionData>
  </iact:action>
  <iact:action type="add" startTime="252761">
    <iact:property name="dataType"/>
    <iact:actionData xml:id="d94">
      <inkml:trace xmlns:inkml="http://www.w3.org/2003/InkML" xml:id="stk94" contextRef="#ctx0" brushRef="#br0">3610 12844 584 0,'0'0'200'7,"0"0"-105"-1,0 0 19 4,0 0 0-3,-49-35-2 2,41 24-5-5,1 3-29 4,-12 0 11 0,11 0 26 0,-7 2-12 0,8 0-11-1,-12 4-27 2,11-1-19-2,-7 3-25 0,0 0-9-1,-11 0-11 4,3 0 11-4,-11 0-12 0,4 14-5 3,-12 2 5-2,8 1 6 2,0 0-5-3,4 2 23 3,4-3-14-2,-4 1-3 2,3 2-6-5,4 0-1 6,8 5 0-4,-11 1-1 2,11 6 0 0,-4-1-6 0,-4 2 1 1,8 5-19-2,-4-1-2 4,4 4-2-10,0 4-15 11,-4 3 3-7,4 3 28 0,-8 1 12 4,5 5-7-1,10 2 7 0,-7 2-15-2,7-2-12 5,-11-1 7-6,12-2 12 6,-1-2 0-8,1-1 0 6,7-3-5-2,0 3 7 0,0 1 7 0,0 1 0 1,0 5 0 2,0-2 0-4,0 4-1 2,0 4 0-3,15 8 1 6,11 1-1-5,-11 2 1-1,8 1 0 4,-4-5 0-2,4-9-2 2,3-8 1-1,-3-9-7 0,3-4 2-3,-3-6 5 7,11-1-8-7,-4-2 8 3,4 2-2-2,0 0-4 1,4-3 2 2,-4-9-1-3,7-8 6 4,8 2 25-4,0-11 26 3,1-1-23-5,-1-5-11 8,15 0 4-7,-8 0-11 6,9-5 5-8,-9-13-5 4,9-2-9 2,-5-3 13-2,4-5 2 2,-7 1-8-3,-8 2-6 4,0-10-1-4,0-4 8 0,-11-5-9 2,-4-14-2-1,0-11-14 2,-4-12 3-3,-4-11 3 3,-10-3-3-3,-1 1-1 4,4 3 6-6,-19 6 6 7,7 6-4-5,-7-1 6 5,0-3-1-8,0 0 1 5,-7-4 0 0,-20-7 1-1,4 4-1 1,-18-1 1-2,7 9-1 5,-4 5 9-5,-3 10 12 3,-1 10 0-5,-7 4-9 4,7 9-12 0,-7 4 0-2,0 4-14 3,4 3-55-2,-31-9-48 3,12 10-133-6,8 3-324-1</inkml:trace>
    </iact:actionData>
  </iact:action>
  <iact:action type="add" startTime="256987">
    <iact:property name="dataType"/>
    <iact:actionData xml:id="d95">
      <inkml:trace xmlns:inkml="http://www.w3.org/2003/InkML" xml:id="stk95" contextRef="#ctx0" brushRef="#br0">6152 15035 833 0,'0'0'335'7,"0"0"-216"2,0 0 49-3,0 0 31 3,0 0-73-2,0 0-59 2,0 0 6-3,71-109 12 3,-37 78 30-4,-4 1 4 5,20-8-26-4,25-20-30 0,46-38 6 4,64-58 35-3,87-60-10 1,45-28-34-1,23-3-15 3,-15 22-5-5,-38 37-16 6,-27 18-16-8,-56 42-8 5,-57 34-1 0,-67 37 0 0,-24 22-5-1,-6 9-27 0,-17 2-20 3,-10 8 9-4,-23 8-12 3,0 6-99-4,-30 0-181 7,-19 11-542-12</inkml:trace>
    </iact:actionData>
  </iact:action>
  <iact:action type="add" startTime="259503">
    <iact:property name="dataType"/>
    <iact:actionData xml:id="d96">
      <inkml:trace xmlns:inkml="http://www.w3.org/2003/InkML" xml:id="stk96" contextRef="#ctx0" brushRef="#br0">12745 14857 456 0,'0'0'274'8,"0"0"-177"-1,0 0 3-1,0 0 77 4,0 0-35-4,0 0-24 3,0 0-20-4,0 0 30 3,0 0-2 0,0 0-2-1,0 0-17 1,0 0 5-1,0 0 5 2,0 0-24-4,0 0-9 5,0 0-14-4,0 0-14 6,15 0-8-9,19-22 4 4,30-22-3 2,50-49 2-2,97-62 31 2,106-58-20-3,49-27-11 4,16 3-11-4,-31 21-22 2,-64 29-6-3,-38 10-11 7,-60 38-1-7,-57 34-12 0,-52 30-57 5,-24 15-70-3,-14-22-100 2,-8 11-310-4,-27 8-1096-5</inkml:trace>
    </iact:actionData>
  </iact:action>
  <iact:action type="add" startTime="263070">
    <iact:property name="dataType"/>
    <iact:actionData xml:id="d97">
      <inkml:trace xmlns:inkml="http://www.w3.org/2003/InkML" xml:id="stk97" contextRef="#ctx0" brushRef="#br0">18889 14783 204 0,'0'0'137'7,"0"0"-48"1,0 0 11-2,0 0-15 5,0 0-30-6,0 0 10 1,0 0 4 1,0 0 25 1,0 0 14 0,0 0-33-1,0 0 5 1,0 0-6 0,0 0-9 1,0 0-7-5,0 0 3 6,0 0-2-4,0 0 5 3,0 0 3-3,0 0 3 1,0 0 16 2,0 0 15-2,0 0-3 2,0 0 11-4,0 0 1 5,0 0-14-4,0 0-4 5,0 0-15-8,19-9-12 5,3-11-16 0,20-18 12 0,71-49-19 0,99-68-12 0,105-63 21 0,57-33 2-2,26 1-14 3,-26 24-19-4,-42 31-13 8,-22 14-7-9,-38 21-29 2,-72 23-89 2,-60 47-215 0,-69 29-557-8</inkml:trace>
    </iact:actionData>
  </iact:action>
  <iact:action type="add" startTime="282951">
    <iact:property name="dataType"/>
    <iact:actionData xml:id="d98">
      <inkml:trace xmlns:inkml="http://www.w3.org/2003/InkML" xml:id="stk98" contextRef="#ctx0" brushRef="#br2">6061 16687 929 0,'0'0'730'7,"0"0"-602"1,0 0-8-2,0 0 94 4,0 0-63-3,0 0-64-2,0 0 11 3,0-52-34 0,-8 10-33 1,1-9-9-4,7-11 2 5,0-6 6-3,0-6-18 2,0-11-11-5,22-8 6 4,1 1-7 1,19-1-7 1,-8 6-33-5,-4 6-5 2,11 7 2 2,-7 9-25-2,8 6 27 2,-12 16 24-5,4 8 2 8,-11 11 0-7,3 17-6 6,-11 7-7-8,0 0-7 4,4 0-11 2,-11 19 15-1,-8 17 7 0,0-1 24-2,0 12 18 4,-15 5-5-4,-19-2 6 2,11-1-8-2,-11-5-2 1,8-5-8 2,3-11 0-3,8-12 1 3,7-2 8-2,8-14 3 2,0 0-1-5,0 0-12 7,0 0-37-6,8 0-47 4,15 0-15-2,3 0 99-1,12 0 9 2,3 0-9 0,-7 10-16 1,-3 9-28-3,-13 6 9 4,-10 5 13-4,-8 9 22-1,0 2 10 3,-34 1 26 1,-8 4 20-1,-14 2-23-2,-8-10-4 3,-1-2-2-2,9-7-8 2,7-12-7-4,15-4-12 6,19-7-8-6,7 0-73 5,8-1-199-6,0 3-197 4,49-2 156 0,0-3-187-1</inkml:trace>
    </iact:actionData>
  </iact:action>
  <iact:action type="add" startTime="283589">
    <iact:property name="dataType"/>
    <iact:actionData xml:id="d99">
      <inkml:trace xmlns:inkml="http://www.w3.org/2003/InkML" xml:id="stk99" contextRef="#ctx0" brushRef="#br2">6737 16473 743 0,'0'0'256'11,"0"0"-65"-8,0 0-14 4,0 0-70 1,0 0-34 1,0 0 11-1,0 0 31-2,-83 74-5 4,83-61-43-4,0 5-39 5,0 1-16-8,0 2-12 4,19 2-8 2,11-2 0-2,-4-10 0 1,-3-3-12-2,-8-8-29 3,12 0 17-2,-20 0 32 1,1-16 30-2,-8-14-20 5,0-3-10-5,0-9-65-1,-15 5-62 4,-12-2-78-2,-3-3-37 3,3 12-99-6,12 5-36-1</inkml:trace>
    </iact:actionData>
  </iact:action>
  <iact:action type="add" startTime="283950">
    <iact:property name="dataType"/>
    <iact:actionData xml:id="d100">
      <inkml:trace xmlns:inkml="http://www.w3.org/2003/InkML" xml:id="stk100" contextRef="#ctx0" brushRef="#br2">7258 16063 897 0,'0'0'611'6,"0"0"-557"4,0 0 4-6,0 0 11 4,0 0-37 0,177-30-32 0,-127 30-6-1,-9 0-52 0,1 11-155 2,-12 13-100-2,-11 1-186-6</inkml:trace>
    </iact:actionData>
  </iact:action>
  <iact:action type="add" startTime="284123">
    <iact:property name="dataType"/>
    <iact:actionData xml:id="d101">
      <inkml:trace xmlns:inkml="http://www.w3.org/2003/InkML" xml:id="stk101" contextRef="#ctx0" brushRef="#br2">7258 16435 360 0,'0'0'1103'6,"0"0"-931"1,0 0-172 1,0 0 12 0,0 0 30-2,0 0-12 3,193-37-30-2,-118 26-42 3,31-8-111-6,-16 5-139 7,-18 1-367-10</inkml:trace>
    </iact:actionData>
  </iact:action>
  <iact:action type="add" startTime="284349">
    <iact:property name="dataType"/>
    <iact:actionData xml:id="d102">
      <inkml:trace xmlns:inkml="http://www.w3.org/2003/InkML" xml:id="stk102" contextRef="#ctx0" brushRef="#br2">8372 15855 514 0,'0'0'1140'7,"0"0"-917"3,0 0-108-7,0 0 43 5,0 0-19 0,-42 176-84 0,20-106-21 1,-5 14-5-4,12 0-5 6,-7 9-13-6,10-7-11 0,5-6-30 3,7-6-109 0,19-14-150 1,18-19-245-3,-3-24-186-6</inkml:trace>
    </iact:actionData>
  </iact:action>
  <iact:action type="add" startTime="284572">
    <iact:property name="dataType"/>
    <iact:actionData xml:id="d103">
      <inkml:trace xmlns:inkml="http://www.w3.org/2003/InkML" xml:id="stk103" contextRef="#ctx0" brushRef="#br2">8942 16186 1423 0,'0'0'395'11,"0"0"-171"-7,0 0-34 3,0 0-81 1,0 0-44 0,0 0-16 0,-170 193 35-2,129-112 3 3,7 6-8-2,11-7-22 1,23-1-26-2,0-11-23 5,15-13-8-6,27-12-17 1,22-25 1 3,0-18 7-2,12 0 9 1,-5-43 2-2,-6-13 14 4,-5-18-7-4,-22-2-9 4,-19-1-19-5,-19-3-14 2,0 8-27 2,-42-2-20-2,-22 3-23 1,-83 2-97-2,14 13-191 5,13 21-521-11</inkml:trace>
    </iact:actionData>
  </iact:action>
  <iact:action type="add" startTime="285773">
    <iact:property name="dataType"/>
    <iact:actionData xml:id="d104">
      <inkml:trace xmlns:inkml="http://www.w3.org/2003/InkML" xml:id="stk104" contextRef="#ctx0" brushRef="#br2">5815 18536 401 0,'0'0'676'10,"0"0"-419"-4,0 0-146 5,0 0 51-8,0 0 27 4,0 0-110 2,0 0-48-2,8-147 3 1,-8 81-5-2,8-15-17 6,-8-12-11-8,18-12 0 3,-2-9-1 0,-1-11-24 1,19 5-42 0,0 10-13-2,15 13-32 4,-12 24 30-2,13 23 20 3,-1 11 43-8,-8 23 17 9,1 16-7-8,-12 0-13 8,-4 25-11-11,-11 16 32 6,-15 14 5 2,0 0 9-1,0 2 14 0,-22 2 14-2,-5-5 6 4,-3-1-16-4,-11-7 6 5,7-2 4-8,-8-14-4 4,19-11-7 2,8-8-5-2,8-11-4 3,7 0-22-6,0 0 0 6,0-11-58-4,15-8-4 3,15-6 49-4,4 9 12 7,8 8-5-8,-12 2-5 2,4 6-10 3,-8 0-24-2,-18 14 7 3,-1 13 38-6,-7 12 3 9,0-1 25-9,-15 10-14 8,-11 1-1-10,-8 1-2 5,4-7-11 2,3-2-10-2,12 0-81 1,0-8-171-1,15-14-283-6</inkml:trace>
    </iact:actionData>
  </iact:action>
  <iact:action type="add" startTime="286338">
    <iact:property name="dataType"/>
    <iact:actionData xml:id="d105">
      <inkml:trace xmlns:inkml="http://www.w3.org/2003/InkML" xml:id="stk105" contextRef="#ctx0" brushRef="#br2">6661 18099 373 0,'0'0'1017'6,"0"0"-821"2,0 0-121-2,0 0 68 4,0 0-41-4,0 0-68 3,0 0-5-4,-37 77 21 5,37-66-2-4,0 0-32 0,0-4-16 3,0 0-14-2,15 4 0 2,19-5 0-4,3-4 14 5,5 2 0-4,7-2-31 6,0 3-86-10,-7 1-60 6,-12 0-131 0,-4 0-247 0,-11-5-282-7</inkml:trace>
    </iact:actionData>
  </iact:action>
  <iact:action type="add" startTime="286616">
    <iact:property name="dataType"/>
    <iact:actionData xml:id="d106">
      <inkml:trace xmlns:inkml="http://www.w3.org/2003/InkML" xml:id="stk106" contextRef="#ctx0" brushRef="#br2">6899 18132 1285 0,'0'0'346'7,"0"0"-244"3,0 0 1-7,-7 191 0 5,7-125-66 0,0 7-26-2,0-7 0 4,0-3-11-4,0-7-8 4,0-15-157-6,0-16-213 7,0-20-541-9</inkml:trace>
    </iact:actionData>
  </iact:action>
  <iact:action type="add" startTime="287117">
    <iact:property name="dataType"/>
    <iact:actionData xml:id="d107">
      <inkml:trace xmlns:inkml="http://www.w3.org/2003/InkML" xml:id="stk107" contextRef="#ctx0" brushRef="#br2">7443 17838 409 0,'0'0'1235'7,"0"0"-1015"3,0 0-158-4,0 0 15 2,0 0-24-2,196-41-37 2,-147 38-16 1,1 3-9-4,-9 0-43 4,-18 0-77-2,-16 31-128 2,-7 0-265-4,0-5-89-4</inkml:trace>
    </iact:actionData>
  </iact:action>
  <iact:action type="add" startTime="287320">
    <iact:property name="dataType"/>
    <iact:actionData xml:id="d108">
      <inkml:trace xmlns:inkml="http://www.w3.org/2003/InkML" xml:id="stk108" contextRef="#ctx0" brushRef="#br2">7379 18237 985 0,'0'0'622'2,"0"0"-575"3,0 0-46 3,0 0 94-1,0 0-31 3,170-20-52-5,-95 9-12 5,-3 10-58-4,-8-6-93 5,12 7-88-8,-20 0-297 4</inkml:trace>
    </iact:actionData>
  </iact:action>
  <iact:action type="add" startTime="287785">
    <iact:property name="dataType"/>
    <iact:actionData xml:id="d109">
      <inkml:trace xmlns:inkml="http://www.w3.org/2003/InkML" xml:id="stk109" contextRef="#ctx0" brushRef="#br2">8380 17825 563 0,'0'0'669'7,"0"0"-400"2,0 0-61-2,0 0-33 1,0 0-88-2,0 0-22 5,0 0 31-6,105-55-3 1,-56 35-15 2,0 9-16 0,8 1-23 1,0 1-15-3,-8 7-6 3,-8 2-1-2,-7 0-17 2,-11 0-1-2,-8 16-11-1,-4 14-2 1,-11 8 14 1,0 21 26 0,-34 10 19-2,-7-1-21 5,-8 6-9-4,7-8 1 2,12-11 14-5,-4-11 10 6,27-8-7-4,-1-6-11 6,8 1-21-10,15-1-1 6,19-1 0 1,15 5 0-2,15 1 1 3,1-5-2-6,18 1 1 7,-4-1-42-6,19 20-121 4,-22-6-209-4,-12-3-492-5</inkml:trace>
    </iact:actionData>
  </iact:action>
  <iact:action type="add" startTime="330046">
    <iact:property name="dataType"/>
    <iact:actionData xml:id="d110">
      <inkml:trace xmlns:inkml="http://www.w3.org/2003/InkML" xml:id="stk110" contextRef="#ctx0" brushRef="#br2">3433 10701 78 0,'0'0'45'8,"0"0"-18"-1,0 0 8 1,0 0 4-2,0 0-15 3,0-27 8-2,0 27 10 3,0-3-9-6,0 0 104 8,0 1-26-8,0-4-34 4,0 3-15-1,0-2 23 0,0 2-1 1,0-3 7 0,0 4 3 0,0-2 7-2,0 0-26 4,0 1 28-4,0 0 2 0,0 3-9 2,0-2-13 0,0 2 6 0,0 0 0-2,0 0-10 3,0-3 0-2,0 3 12 3,0-4-3-5,0 3-27 4,0-5-20-3,0 2-2 4,0 4-8-6,0 0-8 4,0 0 0 2,0 0 0-4,0 0-3 2,0 0 2-1,0 0-1 2,0 0 5-3,-12 0 1 5,12 0 6-8,0 0-2 5,0 0 8 0,0 0-2 0,0 0 3 0,0 0-10-2,0 0-12 4,0 0-1-4,0 0-7 4,0 0-9-6,0 0 1 6,0 0 4-4,0 0-6 1,0 0 1 1,0 0 7-1,0 0-8 2,0 0 0-2,0 0-1 1,0 0 1-2,0 0 0 4,0 0 0-6,0 6 11 4,-7 6 1 0,7 6 21 0,-8 7 10-1,8 6-10 1,-7 9-20 1,-1 7 10-2,1 9-1 0,-12 1-2-1,11 6 1 8,-7-2 4-10,7 0-13 1,1-3 4 4,-4-2-2-2,11 6-2 2,-8 0-3-4,8 2 13 6,-8-2-10-6,8 5-3 6,-7-2 0-8,7 1-3 4,-8 3-4 1,1-2-1 1,-5-4 5-2,5 2-6 0,-1-1 1 3,1-4-1-4,-1 1 0 2,8-4 1-2,-7-4-1 5,7-3 2-6,0-5-1 1,0-2-1 2,0-5 0-1,0-6 0 4,0-1 0-7,0-7 0 6,0-1 0-4,0-10 0 4,0-5-1-5,0-2 1 1,0-4 0 2,0 2 0 0,0-2 0 2,0 3 0-6,0 1 0 6,0 0 0-4,0 5 0 5,0-1 0-8,0 1-1 7,0 0 1-4,0 3 0 2,0-3 0 0,0 1 0-2,0-1 0 3,0 3 0-2,0-1 0 2,0 0 1-4,0-1-1 7,0-5 0-8,0-1 0 2,0 0-1 2,0-4 0 0,0-2 1 0,0 0-1-2,0 4 0 4,0-4 0-4,0 0 1 4,0 0 0-6,0 2 0 5,0-2 0-2,0 0-1 2,0 0 1-3,0 0 0 1,0 0 0 2,0 0 1-2,0 0-1 2,0 0 0-4,0 0 1 7,0 0 1-8,0 0-1 2,0 0 5 2,0 0 0 0,0 0 2 0,0 0-7-2,0 0 10 4,0 0-5-4,0 0-5 4,0 0 8-6,0 0-3 7,0 0 4-6,0 0-4 3,0 0 5-1,0 0-2 0,-12-6-8 2,5-4-1-1,-1-3 0 0,-7-3 0-2,8 1 0 5,-12-4-1-7,4-4-8 2,0-4 8 3,-4-1-7-2,11-2 8 2,-7-3-8-2,0 0 7 2,-4 0-8-4,4 0-2 6,7 1 10-6,1 1-1 4,-1 0-7-3,-3 5 8 5,3 1 0-7,8 5-5 3,-7 1 5 2,7 3-5-3,0 2 5 4,-8 0 1-6,8 3 1 7,0 2-1-6,0-1 0 6,-7-1-1-7,7 3 2 3,-8-1-1 2,8 4 0-2,0-1 1 1,0 1-1-2,0 2 1 4,0-2-1-4,0 2 0 3,-7 0 0-4,7 3 0 3,0-2 1 1,0 2-1-4,0 0 0 4,0 0 0-2,0 0-1 3,0 0-5-6,0 0 0 7,0 0-3-6,0 0-2 5,0 0-4-5,0 0-4 2,0 0-1 1,0 2-4 0,0 12 17 0,7 2 1-2,1 9 5 5,7 3 0-6,0 7 0 4,4 6 1-3,-4 6 1 4,11 6 0-5,-11-4 0 1,8 1 5 4,-4-10-6-4,-11-1 0 4,7-9 1-6,-8-1-1 7,1-5 1-6,3-3-1 7,-3-3 5-8,-1-2-5 2,-7-2 0 3,8-3 1-2,-8-3-1 1,0-6 0-2,0 2 0 5,7-4 1-6,-7 0 5 5,0 0-5-6,0 0 5 4,0 0-5 1,0 1-1-2,0-1 2 1,0 0-2-2,0 0-1 4,0 4 0-4,0-2-7 3,0 4 8-4,0 0-1 7,0-1 0-8,0 2 1 2,0 0-1 2,0-2 1 1,0 1 0 0,8-4 0-4,-8 3-1 5,0-1 1-5,0-4 0 5,0 0 1-5,0 0-1 2,7 0 9 1,-7 0-8 0,0 0 11-1,0 0-1 1,0 0-5 0,0 0 0-1,0 0 0 2,0 0 4-4,0 0-9 6,0 0 7-6,0 0-7 1,0 0 6 3,0 0-6-1,0 0-1 0,0 0 1-3,0 0 0 5,0 0 0-3,0 0 5 3,0 0-4-7,0 0-1 5,0 0 6 0,0 0-6 0,0 0 7 0,0 0-7-2,0 0 10 4,0 0-2-4,0 0-2 4,12 0-6-6,3-6 0 9,7-18 0-9,20-12 8 1,7-13 6 4,15-13-4-1,12 2-10 0,-20 5-1-2,9 8 0 4,-16 12 0-4,-15 11-16 4,-19 13-77-4,-15 11-142 0,0 0-148 1,-15 1-703-5</inkml:trace>
    </iact:actionData>
  </iact:action>
  <iact:action type="add" startTime="334169">
    <iact:property name="dataType"/>
    <iact:actionData xml:id="d111">
      <inkml:trace xmlns:inkml="http://www.w3.org/2003/InkML" xml:id="stk111" contextRef="#ctx0" brushRef="#br2">18319 17808 316 0,'0'0'225'7,"0"0"-87"2,0 0 216-3,0 0-60 3,0 0-78-4,0 0-40 5,11 0-6-4,-11 0 19 0,0 0-21 2,0 0-18 0,0 0-27 1,0 0-31-4,0 0-16 5,0 0-19-3,0 0-7 2,0-6-6-4,0-18-25 3,0-9-19-1,-11-17 1 1,-4-8-1 0,15-4 0-2,-8-13 0 4,1-1 0-3,-1-7 0 2,-3 0-1-4,3 3 1 7,8 10-1-9,0 6-1 3,0 10 2 3,0 4-1-1,0 6 0 0,0 0 1-2,0 2 0 4,0 4-1-4,0 2-5 4,0 11 5-7,0-5 1 6,0 11 0-1,0 3 0-1,0 5 6 1,0 3-6-2,-7 2 1 4,-9 3 0-4,-2 3 0 4,-13 0 11-6,-3 3-12 8,-15 24-1-8,0 12 0 2,0 5-5 3,4 9 6-1,11-2 8 1,-8-3 2-4,20-4-4 5,3-14-4-4,4-11-2 4,15-9 0-6,0-6 1 4,0-4 11-1,0 0-10 1,7-17 11 1,20-24-7-3,3-14-6 3,11-17-15-2,1-2-7 3,-1 11 6-6,-10 13 1 7,3 17 3-6,-19 14 3 6,11 11 1-8,-3 8-2 5,3 0-4 0,4 2 13 0,12 23-1 0,-8 6 2-2,4 5 1 5,3 4-1-6,1 10 1 1,-1-1-1 2,-10 7-71-1,25 31-135 1,-7-10-148-1,-7-3-404-5</inkml:trace>
    </iact:actionData>
  </iact:action>
  <iact:action type="add" startTime="346832">
    <iact:property name="dataType"/>
    <iact:actionData xml:id="d112">
      <inkml:trace xmlns:inkml="http://www.w3.org/2003/InkML" xml:id="stk112" contextRef="#ctx0" brushRef="#br2">23156 14723 5 0,'0'0'95'7,"0"0"-59"5,0 0 52-7,0 0 8 0,0 0-31 3,0 0-30 0,0 0 0 0,23-12 4-2,-16 10 2 4,5-4-16-4,-5 2 8 5,1-1 12-8,-1 3 14 7,1 2 39-4,-8-3 34 2,0 3 28 0,7-3 54-2,-7 3-54 3,0 0-12-2,0-2-5 3,0 2-14-5,0 0-24 4,0-4 1-2,0 4 3 3,0 0-26-6,0 0-15 3,0 0 4 1,0 0 8 0,-7 0-7 0,-35 0-4-1,-22 18 10 2,-64 19-17-3,-69 26-18 2,-78 29 17-2,-61 23 17 7,-31 31 2-9,-29 16-12 2,-12 25 7 3,-34 20-18-3,-3 15-9 4,7 3-21-5,30-11-12 7,49-22-15-8,42-24-7 7,49-24 5-8,45-34 2 4,53-26 0 3,49-21 6-3,38-15-5 0,19-12 0-1,7 2 0 5,0-6 1-5,8-4-1 3,23-8-1-5,18-15-1 4,8-5-25 0,0 0-93-2,8-5-92 3,83-50-98-1,-1 0-209 2,1-14-239-10</inkml:trace>
    </iact:actionData>
  </iact:action>
  <iact:action type="add" startTime="347855">
    <iact:property name="dataType"/>
    <iact:actionData xml:id="d113">
      <inkml:trace xmlns:inkml="http://www.w3.org/2003/InkML" xml:id="stk113" contextRef="#ctx0" brushRef="#br2">18889 14789 183 0,'0'0'137'6,"0"0"-80"3,0 0 22-4,0 0 12 4,0 0-28-2,0 0 18 3,0 0 25-6,-49-15 35 8,41 7 15-8,1-4 12 5,-1 5 19-3,1-1-6 1,7 4-12 2,0 3-23-2,0-3-7 1,0 4-13-2,0 0-38 4,0 0-20-4,15 0-19 0,34 13-20 2,64 37 89 0,106 33 70 0,125 38-37-1,86 14-31 4,50 5-4-5,-1-9-14 4,-22-20-31-6,8-4-27 9,-35-11-18-10,-29-13-14 10,-77-9-11-13,-86-11-1 8,-83-11-40 0,-68-3-101-1,-38-5-95 2,-22 34-73-4,-5-9-301 7,-22-10-663-12</inkml:trace>
    </iact:actionData>
  </iact:action>
  <iact:action type="add" startTime="361354">
    <iact:property name="dataType"/>
    <iact:actionData xml:id="d114">
      <inkml:trace xmlns:inkml="http://www.w3.org/2003/InkML" xml:id="stk114" contextRef="#ctx0" brushRef="#br2">3920 15433 98 0,'0'0'306'5,"0"0"-146"5,0 0-86-4,0 0-38 4,0 0-13-6,0 0-16 6,7-20-7-4,-7 14-1 5,8 0 1-8,-8 2-1 5,0 4 1 0,7-2 1 0,-7 2 30 0,0 0 12-2,0 0-8 4,0 0 8-4,0 0 54 0,0 0 33 2,0 0-9 1,0 0-15-2,0 0-26 1,0 0-16 0,0 0 4-2,0 0-7 4,0 0-1-4,0 0-12 2,0 0-13-2,0 0 16 4,0 0 19-4,0 0-1 0,0 0-3 3,0 0-8-2,0 0 0 1,0 0-1-2,0 0-13 5,0 0-19-6,0 0-11 5,0 0-8-5,0 0-6 2,0 0 1 1,0 0 9 0,0 0-9-1,0 2 13 0,-22 29 27 2,-27 24 61-2,-34 50 13 3,-61 69-42-4,-86 77 15 4,-38 47 10-5,-16 9-19 0,13-16-24 4,44-35-16-1,31-36-4 0,52-43-7-2,38-46 0 3,38-41-8-3,19-24-16 6,12 3-4-10,-5 6 0 7,0 4-12-2,8-8-46 1,12-4-60 0,-5 2-60-2,12-9-74 3,-15 14-86-2,11-19-192 3,-4-17-237-9</inkml:trace>
    </iact:actionData>
  </iact:action>
  <iact:action type="add" startTime="362346">
    <iact:property name="dataType"/>
    <iact:actionData xml:id="d115">
      <inkml:trace xmlns:inkml="http://www.w3.org/2003/InkML" xml:id="stk115" contextRef="#ctx0" brushRef="#br2">1095 15373 819 0,'0'0'484'5,"0"0"-247"3,0 0 9 0,0 0-66-1,0 0-36 2,0 0-109-3,0 0-19 1,147 97 157 0,16 38 14 1,71 67-4 0,34 59-24-2,19 33-25 4,-19 9-46-4,-22-17-43 5,-12-5-19-5,-4-43-20 3,-30-23-6-5,-11-48-57 6,-27-51-185-3,-48-45-272-1,-46-57-698-6</inkml:trace>
    </iact:actionData>
  </iact:action>
  <iact:action type="add" startTime="363906">
    <iact:property name="dataType"/>
    <iact:actionData xml:id="d116">
      <inkml:trace xmlns:inkml="http://www.w3.org/2003/InkML" xml:id="stk116" contextRef="#ctx0" brushRef="#br3">8096 15481 525 0,'0'0'882'10,"0"0"-618"-5,0 0-97 1,0 0 80 3,0 0-24-2,0 0-94 2,0 0-81-4,-19 65-10 5,-45 10 133-4,-64 73 25 5,-91 85-57-8,-61 76-63 5,-29 37-10 0,-1 3-21 1,42-19-24-2,34-36-7 0,37-50-13 2,77-65 8-2,44-64-9 3,46-52-12-7,19-21-52 9,3-6-125-7,8-11-121 0,8-36-238 4,18-28-110-2,-3-33-145-5</inkml:trace>
    </iact:actionData>
  </iact:action>
  <iact:action type="add" startTime="364267">
    <iact:property name="dataType"/>
    <iact:actionData xml:id="d117">
      <inkml:trace xmlns:inkml="http://www.w3.org/2003/InkML" xml:id="stk117" contextRef="#ctx0" brushRef="#br3">5872 15566 1482 0,'0'0'672'6,"0"0"-615"4,0 0 27-6,295 228 127 5,-35-20-37-2,50 65-2 1,49 37-30 0,-4 12-21 0,-27-28-39 2,-18-13-35-4,-42-18-32 4,-42-29-15-6,-29-20-57 9,-35-35-105-10,-41-28-98 4,-30-53-112 0,-42-36-425-7</inkml:trace>
    </iact:actionData>
  </iact:action>
  <iact:action type="add" startTime="373236">
    <iact:property name="dataType"/>
    <iact:actionData xml:id="d118">
      <inkml:trace xmlns:inkml="http://www.w3.org/2003/InkML" xml:id="stk118" contextRef="#ctx0" brushRef="#br3">10978 16896 1204 0,'0'0'341'5,"0"0"-197"6,0 0-30-6,0 0-15 5,0 0-46-6,0 0-19 6,-15-105 20-4,3 56 27 2,12-3 17-1,0-5-22 0,-7-7-30 2,7-6-5-2,0-4-24 1,0-8-10-2,0-8-7 5,7-7 0-6,12 4 0 2,4-8-7 1,-4 7 7-1,11 8-9 2,-15 12-2-4,11 9 10 6,-3 12-5-6,-4 18-6 5,-4 2 3-6,8 11 0 5,-4 11-12-2,-4 9-16 2,11 2-14-4,-11 0 17 3,0 19 20 2,0 7 7-4,-3 13-8 3,-12 8 8-3,0 5 7 5,-12 4 0-7,-3 0 0 2,-15-1 0 2,4-4 14 0,-8-5-13 0,3-10 0-2,5-9 9 4,11-7-2-4,7-12-7 5,1-6 17-8,7-2-2 7,0 0-16-4,0 0-12 2,0 0-4-1,7 0-8 0,16 0 9 2,3 0 7-2,16 0 7 2,7 11 0-4,-11 8 0 6,-4 10-5-6,-12 9 4 6,5 0 2-7,-27 11 0 4,0 7 23 0,0-1 2-1,-27-1-13 2,-3-1 9-4,-11-3-20 5,-16-6-1-4,8-14-25 3,0-11-44-4,7-8-91 6,12-11-84-6,11 0-165 1,4 0-306-4</inkml:trace>
    </iact:actionData>
  </iact:action>
  <iact:action type="add" startTime="373955">
    <iact:property name="dataType"/>
    <iact:actionData xml:id="d119">
      <inkml:trace xmlns:inkml="http://www.w3.org/2003/InkML" xml:id="stk119" contextRef="#ctx0" brushRef="#br3">11589 16523 101 0,'0'0'1128'11,"0"0"-821"-8,0 0-60 5,0 0-75 1,0 0-94-2,0 0-61 1,0 0-9-2,-34 49 1 3,27-24 7-2,7 2-7 1,0 1-2-2,0-4-4 2,0-5-3 0,7-3 1-2,9-7-1 2,17-3 0 0,-10-6 7 2,11 0 10-5,-11 0-3 5,3-15-13-5,-18-6-1 8,-1-7 0-12,-7-1 1 7,0-7-1 0,-15-3-23 0,-19 4-16 1,4 2-78-4,-4 4-48 5,0 10-34-4,11 6-124 8,8 7-247-14</inkml:trace>
    </iact:actionData>
  </iact:action>
  <iact:action type="add" startTime="374736">
    <iact:property name="dataType"/>
    <iact:actionData xml:id="d120">
      <inkml:trace xmlns:inkml="http://www.w3.org/2003/InkML" xml:id="stk120" contextRef="#ctx0" brushRef="#br3">12141 15942 700 0,'0'0'730'7,"0"0"-476"2,0 0-17-2,0 0-40 1,0 0-87-2,0 0-74 4,0 0-24-4,15-27 25 0,19 22 34 2,0-1-3 0,15-3-18 0,8 4-12-2,-1 3-22 3,-7 2-10-2,0 0-6 3,0 0-6-6,-18 0-86 8,-5 16-94-8,-18 9-55 7,-1 4-250-7,-7-9-243-4</inkml:trace>
    </iact:actionData>
  </iact:action>
  <iact:action type="add" startTime="375066">
    <iact:property name="dataType"/>
    <iact:actionData xml:id="d121">
      <inkml:trace xmlns:inkml="http://www.w3.org/2003/InkML" xml:id="stk121" contextRef="#ctx0" brushRef="#br3">12167 16322 13 0,'0'0'1485'9,"0"0"-1151"1,0 0-249-6,0 0 3 7,0 0-8-7,0 0-46 3,178-19-28 1,-137 19-5 0,-11 0-1 0,4 0-44-2,8 0-80 4,-12 4-152-4,-3 5-351-4</inkml:trace>
    </iact:actionData>
  </iact:action>
  <iact:action type="add" startTime="375323">
    <iact:property name="dataType"/>
    <iact:actionData xml:id="d122">
      <inkml:trace xmlns:inkml="http://www.w3.org/2003/InkML" xml:id="stk122" contextRef="#ctx0" brushRef="#br3">13119 15888 1290 0,'0'0'647'10,"0"0"-502"-5,0 0-77 0,0 0-37 4,0 0 3-2,0 0 48 2,0 153-6-4,0-76-17 5,0 3-28-4,0 6-19 5,0-2-12-8,0-2-75 5,0-9-115 0,0-13-156 0,7-19-345-1,16-28-450-6</inkml:trace>
    </iact:actionData>
  </iact:action>
  <iact:action type="add" startTime="375608">
    <iact:property name="dataType"/>
    <iact:actionData xml:id="d123">
      <inkml:trace xmlns:inkml="http://www.w3.org/2003/InkML" xml:id="stk123" contextRef="#ctx0" brushRef="#br3">13451 15934 1262 0,'0'0'606'10,"0"0"-476"-7,0 0-5 7,0 0-10-4,0 0-58 2,196-83-6-1,-131 73-11 0,10 1 3 2,-11 7 7-2,1 2-13 2,-16 0-14-4,0 0-4 5,-15 19-6-4,-12 3-3 0,-14 13-9 2,-8 17 0 0,0 9 20 1,-42 15-1-4,-14 19 9 6,-8 7 7-6,-8 4 16 6,-4-5 22-8,12-7-5 8,23-14-26-6,18-11-19 3,15-20-13 0,8-11-4-1,8-7-6 1,22-12 0-1,19-4 5 3,8-7-4-6,18-8-2 7,5 0-3-6,10 0-81 1,-7 5-92 3,38 46-147-2,-23 2-361 1,-26 2-885-6</inkml:trace>
    </iact:actionData>
  </iact:action>
  <iact:action type="add" startTime="419163">
    <iact:property name="dataType"/>
    <iact:actionData xml:id="d124">
      <inkml:trace xmlns:inkml="http://www.w3.org/2003/InkML" xml:id="stk124" contextRef="#ctx0" brushRef="#br3">8844 5535 573 0,'0'0'333'7,"0"0"-93"1,0 0 10-1,0 0 0 0,0 0-5 2,-23-9-33-2,23 4-36 1,0 2-22-2,0 3-25 4,0 0-32-4,0 0-30 0,0 0-32 3,15 0-20-2,27 0-15 1,15 0 24-2,22 0 24 4,19 13-5-3,27 1-10 2,-4-3 0-5,18 0-15 4,-10-3-12 0,3-4-6 4,-26-2 0-9,-20-2 0 5,-10 0-38 1,-38 0-44-2,-12 0-37 1,-18 0-102-3,-8 5-158 8,0 1-361-13</inkml:trace>
    </iact:actionData>
  </iact:action>
  <iact:action type="add" startTime="419758">
    <iact:property name="dataType"/>
    <iact:actionData xml:id="d125">
      <inkml:trace xmlns:inkml="http://www.w3.org/2003/InkML" xml:id="stk125" contextRef="#ctx0" brushRef="#br3">11329 5504 98 0,'0'0'1095'4,"0"0"-615"4,0 0-265 0,0 0-23 0,0 0-59-2,0 0-43 3,0 0 62-2,211-30-9 2,-131 19-15-4,10 0-1 5,1 3-48-4,-12 0-41 5,-3 5-25-8,-5 0-13 5,-21 3-5 1,-9 0-64-2,-11 0-92 1,-3 0-118-2,-12 0-336 5,-8 0-497-10</inkml:trace>
    </iact:actionData>
  </iact:action>
  <iact:action type="add" startTime="420245">
    <iact:property name="dataType"/>
    <iact:actionData xml:id="d126">
      <inkml:trace xmlns:inkml="http://www.w3.org/2003/InkML" xml:id="stk126" contextRef="#ctx0" brushRef="#br3">12832 5630 494 0,'0'0'826'5,"0"0"-554"3,0 0-10 2,0 0-48-4,0 0-49 3,0 0-64-4,0 0-34 5,75 0 71-4,-26 4 33 0,8-2-19 2,15 4-34 0,3-4-59 1,5 3-42-4,3 1-11 5,-4 2-6-4,4-3-51 6,-11-1-120-10,-23-4-180 8,-23 0-939-8</inkml:trace>
    </iact:actionData>
  </iact:action>
  <iact:action type="add" startTime="434449">
    <iact:property name="dataType"/>
    <iact:actionData xml:id="d127">
      <inkml:trace xmlns:inkml="http://www.w3.org/2003/InkML" xml:id="stk127" contextRef="#ctx0" brushRef="#br3">8089 10194 114 0,'0'0'186'8,"0"0"-70"2,0 0-51-7,0 0-2 5,0 0-7 0,0 0-14 0,0 0 12 0,0 0 22-2,0 0 15 4,0 0 13-4,0 0 3 3,0 0-27-4,0 0 18 6,0 0 17-6,0 0-15 1,0-4-26 3,-12 4-1-2,12-2-9 2,-7-2-18-4,-1-2-6 7,8 4-1-8,-15-4-14 8,8 1 7-9,-12-1-7 4,-4 1-10 1,8 0-1 0,-4 0 1 0,-3 0 4-2,3-2 0 4,-4 4-3-4,0 1-5 3,-11-1-1-4,0-2-10 5,4 1 1-4,-4 4 5 0,0 0-4 2,4 0 19 0,-12 0 0 1,8 0-8-2,4 0 8 2,-4 0-12-4,4 6-8 5,4 2 0-4,10-2 1 0,-2 3 0 2,-5-4-1 0,8 0 1 1,-4 4-2-4,4-2 1 4,0 1-1-2,-12 4 0 3,12 1-1-6,0 4 0 7,-11 0 1-6,11-1-1 5,-1 4 0-4,-2-1 1 0,-5 0-1 4,4 1 1-4,11-1-1 4,-7-3 1-6,8-2-2 7,-1-4 2-6,1 1-1 1,-5 1-1 2,12 1-7 0,0-2 8 0,0 3 0-2,0-1-5 5,0-1 5-6,0 1 0 6,0 1-6-8,0 1 7 7,12-2-2-4,3 4 2 6,-8-3 1-9,8-2-1 4,-7 0-1 2,11 2-10-2,4-3 11 2,-5 0 1-4,-2 3 5 6,6-3 16-6,-3-1-2 2,4 1-8 0,3 1-6 1,-11-1-5 1,8-1 2-4,-4-1-2 5,3-4 1-4,-6 3-1 5,2-2 5-8,-2 0 4 9,-1-2-1-8,4 0 3 4,-4 1-3-1,0 1-8 0,4-1 5 1,-4 0-4 0,7-1-1 1,-3 1 0-4,-4 0 0 6,12-2 0-6,-12 2 10 6,8-2 1-8,3 1-11 5,-11-3 9 0,12 2-8 0,-12 0-1 0,0-3 1-2,0 3-1 4,11-3 6-4,-3 2-5 3,-4 1 4-4,-4 0-6 5,8-1 1-4,3 2 1 0,-11-2-1 3,12-2 5-2,-12 0-5 2,11 0 0-4,-11 0 0 8,8 0 0-10,-4 0-1 9,-4 0 1-10,8 4-1 6,-5-4 1 1,-2 2-1-2,-1 1 1 0,11-1-1 0,-11-2 2 4,12 3-1-6,-5 1 1 4,5-3-1-4,-5 3-1 7,1-2 0-8,-4 2 0 2,4-3 1 3,-5 2 0-2,-2-3-1 3,6 3 1-6,-3-3 1 7,4 0-2-6,-8 0 0 6,4 0 0-8,3 0 0 5,-7 0 0 1,12 0 0-2,-4 0 0 2,3 0 0-4,-3 0 0 5,-4 0 0-4,3 0 0 3,-7 0 0-4,12 0 0 6,-12-3 0-6,11 0-1 1,-3 2 0 3,-8-3-7-2,11-2 8 2,-10 1-9-4,10 0 3 6,-11-4 3-6,0 3 2 6,4-2 0-8,-4 3 1 5,0-1 0 1,-7 1-1-2,11 0-10 1,-12-1 5-2,8 1-3 4,-7 0-1-4,3-1-2 4,-11-2 11-6,8 2 1 6,-1-3 7-4,-7 1 4 2,8-3-1 0,-8 3-9-2,0-3 8 3,8 3-8-2,-8-3 0 2,0 0-1-4,7-3-1 6,-7 4-6-6,0-4 5 1,0-1 2 3,0 2 0-2,8 2-1 2,-8-2 1-4,0 1 0 5,0 1 1-4,0 1-1 5,0-1 0-8,0-1 0 10,0 1 0-10,0-3 0 5,0 3-1 0,0-2 0-2,-8 0 0 3,8 1 1-1,-15 1 0 1,15 0-1-5,-8 1 0 7,-7-2 0-5,4 4 0-1,3-3 1 4,-7 0 0-2,8 0 8 1,-12 0-1-2,4 0 12 4,0 0-7-4,-4 3-6 5,-4-6-4-8,8 3-1 5,-11 3 5 0,10-3-5 0,1 6-1-1,-11-3-2 0,3 2 2 2,4 0-1-2,-3 1 1 2,-5-3 1-4,5 2-1 7,-1 1 0-8,-3-1 0 2,3 0 0 2,-4 0 1 0,5 1 0 0,-5 3-1 1,5-4 0-2,-5 4 0-1,5-3 0 5,-5 1 1-6,5 4-1 4,-5-2 1-4,4 2-1 3,-3-4 0 0,3 4 1-2,1-2 0 3,-5-4 1-2,5 4-1 3,-5-3 0-6,5-1 7 8,-5 2-2-8,4-1-5 7,-3 0 8-7,11 2 9 3,-12-3-5 1,-3 1-12 0,4-1 0 1,-4 4-1-4,3-1 0 6,-3 3 0-6,-4 0 0 2,11 0 0 0,-11 0-1 2,8 0 0-2,3 0 0-1,8 0-1 3,-4 0-29-2,4 0-78 3,0 22-128-6,-4-3-333 9,4-2-535-13</inkml:trace>
    </iact:actionData>
  </iact:action>
  <iact:action type="add" startTime="459481">
    <iact:property name="dataType"/>
    <iact:actionData xml:id="d128">
      <inkml:trace xmlns:inkml="http://www.w3.org/2003/InkML" xml:id="stk128" contextRef="#ctx0" brushRef="#br3">7998 10903 170 0,'0'0'198'5,"0"0"-98"3,0 0-11 0,0 0 41 0,0 0 7 0,0 0 19-2,0 0-7 4,0-29-40-4,0 16 20 5,-7 0-22-8,-1 2-18 6,-3-3-22-2,-4 2 13 1,7 1-29 0,-18 4 1-2,11 0-21 3,-16 2 1-2,-3 5-30 3,-15 0 8-6,-7 0-7 7,-9 3 22-6,-3 13-5 1,4 7 5 3,8 2 8-2,6-1-11 2,9 7-7-4,3 1-9 4,4 4 1-2,0 5-7 4,19-3 0-7,0 1 1 3,-4-6 0 1,19-1 2 0,0-4-3 0,0 2 0-2,0 0 1 4,11 0-1-4,12 4 9 3,11-1-8-4,4 0 13 7,3 0-4-8,1 3 12 2,7-5-4 3,0-2-17-2,0-3 6 2,-7-6-6-3,7-2 0 4,-4-3-1-5,4-4 1 7,0 0 11-10,8 1-10 11,-8-6 6-10,-7 1-2 5,-1-1-6 0,1 0 0-2,-12-1-28 3,4 3-1-2,0-2 10 3,-11-4 11-6,11 2 2 8,-12-3 6-8,12-1 3 2,-4 0 3 3,12 0-6-2,-8 0 2 1,-4 0-1-2,4 0 1 4,0 0-1-4,-11-1 0 5,11-5 0-6,-12 0-1 3,5-5-2-2,3 1-5 2,4-5 6 0,0 1 1-2,-11-2 1 4,-1 2 0-4,5 0-1 4,-5 2-1-6,5-3 1 9,-12 1-1-10,0-2-6 9,4-1 6-10,4-4 1 6,-5 1-1 1,-2-2-10-2,-1 3 1 1,0 0 7-2,-4 0-3 6,4 2 5-8,-15-2-5 4,8 0-1-2,-8 0-7 2,0-4 8 1,0 4 4-4,0-6-12 4,0 4-26-2,-15-4 27 3,-12-3 6-6,-3 3 6 8,-12-5 1-8,8 3 13 8,-15 0-3-9,12-4 0 4,-12 4 8 1,7 2-6 0,-7 3 13 0,0 3-1-2,0 2-11 5,-15 4-11-6,7-1 8 2,-7-1-9 0,-4 6-1 2,4-2-8-2,-8-1 8-1,-4 6 14 3,-3 0-12-2,-4 1-2 3,-8 0 0-6,12 2 0 7,3-3-21-6,20 5-34 7,-8 1-61-10,22 0-276 6,4 0-590-6</inkml:trace>
    </iact:actionData>
  </iact:action>
  <iact:action type="add" startTime="468917">
    <iact:property name="dataType"/>
    <iact:actionData xml:id="d129">
      <inkml:trace xmlns:inkml="http://www.w3.org/2003/InkML" xml:id="stk129" contextRef="#ctx0" brushRef="#br3">8021 9379 67 0,'0'0'145'7,"0"0"-104"2,0 0-31-2,0 0 13 2,0 0 33-4,0 0 15 3,0 0 15 0,0 0 12-2,0 0-20 3,0 0-16-2,0 0-27 2,0 0-32-4,0 0-3 5,0 0 6-3,0 0-5 3,0 0 0-7,0 0 1 5,0 0-1 0,0 0 8 0,0 0 4 1,0 0 11-4,0 0 2 5,0 0 5-4,0 0 5 6,0 0-6-10,0 0 3 11,0 0 6-10,0 0 18 5,0 0 1-1,0 0-1 0,0 0 6 2,0 0 15-2,0 0-1 2,0 0-9-4,-8 0 3 6,8 0-12-6,-7 0-19 1,-1 0-9 3,8 0 8-2,-7 0 7 1,-1 0-3-2,-3 0-2 4,-4 0-3-4,7 0-14 5,-7 0-4-8,-4 0 2 5,-4 0-3 0,8 0-4 0,-11 0-6-1,3 0-8 0,-11 0 7 2,12 0-7-2,-12 0 7 1,0 3 0-2,3 0-8 4,-3 3 1-4,0 1 5 0,4-1-5 2,-4 2 0 0,4 3-1 1,-4-3 1-4,8 3-1 5,3-3 0-4,0 3-1 4,-3 0 1-6,3 1-1 6,4 3 0-4,-3 1 0 2,-5 3-1-1,12-3 1 0,0 4 0 2,-11-1 1-2,10 0-2 4,9 0 1-7,-1-3 1 7,-3-2-2-6,3 0 2 0,1-3-2 4,7-1 2-2,-8 5 0 1,8-5 0-2,-7 1 0 4,7 3-1-4,0-3-6 5,0 2 7-6,0-1 0 2,0 1-6 0,0 1 5 2,0 2 1-2,0 2 6-1,0-3-6 4,7 0 8-4,8 0-8 4,-7 0 8-6,3-5-2 7,-3 2-6-6,-1 1 0 6,9-1-1-7,-9-1-1 4,12 2-4 0,-4 4 6-1,0-1 6 2,12 1 8-4,-12 0-6 6,11 2 6-6,-3-3-4 4,3 1-3-4,-11-1-6 3,8 0-1 1,3 2 6-3,5-3 5 3,-5 1 16-3,4 2-15 4,-3-3-6-6,7 2 0 7,-4-4-4-6,-4 5 4 7,5-7-5-9,-5 0-1 4,4-3 0 1,-3-2 7 0,-5-1 1 1,12 0-2-4,-11-2 7 6,11 0-7-6,-11 0 3 4,11-1 1-4,-8 1-9 4,4 3 0-2,-3-4 0-1,-5 1 0 4,5 2 0-4,-5-1 0 4,5-2-1-6,-4-2 1 7,-1 3-1-6,5-3 0 7,-5 0 0-10,12 0 1 6,-7 0-1 2,-5 0 1-4,12 0 5 2,-3 0-6-2,3 0 0 5,-12 0 0-6,12 0 0 5,0-3-1-6,-11 1 1 4,11 2 0 1,-12-4 0-2,5 4 1 1,3 0-1-2,-3-2 2 3,-5 2-2-2,5-3 1 3,-5-2-1-6,12-1 2 9,-11-2-2-10,3 2 0 3,-11 1 0 3,8 0-1-2,-4 1-5 2,-4-1-2-4,0 3 7 5,4-6-11-4,-4-2 12 6,8 0 7-10,-4-5-7 7,-4-4 1-2,11 0-1 1,-11 2 0 0,8-2-12-2,-15 4 12 3,10 0 0-2,-10 1-1 2,0 4 1-4,-1-4 0 7,-7 3 1-8,0-5 6 2,0-1-7 2,8-2 1 0,-8 0 1 1,0 0-1-4,0-1 1 6,0 1-2-6,0 0 0 6,0 2 0-8,0-3 0 5,0 4 0 0,0-3 0 0,0 0 1 0,0 2-1-2,-8-2 0 4,8 4 1-4,-7-3 0 4,-1-1 0-6,-7 2-1 7,4 1 0-6,-4-3-2 1,-1 2 2 2,-10 1-2 0,3 0-4 1,-3-2-1-4,-4 5 6 6,-4 1-5-6,3 0 6 7,-10 0 15-9,-8 1-7 4,7 1-7 1,-7-1 4 0,0-1-4 1,0 5 0-4,-8-7 0 4,8 3 10-2,0-6-4 3,-7 0-6-6,6-2 1 7,-14 0-1-6,8-2 1 5,-9-2-1-4,16 4 6 0,-7-1-6 3,14 7 8-2,1-1-8 2,-1 6-1-4,4 0-1 6,4 5-10-6,8 3-55 1,-19 0-116 2,3 0-216 0,8 3-585-1</inkml:trace>
    </iact:actionData>
  </iact:action>
  <iact:action type="add" startTime="492283">
    <iact:property name="dataType"/>
    <iact:actionData xml:id="d130">
      <inkml:trace xmlns:inkml="http://www.w3.org/2003/InkML" xml:id="stk130" contextRef="#ctx0" brushRef="#br3">3278 9627 155 0,'0'0'261'6,"0"0"-120"2,0 0-36-1,0 0-1 1,0 0-20-1,0 0-9 0,0 0 26 2,0 0 32-1,0 0-15 0,0 0-11-3,0 0-16 5,0 0-12-4,0 0-15 0,0 0 6 2,0 0-23 0,0 0-7 0,0 0-2-2,0 0 0 3,7 0-1-1,-7 0 4 1,0 0-13-3,0-3-9 1,0 3 2 0,0 0-10 7,8-3-11-12,-1 3 0 4,9-3-1 3,2 1 1-2,-2-1 0 2,6 3 0-4,5 0 1 5,-12 0 0-4,11 0 13 4,-11 0 0-6,8 0 2 4,3 0-4 1,-3 0 1-2,11 5 2 1,-11-2-8-2,11 3 3 4,0 0 2-4,-12-1-3 3,12-2-3-4,-3 2-6 4,-5 1 1-2,-3-4 0-1,3 4-1 2,-3-3 0 0,3 2 0 1,-11 0 0-4,12 1 0 6,-12-3 0-6,7 2 1 6,-3-2 0-7,-4-1-1 3,-7 1 1 1,7 0 0 0,-4-3-1-1,-3 3 1 0,7-1-1 3,-7-2 1-4,-1 4-1 2,4-2 0-2,5 0 0 8,-9 2 1-12,8-2-1 4,4-2 0 4,-11 3 0-3,-1-3 0 2,8 3 1-4,-7-3 0 5,3 3-1-5,-3-3 0 7,-1 0 0-10,1 2 0 6,-1-2 0 1,1 0 1-2,-8 0-1 1,8 3 0-1,-8-3 0 2,0 0 1-3,11 0-1 3,-11 3 1-3,0-3 6 1,0 0 2 1,0 0 12 0,0 0 16-1,0 0 41 0,-11 0 1 3,3 0-56-4,-7-6-21 4,-8-7-2-6,-3-4-5 7,11 1 4-5,-12-1 2-1,5 0-1 4,6-2 0-2,-10 3-1 2,3-3-12-3,-3 3-2 3,3 2 6-3,4 0 8 5,4 3 1-7,8 2 0 7,-1 5 0-7,1 0 1 4,7 2-1 0,0 2 0-2,0 0 0 3,0 0 0-2,0 0-13 4,0 0-4-8,0 0-6 8,7 0-10-5,8 0 20-1,19 2 12 4,-3 11 1-2,3 2 0 2,7-1 0-4,-3 0 0 6,-4 2 0-6,0-1 0 6,-4 3 0-7,-4-2 0 4,-10-2-1 0,-1 2-5-1,-4-2 0 1,-3-3-14-2,-8 0-2 4,0 3 14-4,0-1 8 3,-27 6 11-3,-3 1-4 5,-12 5-6-7,-14-4 30 2,-1 2-28 2,0-3-3 0,8-5-60 1,0 1-73-4,0 4-133 5,8-3-282-3,7-10-456-5</inkml:trace>
    </iact:actionData>
  </iact:action>
  <iact:action type="add" startTime="493807">
    <iact:property name="dataType"/>
    <iact:actionData xml:id="d131">
      <inkml:trace xmlns:inkml="http://www.w3.org/2003/InkML" xml:id="stk131" contextRef="#ctx0" brushRef="#br3">3172 10178 431 0,'0'0'410'5,"0"0"-182"3,0 0-144 0,0 0 13 0,0 0-30-2,0 0-40 3,0 0 1-2,72 4 28 3,-38 2 17-4,-12 1 17 3,20-1-7-4,0 2-4 4,7 3-26-2,-12 1-7-1,12 4-12 2,-7-2-15 1,0 2-9-1,7 3-4-3,-8-3 2 5,5 4 0-4,-5-1-2 5,8 0 2-8,-7-2-1 5,-1 2-6 0,8-5 1 0,-18 2-1-1,10-2 0 0,-15-2 0 2,5-5 1-2,-16-1-2 1,11-1 0-2,-11-2 2 5,4 1-1-6,-4-3 5 1,0 3-5 3,-7-2-1-1,11 2 2 0,-12-3-2-3,1 2 1 6,0-3-1-6,-8 3 0 7,7-3 1-9,-7 2-1 4,0-2 1 2,0 0 1-1,0 0 5-1,0 0 31-1,0 0 47 4,0 0 41-4,-15 0-33 4,-11-13-71-5,3-9-22 5,0-3 0-4,-3 1 0-1,3-4 0 4,-3 1 0-2,-5 0 1 2,13 2-1-3,-5 0 0 4,4 6 0-5,4 2-1 6,7 4 0-7,8 7 1 4,-7 2 0 0,7 3 0-1,0 1 0 1,0 0-9-2,0 0-3 3,0 0-16-2,0 0-3 3,7 1 13-6,9 14 8 7,10 1 8-6,-3 1 2 6,3-1 1-7,-3 0-1 3,3 2 1 2,-3 1-1-1,11 0 0 0,-12 2 1-3,5 4-1 6,-12 0 0-6,0-2-9 1,-7-2-6 2,-8-5-2 0,0 3 17 0,0 1 4-2,-23-1 30 5,-11 4-6-6,-15-2-1 5,-8 2-27-6,1-7-67 5,-9 0-82-2,9-5-192 6,14-8-467-13</inkml:trace>
    </iact:actionData>
  </iact:action>
  <iact:action type="add" startTime="495121">
    <iact:property name="dataType"/>
    <iact:actionData xml:id="d132">
      <inkml:trace xmlns:inkml="http://www.w3.org/2003/InkML" xml:id="stk132" contextRef="#ctx0" brushRef="#br3">2885 10992 608 0,'0'0'373'5,"0"0"-194"4,0 0-47-2,0 0 5 3,0 0-48-6,0 0-64 6,0 0-15-4,15-13 10 4,4 13 18-6,-4 0 31 4,12-3 20 0,3 1-5 0,11-1-15 0,8 3-31-2,1 0-19 4,6 0 2-4,1 0 8 3,7 0-3-4,-7 11-11 4,-1-1 3-2,1 2-2-1,3 1-1 3,-3-1 1-2,0-4 6 3,-8 3-3-4,0-3-1 2,0 0-12-2,-4 0-6 5,-3 0 0-5,7-2 6-1,-15 0-6 4,7-1 1-2,-10-3 0 2,-5 2 0-3,-11-2-1 4,8-2 1-4,-12 3 7 3,4-3-8-5,-7 0 1 5,7 0-1-1,-15 0 0-1,11 0 1 1,-3 3 0-2,-1-3 0 4,-7 0-1-4,8 0-1 5,-1 0 0-8,1 2 1 8,-8-2 1-5,8 0-1-1,3 0 0 3,-4 3 0 0,-7-3 1 1,8 0-1-4,-8 0 0 5,0 0 0-4,0 0 6 4,0 0 2-6,0 0 1 6,0 0 7-4,0 0 6 2,0 0 31 0,0 0 7-2,0-13-44 3,-15-4-11-2,-12-5-4 3,12 0-1-5,-19 1 5 5,4-8-4-4,4 4 0-1,-5 1 0 4,5-1-1-2,3 10 1 1,5 0-1-2,10 7-6 4,0 2 5-4,1 4-4 4,7 2 5-6,0 0 1 4,0 0-1 0,0 0-6 0,0 0-16-1,0 0-9 0,23 2 19 2,3 12 11-2,-3 3 1 2,18 0 1-4,-7 2 13 7,-4 0-12-9,4 0 3 11,-19 3-4-12,1 6-2 5,-5-1-7 2,-11 3-7-2,0 8 15 2,-19 4 7-4,-11 4-7 7,-27 7 0-8,0-3-1 7,-41 1-112-8,23-15-206 5,11-20-614-1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03T03:17:59.44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651">
    <iact:property name="dataType"/>
    <iact:actionData xml:id="d0">
      <inkml:trace xmlns:inkml="http://www.w3.org/2003/InkML" xml:id="stk0" contextRef="#ctx0" brushRef="#br0">1110 1877 1232 0,'0'0'696'8,"0"0"-564"-1,0 0-92-1,0 0-8 5,0 0 36-6,0 139-28 5,0-79-15-7,0 5-12 6,0 0-1-1,0-3-5-1,0-4-7-1,-7-8-14 2,7-9-90 1,-7-14-90-1,-4-10-190 0,11-13-518-8</inkml:trace>
    </iact:actionData>
  </iact:action>
  <iact:action type="add" startTime="9898">
    <iact:property name="dataType"/>
    <iact:actionData xml:id="d1">
      <inkml:trace xmlns:inkml="http://www.w3.org/2003/InkML" xml:id="stk1" contextRef="#ctx0" brushRef="#br0">1044 1930 1413 0,'0'0'343'7,"0"0"-271"3,0 0-32-5,0 0 21 2,162-72-14 1,-96 53-29 9,-4 5-18-17,4 3 0 6,-14 11-66 2,-7 0-65 0,0 5-105-1,-24 15-270-1,-4-5-73-4</inkml:trace>
    </iact:actionData>
  </iact:action>
  <iact:action type="add" startTime="10110">
    <iact:property name="dataType"/>
    <iact:actionData xml:id="d2">
      <inkml:trace xmlns:inkml="http://www.w3.org/2003/InkML" xml:id="stk2" contextRef="#ctx0" brushRef="#br0">1096 2223 405 0,'0'0'921'6,"0"0"-831"3,0 0-59-3,0 0-6 1,0 0 46 2,148-31-46-2,-89 17-25 7,-7 4-83-14,-14 4-97 17,-10 6-111-17,-4 6-67 16,-17 11-245-15</inkml:trace>
    </iact:actionData>
  </iact:action>
  <iact:action type="add" startTime="10306">
    <iact:property name="dataType"/>
    <iact:actionData xml:id="d3">
      <inkml:trace xmlns:inkml="http://www.w3.org/2003/InkML" xml:id="stk3" contextRef="#ctx0" brushRef="#br0">1020 2663 874 0,'0'0'621'7,"0"0"-583"-2,0 0 20 2,0 0 59 2,141-40 23-2,-64 15-81 0,-5 2-39 0,4 0-20 2,-3 9-34-2,3 6-154-1,-17 8-318 4,-21 0-203-10</inkml:trace>
    </iact:actionData>
  </iact:action>
  <iact:action type="add" startTime="10658">
    <iact:property name="dataType"/>
    <iact:actionData xml:id="d4">
      <inkml:trace xmlns:inkml="http://www.w3.org/2003/InkML" xml:id="stk4" contextRef="#ctx0" brushRef="#br0">2123 1908 1687 0,'0'0'353'7,"0"0"-188"0,0 0-60-2,0 0-62 4,0 0 29-2,0 0 23 2,0 0-22-3,111 153-13 2,-73-103-1 0,-7-1-15-1,7-7-15 2,-3-11-17-2,3-11 3-1,0-13 5 3,0-7 1-2,7-7 0 0,0-27-2 1,-10-11-19 0,3-10-43 0,-7-3-108-2,-17-10-89 3,-7 18-126-1,-7 15-425-8</inkml:trace>
    </iact:actionData>
  </iact:action>
  <iact:action type="add" startTime="10935">
    <iact:property name="dataType"/>
    <iact:actionData xml:id="d5">
      <inkml:trace xmlns:inkml="http://www.w3.org/2003/InkML" xml:id="stk5" contextRef="#ctx0" brushRef="#br0">2459 2396 1450 0,'0'0'565'7,"0"0"-480"0,0 0 74-1,0 0-1 4,0 159-76-3,0-103-48 2,0 4-19-4,0 0-15 2,0-5-24 2,0-5-111-2,0-14-210 0,-7-18-446-7</inkml:trace>
    </iact:actionData>
  </iact:action>
  <iact:action type="add" startTime="11153">
    <iact:property name="dataType"/>
    <iact:actionData xml:id="d6">
      <inkml:trace xmlns:inkml="http://www.w3.org/2003/InkML" xml:id="stk6" contextRef="#ctx0" brushRef="#br0">2071 1799 1493 0,'0'0'474'8,"0"0"-346"-4,0 0-33 4,0 0-64 1,-110 154-19-2,72-66-1 2,7 17-11-4,3 9 0 4,4 5-1-2,17-4-37 1,7-6-70-2,7 2-182 2,24-29-273 0,14-26-25-7</inkml:trace>
    </iact:actionData>
  </iact:action>
  <iact:action type="add" startTime="11409">
    <iact:property name="dataType"/>
    <iact:actionData xml:id="d7">
      <inkml:trace xmlns:inkml="http://www.w3.org/2003/InkML" xml:id="stk7" contextRef="#ctx0" brushRef="#br0">2961 1898 130 0,'0'0'1638'6,"0"0"-1294"0,0 0-117 4,0 0-141-4,0 0-58 0,0 0-27 2,0 0 83 1,72 143 5-1,-27-55-29-2,0 16-23 2,0 7-22 0,-13 4-8 0,-19 6-5-2,-6-5-2 2,-7-3-48 0,-7-9-68-1,-31-6-95 2,7-28-308 8,3-31-375-17</inkml:trace>
    </iact:actionData>
  </iact:action>
  <iact:action type="add" startTime="11679">
    <iact:property name="dataType"/>
    <iact:actionData xml:id="d8">
      <inkml:trace xmlns:inkml="http://www.w3.org/2003/InkML" xml:id="stk8" contextRef="#ctx0" brushRef="#br0">3712 2402 1687 0,'0'0'233'7,"0"0"-103"-1,0 0-68 1,148-6-62 2,-103 12-107-2,-13 18-434 0,-26 2-511-7</inkml:trace>
    </iact:actionData>
  </iact:action>
  <iact:action type="add" startTime="11823">
    <iact:property name="dataType"/>
    <iact:actionData xml:id="d9">
      <inkml:trace xmlns:inkml="http://www.w3.org/2003/InkML" xml:id="stk9" contextRef="#ctx0" brushRef="#br0">3542 2674 1726 0,'0'0'526'9,"0"0"-443"-3,0 0-77-2,0 0-6 4,208-107-140 0,-118 88-229 4,-7 4-554-12</inkml:trace>
    </iact:actionData>
  </iact:action>
  <iact:action type="add" startTime="12062">
    <iact:property name="dataType"/>
    <iact:actionData xml:id="d10">
      <inkml:trace xmlns:inkml="http://www.w3.org/2003/InkML" xml:id="stk10" contextRef="#ctx0" brushRef="#br0">4151 3093 430 0,'0'0'241'6,"0"0"50"1,0 0 3-1,0 0-27 2,0 0-43 1,0 0-25-2,0 0-29 0,114 28-6 2,-114-28 1-3,0 0 1 2,0-6-8-1,7-30-25 1,-7-23-87 0,0-39-46 0,14-43-39 0,-7-56-38 0,10-11-44-3,-10 29-25 12,7 43-1-17,0 61 2 16,3 17-43-15,4 6-12 15,10 3 86-16,0 11 81 17,4 21 26-17,-4 17 7 16,7 0 1-16,-10 27 51 0,3 18-27 17,-10 19 17-17,-4 6 2 17,-17 12-10-17,0 3 35 16,-17-5 10-14,-11-10 26 14,-3-9-18-16,3-19-27 0,-3-15-20 16,7-14-10-16,10-10-14 16,0-3-16-15,7-3-49 15,7-18-113-15,0-7-20 15,28-5-6-16,10 0 147 16,7 8 31-15,0 10 4-1,-7 13 6 16,0 2 9-16,-17 10 37 17,-14 20 6-17,-7 7 22 16,0 8 23-15,-14 4 37 16,-17 2-39-16,-14 1-45-1,7-4-32 15,3-8-18-15,4-7-69 16,24-16-95-15,0-9-195 15,7-8-455-15</inkml:trace>
    </iact:actionData>
  </iact:action>
  <iact:action type="add" startTime="12633">
    <iact:property name="dataType"/>
    <iact:actionData xml:id="d11">
      <inkml:trace xmlns:inkml="http://www.w3.org/2003/InkML" xml:id="stk11" contextRef="#ctx0" brushRef="#br0">4964 2665 1502 0,'0'0'485'6,"0"0"-412"3,0 0-57-3,0 0-16 2,0 0-114-2,0 0-121 1,0 0-288 1,31 81-193-7</inkml:trace>
    </iact:actionData>
  </iact:action>
  <iact:action type="add" startTime="13105">
    <iact:property name="dataType"/>
    <iact:actionData xml:id="d12">
      <inkml:trace xmlns:inkml="http://www.w3.org/2003/InkML" xml:id="stk12" contextRef="#ctx0" brushRef="#br0">5027 2613 887 0,'0'0'727'7,"0"0"-510"1,0 0-56-3,0 0-51 4,0 0-54-2,0 0-31 1,0 0 0-1,-7 78 49 2,7-55 0-2,0-1-31 2,0 3-9-4,13-2-9 2,15-4-17 2,3 0 10-2,0-6-3 0,4-7-15 1,-4-2 0-1,0-4-23 1,-10-4 14 0,-7-18 9-1,-4-7 9 1,-10-6-7 0,0-4 5-3,-17 4-7 4,-11 7 7-1,-3 5-7-1,10 11 0 0,-3 9 0 1,3 3 0 0,4 0-49 1,10 13-132-5,0 0-167 4,0-6-782-7</inkml:trace>
    </iact:actionData>
  </iact:action>
  <iact:action type="add" startTime="13750">
    <iact:property name="dataType"/>
    <iact:actionData xml:id="d13">
      <inkml:trace xmlns:inkml="http://www.w3.org/2003/InkML" xml:id="stk13" contextRef="#ctx0" brushRef="#br0">5840 2202 491 0,'0'0'1473'8,"0"0"-1198"-1,0 0-80 0,0 0-100 2,0 0-68-3,0 0-14 0,0 136 10 2,0-65-2 0,0 2-7 0,0 0-14-2,0-3-11 2,0-7-91 1,-11-12-212 0,4-18-290-4,0-21-208-5</inkml:trace>
    </iact:actionData>
  </iact:action>
  <iact:action type="add" startTime="13934">
    <iact:property name="dataType"/>
    <iact:actionData xml:id="d14">
      <inkml:trace xmlns:inkml="http://www.w3.org/2003/InkML" xml:id="stk14" contextRef="#ctx0" brushRef="#br0">5615 2511 1174 0,'0'0'753'5,"0"0"-557"-1,0 0-95 5,0 0-100-2,0 0 16 2,180-31-17-3,-63 16-18 1,-20-1-251 2,-7 1-431-9</inkml:trace>
    </iact:actionData>
  </iact:action>
  <iact:action type="add" startTime="14441">
    <iact:property name="dataType"/>
    <iact:actionData xml:id="d15">
      <inkml:trace xmlns:inkml="http://www.w3.org/2003/InkML" xml:id="stk15" contextRef="#ctx0" brushRef="#br0">6636 3142 1088 0,'0'0'685'7,"0"0"-558"1,0 0 17-1,0 0 68 0,0 0-86 0,0 0-74 2,89-252-26-4,-37 76-8 3,11-32-18 1,-22-15-9-2,-10 6-31 0,-6 21-39 3,-5 45-8-3,1 45-17 10,10 45 47-16,0 26-29 14,4 2 18-14,20 5 49 16,-3 11 19-17,0 17 1 0,-7 0 37 16,-10 31-6-16,-4 22 3 17,-17 16 32-17,-14 17 16 16,-7 10 6-15,-21 7 13 15,-17 4 2-16,-7-4-23 17,0-12-21-16,7-19-33-1,7-19-17 17,14-23-10-16,17-17 0 13,0-13-41-14,7-8-13 17,0-24-124-17,21-14-62 16,17-1 47-15,7 3 143-1,0 12 37 16,7 14 4-16,-7 18-3 16,-7 0 12-15,-7 31 12 16,-10 16 35-17,-14 11 0 17,-7 8 6-15,0-1-8-2,-21-2-12 14,-3-2-21-13,-14-9-12 14,3-1-12-14,-3-11-144 15,7-10-358-15,17-17-794-1</inkml:trace>
    </iact:actionData>
  </iact:action>
  <iact:action type="add" startTime="14947">
    <iact:property name="dataType"/>
    <iact:actionData xml:id="d16">
      <inkml:trace xmlns:inkml="http://www.w3.org/2003/InkML" xml:id="stk16" contextRef="#ctx0" brushRef="#br0">7511 2620 1390 0,'0'0'775'3,"0"0"-630"5,0 0-81-1,0 0-55 1,0 159-9 0,0-124-480-1,0-18-1134-6</inkml:trace>
    </iact:actionData>
  </iact:action>
  <iact:action type="add" startTime="15994">
    <iact:property name="dataType"/>
    <iact:actionData xml:id="d17">
      <inkml:trace xmlns:inkml="http://www.w3.org/2003/InkML" xml:id="stk17" contextRef="#ctx0" brushRef="#br0">8172 2331 1147 0,'0'0'549'7,"0"0"-327"1,0 0-43 1,0 0-17-2,0 0-76 0,0 0-78 1,0 0 5 0,10 86 91-3,-10-38-37 5,7 2-21-3,-7 0-24 0,0-8-14-1,0-8 6 3,0-15-6-1,0-8-3 0,0-11-5-1,0 0-1 0,14-16-26 2,0-16 0-2,17-13-8-2,0-5-12 4,-3 2-15-1,3 6 32-1,-3 15 4 1,-4 12 14 8,-10 10 0-15,3 5-3 14,-3 0 15-14,0 23 5 15,0 7 20-16,3 6-6 17,-3 6-7-16,-1 3-11-1,5 3 0 15,-11-3-1-14,0-4-64 15,0-14-140-15,-1-11-290 15,1-16-272-16</inkml:trace>
    </iact:actionData>
  </iact:action>
  <iact:action type="add" startTime="16379">
    <iact:property name="dataType"/>
    <iact:actionData xml:id="d18">
      <inkml:trace xmlns:inkml="http://www.w3.org/2003/InkML" xml:id="stk18" contextRef="#ctx0" brushRef="#br0">8712 2371 1377 0,'0'0'317'4,"0"0"-198"4,0 0 54 0,0 0-22 1,0 0-44-3,162 59-48 1,-110-53-21 3,0-1-24-4,-7-5-14 4,0 0-37-6,-7 0-65 4,-17-16-18 0,-14-7 22 0,3-6 19-1,-10 0 4 0,-10 1 27 2,-18 3 48-1,-17 7 6-2,0 8 85 1,-7 10-34 1,7 0 3 1,0 15 16-2,7 20-11-1,17 13-3 3,4 5 24-1,3 4-15-2,14-3-25 3,0-4-27-2,7-7-19 3,24-6-5 0,7-6-33 7,7-11-73-16,21-8-67-1,31-12-110 16,-7 0-214-15,-17-12-110-1</inkml:trace>
    </iact:actionData>
  </iact:action>
  <iact:action type="add" startTime="16722">
    <iact:property name="dataType"/>
    <iact:actionData xml:id="d19">
      <inkml:trace xmlns:inkml="http://www.w3.org/2003/InkML" xml:id="stk19" contextRef="#ctx0" brushRef="#br0">9442 2504 1272 0,'0'0'622'9,"0"0"-430"-3,0 0-10 4,0 0-95-6,0 0-47 4,0 0-18 0,-156 109 4 0,156-79 0-1,0 1-17 0,0-7-9 2,14-4 11-2,17-7-8 0,4-5-3 0,3-8-23 1,7 0-3 0,-7-8 14-1,0-14-33 0,-17-9-16 1,-15-1-7 0,-6-7-4-2,0-1 0 4,0 3 6-3,-20 1-63 2,-5 8-117-4,5 11-163 3,13 6-171 7,-4 9-103-14</inkml:trace>
    </iact:actionData>
  </iact:action>
  <iact:action type="add" startTime="17031">
    <iact:property name="dataType"/>
    <iact:actionData xml:id="d20">
      <inkml:trace xmlns:inkml="http://www.w3.org/2003/InkML" xml:id="stk20" contextRef="#ctx0" brushRef="#br0">9798 2484 535 0,'0'0'1094'8,"0"0"-894"0,0 0-58-2,0 0 23 1,0 0-24 0,0 0-66 2,0 0 2-2,38 139 9 0,-38-104-10 1,0-2-28 0,7-6-26 1,-7-6-13-4,7-11-9 2,3-8-10 2,-3-2-30-2,7-5-42 0,10-25 46 1,4-8 2-1,10-4-43 1,0-4 13 0,-10 8 27-2,3 8 11 5,-10 12 10-6,-4 13 7 2,-3 5 9 9,0 0 14-16,-7 12 41 16,3 15 21-16,-3 6-32 16,-7 3-38-15,7 3-6 15,0-4-40-15,0-5-59 15,24-5-128-16,0-6-165 16,4-15-488-15</inkml:trace>
    </iact:actionData>
  </iact:action>
  <iact:action type="add" startTime="17390">
    <iact:property name="dataType"/>
    <iact:actionData xml:id="d21">
      <inkml:trace xmlns:inkml="http://www.w3.org/2003/InkML" xml:id="stk21" contextRef="#ctx0" brushRef="#br0">10715 2575 1561 0,'0'0'378'8,"0"0"-97"0,0 0-114 0,0 0-70 0,-138-104-38-3,93 98-10 4,7 6-12-2,0 0 13 2,6 10-16-3,5 14-21 2,9 7-7-1,5 4-6 1,13 1-1-1,0-1-8 3,0-3-5-4,24-4-5 2,10-6-8-2,11-4-22 3,0-13-5-3,18-5 8 2,-11 0-35-1,6-20-1 2,-13-15-27-2,0-10-34 1,-17-6-82-3,-4-1-48 4,-10 1 116-2,-7 11 157 2,0 10 3-3,-7 11 137 2,0 15 79 0,0 4-22-1,0 0-100 0,0 23-53 2,-7 9 27-3,-7 8-13 4,7 5-24-5,-7 4-14 3,4-2-14-1,10-6-6 2,0-8-82-3,0-28-153 2,24-5-362 1,-3-8-435-9</inkml:trace>
    </iact:actionData>
  </iact:action>
  <iact:action type="add" startTime="17819">
    <iact:property name="dataType"/>
    <iact:actionData xml:id="d22">
      <inkml:trace xmlns:inkml="http://www.w3.org/2003/InkML" xml:id="stk22" contextRef="#ctx0" brushRef="#br0">11141 1411 1644 0,'0'0'706'6,"0"0"-535"2,0 0-137 1,0 0-4-2,-14 197-3 0,0-48-13 2,-10 55 1-2,3 13 11 2,4-34-14-5,10-50-12 4,7-60-46 0,0 1-116 1,0-17-319 7,0-16-475-16</inkml:trace>
    </iact:actionData>
  </iact:action>
  <iact:action type="add" startTime="18008">
    <iact:property name="dataType"/>
    <iact:actionData xml:id="d23">
      <inkml:trace xmlns:inkml="http://www.w3.org/2003/InkML" xml:id="stk23" contextRef="#ctx0" brushRef="#br0">10895 2273 1126 0,'0'0'925'6,"0"0"-664"2,0 0-101 1,0 0-129-4,0 0-23 2,0 0-7 2,0 0-1-1,149-5-25-3,-104 20-67 3,7 0-101 1,0 3-134-1,17 10-304-1,-10-1 40-1,-7-4 86 3</inkml:trace>
    </iact:actionData>
  </iact:action>
  <iact:action type="add" startTime="18156">
    <iact:property name="dataType"/>
    <iact:actionData xml:id="d24">
      <inkml:trace xmlns:inkml="http://www.w3.org/2003/InkML" xml:id="stk24" contextRef="#ctx0" brushRef="#br0">11411 2425 208 0,'0'0'353'0,"0"0"-5"1,0 0 12-1,0 0-52 11,0 0-25-7,0 0-57 6,31 73-46-6,-17-54-84 4,17-2-44 8,-4-1-31-16,11-6-21 16,7-3-2-16,0-7-65 17,7 0-78-17,0-2-37 16,-14-19-70-15,-10-3 38 15,-11-2 127-15,-17-2 87-1,0 0 46 16,-31 7 119-16,0 2 41 16,-11 12-29-15,4 7 13 15,0 3-25-15,7 28-52 15,4 9-48-15,9 5-13-1,11 5-34 16,7 1-18-16,18-2-22 17,40 0-112-17,1-12-229 16,0-15-688-16</inkml:trace>
    </iact:actionData>
  </iact:action>
  <iact:action type="add" startTime="18790">
    <iact:property name="dataType"/>
    <iact:actionData xml:id="d25">
      <inkml:trace xmlns:inkml="http://www.w3.org/2003/InkML" xml:id="stk25" contextRef="#ctx0" brushRef="#br0">12580 2417 1164 0,'0'0'941'3,"0"0"-753"6,0 0-77-2,0 0-83 2,0 0-9-4,0 0 2 4,11 166-6-1,-11-98-15 0,0 2-13 0,-18 12-81-2,4-17-223 1,1-25-586-6</inkml:trace>
    </iact:actionData>
  </iact:action>
  <iact:action type="add" startTime="18963">
    <iact:property name="dataType"/>
    <iact:actionData xml:id="d26">
      <inkml:trace xmlns:inkml="http://www.w3.org/2003/InkML" xml:id="stk26" contextRef="#ctx0" brushRef="#br0">12373 2525 371 0,'0'0'1355'4,"0"0"-1095"5,0 0-187-3,0 0-48 2,0 0-25 0,193-14-54 0,-110 14-209-3,-10 17-360 4,-4-2-249-9</inkml:trace>
    </iact:actionData>
  </iact:action>
  <iact:action type="add" startTime="19121">
    <iact:property name="dataType"/>
    <iact:actionData xml:id="d27">
      <inkml:trace xmlns:inkml="http://www.w3.org/2003/InkML" xml:id="stk27" contextRef="#ctx0" brushRef="#br0">13082 3048 523 0,'0'0'1176'6,"0"0"-891"0,0 0-154 0,0 0 2 3,0 0-79-1,0 0-9-2,0 0-5 2,-14-52-35 0,14-31-5 8,0-39 0-16,0-56-11 16,0-59-27-15,0-10-38 15,0 39 54-15,14 63 1 15,7 78-2-16,10 22-26 17,7 1-22-17,-4 10 32 0,11 11 27 16,-6 17 12-15,-1 6 20 15,-7 23 51-15,-11 21 4 15,5 16 1-16,-18 10-2 17,-7 15-22-16,0 6-11-1,0 3-7 15,-32-7-1-15,12-13-23 16,-5-17-4-15,12-18-6 15,-1-25-26-15,3-14-18 15,5 0-85-16,6-30-107 16,0-10-8-15,17 2-83-1,10 3 192 16,-2 7 92-15,2 15 43 15,5 13 0-15,-5 0 10 15,-3 13 104-16,-10 18 54 17,-14 6-2-17,0 8 1 0,0 5-41 16,-20 4-20-15,-19-1-38 15,1-6-31-16,0-4-23 16,11-12-14-15,-4-13-122 15,17-8-155-15,7-10-308-1</inkml:trace>
    </iact:actionData>
  </iact:action>
  <iact:action type="add" startTime="19646">
    <iact:property name="dataType"/>
    <iact:actionData xml:id="d28">
      <inkml:trace xmlns:inkml="http://www.w3.org/2003/InkML" xml:id="stk28" contextRef="#ctx0" brushRef="#br0">13632 2517 1341 0,'0'0'569'4,"0"0"-461"4,0 0-67-1,24 131-41 2,-24-96-196-2,0-7-684-7</inkml:trace>
    </iact:actionData>
  </iact:action>
  <iact:action type="add" startTime="20591">
    <iact:property name="dataType"/>
    <iact:actionData xml:id="d29">
      <inkml:trace xmlns:inkml="http://www.w3.org/2003/InkML" xml:id="stk29" contextRef="#ctx0" brushRef="#br0">13546 2520 1199 0,'0'0'481'7,"0"0"-319"-2,0 0 8 5,0 0-67-3,0 0-41-1,0 0 19 1,0 0 22 2,79-68-14-2,-55 60-10-1,-3 2-25 4,3 4-23-3,-3 2-10 3,3 0-15-6,-3 0-6 3,0 13-1 2,-4 8 0-1,-10-2-8-3,-7 7 9 4,0-2 0-1,0 2 8 0,-14-1 11 1,-17 3 5-5,0 0-8 6,10-3-4-2,-10-3-3 2,10-4 2 8,14-6-10-17,0-2 5-1,7-4-6 15,0-6-1-15,0 0-6 17,0 0 7-17,21 2 17 7,10 3 14 2,21 4-1 7,7-1-30-15,7 1-3 15,31-4-127-15,-14-3-213-1,-24-2-638 0</inkml:trace>
    </iact:actionData>
  </iact:action>
  <iact:action type="add" startTime="22376">
    <iact:property name="dataType"/>
    <iact:actionData xml:id="d30">
      <inkml:trace xmlns:inkml="http://www.w3.org/2003/InkML" xml:id="stk30" contextRef="#ctx0" brushRef="#br0">14736 2178 1388 0,'0'0'830'7,"0"0"-652"2,0 0-73-3,0 0-39 2,0 0-35 2,0 130 20-4,0-70-27-1,0 3-17 4,-7-7-7-2,7-9-22 1,0-16-108-1,0-13-239 2,0-18-540-9</inkml:trace>
    </iact:actionData>
  </iact:action>
  <iact:action type="add" startTime="22588">
    <iact:property name="dataType"/>
    <iact:actionData xml:id="d31">
      <inkml:trace xmlns:inkml="http://www.w3.org/2003/InkML" xml:id="stk31" contextRef="#ctx0" brushRef="#br0">14888 1827 707 0,'0'0'487'10,"0"0"-487"-5,0 0-48 0,0 0-98 2,87 164-203-5</inkml:trace>
    </iact:actionData>
  </iact:action>
  <iact:action type="add" startTime="22686">
    <iact:property name="dataType"/>
    <iact:actionData xml:id="d32">
      <inkml:trace xmlns:inkml="http://www.w3.org/2003/InkML" xml:id="stk32" contextRef="#ctx0" brushRef="#br0">15134 2371 28 0,'0'0'703'2,"0"0"-365"8,0 0-54-8,0 132-62 3,0-102-108 5,0-8-46-3,0-2-34 2,0-11-18-4,0-3-7 3,0-6-4 0,0 0-5-1,14-12-34 0,-1-16-53 1,12-7-18 1,-5-5-39-2,12-1-74 1,-5 5 19-2,4 11 138 2,-6 10 61 0,-18 13 26-3,-1 2 101 4,1 2 95-1,0 24 7 1,0 4-73-4,4 8-32 3,2 2-55-1,-6 1-37 3,0-1-18-5,18-6-14 2,-5-8-84 2,39-26-170-1,3 0-347-3,4-13-72-4</inkml:trace>
    </iact:actionData>
  </iact:action>
  <iact:action type="add" startTime="23030">
    <iact:property name="dataType"/>
    <iact:actionData xml:id="d33">
      <inkml:trace xmlns:inkml="http://www.w3.org/2003/InkML" xml:id="stk33" contextRef="#ctx0" brushRef="#br0">16303 1736 1091 0,'0'0'396'6,"0"0"-130"6,0 0-52-8,-117-150-69 4,65 106-69-1,-4 9-5 0,5 7 31 1,6 11-8 0,10 9 14-1,11 6-35 0,3 2-32 0,4 8-29 1,10 20-12 0,0 17-1-2,0 10 1 2,7 13 10 0,0 12 5 1,14 9 5-1,-7 8-5 8,17 30 6-15,-17-8-14 14,0 4-5-15,0 3-2 18,0-26-53-18,-7 1-76 16,10-18-168-16,-10-28-78 0,0-21-162 16,0-28-112-15</inkml:trace>
    </iact:actionData>
  </iact:action>
  <iact:action type="add" startTime="23324">
    <iact:property name="dataType"/>
    <iact:actionData xml:id="d34">
      <inkml:trace xmlns:inkml="http://www.w3.org/2003/InkML" xml:id="stk34" contextRef="#ctx0" brushRef="#br0">15826 2461 522 0,'0'0'485'7,"0"0"-361"0,0 0 25-1,0 0-78 2,166-20-44 0,-107 20-27 0,7 0-122-2,10 0-121 2,21 11-99 0,-25-4-329 0,-3 0 671-8</inkml:trace>
    </iact:actionData>
  </iact:action>
  <iact:action type="add" startTime="23438">
    <iact:property name="dataType"/>
    <iact:actionData xml:id="d35">
      <inkml:trace xmlns:inkml="http://www.w3.org/2003/InkML" xml:id="stk35" contextRef="#ctx0" brushRef="#br0">16549 2482 230 0,'0'0'386'4,"0"0"-101"5,0 0 50 4,0 0-94-12,0 0-46 6,0 0-36 2,0 0-49-2,-149-33-21-2,122 33 1 5,-11 0 8 2,6 3-37 5,1 16-34-17,4 2-18 0,13 2-9 16,3 0 0-16,4-4-1 17,7 2-11-16,0-4-16 15,7-1-4-16,18-4-11 16,2-5-4-15,11-1 8 0,7-6-3 15,0 0-45-16,7-3-93 15,0-19-97-14,-7-6-85 16,-7-3-123-17,-7 1 120 16,-10 6 193-15,-14 8 172 16,0 5 358-17,3 11-25 0,-10 0-25 15,0 0-102-15,0 16-76 8,0 8 10-1,-10 9-44 0,3 7-27 4,0-1-15 6,-7-2-18-15,7-4-6-2,7-8-24 16,0-10-6-16,0-7-22 16,0-8-139-16,21-13-149 16,3-17-21-15,4-8-526-1</inkml:trace>
    </iact:actionData>
  </iact:action>
  <iact:action type="add" startTime="23872">
    <iact:property name="dataType"/>
    <iact:actionData xml:id="d36">
      <inkml:trace xmlns:inkml="http://www.w3.org/2003/InkML" xml:id="stk36" contextRef="#ctx0" brushRef="#br0">16947 2515 631 0,'0'0'599'5,"0"0"-335"4,0 0-47-3,0 0-56 3,0 0-82-2,0 0-48 1,0 0-16-2,0 100-8 4,0-90-6-4,0-7-1 5,0-3-56-8,0 0-49 5,21 0 23-1,10-17 73 2,-3-10-48-3,17 0-4 2,0-2 60 0,6 4 1 0,-13 4-54-2,1 10 53 2,-19 10 2-1,5 1 95 1,-19 0-42-1,1 19 76 0,0 7 5 1,-7 7-56 1,0 2-21-1,0 2-25-1,-14 1-14 0,1-5-7 2,2-8-12-2,4-10-29-2,7-15-96 4,0-4-177-1,7-25-373-8</inkml:trace>
    </iact:actionData>
  </iact:action>
  <iact:action type="add" startTime="24240">
    <iact:property name="dataType"/>
    <iact:actionData xml:id="d37">
      <inkml:trace xmlns:inkml="http://www.w3.org/2003/InkML" xml:id="stk37" contextRef="#ctx0" brushRef="#br0">18193 1893 722 0,'0'0'1325'8,"0"0"-990"-2,0 0-142 0,0 0-29 2,-83 140-46 0,45-54-41-1,-1 13-18 0,12 6 3 1,-4 6-6 1,10-6-32-2,11-3-20-1,10-10-4 1,0-11-90 2,38-13-52-2,13-12-99-1,1-23-288 3,-7-21-285-9</inkml:trace>
    </iact:actionData>
  </iact:action>
  <iact:action type="add" startTime="24466">
    <iact:property name="dataType"/>
    <iact:actionData xml:id="d38">
      <inkml:trace xmlns:inkml="http://www.w3.org/2003/InkML" xml:id="stk38" contextRef="#ctx0" brushRef="#br0">17580 2255 1906 0,'0'0'494'5,"0"0"-378"1,0 0-106 3,170 13 16-2,-63 17-26 0,56 23-168 1,-35-6-210 0,-25-4-557-8</inkml:trace>
    </iact:actionData>
  </iact:action>
  <iact:action type="add" startTime="24984">
    <iact:property name="dataType"/>
    <iact:actionData xml:id="d39">
      <inkml:trace xmlns:inkml="http://www.w3.org/2003/InkML" xml:id="stk39" contextRef="#ctx0" brushRef="#br0">13684 4124 1061 0,'0'0'724'4,"0"0"-609"5,0 0-69-2,0 133 27 1,-14-65-37-3,0 11-23 4,0 1-13-1,-10 0-60 0,-14 12-144 0,17-23-311-1,-10-20-585-7</inkml:trace>
    </iact:actionData>
  </iact:action>
  <iact:action type="add" startTime="25154">
    <iact:property name="dataType"/>
    <iact:actionData xml:id="d40">
      <inkml:trace xmlns:inkml="http://www.w3.org/2003/InkML" xml:id="stk40" contextRef="#ctx0" brushRef="#br0">13476 4416 1113 0,'0'0'492'9,"0"0"-431"-3,0 0-2 1,173 0-49 1,-93 0-10 0,34 12-118 0,-17 5-139-2,-24 0-287-6</inkml:trace>
    </iact:actionData>
  </iact:action>
  <iact:action type="add" startTime="25329">
    <iact:property name="dataType"/>
    <iact:actionData xml:id="d41">
      <inkml:trace xmlns:inkml="http://www.w3.org/2003/InkML" xml:id="stk41" contextRef="#ctx0" brushRef="#br0">14161 5289 1222 0,'0'0'591'6,"0"0"-462"1,0 0 3 1,0 0 12-2,0 0-129 2,0 0-15 0,-13-200-35 1,13 41 11-4,0-56-41 3,0-32-49-1,0 11-5 2,7 27 49-2,24 68 38 9,14 46 20-15,0 36 12 15,0 24-25-16,-11 7-4 18,11 9 13-18,0 8-4 15,-7 11 20-14,-7 23 55-1,-10 24 55 16,-14 21 13-16,-7 14-24 17,0 8-7-17,-21 10 1 16,-10-2-18-15,-14-4-13 15,18-16-25-15,-5-21-19 0,19-19-18 15,6-21-16-16,7-17-63 15,0 0-57-14,0-32-206 4,27-4-155 6,11 0 263 6,7 8 214-17,-7 16-39 17,7 12-34-16,-17 0 93-1,3 19 93 15,-17 16 140-15,-7 4-11 17,-7 6-39-16,0-3-12 15,-14 4-74-15,-17-3-43 15,3-6-31-15,-3-4-23-1,4-8-106 17,9-11-164-17,4-10-356 15,7-4-341-15</inkml:trace>
    </iact:actionData>
  </iact:action>
  <iact:action type="add" startTime="25860">
    <iact:property name="dataType"/>
    <iact:actionData xml:id="d42">
      <inkml:trace xmlns:inkml="http://www.w3.org/2003/InkML" xml:id="stk42" contextRef="#ctx0" brushRef="#br0">14985 4627 1242 0,'0'0'604'7,"0"0"-508"0,0 0-63 1,0 0-33 0,0 0-83 0,0 0-10-2,0 0 93 3,42 0 1-2,-18 0 15 0,7 0-8 1,-10 6-8-1,10 1-21 2,-10 5 7-3,-8 3-1 2,-2 3 12-2,-11 3 3 4,0-2 23-3,0 4 21 2,-18-2-10-4,-2-4-11 3,-4-2 10 1,3-2-10-2,-3-3 1-1,3-5-10 2,14 0-6 0,0-5-8 0,7 0-5-2,0 0-102 2,0 3-27-1,14 2 58 2,0 4 63-3,3 7 13 2,4 3 25 0,-7 4 32 3,3 0 25 5,-17 4 3-16,0-1-25 17,0 1-1-17,-7-1-17 0,-31 2-35 16,0-5-7-15,-45-9-171 14,17-6-327-14,7-8-812-1</inkml:trace>
    </iact:actionData>
  </iact:action>
  <iact:action type="add" startTime="26716">
    <iact:property name="dataType"/>
    <iact:actionData xml:id="d43">
      <inkml:trace xmlns:inkml="http://www.w3.org/2003/InkML" xml:id="stk43" contextRef="#ctx0" brushRef="#br0">16722 4633 978 0,'0'0'684'8,"0"0"-405"-1,0 0 14-1,0 0-44 4,0 0-66-3,0 0-45-2,0 0-20 4,-128-28-31-1,83 43-36 0,0 10-11-2,10 8-17 2,4 4-13 0,17 5-10 0,4-6-11-3,10 5-14 3,24-6-53 0,21-7-25 1,28-11-27-4,69-17-58 4,-14-22-169-1,-7-19-502-5</inkml:trace>
    </iact:actionData>
  </iact:action>
  <iact:action type="add" startTime="26987">
    <iact:property name="dataType"/>
    <iact:actionData xml:id="d44">
      <inkml:trace xmlns:inkml="http://www.w3.org/2003/InkML" xml:id="stk44" contextRef="#ctx0" brushRef="#br0">17483 3940 401 0,'0'0'1615'6,"0"0"-1322"3,0 0-180-3,-17 162 47 2,-4-72-47 0,7 10-41 0,-3 7 6-2,3-4-2 3,0-5-18-3,-3-8-37 3,10-11-12-3,7-19-9 1,0-17 0 2,0-23-33-1,17-17-45-2,4-3-10 2,24-36 32 0,0-14-52-1,14-6-46-1,-7 0-7 3,0 11 49-2,-7 15 69 3,-14 15 43 5,-10 10 20-14,-4 5 32 15,-10 0 29-15,0 18 16 15,0 12-14-16,-7 8-10 17,0 8-27-17,0 6-27 0,0 0-5 16,-14-1-14-15,7-8-28 15,-3-10-79-16,10-33-168 17,0 0-454-17,24-11-695 0</inkml:trace>
    </iact:actionData>
  </iact:action>
  <iact:action type="add" startTime="27356">
    <iact:property name="dataType"/>
    <iact:actionData xml:id="d45">
      <inkml:trace xmlns:inkml="http://www.w3.org/2003/InkML" xml:id="stk45" contextRef="#ctx0" brushRef="#br0">18213 4715 1487 0,'0'0'660'7,"0"0"-527"-3,0 0 9 5,0 0-55-2,0 0-87 2,0 0-22-3,0 0-156 2,-13 101-220 1,6-101-587-9</inkml:trace>
    </iact:actionData>
  </iact:action>
  <iact:action type="add" startTime="27521">
    <iact:property name="dataType"/>
    <iact:actionData xml:id="d46">
      <inkml:trace xmlns:inkml="http://www.w3.org/2003/InkML" xml:id="stk46" contextRef="#ctx0" brushRef="#br0">18279 3811 861 0,'0'0'319'4,"0"0"-319"5,0 0-48-2,0 0-592-5</inkml:trace>
    </iact:actionData>
  </iact:action>
  <iact:action type="add" startTime="27648">
    <iact:property name="dataType"/>
    <iact:actionData xml:id="d47">
      <inkml:trace xmlns:inkml="http://www.w3.org/2003/InkML" xml:id="stk47" contextRef="#ctx0" brushRef="#br0">18930 3750 205 0,'0'0'1582'7,"0"0"-1056"3,0 147-302-5,-7-33-22 2,-17 41-90 2,-4 38-51 7,-3 10-40-15,10-14-21 15,4-51-33-16,17-38-128 17,0-39-227-16,17-35-519-1</inkml:trace>
    </iact:actionData>
  </iact:action>
  <iact:action type="add" startTime="27864">
    <iact:property name="dataType"/>
    <iact:actionData xml:id="d48">
      <inkml:trace xmlns:inkml="http://www.w3.org/2003/InkML" xml:id="stk48" contextRef="#ctx0" brushRef="#br0">19480 4170 1467 0,'0'0'653'7,"0"0"-401"3,0 0-137-3,0 0-19-2,-97 167-35 4,69-91 5-1,-3 5 13 0,10 5 9-2,-3 1 11 6,10-6-51-9,7-5-30 7,7-14-12-6,0-11-6 5,0-16-19-1,0-9-11-1,7-12 14 0,-7-5 7 2,7-4 8-2,-7-4 0 0,7-1 1 0,-7 4 1 1,0-4 5 1,0 0-5-3,0 1 1 0,0-1 7 3,0 0 12-1,0 0 10 0,0 0 9-3,0 0 4 4,0 0-4-1,0 0 4 0,0 0-1-3,0 0-1 4,0 3 4-1,0-3-4-1,0 0-12 0,0 0-13 1,0 0-10 0,0 0 4 0,0 0-4-1,0 0 5 0,7 0-4 3,-7 0-7-5,0 0-1 1,0 0 0 3,0 0 0-1,10 0 0 0,-10-9-8-2,0-7-1 2,0-7-6-1,0-5-12 2,0-4 11-3,-17-6-10 2,-21 6-4 1,3 2 1-3,-9 12 12 1,-1 10 1 1,0 8-1-1,-7 13 7 2,0 24-4-3,7 12 7 2,7 5 5 1,7 2 2-3,17-5 1 1,14-6 7 0,0-12-8 2,31-8 0-1,21-15-6-2,20-10-6 1,11 0-87 2,45-33-169-1,-24 0-386 0,-14 3-1224-6</inkml:trace>
    </iact:actionData>
  </iact:action>
  <iact:action type="add" startTime="30721">
    <iact:property name="dataType"/>
    <iact:actionData xml:id="d49">
      <inkml:trace xmlns:inkml="http://www.w3.org/2003/InkML" xml:id="stk49" contextRef="#ctx0" brushRef="#br0">5829 7443 1382 0,'0'0'701'10,"0"0"-586"-4,0 0-56 1,0 0 18-1,0 0-29 3,0 0-20-1,24 0 28-1,-24 0 44 1,7-6 40 0,-7 2 5 0,0-9-29-1,0-7-25 0,14-13-35 1,-3-14-34-1,2-14-2 1,8-10-7-3,3-4-5 5,-3-6-2-1,3-1-5 4,4-7 0-13,-4-5 1 17,4-1-1-16,3-3 1 15,0-5-1-16,-10-2 5 16,-7-5-4-16,10 3 5 17,-17-5-7-16,7 7 1-1,-4 1 0 16,-3 6 5-16,0 6-6 16,0-2 2-15,7 5-1 15,3 2 0-16,-3 3-1 17,0 2-2-16,-7 4 2-1,10 3-1 15,-3 7 0-14,0 4 1 15,3 4-1-16,-3 4 1 18,0 6-2-18,10 0-5 15,-10-1-2-14,0 6 8 16,3-3-5-17,4 3 6 0,-4 0-8 16,-3 1 7-16,0 2 0 17,0-3-7-17,-4-4 3 16,4-1 4-15,-7 0 1-1,0-3-1 16,0 3 0-15,3 0 0 15,-3-1 1-16,0 5 0 16,0 1 0-16,0 3 0 17,6 2-1-17,-2 2-11 17,-4 3 10-17,0 3 1 2,0 2 1 12,-7 2 0-13,6 1-1 15,-6 5 1-16,0 4 0 17,0 0 1-17,0 5-1 17,0 6 0-17,0 2 0 16,0 3 2-14,0 2-1-2,0 0 0 8,0 0 0-1,0 0 0 0,0 0 5 0,0 0-5 1,0 0 1 0,0 0-2-3,0 0-1 3,0 0-15 0,-13 10-1 1,-1 7-1-3,-17 11 9 11,0 15 9-17,-21 12 0 17,0 13 2-17,7 8 10 16,0 5-5-16,10-6-6 18,4-2 0-18,0-13 0 0,17-15 0 16,7-17-1-16,7-15 0 17,0-10 2-17,0-3 22 16,0-11 6-16,14-24 6 3,10-21-20 11,11-17-16 3,10-14-15-16,17-6-27-1,-3-1-6 15,0 8-13-15,0 11 1 17,-15 12 29-17,1 12 14 17,-13 13 16-17,-12 19-10 17,5 8 2-17,-5 11-15 0,12 11-3 16,-5 29 27-16,18 17 14 16,-7 17 25-15,0 14 21 15,7 11-21-16,-7-1-18 17,-10 0-11-17,-4-6-10 17,4-3-31-16,-11 2-134-1,-17-21-332 15,0-25-1120-14</inkml:trace>
    </iact:actionData>
  </iact:action>
  <iact:action type="add" startTime="39229">
    <iact:property name="dataType"/>
    <iact:actionData xml:id="d50">
      <inkml:trace xmlns:inkml="http://www.w3.org/2003/InkML" xml:id="stk50" contextRef="#ctx0" brushRef="#br0">3549 7281 863 0,'0'0'786'5,"0"0"-623"4,0 0-107-1,0 0 61-2,0 0 18 2,0 0-46 0,7-5-38 1,0 0 50-4,-7-2 40 3,0-5-15 0,7-6-48-1,-7-4-4 2,7-12-30-4,3-4-1 3,4-7-4 0,0-8-17 0,3-1-5-1,4-11-7 2,0-2-1 0,3-4-8 0,7-2 0 7,-10-4 0-15,3 0 6 15,-3 0-6-16,-1-2 1 0,5 0 5 18,-12 0-6-18,5-2 0 15,3 0 5-14,-8 3-6 15,5 6 0-15,-4 4 1 14,6 2-1-14,-2 6 0 16,-11 1 1-17,6 0 0 0,-6-4-1 16,11 0 1-15,-11 2 0 15,6 1-1-16,-6-1 0 16,0 1-1-16,10 0-1 17,-10-3-11-17,7 2 1 1,4 1-2 15,-12-3 5-16,8 2 0 16,7-4-10-15,-11-1-1 15,4 3 0-16,0 0 9 16,-7 8-2-16,3 2 2 18,-3 2-4-18,0 4 3 0,0-4 2 16,0 6-4-15,0 0 4 15,0 5-2-16,-7 7 11 16,10 5-7-16,-10 8 8 17,7 4 0-16,-7 4 1-1,0 5-1 16,0-2 1-16,0 6 0 7,0-1-1-1,0 3 2 2,0 1-2-1,0 0 1 2,0 0 0-3,0 0 0 2,0 0 0-1,0 0 1 2,0 0-2-2,-7 5-7 2,-10 9-16 8,-4 8 8-17,-10 14-4 16,-7 9-9-16,-3 13 14 16,-4 3 7-15,0 0 7 16,7-8 0-17,6-11 0 0,19-9-7 16,6-16 1-16,7-9-35 17,0-8-17-17,0 0-9 4,7-8 40 4,13-22 27-2,18-17 0 9,7-14 0-14,0-12 0 16,7-6-14-17,-7 4-36 16,0 7-4-16,-7 14 19 16,-17 10 16-16,3 14 17 17,-17 14 1-17,7 11 0 16,-7 5-9-15,10 3-17-1,-3 29 23 16,7 22 4-15,3 22 25 15,-3 19 1-15,-4 13-6 14,-3 8-8-13,-7 45-12-2,7-30-195 17,-14-25-453-16</inkml:trace>
    </iact:actionData>
  </iact:action>
  <iact:action type="add" startTime="40783">
    <iact:property name="dataType"/>
    <iact:actionData xml:id="d51">
      <inkml:trace xmlns:inkml="http://www.w3.org/2003/InkML" xml:id="stk51" contextRef="#ctx0" brushRef="#br0">3615 7121 439 0,'0'0'384'6,"0"0"-237"3,0 0-60-2,0 0 39 2,0 0 15-4,0 0-18 2,0 0 31 2,0 2 31-1,0-2-3-2,0 3-43 2,0 2-27 0,0 4-40 0,-14 7-23-2,0 14-3 2,-10 15 9-1,-4 18 21 2,-10 13 3-3,0 10-8 2,0 7-10 8,0 3-4-16,10-1-21 16,-3-5-18-16,10-6-9 17,4-14-8-17,3-7-1 16,7-15-11-15,7-13-75 15,0-7-114-16,0-8-163 0,14-15-363 0</inkml:trace>
    </iact:actionData>
  </iact:action>
  <iact:action type="add" startTime="41338">
    <iact:property name="dataType"/>
    <iact:actionData xml:id="d52">
      <inkml:trace xmlns:inkml="http://www.w3.org/2003/InkML" xml:id="stk52" contextRef="#ctx0" brushRef="#br0">3452 8730 626 0,'0'0'841'7,"0"0"-617"1,0 0-115-1,0 0-21 0,0 0 10 1,0 0-14 0,0 0 14 0,0 91 93-1,-7-32-80 0,-10 13-22 2,3 8-54-2,0 1-23-2,-3-3-12 3,3-8-20 1,7-13-83-2,0-16-158 0,7-18-253 1,0-20-309-7</inkml:trace>
    </iact:actionData>
  </iact:action>
  <iact:action type="add" startTime="41713">
    <iact:property name="dataType"/>
    <iact:actionData xml:id="d53">
      <inkml:trace xmlns:inkml="http://www.w3.org/2003/InkML" xml:id="stk53" contextRef="#ctx0" brushRef="#br0">3712 8763 426 0,'0'0'746'7,"0"0"-544"4,0 0-61-7,0 0 13 4,0 0-21-1,0 0-28 1,0 0 1-1,17 0 33 1,-10 0-21 0,7-3-53 0,10-5-31-3,17 0 39 4,15 1 4-2,10 0-19 2,6 2-28-3,-10 5-15 2,-3 0-8 0,-14 0-6 0,-14 15-1-2,-17 8 12 3,-7 7 22-3,-7 12 12 4,-7 13 21-6,-24 14-8 4,-14 11-22 1,-14 11-10 6,1-4-9-14,6-3 3 15,14-14 0-15,6-8-8 15,19-17-13-16,13-8-1 17,6-6-11-17,33-7 10 16,12-3-13-15,15-1 8-1,24-5-2 16,7 3-54-16,24 2-125 17,-24-2-436-17,-38-1-1195 0</inkml:trace>
    </iact:actionData>
  </iact:action>
  <iact:action type="add" startTime="51345">
    <iact:property name="dataType"/>
    <iact:actionData xml:id="d54">
      <inkml:trace xmlns:inkml="http://www.w3.org/2003/InkML" xml:id="stk54" contextRef="#ctx0" brushRef="#br0">3376 8195 1092 0,'0'0'399'7,"0"0"-246"1,0 0-24 1,0 0-41-4,0 0-7 4,-7-12-36 0,0 10 15-2,-7-1 0-1,-10 3 39 3,-4 0-18-2,-17 0-35 1,-6 17 15-2,-5 15-10 2,-10 9-13 0,8 13-1-1,-12 6-5-1,12 13-21 2,-1 13-10 2,7 12 0 1,7 34-1 6,31 33-6-16,14 35-1-1,66 6 7 15,38-18-2-14,6-46 2 15,43-24 0-16,23-20 1 17,35-28 14-17,35-9-8 16,-14-36 5-15,6-18-6 15,-16-7 5-16,-4-4-10 1,-38-19-1 15,-56-2 0-16,-34 0-24 16,-24-10 9-15,3-14 15 15,-10-15-6-16,0-40-1 16,-35-37 0-15,-24-41 1 0,-45-24 6 14,-59-11 0-14,-31 4 0 15,-31 15 0-15,4 8 14 15,-18 26-13-16,24 31 12 17,-7 32 13-17,15 29-16 17,13 32-10-17,31 23-6 0,14 17-49 16,-59 33-86-16,21 18-196 17,-7 1-483-17</inkml:trace>
    </iact:actionData>
  </iact:action>
  <iact:action type="add" startTime="67345">
    <iact:property name="dataType"/>
    <iact:actionData xml:id="d55">
      <inkml:trace xmlns:inkml="http://www.w3.org/2003/InkML" xml:id="stk55" contextRef="#ctx0" brushRef="#br0">7189 8032 62 0,'0'0'1890'7,"0"0"-1509"0,0 0-252 0,0 0-89 2,0 0-39-1,0 0 5-2,135-5 8 3,-62-5-7-2,3-2-5 2,-3-4-2-4,3 1-17 2,7-5-186 2,-18 3-343-1,-20-1-547-8</inkml:trace>
    </iact:actionData>
  </iact:action>
  <iact:action type="add" startTime="69935">
    <iact:property name="dataType"/>
    <iact:actionData xml:id="d56">
      <inkml:trace xmlns:inkml="http://www.w3.org/2003/InkML" xml:id="stk56" contextRef="#ctx0" brushRef="#br0">8099 7307 1134 0,'0'0'488'8,"0"0"-357"0,0 0-1-2,0 0-20 2,0 0-35 0,0 0-28 1,0 0-2-4,83-66 43 4,-41 33-22-2,3 3-13 0,17 5-20 0,-3 7-3 1,0 11 1 0,-1 7-4 0,5 0 4-1,-18 10-18 0,-11 13-12 2,-3 4-1-2,-17 9 15-1,-14 4 19 2,0 6 19 0,-7 6-6 1,-31 1-13 1,4 0-13 10,-22 0-6-20,15-7 1 0,-4-8 5 14,14-8 12-12,10-11-20 11,4-4-13-11,17-4-5 13,0-5-15-12,7 10-8 14,17 4 17-16,21 13 11-1,14 7 10 13,6 13 1-10,11 8-10 11,1 14 11-12,-19 14 9 15,-13 9-6-16,-24 10 18 16,-21 2-5-17,0-1 11 0,-52-8-6 13,-7-13 0-10,-31-18-33 11,-31-22-11-13,-79-48-159 14,30-5-383-14,4-35-1463-1</inkml:trace>
    </iact:actionData>
  </iact:action>
  <iact:action type="add" startTime="71789">
    <iact:property name="dataType"/>
    <iact:actionData xml:id="d57">
      <inkml:trace xmlns:inkml="http://www.w3.org/2003/InkML" xml:id="stk57" contextRef="#ctx0" brushRef="#br0">5815 7572 948 0,'0'0'519'9,"0"0"-397"-2,0 0-71 2,0 0 7-4,0 0 11 3,0 0-43 0,25-11 2 0,-5 1 26-3,12-5 32 4,6 0 8-1,3-2 2 0,21-4-24-2,-3 3-31 1,14-2 2 1,3 0-15 0,14 3-13-2,-7 2-3 2,-10 2-3 1,-14 3-9-2,3 5-1 10,-28 5-8-17,-2 0-9 5,-8 0 3 5,-17 0-1-5,0 10 16 2,-7 10 28 1,0 8 55 0,-7 12-3 0,-24 10-32-1,-1 14-20 1,-9 9-20 0,3 9 10 1,-7 9-5 7,0 7 5-15,0 8-3 15,7-3 6-15,10 2 2 0,11-5-2 13,10-2-4 4,7-4-8-18,7 6 0 0,31 5 7 16,14 7 5-16,24 5-11 16,14 1 10-15,14-2-2 15,38 7-5-15,27 3 2-1,32 0-9 16,3-10 0-15,-10-27 0 14,-7-26-5-14,-18-30 9 15,18-19-9-15,21-14 8 15,3-24-3-16,10-33 2 17,11-16 2-16,-7-14-8-1,-11-15-1 16,-16-11 5-16,-29-15-5 16,-20-10 5-15,-35-16 2 14,-34-11-8-15,-35-15 7 17,-7-11-7-16,-24-6-5 15,-14 3 5-16,0 9 0 0,-28 13 1 17,-17 14 6-17,-17 11-5 16,-4 24 5-15,7 24 5 15,-45-13 5-16,-76-13-5 16,-65-13-5-16,-70-8-5 17,-28 27 10-16,1 39-6-1,20 35-6 16,38 40 1-16,39 27-1 17,30 59-6-17,21 30 4 16,21 22-8-15,31 10-79 15,70 7-79-16,47-6-78 0,25-41-418 18,0-23-520-18</inkml:trace>
    </iact:actionData>
  </iact:action>
  <iact:action type="add" startTime="88987">
    <iact:property name="dataType"/>
    <iact:actionData xml:id="d58">
      <inkml:trace xmlns:inkml="http://www.w3.org/2003/InkML" xml:id="stk58" contextRef="#ctx0" brushRef="#br1">4988 1474 626 0,'0'0'315'6,"0"0"-175"1,0 0-4 1,0 0-7 1,0 0 25-3,0 0-44 3,0 0-27-3,0 0 44 4,0 0 17-5,0 0-23 2,0 0-7 1,0 0-18 1,0 0-19-4,0 0-18 4,0 0-11 0,0 0-16-2,0 0-8 0,-6 0-15 0,-12 0-3 2,11 0-6-3,-7 0 7 1,1-2-6 1,-12 0 7 0,5-3 2-1,-12 2-8 0,1-3-1 3,11 4 0-4,-1 2 0 3,-3-2 0-4,-8 2 10 2,12-3-11 1,-1 3 2 1,-3 0-1-3,3 0 5 1,-3 0-4 2,-7 0 10-1,3 0-5-1,4 0-7 0,-4 0 2 2,-3 0 10-2,10 0-2 0,-10 3-9 0,10 1 5 0,-10 5-6 2,0-2 1-2,10 4 0 0,-10-2 0 0,10 1 6 3,-10 0-6-2,10 1 0 1,-10 1 0 7,10 4 0-15,-3-4 0 16,-3 5 0-17,2 0-1 0,5 6 0 16,-12 8-1-16,1 2-7 17,4 4 8-16,-5 1-1 14,1 0 1-15,11-3-1 16,-1 0 0-15,-3-2 1 16,3 0-1-17,4 0 1 0,3-3 0 17,0 3-1-17,-3 2 1 16,3 0 0-15,0 3-5 14,-10 4 5-14,10 2 1 15,0 1-1-15,-3 0 1-1,10-2-1 16,0 3 1-15,0-7-1 14,0 4 1-14,7 1-1 15,0-1 1-16,0-1 0 16,0 0 0-15,0 1-1 16,0 0 1-17,0 0 1 0,14 3 5 16,-7 1-6-16,7 1 0 17,-4 3 0-17,4-2-1 17,0 2 6-17,3-1 4 17,4 1 0-17,-7 0-9 0,10-2 0 17,-3 0 1-17,10 1 4 17,-11-4-6-17,12-4-1 15,-1-2 1-15,-4-5 0 19,5 1 14-18,6-4-2-1,7-1-3 14,-11 0 0-14,11-2 0 17,0-4 0-17,7 0-3 16,10 0 5-16,-3-4-2 16,0 0 5-15,0-4-1 16,3 1-5-17,-3-4-8 0,7 2 1 17,-14-6 7-17,17-1-8 16,-10-1 7-16,-8 0-1 16,8-5-5-15,-14-3 0 16,7 0 0-16,0 0 1-1,-7 0 7 14,0-5-3-12,0-6-5 13,-7-4-1-14,7 0 0 15,-7-6 2-16,-3-1-1 16,3-3 10-15,0-6-3 16,0 0 1-16,0-6-3-1,-3 1-5 15,3-5 0-15,-7-2 5 17,7 0-4-17,-10-5-1 16,-4-1 7-15,3-6-7 15,-2 3 0-16,-5-4 5 16,5 3-5-14,-12 1-1-2,8-4 0 15,-10 1 2-14,2 2-2 15,1-2 2-16,4 0-1 16,-11 2 0-15,6-2 0 15,-6 1 5-15,-7-1-5-1,0-1 1 16,0-3-1-15,0-2 5 15,0-2 0-15,-7-3 0 14,-13-2-4-14,-5-4-1 14,-6-5 8-14,-3 0-1 15,-18-7 13-15,-11 2-8-1,-2 0-11 16,-11 5 24-15,3 1-8 17,-3 10 9-18,17 11 17 14,7 13-28-13,7 8 8 15,14 10-13-16,3 8-11 17,4 6-1-17,10 3-17 0,-10-1-23 17,3 3-19-17,7 2-5 16,-10-2-7-16,10 1-22 17,-10 1-36-17,10 1-27 17,0 2-22-16,1 0-62-1,2 0-1 16,4 2 43-15,-7 5 96 14,14-2 75-14,0 0 27 14,0 1-5-14,0-1 5 1,0-3 1 12,0 1 0-12,0-1 1 4,0 1 9 4,0-1 12-4,0-2 14 4,0 3 18-6,0-3 41 4,0 0 41 0,0 2 18 0,0-2-2-2,0 0-22 2,-6 0-37 0,6 0-44 0,0 3-49 0,0-1-3 9,-18 9-185-17,4-4-405 16,1 0-622-15</inkml:trace>
    </iact:actionData>
  </iact:action>
  <iact:action type="add" startTime="91459">
    <iact:property name="dataType"/>
    <iact:actionData xml:id="d59">
      <inkml:trace xmlns:inkml="http://www.w3.org/2003/InkML" xml:id="stk59" contextRef="#ctx0" brushRef="#br1">6988 1177 345 0,'0'0'411'8,"0"0"-190"-2,0 0-30 2,0 0-36 0,0 0-8 1,0 0-35-4,0 0-16 2,0 0 19 2,0 0 6-2,-10 0-31-1,10 0-23 3,-7 0 21-2,7 0 5 2,-7 0-22-2,0-2-13 0,7 2-24 2,-7 0-11-2,0 0-13-2,1 0-9 3,-5 0 5 1,-3 0 4-1,0 0 2-2,-3 7-4 2,3 5-7-1,-6 4 11 3,-5 1-9-6,-2 6 3 4,2 3-5 0,5 2 5 1,-11 4 3-4,10 3-2 3,-10 1 1 0,6-1 2 2,5 2 3-1,-1 1 5 7,-10 6-3-16,7 1 5 18,3 0-6-18,0 3-8 0,-3-1 0 16,3 4-4-15,-3 0 5 14,3 1-1-15,-3 1-5 17,3 0 1-17,-3 2 7 16,10-5 1-15,0 3 2 15,-3-3 4-16,3-1-8 0,7 1-7 17,0-5 1-17,0 0-2 16,-3-1 1-16,3-4 0 18,7-2-1-18,0 2 1 16,0-2-1-15,0 5 1-1,0-3 11 16,0 2-12-16,7-2 1 16,3 4 0-15,4-4 0 15,0 1 7-16,0-1-1 16,3 0 1-15,4-2-8 15,-4-1 2-15,-3-2-1-1,7-2 0 16,3 1 5-16,-3-5 3 17,17 2 2-17,-7-1-3 16,4-2 2-15,3 2-1 16,0-2 2-17,14-4-10 0,-1 4 5 16,1-5 3-16,0-1-3 16,0-4-5-15,4-1 1 15,-5-1-1-16,1-4 8 18,0-1 0-17,7-4-8 0,-14-2 6 13,7-5-6-13,0 0 14 15,0 0-9-16,-7 0 0 16,7-12 1-16,-7-9-5 16,7-2 5-15,-7-7-1 16,0-3 0-17,-1-2-5 0,-5-2 0 17,-8-4-1-16,-4 4 0 13,5-3-6-13,-12 1 6 15,5 3 0-16,-5-2 0 17,4-2 0-17,-10-4 0 17,0-6 0-16,3-3-6-1,4-7-6 15,-14-3 1-15,7-3 10 17,-14 1 0-17,10-3 0 16,-10-4 1-15,0-3-1 15,0-2 1-15,0-9 0 17,-17-3 0-18,3-3 0 0,-17-2 0 14,3 1 2-13,-10-3 5 15,0 5-1-15,-7 6 6 15,-7 8 12-16,7 10-10 17,7 12 10-16,4 7-11-1,-4 11-11 16,7 4-2-16,3 3-7 16,-10 2-49-16,7 2-62 16,-28-4-82-15,7 8-162 15,7 5-821-15</inkml:trace>
    </iact:actionData>
  </iact:action>
  <iact:action type="add" startTime="96153">
    <iact:property name="dataType"/>
    <iact:actionData xml:id="d60">
      <inkml:trace xmlns:inkml="http://www.w3.org/2003/InkML" xml:id="stk60" contextRef="#ctx0" brushRef="#br1">9047 6710 841 0,'0'0'273'7,"0"0"-150"2,0 0 28-3,0 0-7 2,0 0-53 0,0 0-47-1,0-17-31 0,0 6 37 2,0-1 37-3,-10-4 17 4,-4 4-7-5,7 0-15 2,-7 1-7 1,-3 1-20 0,3 0-21-1,-7 1-11 0,-3 0-14 2,-14 4-7-2,10-2 7 0,-17 5-2 1,-6-3 6-1,-12 1-7 2,-2 4 8-4,-1 0-4 4,-3 0 6-2,-4 0 2 2,4 0 7-2,3 6-2 1,-3 4-9 0,3 2-5 8,-7 4-8-16,-3 3 0 16,0 4 0-15,3 5-1 15,-3 8 0-16,4 4-1 17,-11 3 1-16,17 0 0-1,-10 5 0 15,10-7 0-14,-3 5 1 15,3 3-1-16,-3 1 0 17,-4 3-1-17,4 6 0 16,-4 2 1-15,14 2 0 15,-3 3 1-16,3 1-1 0,14 6 1 17,0 3 0-17,0 7 5 18,18 5-5-17,-4 1 0 13,3 2 1-13,11 1-1-1,-4 5 5 16,4 0-4-15,10 5 5 15,0-5-5-16,7 5 6 16,0-3-8-15,7 0 6 15,24-4-6-16,-10-4 2 16,17-2-2-15,0-9 0 15,7-4 0-16,0-6 0 0,7-4-1 17,13-6 0-17,4-2 1 17,11-4 6-17,17-3 20 17,10 2-14-16,4 1 25-1,0-4-16 15,10 0-10-14,3-5 0 15,4-5-10-16,0-5 8 17,7-8-1-17,-10-10-2 16,10-5-5-16,-7-8 11 17,-10-4-10-17,3 0-1 17,-11 0 10-17,1-9-4 0,3-9-7 16,-3-9 1-15,0-6 9 15,-7-7 5-16,3-8 6 16,-17-2-14-15,-4-5-5 16,-17-3 4-17,-3-2-5 0,-14-3-1 16,-7-4 0-16,-7-3-1 17,-7-8 0-17,-10-4 0 16,3-4-5-15,-3-5 6 1,-7-2 1 12,3 2 0-12,-10 3-1 13,0 0 0-15,-7 4 0 16,7 4 1-15,-7 2 0 15,0 2 1-15,0-4-1 14,0-4 1-14,-31-9 8 16,-21-33 14-17,-35-42 4 0,-13 6-7 16,20 14-9-15,4 20-6 15,24 39 21-16,7 2 7 16,-6-6 1-16,13 16-16 17,3 9-5-17,4 14-4 17,0 0-10-17,10 9 0 0,-17-3-5 16,-7-3-13-15,-7-1-28 15,-14-4-26-15,-10 2-37 15,3 8-26-16,-17 19-42 18,14 11-175-17,17 10-744-1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03T03:17:59.44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8104">
    <iact:property name="dataType"/>
    <iact:actionData xml:id="d0">
      <inkml:trace xmlns:inkml="http://www.w3.org/2003/InkML" xml:id="stk0" contextRef="#ctx0" brushRef="#br0">10494 2219 136 0,'0'0'55'8,"0"0"-55"-3,0 0-30 5,0 0-79-9</inkml:trace>
    </iact:actionData>
  </iact:action>
  <iact:action type="add" startTime="18398">
    <iact:property name="dataType"/>
    <iact:actionData xml:id="d1">
      <inkml:trace xmlns:inkml="http://www.w3.org/2003/InkML" xml:id="stk1" contextRef="#ctx0" brushRef="#br0">10494 2219 38 0</inkml:trace>
    </iact:actionData>
  </iact:action>
  <iact:action type="add" startTime="18418">
    <iact:property name="dataType"/>
    <iact:actionData xml:id="d2">
      <inkml:trace xmlns:inkml="http://www.w3.org/2003/InkML" xml:id="stk2" contextRef="#ctx0" brushRef="#br0">10494 2219 38 0,'-25'-158'274'2,"25"158"-100"-2,0 0-29 0,0 0-13 11,0 0-22-9,0 0-16 4,0 0 7 2,0 0 1 0,0 0 0 0,0 0-16-2,0 0-12 3,0 0-25-1,0 0-8 0,0 0 8-3,0 0 2 3,0 0-1 0,0 0-6 0,0 0-9 0,0 0-27-2,0 10-8 3,-6 8 9-2,-1 9 35 1,0 7-5-2,0 3-11 4,7 9 19-4,-7 2-31 3,-4 4 9-3,5 1-9 7,-1 2 5 4,0 2-6-16,7-3 5-1,-7-3-6 16,7-1-5-16,-7-5 10 16,-4-4 6-15,11-8-1 15,0-5-11-15,0-6-4 15,0-4-7-15,0-8 6-1,0-1-6 14,0-5-1-13,0-3 0 5,0 3 5 4,0-4-5-4,0 0 5 4,18 0 7-6,-4 0 10 4,17 0 30 0,7 0-18 7,14 0-10-14,0-10-8 15,0 2-8-15,13-1-8 14,4 3 6-14,4 1-6 15,-4-3 0-15,4 5 0 16,3 1 0-17,-3 2 0 1,3 0 0 14,-3 0 0-15,3 0-1 16,14 0 1-16,-11 0 0 17,18 0 0-17,3 0 0 2,-13 0 0 13,10 2-1-14,0 7 1 14,0-2 0-14,-7-2 0 15,-7 0-1-16,7-3 1 17,-18 1-1-17,11-3 0 16,0 0 0-15,-10 0 0 16,3 0 0-16,-10 0-1-1,3 0 0 14,-3 0 1-13,10 0 0 15,-10 0-1-15,3 0 0 15,4 0 0-16,3 0 1 16,-4 2 0-15,11-2 0 15,-6 2 0-15,2 3-1-1,-10 0 1 16,-3 3-1-15,-7 0 0 15,-7-1 0-15,0-1 1 14,3-4 0-14,-3 1 0 15,7-3 0-15,-7 0 1-1,0 0-1 15,6 0-1-14,-6 0-5 15,-7 2-2-15,0 1 7 15,0-3 0-15,0 0 0 14,-7 0 1-14,7 0-1 0,0 0 1 14,7 0 0-13,0 0 0 13,-7-8 1-14,7 3-1 15,-7 0 0-16,0 0 0 15,0 2 0-14,-7 3-1 16,-10-2 1-16,3 2 0-1,-3 0-1 16,-4 0 0-16,-3 0 1 16,3 0 0-15,-4-3 0 15,5 3 0-15,2 0 0 14,-2 0 0-14,2-2 0 0,4 2 0 14,1 0 0-14,-5 0 0 15,-3 0 0-16,-3 0-1 16,3 0-23-15,-3 0 8 15,-3 0 4-15,2 10-3 14,1 0 14-14,-4-2 0 0,-3-2 0 15,0-1 1-15,3-1-2 14,-10-2-4-15,-7-2 5 17,0 0 1-16,0 0 0 2,7 0 6 5,-7 0 0-2,0 0 1 2,0 0-6 0,0 0 1 0,0 0 4 0,7 0 0-2,-7 0 0 4,7-11 0-2,0 0-5 1,3-5 9 8,-3-2-4-16,-7-5 0 15,7 1-5-15,0-6 8-1,-7 3-7 15,7 0-1-14,-7 3 1 15,0-1-1-15,7 0-1 15,-7-2 1-15,10 0 0-1,-10-3-1 15,7-2 0-14,-7 3 0 15,7-7 1-16,-7 1-1 16,0 1 1-15,7-4-1 15,-7-1-1-15,7-3 1 14,-7 2 0-14,7-3 0 15,-7 5 0-15,10-1 0-1,-10 2 0 16,0 2 0-16,0 1 0 17,0-4 0-16,0 4 0 15,0-3-1-15,0-1-11-1,0 1 6 15,0 3 5 1,0-1 0-15,0 2 0-1,0 1 0 16,0 0-1-15,0 2 1 15,-10 1-5-16,3-1 5 17,7 3 0-16,-7 2-6 1,0 1 7 12,0 1-1-14,0 3 0 16,-10 4-1-15,17 0 1 15,-7 5 0-15,7-1 1 14,-7 4 0-14,7 1-1 15,0 0 1-15,-7 4 0-1,7 1 0 16,0 0 0-15,0 0 1 4,0 0 12 5,0 0-4-4,-7 0 1 4,7 0-1-6,-10 0 6 4,3 0 3 0,0 0 0 7,-7 0-16-14,-10 0 4 15,3 0-4-16,-10 0 5 16,3 0 7-15,-10 0-7 15,-7 0 5-15,-7 0 0 14,-17 1-3-14,10 3-3-1,-13-3 4 16,-4-1 3-15,-7 0 2 15,3 0-3-15,-10 0 0 14,0 0-1-14,0 0-10 15,-7 0 1-15,7 0-1 0,0-5 11 13,11 0 5-12,-4-2-4 14,-7 0-7-15,0 2-6 14,0-1 0-14,-7 6-1 14,-7 0 0-14,0 0 0 16,-17 0 1-16,10 2-11-1,-6 12-8 15,-4-5 8-14,24 0 10 14,0-3-6-14,7 0 7 15,17-4 0-15,-3 1 0 15,4-3 0-15,2 0 0 14,5 0 0-13,-5 0 0-2,12 0-1 15,-1 0 1-14,7 0 0 15,-10-5 0-15,10-6-5 15,0 1 4-15,7 1 1 15,-14 4-1-15,7 0-5-1,0 5 0 17,-7 0 6-17,-3 0-15 14,10 0 6-13,-7 0 7 15,0 10-8-15,1-3 3 15,6 4-2-15,-4-5 3 15,11 2 5-15,4 0-5 0,10-1-2 13,-7-1-1-13,10-1 2 15,-3 2 6-15,7-4 0 15,3-1-1-15,0 0-7 15,4-2-16-15,-4 4 4-1,-10-4 0 16,0 0-1-15,10 0 16 14,-17 0-1-14,10 0 5 14,-10 0-43-14,7 0 31 15,-7 0 13-15,3 0 0 15,-3 0 0-15,7 0-5-1,-7 0-9 16,17-6-14-16,1 1 23 16,-5-1 5-15,5-4 1 15,2 1 0-15,4-1 1 16,-6-2 0-16,2 1 8-1,5 4-9 14,-1-1 0-13,-4 6 0 15,5-2 0-15,-1 4-10 15,-10 0 8-15,10 0-4 15,0 0 6-16,-3 0 0 1,3 0-1 14,7 0 1-13,7 0 0 13,-7 0 0-15,-4 0 1 6,11 0-1 4,0 0 1-6,0 0-1 4,0 0 0 0,0 0 0 0,0 0 1-1,0 0-1 0,0 0 0 1,0 0 1 0,0 0 0 0,0 0-1-2,0 0 6 4,0 0-6-4,0 0 8 3,0 0 0-4,0 0-1 3,0 0 2 0,0 0 7 0,0 0-1-1,0 0-7 0,0 0-8 3,0 0 0-4,0 16-11 0,0 14 11 2,0 14 32 6,0 12 33 3,0 18-4-17,0 12-31 0,0 11-9 17,-20 12-6-16,6-1-2 16,-3-1-8-17,3-17-5 15,14-19-69-13,14-29-183-2,17-32-604 0</inkml:trace>
    </iact:actionData>
  </iact:action>
  <iact:action type="add" startTime="30882">
    <iact:property name="dataType"/>
    <iact:actionData xml:id="d3">
      <inkml:trace xmlns:inkml="http://www.w3.org/2003/InkML" xml:id="stk3" contextRef="#ctx0" brushRef="#br0">5622 2539 449 0,'0'0'244'7,"0"0"-138"0,0 0-7 0,0 0-11 1,0 0-37 0,0 0-28 0,0 0 25-2,0 0 53 3,0 0 47-2,0 0 4-1,0 0-6 2,0 0 0 0,0 0-34 0,0 0-28-1,0 0-18 1,0 0-19 0,0 0 1 1,0 0-17-5,0 0-17 4,0 0-5 0,0 0-8 1,0 0 6-4,0 0-6 3,0 0 8 0,0 0 8 0,0 0 14 0,0 0 4-2,0 0-1 3,0 0-3-2,0 0-10-1,0 0-9 3,7 0-6-2,0 0 3 1,3 4 10-1,4-4 11 1,0 1 8-1,-8-1 4 3,19 0-11-6,-11 0 1 5,-1 0-3-2,5 0-15 2,-4 0-1-4,10 0-1 3,-3 0 1 0,-1 0-1 0,4 4-1 0,-3-2-1-1,3 0 2 2,-3 1-1-3,10-1 1 1,-10-2 5 0,3 3 0 1,8-1-5 0,-5 1-2-2,-3-1-1 3,-3 2 0-2,10 0 0 3,-10 1-7-6,10-1 10 6,-3 4-2-4,3 1 4 2,0-4-1 0,-3 2-4-2,3-2-2 2,0-3-6 2,-3 3 8-3,-4-2-3 4,-3-1 0-6,3-2-4 7,-3 3 4-11,3-3 3 15,4 0 1-15,10 0 4 15,0 0-4-15,-4 0 4 14,11 0-7-14,0 0 0 15,0 0-6-14,-7 0-1-2,1 0 1 15,-1 0 1-13,-4 0-1 12,4 0-1-13,-7 0 6 15,7-3-6-14,-10 1 0 13,10-1 2-12,0 1-1-2,0-3 5 12,-10 2-5-10,10 1-1 10,-7-4 0-12,4 5 0 15,-4 1 1-15,7-3 0 14,-10 3 0-14,10 0 0 15,-7 0-1-12,-3 0 1-4,3 0 8 13,0 0-8-11,3 0 0 12,-2 0 1-12,13 0 4 13,-7 0-5-14,14-2 11 15,-7-1-1-12,6 0 7-4,1 3-5 13,0 0-5-11,0 0-2 12,0 0-6-11,0 0 2 11,0 0 4-13,10 0 6 14,-10 0-11-13,7 0 6 14,-7 0-6-15,7 0 0-1,3 0 1 15,-3 0-1-12,6 0 8 11,5 0-2-13,-5 0-1 14,1 11-5-13,3-2 0 13,-3 1 5-12,-7 3 0-3,3-5-5 14,-10 1 1-11,7-1-1 10,-14 0 0-11,0-1 0 13,-7 1 10-14,-3-1-5 15,-11-2-6-12,-3 1 1-4,-4-1 0 12,-10-3 0-7,0 1 0 7,0-3 0-11,-7 0 9 15,0 0-4-16,0 0 6 4,0 0-6 4,0 0 0 1,0 0-6-2,0 4-22 1,-7 5-117 6,-45 10-157-12,7-2-364 12,-14 1-737-12</inkml:trace>
    </iact:actionData>
  </iact:action>
  <iact:action type="add" startTime="35895">
    <iact:property name="dataType"/>
    <iact:actionData xml:id="d4">
      <inkml:trace xmlns:inkml="http://www.w3.org/2003/InkML" xml:id="stk4" contextRef="#ctx0" brushRef="#br0">18058 2704 373 0,'0'0'201'8,"0"0"-19"1,0 0 49-2,0 0 13 1,0 0-10-2,0 0-55 5,0 0-25-6,0-13-28 1,0 10-22 2,0 3 14 0,0 0-16 0,0 0-26-1,0 0-27 1,0 0-20-1,7 0-10 3,13 0 2-6,12 0 54 4,12 0 16 1,8 0-28-2,7 3-25-1,0 2 1 2,10 5-2 1,-3 2-7-2,3 3 0 1,4 3-13-2,3 3-5 4,7 2 13-4,4-4 6 4,20-2-1-6,4-1-4 11,6-4 5-14,11 1-13 14,0 2 0-14,28 7-18 15,24 7 12-15,41 4 0 15,4-1-1-15,-7-4-5 15,-10-7-5-16,-14-13 5 16,6 1 0-15,11-2 0-1,-17-2 0 16,0 1 0-15,-7-1-5 15,-4-4 0-16,-3-1 22 17,0 0-8-16,-31 4 13 0,-38-3 5 13,-28 5-10-12,-25 5-8 13,19-1-6-14,-5 2 1 14,11 1 2-14,-14-3-3 15,-17-4 9-15,-7 2 12 14,-10-3 21-14,-4-2 1 16,-10-1-28-16,-4-2 2-1,-10 4-8 15,7-4-5-14,-7 0 4 15,-7 1-1-15,10-1 1 3,-10 0-7 7,7 4-2-9,-7-4-7 6,0 0 5 0,0 2-5 0,0-2 9-1,0 0-8 0,0 0 13 3,0 0-8-4,0 0 2 0,0 0-3 2,0 0 5 0,0 0-1 0,0 0-4-1,0 0-4 0,0 0-1 1,0 0 7 1,0 0-8-4,0 0 0 5,0 0-35-4,0 0-91 2,-62-2-126-2,3-9-254 9,-14-5-1304-14</inkml:trace>
    </iact:actionData>
  </iact:action>
  <iact:action type="add" startTime="56303">
    <iact:property name="dataType"/>
    <iact:actionData xml:id="d5">
      <inkml:trace xmlns:inkml="http://www.w3.org/2003/InkML" xml:id="stk5" contextRef="#ctx0" brushRef="#br0">8023 6378 633 0,'0'0'161'8,"0"0"-89"0,0 0 22-2,0 0-23 2,0 0-30 1,0 0 8-2,-28-44 23 0,28 39 41 0,-10-1 13 1,10 0-1 0,-7 1-42 0,7-2-13-2,-7 1 2 2,0 1-6 0,0 0-15 0,-7 0-6 0,4 0 14-2,-4 3-4 5,0-1-9-6,-3-1-30 1,-4 0 18 2,1 3-10 0,-5 1-8 0,-6 0-7-2,4 0 3 3,-12 0 2-2,1 0-6 3,-7 1 21-6,11 10 4 4,-11 1-10 0,7 0 7 0,7 2 23-2,-7-5-18 2,10 5-18 0,-3-5-8 0,10 1 0 0,-3 2-3-2,3 2-4 3,4 4-1-2,3-1-1-1,0 6 2 2,0-1-1 0,4 1-1 0,3 2 0-2,0 0 0 4,7 1 1 25,0 2-1-34,0-4 8-1,0 4-1 0,14-4-7 0,-4 3 1 15,11-3 5-14,-7-1 2 5,3 0-7 3,-3-3 8 2,7 0-2-6,3 0 4 9,-3-2 6-11,3-1 1 9,-3 1-3-9,10 0 3 10,0-2 6-9,-3-3-5 10,3 3-2-11,-10 0-11-3,10-4-5 12,-11-2 5-7,12 1-4 7,-12-3 6-9,11-2 4 12,1-1 8-12,2 1-2 10,-3-5-9-9,7 4-3-4,0-1 0 12,-10 1-6-7,10-3 1 7,0 0 0-8,0-2 0 10,7 0 8-11,-10 0 1 9,10 0 5-8,0 0-3 9,-7 0-1-9,7 0-10-4,-7-4 5 13,-3 0-6-8,3 3 1 6,0-3-1-7,0-1 1 9,7-2 6-9,0 0-1 9,0-3-5-11,-11 3 0 13,-3-4 0-11,1 3 5-4,-5 4-5 14,-2-5-1-12,-5 4 0 11,-6-2 1-11,10 2-1 13,-10 0 2-12,4-3-2 10,2 2 1-10,-6-3 0-2,3-1 5 12,-10 1-5-9,7-2 5 9,0-4-5-10,-4-3 11 11,4-2-5-12,-14 0-1 12,7-5 0-11,-7 3-5-2,0-1 0 13,0 0 5-11,0 1 0 11,-7 0 9-12,-17-2-1 12,-4 0-4-11,-10-4 1 10,-7 0-10-10,0-3 5 12,-7 4-5-13,-6 1 1-2,-1 9 8 16,-10 6-4-15,-14 7-5 14,3 4 1-13,-3 0 4 14,0 0-5-15,10 0 5 12,4 0-6-9,17 0-1-4,0-3-68 13,-21-4-94-10,4 2-176 13,17-3-1075-15</inkml:trace>
    </iact:actionData>
  </iact:action>
  <iact:action type="add" startTime="63999">
    <iact:property name="dataType"/>
    <iact:actionData xml:id="d6">
      <inkml:trace xmlns:inkml="http://www.w3.org/2003/InkML" xml:id="stk6" contextRef="#ctx0" brushRef="#br0">7397 6654 508 0,'0'0'288'10,"0"0"-170"-4,0 0 24 0,0 0 65 3,-149 63-38-2,83-35-13 1,-17 10-6-2,0 8 27 2,-21 8-10 0,-6 14-45 0,-32 31-39-3,-38 42-8 5,-52 57 4-3,-21 37-21 0,8 29-22 2,13 3-21 7,38-7 4-15,7 7-10 14,14 4 3-14,24 2-5 15,32-9 2-15,34-19 0 15,38-34-9-15,31-50-1-1,14-48 0 15,0-39-43-14,52-22-128 15,7-12-185-15,-14-17-404-1</inkml:trace>
    </iact:actionData>
  </iact:action>
  <iact:action type="add" startTime="64618">
    <iact:property name="dataType"/>
    <iact:actionData xml:id="d7">
      <inkml:trace xmlns:inkml="http://www.w3.org/2003/InkML" xml:id="stk7" contextRef="#ctx0" brushRef="#br0">4892 11029 1262 0,'0'0'536'7,"0"0"-446"-3,0 0-27 4,0 0 21 0,0 0-9 0,0 0 15-3,200 0-57 4,-134 0-16-1,10 0-5 0,-10 0-11-1,3 0 0 0,-17 0-1 0,-7-5-11 2,-17 0-11-3,-4-6 0 2,-17-4 15 0,-7-2 5 0,0-6-8-2,-7-2-15 3,-24 0-8-2,-14 4-2 3,-14 9 3-6,0 7 20 4,-17 5 12 0,10 17 42 0,0 27 28-2,4 14 19 2,10 9-11 0,7 7-11 0,25 3-27 0,2-1-21 0,18-3-7 6,18-2-7-13,33-12-5 14,8-2-37-14,62-5-144 15,-17-14-349-16,-7-15-580 1</inkml:trace>
    </iact:actionData>
  </iact:action>
  <iact:action type="add" startTime="65605">
    <iact:property name="dataType"/>
    <iact:actionData xml:id="d8">
      <inkml:trace xmlns:inkml="http://www.w3.org/2003/InkML" xml:id="stk8" contextRef="#ctx0" brushRef="#br0">6196 9425 857 0,'0'0'798'8,"0"0"-523"0,0 0-96 0,0 0-117-2,0 0 56 2,0 144 17 0,-7-57-30 0,-7 16-13-2,4 5-42 3,-4 4-24-1,7-7-17 2,7-9-9-7,0-10-38 5,7-21-125 0,17-20-176 0,4-22-286-1,3-18-296-6</inkml:trace>
    </iact:actionData>
  </iact:action>
  <iact:action type="add" startTime="65831">
    <iact:property name="dataType"/>
    <iact:actionData xml:id="d9">
      <inkml:trace xmlns:inkml="http://www.w3.org/2003/InkML" xml:id="stk9" contextRef="#ctx0" brushRef="#br0">6591 10304 1761 0,'0'0'387'16,"0"0"-138"-15,0 0-83 4,0 0-102 3,0 0-64 0,0 0-40-2,0 0-174 2,17-96-346 1,-10 47-364-8</inkml:trace>
    </iact:actionData>
  </iact:action>
  <iact:action type="add" startTime="66014">
    <iact:property name="dataType"/>
    <iact:actionData xml:id="d10">
      <inkml:trace xmlns:inkml="http://www.w3.org/2003/InkML" xml:id="stk10" contextRef="#ctx0" brushRef="#br0">6829 9661 1543 0,'0'0'502'16,"0"0"-358"-15,0 0-100 15,0 0-44-15,0 0 0 0,0 0 27 8,0 0-14-4,166 30 2 3,-114-20 6 1,7-2-7 8,0-3-14-16,-7 0-1 15,-7-2-49-16,-7-3-51 17,-14 2 28-16,-10 3 30-1,-14 1 16 15,0 1-4-14,0 5 17 15,0 6 14-15,-14 13 100 15,-17 14-3-15,-14 10-2 14,0 11-20-13,0 7 11-2,0 3-26 15,7-2-22-14,3 0-26 15,11-6-12-16,3-8-6 16,4-6-90-15,3-13-172 15,7-9-216-15,0-23-285 0</inkml:trace>
    </iact:actionData>
  </iact:action>
  <iact:action type="add" startTime="66364">
    <iact:property name="dataType"/>
    <iact:actionData xml:id="d11">
      <inkml:trace xmlns:inkml="http://www.w3.org/2003/InkML" xml:id="stk11" contextRef="#ctx0" brushRef="#br0">6777 10044 1356 0,'0'0'512'7,"0"0"-477"1,0 0-12-1,0 0 17 1,187 0-12-2,-104 0-15 3,0 0-13-2,-3 0-19 2,24-5-102-3,-28-3-208 3,-10-2-467-7</inkml:trace>
    </iact:actionData>
  </iact:action>
  <iact:action type="add" startTime="66564">
    <iact:property name="dataType"/>
    <iact:actionData xml:id="d12">
      <inkml:trace xmlns:inkml="http://www.w3.org/2003/InkML" xml:id="stk12" contextRef="#ctx0" brushRef="#br0">7764 9737 1185 0,'0'0'661'2,"0"0"-430"-1,0 0-39 13,0 0-96-13,0 0-84 15,0 0-12-16,0 0-27 7,45-15 27-1,-25 10 15 3,11-3-5 2,7 0-9 6,7-2 6-16,-3 3-7-1,-4-3-21 16,0 8-10-15,-14-1-4 14,-3 3 14-14,-14 0 11 15,0 0-1-15,-7 3 10 14,0 9 1-14,0 8 43 15,0 7 40-15,-7 11 1-1,-7 10-17 16,-17 7-27-15,3 9-13 15,-3 7-7-16,0 5-12 16,3 0-2-15,-3 2-6 15,10-4-87-15,-3-11-86-1,17-12-110 16,-6-16-106-15,13-14-271 14,-7-18-231-14</inkml:trace>
    </iact:actionData>
  </iact:action>
  <iact:action type="add" startTime="66932">
    <iact:property name="dataType"/>
    <iact:actionData xml:id="d13">
      <inkml:trace xmlns:inkml="http://www.w3.org/2003/InkML" xml:id="stk13" contextRef="#ctx0" brushRef="#br0">7687 10069 1099 0,'0'0'412'1,"0"0"-235"1,0 0-82 7,0 0-33-4,0 0-29 4,142-48-17-1,-83 43-11 1,3 0-5-5,-3 5-62 4,7 0-75 0,10 0-135 0,-17 0-276-2,-14 0-241-4</inkml:trace>
    </iact:actionData>
  </iact:action>
  <iact:action type="add" startTime="67132">
    <iact:property name="dataType"/>
    <iact:actionData xml:id="d14">
      <inkml:trace xmlns:inkml="http://www.w3.org/2003/InkML" xml:id="stk14" contextRef="#ctx0" brushRef="#br0">8428 9845 93 0,'0'0'1152'16,"0"0"-828"-15,0 0-104 15,0 0-87-15,0 0-33 0,0 0-27 8,0 0 24-2,0 0 11 0,0 0-11 0,0 0-29 1,0 5-16 1,0 6-11-4,0 5 35 4,0 6-9-2,-17 8 4 7,10 2-22-13,-7 6-4 14,0 2-19-14,-3 0-5 15,3-1-6-15,7-1-3 15,0-8-6-16,-3-3-5 16,10-9 0-15,0-6-1 16,0-4 0-16,0-6-1-1,0-2 0 15,17 0 1-14,4 0 16 4,17 0 13 5,7-8-11 7,0-4-8-16,7-3-9 15,0 0-1-15,-7 3-6 14,-7 4-30-14,-11 3-39-1,-3 2-65 16,-3 3-52-15,-10 0-46 14,-4 0-266-14,-7 0-342-1</inkml:trace>
    </iact:actionData>
  </iact:action>
  <iact:action type="add" startTime="67595">
    <iact:property name="dataType"/>
    <iact:actionData xml:id="d15">
      <inkml:trace xmlns:inkml="http://www.w3.org/2003/InkML" xml:id="stk15" contextRef="#ctx0" brushRef="#br0">8739 9871 1346 0,'0'0'340'2,"0"0"-178"4,0 0-27 2,0 0 97-3,0 0-65 4,0 0-15-1,31 173-27 1,-31-110-13-4,0 3-54 3,0 2-22-1,0-3-21 2,0-7-8-3,0-8-7 2,0-8-11 0,0-10-83 0,0-15-100-1,14-17-140-1,-7-11-185 5,11-16-347-11</inkml:trace>
    </iact:actionData>
  </iact:action>
  <iact:action type="add" startTime="67912">
    <iact:property name="dataType"/>
    <iact:actionData xml:id="d16">
      <inkml:trace xmlns:inkml="http://www.w3.org/2003/InkML" xml:id="stk16" contextRef="#ctx0" brushRef="#br0">9231 9881 1197 0,'0'0'605'7,"0"0"-481"-1,0 0-48 2,0 0 9 1,0 0-7-2,0 0-50-2,0 0 6 3,166-14-16 1,-128 13-9-1,-10 1-9-2,3 0-1 2,-11 0 0 0,-2 0-6-1,-4 0-6 0,-8 6-8 3,-6 5-1-5,0 1 13 5,0 1 9-6,-20 2 36 5,-5 2 3-2,-13-1 0 1,11-1-4-1,-4-2-1 1,10-3-7 1,-3-2-8-2,17-3-4-1,7-3-6 2,0-2-4-1,0 5-5 2,0 0-29-3,14 7 12 1,10 6 17 1,-3 5 16 0,10 7-10-1,0 2 15 11,-10 3 2-18,-8 1 1 16,5-4-2-15,-11-1-7 15,-7-5-6-15,0-4 0 15,-32-2 3-15,-12 1-12-1,-74-7-91 16,14-4-193-15,-3-10-588-1</inkml:trace>
    </iact:actionData>
  </iact:action>
  <iact:action type="add" startTime="68761">
    <iact:property name="dataType"/>
    <iact:actionData xml:id="d17">
      <inkml:trace xmlns:inkml="http://www.w3.org/2003/InkML" xml:id="stk17" contextRef="#ctx0" brushRef="#br0">10054 11106 1039 0,'0'0'564'6,"0"0"-438"2,0 0 42-3,0 0-29 3,0 0-32 0,0 0-15 0,0 0 26-1,52-28-16 1,-31 6-32 0,3-5-31 0,4-6-26-1,10 0-12 0,0 3-1 2,-10 2-9-4,3 9-22 2,-7 6-14 1,-3 10-7-1,-7 3-6 1,-8 0 0-1,12 11 26 1,-4 8 11 1,-1 7 21-1,5-1 17-3,-11 0 21 2,13-3-4 3,5-1-8-2,2-9-1-2,11-1 5 1,0-6 4 1,14-5-15 1,0 0 5-2,0 0-24 0,-7-16-80 2,-7-9-128-3,-7 5-149 0,-24 5-406-5</inkml:trace>
    </iact:actionData>
  </iact:action>
  <iact:action type="add" startTime="69209">
    <iact:property name="dataType"/>
    <iact:actionData xml:id="d18">
      <inkml:trace xmlns:inkml="http://www.w3.org/2003/InkML" xml:id="stk18" contextRef="#ctx0" brushRef="#br0">10141 11660 684 0,'0'0'389'8,"0"0"-258"0,0 0 27 1,0 0-8-6,0 0-86 6,0 0 0-1,0 0 58 0,0 9 16-2,17-9-18 1,4-13 24 3,3-2-54-3,14-1-55-1,-3-1-11 4,3 2-24-4,-7 5-17 3,-3 7-22-3,-4 3 19 1,-10 0-2 2,-1 0 8-2,12 10 4-1,-11 6 10 2,-8 3 13 1,19 2 13-2,-12-2 16-1,1 3-7 1,11-8 1 2,6 1 2-1,3-8-1-2,11-2-6 2,7-5-13 0,0 0-13 1,10 0-5-3,4-17-101 3,-14-1-227-3,-14 1-672-6</inkml:trace>
    </iact:actionData>
  </iact:action>
  <iact:action type="add" startTime="72106">
    <iact:property name="dataType"/>
    <iact:actionData xml:id="d19">
      <inkml:trace xmlns:inkml="http://www.w3.org/2003/InkML" xml:id="stk19" contextRef="#ctx0" brushRef="#br0">11739 11013 1633 0,'0'0'521'8,"0"0"-468"0,0 0 15 0,0 0 12-2,0 0-66 2,-76 134-12 0,76-116-2 0,0-9-12-1,0-4-28 1,0-5 15-1,0 0 6 3,18 4 19-5,2 1 7 3,4 2 14-1,11 6 4 1,3 2-10-2,7 5 4 2,-7 2 6 0,-10 6-4 0,-4 2 7 0,-10 5 12-2,0 5 11 2,-14 3 4 2,0 6-9-5,0 1-15 12,-21 0-11-16,-10-4-6 14,3-6-14-14,-3-10-28 15,-7-9-55-15,-14-21-55 15,7-18-189-13,11-20-594-3</inkml:trace>
    </iact:actionData>
  </iact:action>
  <iact:action type="add" startTime="72459">
    <iact:property name="dataType"/>
    <iact:actionData xml:id="d20">
      <inkml:trace xmlns:inkml="http://www.w3.org/2003/InkML" xml:id="stk20" contextRef="#ctx0" brushRef="#br0">11732 10986 1455 0,'0'0'285'2,"0"0"-207"2,0 0-23 6,170-5-36-3,-101 5-19 2,11 15-68-4,-11 8-160 4,-10 0-354-9</inkml:trace>
    </iact:actionData>
  </iact:action>
  <iact:action type="add" startTime="72804">
    <iact:property name="dataType"/>
    <iact:actionData xml:id="d21">
      <inkml:trace xmlns:inkml="http://www.w3.org/2003/InkML" xml:id="stk21" contextRef="#ctx0" brushRef="#br0">12559 11948 1422 0,'0'0'485'4,"0"0"-307"8,0 0-24-10,0 0-114 4,0 0-39 0,0 0 0 2,21-129 0 0,-10 100 1 1,-5 6 6-4,1 7 10 4,-7 9 18-2,0 1 4 2,0 6-2-4,0 0-14 2,0 0-24 2,0 8-17-1,0 13 17-1,0 7 9 0,0 5 16 3,-7-1-25-4,7-5-14 0,0-11-135 2,0-9-194 0,0-7-531-7</inkml:trace>
    </iact:actionData>
  </iact:action>
  <iact:action type="add" startTime="73138">
    <iact:property name="dataType"/>
    <iact:actionData xml:id="d22">
      <inkml:trace xmlns:inkml="http://www.w3.org/2003/InkML" xml:id="stk22" contextRef="#ctx0" brushRef="#br0">13037 11036 1575 0,'0'0'673'4,"0"0"-560"-4,0 0-43 8,0 0-40 1,0 0-12-2,0 0 25-1,187-2-5 2,-128-1-6 0,6-2-16 0,5 0-4-2,-5-3-11 2,-13 1-1 0,-7 2 1 0,-7 0-1 4,-14 2-7-7,-17 3-2 0,0 0 9 5,-7 0-1-6,0 0 0 4,0 0-17 0,0 5 18 0,-14 21 1-2,-10 11 105 2,-7 13-11 1,3 9-21-2,-3 9-33 2,-7 5-8 4,11 5-16-11,-5 4-17 12,5 4-15-12,-4-5-60 14,17-10-62-13,-11-13-112-2,12-19-275 11,6-23-304-8</inkml:trace>
    </iact:actionData>
  </iact:action>
  <iact:action type="add" startTime="73496">
    <iact:property name="dataType"/>
    <iact:actionData xml:id="d23">
      <inkml:trace xmlns:inkml="http://www.w3.org/2003/InkML" xml:id="stk23" contextRef="#ctx0" brushRef="#br0">13023 11303 1500 0,'0'0'536'6,"0"0"-508"1,0 0 40 1,0 0 22 0,208 3-58 1,-132-3-27-1,3 0-5-2,-9 0-47 4,20 0-124-4,-32-6-151 0,-6-8-369-5</inkml:trace>
    </iact:actionData>
  </iact:action>
  <iact:action type="add" startTime="73721">
    <iact:property name="dataType"/>
    <iact:actionData xml:id="d24">
      <inkml:trace xmlns:inkml="http://www.w3.org/2003/InkML" xml:id="stk24" contextRef="#ctx0" brushRef="#br0">13881 11003 796 0,'0'0'744'8,"0"0"-549"1,0 0-56-3,0 0-61 0,0 0-51 2,0 0-15 0,0 0 1 2,111-40 24-6,-73 35 48 4,7 0-36 9,-10 3-27-14,-4 2-10 11,7 0-5-11,-17 0-5 11,-4 17 18-11,-10 8 15-3,-7 8 38 13,0 12 29-9,-24 13 11 9,-21 15-21-10,-14 13-11 10,-7 7-5-10,-3 2 24 12,10-6 11-12,14-11 17-3,14-17-32 13,24-14-63-10,7-11-32 10,0-9 1-9,31-4-1 10,7-3-1-12,14-4-1 15,14-9 0-16,10-2-38-1,3-3-85 14,11 6-145-12,-13 0-329 14,-26-1-1055-14</inkml:trace>
    </iact:actionData>
  </iact:action>
  <iact:action type="add" startTime="81289">
    <iact:property name="dataType"/>
    <iact:actionData xml:id="d25">
      <inkml:trace xmlns:inkml="http://www.w3.org/2003/InkML" xml:id="stk25" contextRef="#ctx0" brushRef="#br0">12411 10475 717 0,'0'0'219'7,"0"0"-123"1,0 0 27 0,0 0 16-2,0 0-51 2,0 0-40 0,-59-91 22 0,48 78 31-2,-2 4 1 4,-1-2 1-4,-4 1-16 2,-2 3-18-2,-11-1-20 2,3 6-7 0,-3-1-26 0,-14 3-7-2,-14 0-9 2,0 3 15 1,-17 17-6-3,3 5-2 1,-10 8-7 2,0 4 21-2,-14 7 1 1,7 6 5-2,-7 3 12 4,18 4-3 8,-4 1 14-17,14 5-16 15,17 3-16-15,7 7-6-1,0 10-5 16,10 7 1-16,4 7-7 16,10-2 6-15,-3-1-5 15,17-4-1-15,7 1-1 14,0-6 16-14,14 3 0 15,24 1 2-15,21 1 10-1,10 4-10 16,11-2 15-16,27 1 1 16,11 1-13-15,10-7 6 15,27 12 13-15,25 5-3 15,21 3-15-15,7-3 4-1,-35-21 4 16,-45-25-5-15,-42-20-12 14,21-1-4-14,35 4-3 15,42-9 0-15,40-6 12 15,-12-21 18-16,-12-5 7 16,-23-17 16-15,3-16-7-1,0-11-31 16,-7-11-20-16,-4-10 7 16,-27 0-8-15,-31 3 7 15,-21 5-7-15,-21-9-14 15,21-34 1-15,-4-42 4-1,11-39 9 16,-21 10 1-15,-38 33 7 14,-24 40-8-14,0 26 6 15,-14-5 4-15,0-14-1 15,-7-15-7-15,-38-17 5 14,-14 10 4-14,-31-8-11-1,-34-15 1 17,-63 5 10-16,-52-17-10 14,-31 19 7-14,11 30-8 14,27 34 2-14,38 27-1 16,7 16 9-16,1 19-10-1,6 3 0 15,0 20 0-14,3 10-6 15,-3-2-43-16,32-11-75 16,6 1-124-15,52-9-245 15,24-4-683-15</inkml:trace>
    </iact:actionData>
  </iact:action>
  <iact:action type="add" startTime="98624">
    <iact:property name="dataType"/>
    <iact:actionData xml:id="d26">
      <inkml:trace xmlns:inkml="http://www.w3.org/2003/InkML" xml:id="stk26" contextRef="#ctx0" brushRef="#br0">8158 7838 557 0,'0'0'486'8,"0"0"-385"2,0 0-32-6,0 0 8 4,0 0-25 0,0 0-33 0,0 0-10-2,0-5 3 2,0 2 70 0,-7-2 13 0,0 0 12-1,7 3 1 1,-7-3-15-1,-3 0-1 1,3-3-18-2,0 3-22 2,-7-2-8 0,7-1-9-1,-10-2-7-1,-4 2-4 4,-3-1-5-4,3 1-4 4,-10 3 7-3,-4 0 0-1,4 2 2 2,-7 1-8 0,-7 2-2 0,-7 0-5-2,7 0-8 2,-13 0 2-1,6 2 3 2,-7 14-5-2,-3-2 11 1,10 7-4-1,0 2-7 0,7 4 1 1,-7 1-1-1,14 3 8 4,-7 1-8 6,10 0 8-16,4 1-9 15,-7 2 0-15,17-2 0-1,4-3-1 16,3 1-5-16,7-4-1 16,7 1-4-15,0 2 10 15,0 1-11-15,14-2 12 15,10 5 1-15,14-5 24-1,-3 2 6 15,10-4 2-14,7 1-12 15,0-2-9-15,10-4-4 14,-10-2-6-14,14-4-1 15,10-4 1-15,-4 0 10 0,11-5-11 14,7-1 0-14,-7-1 0 15,4-2-1-16,-4-3 0 17,0 0-1-17,-10 0-7 16,3 0 7-15,0 0-8 15,-10 0 2-15,-1-5 6-1,-2-6-7 15,-4-4-4-14,-8-3-1 15,-6-1 2-15,0-4-2 15,-17 0-5-16,3-2 8 16,-6-2-6-14,-19-1 10-2,8-5 5 17,-7-7 0-17,-7-4 1 15,7-5 0-14,-7-5 0 14,0-3-5-14,0-2-4 15,0 0-10-15,0-1 2 15,-34 1 11-15,-29-1 6 15,-9 0 18-16,-32-1 1 0,-24 5-19 17,0 11 0-16,-7 10-6 15,3 15-8-15,-41 12-83 14,31 8-211-12,7-5-1048-3</inkml:trace>
    </iact:actionData>
  </iact:action>
  <iact:action type="add" startTime="111344">
    <iact:property name="dataType"/>
    <iact:actionData xml:id="d27">
      <inkml:trace xmlns:inkml="http://www.w3.org/2003/InkML" xml:id="stk27" contextRef="#ctx0" brushRef="#br0">7130 8203 401 0,'0'0'501'8,"0"0"-322"0,0 0 46 0,0 0 7-1,0 0-56 0,0 0-18 2,0 0-36-2,-55 3-13-1,27 2-7 2,-17 6-15 0,0 2 1-1,-20 10-16 0,-12 5-20 1,-6 8-20 0,-13 9-4 2,-8 5-4-6,-7 13-9 5,-31 22-5-1,-31 32 0 3,-14 41-8-9,-13 24-2 14,20 6 2-15,24 1-1 14,28-2-1-14,10 17 5 15,1 20-5-15,2 10-6 14,12 1 6-14,20-2-1 15,31-3 1-15,24 2-1 0,28 2 1 14,14 2 12-14,45 1 8 14,31-8-4-14,13-10-2 15,19-15-3-15,-5-22-2 15,4-16-8-15,-10-35-1-1,-14-30 0 16,-21-31-8-14,4-10-48 13,16 6-68-14,64 22-91 14,-29-15-257-14,-17-21-446-1</inkml:trace>
    </iact:actionData>
  </iact:action>
  <iact:action type="add" startTime="112411">
    <iact:property name="dataType"/>
    <iact:actionData xml:id="d28">
      <inkml:trace xmlns:inkml="http://www.w3.org/2003/InkML" xml:id="stk28" contextRef="#ctx0" brushRef="#br0">5982 14706 1300 0,'0'0'321'1,"0"0"-248"-1,0 0-28 5,0 0-17 4,0 0 56-2,0 0 16 1,0 0 16-2,183 55-40 4,-121-50-15-4,-3-5-23 1,0 0-5 1,-7-8-19 0,0-14-8 1,-14-14-5-4,0-1 0 3,-17-12-1 0,-21 4 9 1,0-5-1-5,-7 2 8 5,-38 5-9-1,-14 11-1 6,-7 6-6-13,-17 19 0 15,7 7 34-16,10 16 15 17,0 33 9-16,-3 24-18 14,17 35-13-14,14 36 9 16,31 31 1-16,7-15-6-1,7-32-8 15,31-41 9-13,7-28-20 13,14 4 3-14,10-5-15 14,21-2-1-14,7-26 0 15,7-20-91-15,0-10-79 14,24-56-143-12,-31-6-288-3,-25-9-352 0</inkml:trace>
    </iact:actionData>
  </iact:action>
  <iact:action type="add" startTime="113178">
    <iact:property name="dataType"/>
    <iact:actionData xml:id="d29">
      <inkml:trace xmlns:inkml="http://www.w3.org/2003/InkML" xml:id="stk29" contextRef="#ctx0" brushRef="#br0">7255 13932 1520 0,'0'0'745'16,"0"0"-585"-15,0 0 6 3,0 0-56 5,0 0-69-3,0 0-41 3,0 0-6-2,-45-100-43-1,45 74-72 2,0-6-121 0,7 4-269 0,17 6-396-7</inkml:trace>
    </iact:actionData>
  </iact:action>
  <iact:action type="add" startTime="113395">
    <iact:property name="dataType"/>
    <iact:actionData xml:id="d30">
      <inkml:trace xmlns:inkml="http://www.w3.org/2003/InkML" xml:id="stk30" contextRef="#ctx0" brushRef="#br0">8241 13351 544 0,'0'0'1214'1,"0"0"-952"14,0 0-97-14,0 0-3 15,0 0-57-15,0 0-88 2,-187-71-11 7,118 71 0-5,3 0-5 10,7 0 25-14,1 7-6 14,20 3-7-14,6 3 9 14,25-3-15-14,7 6-7 15,0-1-1-15,7 4-6 15,25 4 7-15,6 2 7 14,14 3 2-14,-1 3 0-1,8 4-1 16,-7 7-7-15,-14 9-1 15,0 6 1-15,-17 6-1 15,-14 4 5-15,-7-2-4-1,0-4 10 16,-14-11-10-15,-17-8 16 14,3-14 12-14,-10-16-5 15,0-12 4-16,10 0 17 16,4-29-16-15,10-19-21 15,7-12-8-15,7-19-27 0,14-9-10 14,17-6-14-15,4 1-17 16,3 6 33-15,0 12-52 15,7 14-72-15,-7 16-99 15,-10 11-32-16,10 14-277 17,-17 11-237-15</inkml:trace>
    </iact:actionData>
  </iact:action>
  <iact:action type="add" startTime="113910">
    <iact:property name="dataType"/>
    <iact:actionData xml:id="d31">
      <inkml:trace xmlns:inkml="http://www.w3.org/2003/InkML" xml:id="stk31" contextRef="#ctx0" brushRef="#br0">8694 13094 49 0,'0'0'1604'2,"0"0"-1222"6,0 0-194 0,0 0-105-2,0 0-83 2,0 0-16 0,0 0 16 0,70 18 15-3,-36-11 24 4,11 3-4-2,-7 0-12 1,0 3-16-1,-7-1-7 1,-10 4 0 0,-7 1-10 0,-14 3-5-1,0 5 12 0,-7 0 3 3,-21 5 25-5,-10-2-7 2,-7 0 6 1,7-5 0 0,0-2-5 0,11-13 9 0,9 1-8 1,11-5-20 8,7-4-6-16,0 3-18 15,0 0-1-15,31 1 25-1,-3 5 6 16,3 3 7-15,7 1 9 14,-10 4-5-14,3 6-10 15,-17 1 3-16,-14 4-8 16,0 5 16-15,0 6 7 15,-35-4-1-15,-10 0-11-1,0-6-3 16,0-11-10-15,0-10-51 15,14-8-71-15,24-22-158 14,7-13-327-14,0-3-260-1</inkml:trace>
    </iact:actionData>
  </iact:action>
  <iact:action type="add" startTime="114433">
    <iact:property name="dataType"/>
    <iact:actionData xml:id="d32">
      <inkml:trace xmlns:inkml="http://www.w3.org/2003/InkML" xml:id="stk32" contextRef="#ctx0" brushRef="#br0">9656 13237 1000 0,'0'0'557'5,"0"0"-308"3,0 0-12-2,0 0-57 2,0 0-91 0,0 0-43 0,-162-22 10-2,110 35 11 3,7 6-17-2,0 4-10 2,7-2-17-4,17-2-10 3,4 0-13 0,17-7 0 0,0 0-13-2,0-1 4 2,24 1 9 1,7 3 6-2,11 3 12 0,3 1 8 0,0 7 7 1,-7 6-15 1,-7 8-9-2,-11 6 0-1,-13 8-9 3,-7 0 8 1,0 5 2 7,-20-1 4-16,-12-11-1 0,-12-5-4 13,-8-10 0-12,7-13-8 13,-7-10 0-14,14-9-1 15,17-4-3-15,7-20-14 14,14-12-25-14,0-4-47 16,35-8 7-16,10-5 3-1,7-5-1 15,10-3-14-14,4 1-92 14,3 5-22-14,28-8-42 15,-32 18-96-15,-6 10-363-1</inkml:trace>
    </iact:actionData>
  </iact:action>
  <iact:action type="add" startTime="114881">
    <iact:property name="dataType"/>
    <iact:actionData xml:id="d33">
      <inkml:trace xmlns:inkml="http://www.w3.org/2003/InkML" xml:id="stk33" contextRef="#ctx0" brushRef="#br0">10099 13364 561 0,'0'0'852'1,"0"0"-561"5,0 0-4 2,0 0-98 0,0 0-85-1,0 0-70 0,0 0-6 1,-128 17 22 0,90-7 15 0,10 0-4-2,4 3-15 4,3-6-29-4,11 4-17 0,10-2-12 2,0 4-10 0,0 2 10 0,10 5 6-2,11 3 6 2,3 5 6 0,4 4 13 1,10 3 27-3,-17 6 2 1,10 1-17 2,-17 3-16 7,3 3-8-15,-10-2 4 14,-7-1-2-14,0 0-2 15,-17-5 5-15,-11-1-4 0,-10-10-2 14,7-6-5-14,3-14 0 15,-3-9 2-15,10-9-3 14,14-31-30-14,7-16-15 15,0-14 0-15,21-8-14 14,17-3-4-14,14 4-2 15,7 9-55-15,24 0-183-1,-24 20-313 16,-7 17-729-15</inkml:trace>
    </iact:actionData>
  </iact:action>
  <iact:action type="add" startTime="115462">
    <iact:property name="dataType"/>
    <iact:actionData xml:id="d34">
      <inkml:trace xmlns:inkml="http://www.w3.org/2003/InkML" xml:id="stk34" contextRef="#ctx0" brushRef="#br0">10674 15282 411 0,'0'0'204'5,"0"0"-122"4,0 0 18-3,0 0 95 0,0 0 7 1,0 0 45 1,0 0 6 0,0 7-40-1,0-7-12 1,7 0-54 0,13-1-24 0,11-22-16-2,14-3-58 3,0-1-38-2,0 1-11 1,0 3-41 1,-10 4-21-4,-4 11 26 3,-17 0 17 0,3 8 6 0,-10 0-5-3,-7 0 0 5,0 16 5-4,7 3 13 4,-7 4 8-5,7 0 10 3,0-7-12 0,0-5 2 0,10 0-2-2,11-11 5 2,3 0 8 0,21 0 12 0,0-11-17-1,14-11-14 1,-4 1-26 0,-10 4-160-1,-14 15-211-1,-17 2-354 2,-21 0-194-7</inkml:trace>
    </iact:actionData>
  </iact:action>
  <iact:action type="add" startTime="115912">
    <iact:property name="dataType"/>
    <iact:actionData xml:id="d35">
      <inkml:trace xmlns:inkml="http://www.w3.org/2003/InkML" xml:id="stk35" contextRef="#ctx0" brushRef="#br0">10829 15780 734 0,'0'0'568'1,"0"0"-439"3,0 0 15 9,0 0-28-11,0 0-44 8,0 0-8-6,0 0 34 4,45 3 69 0,-24-15-40 0,3-6-55 2,4-4-38 7,3-1-32-16,-10 8-1 15,10 2-1-15,-10 1 0-1,-4 3 0 15,4 8 0-14,-4-4-1 15,-3 5 0-15,-7 0-8 15,7 0 3-16,-4 5 6 17,4 17 0-16,0 1 16-1,-7 0 16 16,17 4 2-15,-10-5-5 15,17-6-1-15,-3-4-7 14,10-7-3-15,0-5-2 16,7 0-16-15,20-28-123 16,-13-4-260-16,-7-6-669-1</inkml:trace>
    </iact:actionData>
  </iact:action>
  <iact:action type="add" startTime="116578">
    <iact:property name="dataType"/>
    <iact:actionData xml:id="d36">
      <inkml:trace xmlns:inkml="http://www.w3.org/2003/InkML" xml:id="stk36" contextRef="#ctx0" brushRef="#br0">12999 15186 1594 0,'0'0'575'8,"0"0"-414"-2,0 0 2 2,0 0-108 0,0 0-3 0,156-100-4-2,-87 60-27 2,14 7-9-1,-11 3 17 2,-6 10-2-3,-10 9-12 2,-5 11-15 0,-23 0-7 0,-11 21-8-2,-10 19 3 3,-7 10 12-2,-17 18 3 3,-24 15 12-4,-29 13 1 11,-2 4-14-16,-11-1 4 15,7-1 0-15,10-17-5 14,21-11 15-12,14-17 13-3,17-11-23 14,14-14-6-13,14-10-2 15,24-11-4-15,21-7-1 15,10 0-16-16,21-18-60 17,34-22-140-16,-20 5-386-1,-14 5-559 0</inkml:trace>
    </iact:actionData>
  </iact:action>
  <iact:action type="add" startTime="116934">
    <iact:property name="dataType"/>
    <iact:actionData xml:id="d37">
      <inkml:trace xmlns:inkml="http://www.w3.org/2003/InkML" xml:id="stk37" contextRef="#ctx0" brushRef="#br0">14058 15888 1881 0,'0'0'697'4,"0"0"-536"4,0 0-42-2,0 0-119 2,0 0-154 0,38-145-159 0,-24 92-482-7</inkml:trace>
    </iact:actionData>
  </iact:action>
  <iact:action type="add" startTime="117260">
    <iact:property name="dataType"/>
    <iact:actionData xml:id="d38">
      <inkml:trace xmlns:inkml="http://www.w3.org/2003/InkML" xml:id="stk38" contextRef="#ctx0" brushRef="#br0">14366 15018 424 0,'0'0'1161'8,"0"0"-771"0,0 0-75 0,0 0-85-1,0 0-87 0,0 0-73 2,0 0-18-2,34 0-10-1,4-10 28 2,7-1-7 1,14 4-32-2,-7-4-23-1,10 10-7 3,-10 1 0-1,-7 0-1 0,-17 0 0-3,-4 0-8 3,-17 1-7 0,-7 15-2 0,0 3 5-2,-21 9 12 1,-17 8 17 2,-7 7-4-1,-14 2-5 0,-3 3-1-2,17-3-6 5,0-6-1-5,24-9-1 11,8-6 0-17,6-8-5 17,7-6-6-17,0 0-9 17,7-2 16-17,27 2 5 1,4-1 12 14,14 1-5-14,0 6 2 15,0 4-8-15,3 2 0 14,-20 9 5-14,-4 5 6 15,-17 0 0-15,-14 8 2 0,0 1 7 14,-14 0 2-14,-31 1 0 15,-7-4-13-15,-7-7 0 14,-17-9-10-14,10-14-40 15,-3-12-81-15,3-10-90 16,21-23-106-16,25-2-446-1</inkml:trace>
    </iact:actionData>
  </iact:action>
  <iact:action type="add" startTime="117946">
    <iact:property name="dataType"/>
    <iact:actionData xml:id="d39">
      <inkml:trace xmlns:inkml="http://www.w3.org/2003/InkML" xml:id="stk39" contextRef="#ctx0" brushRef="#br0">15265 14969 1408 0,'0'0'805'6,"0"0"-599"2,0 0-20-1,0 0-67 1,0 0-79-1,0 0-29 3,0 0 186-6,25 175 5 4,-25-83-51 0,0 15-42 0,0 5-26-3,0 2-56 4,-7-1-27-1,0-7-12 0,-4-11-122-1,-3-1-173-1,8-29-280 8,-8-27-720-14</inkml:trace>
    </iact:actionData>
  </iact:action>
  <iact:action type="add" startTime="129419">
    <iact:property name="dataType"/>
    <iact:actionData xml:id="d40">
      <inkml:trace xmlns:inkml="http://www.w3.org/2003/InkML" xml:id="stk40" contextRef="#ctx0" brushRef="#br0">2847 8126 100 0,'0'0'228'6,"0"0"-68"1,0 0 17-2,0 0-67 4,0 0 3-1,-14 1 20 0,14-1 13-2,0 0 10 2,0 0 8 0,-7 0-17 0,7 0-6-2,0 0-10 3,0 0-26-2,0 0-13 1,0 0-5-1,0 0-19 0,0 0-1 2,0 0-2-2,0 0-3-1,0 0-17 2,0 0-8 1,0 0-3-2,0 0-8-1,0 0-7 2,14 0-1 0,10-5 9 0,-3 1 44-2,10-4-14 2,3 1-33 0,11 1 1 0,0 1-8-2,7 0-4 4,0 3 4-4,4 2-9 2,2 0 0-2,-6 0 2 2,0 0 1 0,0 0-4 0,0 0 2-2,-7 0-3 2,0 0 0 2,0 0 0-4,0 0-5 6,-7 0 0 5,-10 0 1-16,3 0-1-1,7 0 0 15,-10 0-1-14,3 0 1 15,7 0 0-15,-4 0 0 15,-3 0 0-16,1 2-1 17,-12 1 0-16,5-1 1-1,-12 1 0 15,1-1 0-14,-7-2 0 15,-7 3 0-15,11-3 0 15,-11 0 5-16,0 0 0 4,0 0 2 5,0 0-1-4,0 0 1 3,0 0-7 1,0 0 8-2,0 0 5-1,0 0 24 1,0 0 25 2,0-8 2-1,-18-6-46 3,4-9-7-8,-10-3-4 11,-3-1-7 2,-12-1 5-15,1-3-4-1,4 4-2 16,-4 3 1-15,7-3 8 15,3 5-9-16,-3 2 0 16,7 5 0-14,10 2 6-2,0 3-6 15,7 3 0-13,-3 2 0 13,3 2 0-14,7 3-7 4,0 0-18 3,0 0-20 0,24 0 9 1,4 10 25-4,10 5 11 9,7 3-1 2,6-1 1-14,1-1 1-2,0 1 0 15,0 3-1-14,-7 0 1 15,-7 1-1-15,0-2 0 15,-17 3 0-15,-4-5-1-1,-3 1 0 16,-7-1-5-15,-7 1 6 14,0 2 0-14,0 7 15 15,-14 9 6-16,-24 8 2 17,-14 10 14-16,-6 4 7 14,-19-2-4-14,19-9-19 0,6-9 0 14,7-13-11-15,14-8-4 16,17-6-5-15,7-6 1 15,0-3 4-15,7-2-6 15,0 0-21-15,0 0-45 1,0-10-55 4,21-28-117 2,3 0-287 9,-3-2-407-16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D2F15-BC1D-43C3-A8BC-7102D2FD39C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C61C7-BD27-4CBB-93DB-F70B02BA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0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C61C7-BD27-4CBB-93DB-F70B02BA70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8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3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7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3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6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5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8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4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2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5C2DF-A717-425F-AC2F-47F96B41AB34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2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microsoft.com/office/2011/relationships/inkAction" Target="../ink/inkAction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11/relationships/inkAction" Target="../ink/inkAction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microsoft.com/office/2011/relationships/inkAction" Target="../ink/inkAction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A98A393-4DC1-4FCE-BB34-274DEF8D3EB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0080" y="91080"/>
              <a:ext cx="8944560" cy="6468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A98A393-4DC1-4FCE-BB34-274DEF8D3E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720" y="81720"/>
                <a:ext cx="8963280" cy="64875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B56134-40CB-4188-B644-F0FE1AEEA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437"/>
    </mc:Choice>
    <mc:Fallback>
      <p:transition spd="slow" advTm="61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08F50-B13F-4F1A-8292-1B8D13C52D0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" y="1571480"/>
            <a:ext cx="8686800" cy="1019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DB2280-56C8-446E-AAB2-A4563F05492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87569" y="2955131"/>
            <a:ext cx="8727831" cy="26074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67F1931-56DC-4DEC-815D-482D6BC4684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9040" y="1945080"/>
              <a:ext cx="8833320" cy="4474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67F1931-56DC-4DEC-815D-482D6BC468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680" y="1935720"/>
                <a:ext cx="8852040" cy="4493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84A3F9-3987-40DE-BE85-4650CF892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7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917"/>
    </mc:Choice>
    <mc:Fallback>
      <p:transition spd="slow" advTm="33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C01BD1-86D3-4C7B-A307-E3CCF3ECC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52400"/>
            <a:ext cx="5934414" cy="4828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BF3B33-D463-4B75-BF12-2A1CB61A2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76200"/>
            <a:ext cx="2953162" cy="36009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C6B0EC9-D2B6-412C-974A-BC4408AF6CF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18240" y="185760"/>
              <a:ext cx="7942320" cy="5147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C6B0EC9-D2B6-412C-974A-BC4408AF6C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8880" y="176400"/>
                <a:ext cx="7961040" cy="5166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459EA47-940C-4E15-B8F2-926D16C9D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092"/>
    </mc:Choice>
    <mc:Fallback>
      <p:transition spd="slow" advTm="15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6CA292-0C45-453F-93CA-54FFF353E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81000"/>
            <a:ext cx="6791719" cy="55726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746970-5052-4CDC-9296-037EDC753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4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22"/>
    </mc:Choice>
    <mc:Fallback>
      <p:transition spd="slow" advTm="4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3B1967-6499-4985-A53C-364AEB0F0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04800"/>
            <a:ext cx="4746886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E1977E-FE7C-4F06-BBBD-2EB08F6EF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524000"/>
            <a:ext cx="7506748" cy="600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D84DB-0515-4CA5-B1B2-B5857934F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390" y="2428735"/>
            <a:ext cx="6049219" cy="200052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3F092C8-4D66-46B0-84E8-045E5D79347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320" y="227520"/>
              <a:ext cx="8784000" cy="651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3F092C8-4D66-46B0-84E8-045E5D7934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960" y="218160"/>
                <a:ext cx="8802720" cy="65300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DFE282A-C15B-4295-AF2C-7B12685F3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748"/>
    </mc:Choice>
    <mc:Fallback>
      <p:transition spd="slow" advTm="51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81A5-0F3C-47CF-B32C-417A218B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1AE5B-B435-4FF9-AE4C-EC75599D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50D331-B417-4EB1-A13B-CEB4A3643C0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200" y="416880"/>
              <a:ext cx="6645960" cy="3201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50D331-B417-4EB1-A13B-CEB4A3643C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840" y="407520"/>
                <a:ext cx="6664680" cy="3220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B656F6-CCA3-4118-B934-5DF56BC7F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32"/>
    </mc:Choice>
    <mc:Fallback>
      <p:transition spd="slow" advTm="10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DF4EBD-D719-41A6-AAA5-1852A96A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295400"/>
            <a:ext cx="6096851" cy="2048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477643-556B-49C3-8273-287FEC8EA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57200"/>
            <a:ext cx="7506748" cy="6763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527DDA-DF0C-4681-B842-7A453F4FD24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7360" y="523440"/>
              <a:ext cx="7379640" cy="5265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527DDA-DF0C-4681-B842-7A453F4FD2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8000" y="514080"/>
                <a:ext cx="7398360" cy="52844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9769C40-531C-4F1D-B6E1-FFA0CA5E5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83"/>
    </mc:Choice>
    <mc:Fallback>
      <p:transition spd="slow" advTm="13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</TotalTime>
  <Words>1</Words>
  <Application>Microsoft Office PowerPoint</Application>
  <PresentationFormat>On-screen Show (4:3)</PresentationFormat>
  <Paragraphs>1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Intermountain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dttruon1</dc:creator>
  <cp:lastModifiedBy>Ron Reeder</cp:lastModifiedBy>
  <cp:revision>108</cp:revision>
  <dcterms:created xsi:type="dcterms:W3CDTF">2012-11-26T23:09:07Z</dcterms:created>
  <dcterms:modified xsi:type="dcterms:W3CDTF">2020-11-03T03:25:07Z</dcterms:modified>
</cp:coreProperties>
</file>