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notesSlides/notesSlide1.xml" ContentType="application/vnd.openxmlformats-officedocument.presentationml.notesSlide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2"/>
  </p:notesMasterIdLst>
  <p:sldIdLst>
    <p:sldId id="388" r:id="rId2"/>
    <p:sldId id="389" r:id="rId3"/>
    <p:sldId id="365" r:id="rId4"/>
    <p:sldId id="390" r:id="rId5"/>
    <p:sldId id="391" r:id="rId6"/>
    <p:sldId id="392" r:id="rId7"/>
    <p:sldId id="394" r:id="rId8"/>
    <p:sldId id="393" r:id="rId9"/>
    <p:sldId id="395" r:id="rId10"/>
    <p:sldId id="39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02" autoAdjust="0"/>
  </p:normalViewPr>
  <p:slideViewPr>
    <p:cSldViewPr>
      <p:cViewPr varScale="1">
        <p:scale>
          <a:sx n="92" d="100"/>
          <a:sy n="92" d="100"/>
        </p:scale>
        <p:origin x="136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2:16:20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23">
    <iact:property name="dataType"/>
    <iact:actionData xml:id="d0">
      <inkml:trace xmlns:inkml="http://www.w3.org/2003/InkML" xml:id="stk0" contextRef="#ctx0" brushRef="#br0">2729 422 530 0,'0'0'173'6,"0"0"-65"1,0 0 9 3,0 0 6-4,0 0-23 1,0 0-32 0,0 0 10 1,0 0 16 0,0 0-14-2,0 0-22 3,0 0-5-2,0 0-4 3,0 0 9-6,0 0-7 8,0 0-1-8,0 0-2 4,0 0-13-2,0 0-4 2,0 0-3 1,0 0 4-2,0 0-4 2,0 0 8-4,0 0 6 7,0 0 9-8,0 3 14 3,0-3-9 0,0 0-20 1,0 0-22 0,0 4-14-2,0 6-11 3,-7 8-3-2,-3 7 14 4,3 5 15-8,0 5-14 6,7 1 0-1,-7 0 2 0,7-1 4-3,0 5-5 4,0-3 5 32,0 4-1-41,0-3-6 0,0-3 1 0,0-2 0 0,0-9 0 5,0-1-1 3,0-5 1-2,0-3 0 8,0-4-1-12,0-5 1 9,0 3-1-7,0-7 1 2,0-2-1 6,0 2 1-7,0-2 6 5,0 0 1-6,0 0 1 4,0 0 3 0,0 0 4-3,0 0 0 4,0 0 26-1,0-13-15 1,-7-4-27 6,0-2-9-14,-10-4 9 14,3 1 0-14,0-5-7 16,-3 3 5-16,10-2-7 0,-7 3-4 14,0 1 5-14,-3 2-3 14,10 5 11-14,0 0 0 13,0 5 0-12,0 2 1 14,-3 5-1-15,10 1 1 15,0 2-1-15,-7 0-1-1,7 0-8 7,0 0-3 2,0 0 3-4,0 0-1 6,0 0 8-6,0 0 2 7,0 0-2-9,0 0-8 4,0 0-5 1,0 8-1 0,0 9 10 0,17 6 5 8,-3 7 1-15,7 3 1 14,3 5 0-14,-3 2 8 15,3-3-8-15,4 2 9 14,-4-9-9-13,7-3 0-2,-10-9-1 16,-7-8-8-15,17-10 8 14,0 0 22-14,14-28 31 14,-4-19-8-14,15-11-28 15,3-6-17-15,-14-11-151 15,-18 20-336-14,-9 11-780-2</inkml:trace>
    </iact:actionData>
  </iact:action>
  <iact:action type="add" startTime="13257">
    <iact:property name="dataType"/>
    <iact:actionData xml:id="d1">
      <inkml:trace xmlns:inkml="http://www.w3.org/2003/InkML" xml:id="stk1" contextRef="#ctx0" brushRef="#br0">4428 352 350 0,'0'0'218'8,"0"0"-72"-2,0 0 26 3,0 0 39-3,0 0-19 4,0 0-29-5,0-13-15 2,0 13-5 1,0 0-19 0,0 0-20-1,0 0-13 0,0 0-10 2,0 0-18-2,0 0-30 2,0 0-20-3,0 3-13 2,0 12-1-1,0 8-6-1,-7 12 7 2,7 12 17 0,-7 9 19 1,7 7-14-3,-7 5 22 3,7 5-5 8,0-3-18-16,0 4-6 15,0-5-8-15,0-6 2 15,0-7-2-15,0-13-6-1,0-11 0 15,7-11 0-13,-7-12 1 13,0-4-2-14,7-5 9 14,-7 0 0-13,0 0 13 13,0 0 27-14,0-6 11 0,0-15-11 14,0-9-47-14,-7-3-2 14,-7-4-11-14,-3-2-4 15,3 7 8-15,0 5 7 15,-3 1 0-15,3 7 6 14,0 0-5-14,-3 6-1 15,10 1 1-15,0 5 0-1,0 2-1 16,7 1 0-15,0 4-1 2,-7 0 1 6,7 0 0-1,0 0-9-1,0 0-7-1,0 0 1 2,0 0-6 1,0 9-2-2,0 5 12 1,0 7 11 9,0-2 0-16,14 5 0 15,0-4 6-15,10 0 12 14,-3-1 4-13,3-1 8 13,14 0 4-14,-3-2-5-1,3-4-10 16,7-5-9-16,7-7 10 16,7 0 2-15,10-30 9 15,-3-16-13-15,17-13-18-1,0-14-41 15,20-48-138-13,-30 18-370 14,-11 9-1276-15</inkml:trace>
    </iact:actionData>
  </iact:action>
  <iact:action type="add" startTime="16861">
    <iact:property name="dataType"/>
    <iact:actionData xml:id="d2">
      <inkml:trace xmlns:inkml="http://www.w3.org/2003/InkML" xml:id="stk2" contextRef="#ctx0" brushRef="#br0">1608 12486 352 0,'0'0'215'7,"0"0"-93"-1,0 0 40 3,0 0-16-1,0 0-29-1,0 0-20-1,0 0-13 3,0 0 36-2,0 0 37 3,0 0 5-6,0 0-14 5,0 0-10-2,0 0-9 2,0 0-20-4,0 0-17 3,0-4-40 0,0-1-14 1,-14-3-16-2,0 1 10 0,-10-1 11 3,3 4-21-5,-17-2-14 2,7 3-8 2,-14 1-1-3,-7 2 0 3,0 0-7-3,-7 0 7 2,1 20-11-1,-1 11 4 3,-11 9 7-6,12 10 1 4,6 12 0 0,0 10-2 0,0 6 2-1,21 7 0 10,0 3 1-16,24 5 6 15,7 3-5-15,7 1-1 14,31-2-1-14,21-8 0 16,10-11-9-17,28-18 0 0,6-18 8 16,15-21 1-16,10-19 7 17,-7-10-1-17,-10-34-5 17,-14-11 0-17,-14-11 0 16,-24-7-1-15,-14-8 0 0,-25-6-10 14,-9-10-2-14,-11-3-16 19,-38-9-24-18,-97-34-70-2,14 24-230 10,-4 24-599-9</inkml:trace>
    </iact:actionData>
  </iact:action>
  <iact:action type="add" startTime="41509">
    <iact:property name="dataType"/>
    <iact:actionData xml:id="d3">
      <inkml:trace xmlns:inkml="http://www.w3.org/2003/InkML" xml:id="stk3" contextRef="#ctx0" brushRef="#br0">20400 3726 1077 0,'0'0'381'8,"0"0"-241"-3,0 0-4 4,0 0-2-2,0 0-18 1,0 0-59-2,7 0-18 5,-7 0 35-6,0 0 31 5,0 0-13-6,0 0-15 5,0 0 3-2,0 0-12 1,0 0-10-1,0 0-7 0,0 0-9 3,0 0-5-4,0 0 5 4,0 5-15-6,-24 12-6 4,-11 13 0 0,-27 19 7 0,-4 11-19-2,-17 15 15 2,0 6-5 2,4 5-7-1,-4 1 11 8,6-3 4-16,-2-6-9 15,10-11-9-16,3-5 11 0,7-15-5 16,14-9-4-15,7-13 1 14,17-7 0-14,-3-8-5 15,17-3-6-15,0-3 8 15,7-4-7-15,0 0-1-1,0 0 5 8,0 0-6 1,0 0 1-4,0 0 1 3,0 0-1 1,0 0-1-2,0 0 1 2,0 0 0-4,0 0-1 5,0 0 1-4,0 0 0 2,0 0-1-1,0 0 0 0,0 0 1 1,0 0 7-2,0 0-8 4,0 0 1-4,0 0-1 4,7 0 0 1,0-6 0-3,0-6 0 1,17-9 0-8,4-7 0 14,3-4 0-14,7-6 0 15,-10-2-1-15,3 0 1 15,0-5 0-16,-10-1 1 17,3 3-1-16,-10 8 0-1,0 7 0 15,-14 13 1-14,0 8-1 15,7 7 0-15,-7 0-8 15,0 0-5-16,0 0-8 5,0 0-3 1,-7 14 9 1,-14 14 1 8,-10 12 14-13,-14 8 1 12,0 6 10-12,-7-2 5 14,7-4-5-15,7-5-10 14,10-8 7-14,4-7-3 15,17-9-5-15,0-1 0 0,7 0 0 13,0 1-10-13,14-1 9 15,31 9 1-15,24 1 1 15,18-4 11-16,13-1-12 16,11-6-76-14,24 0-156-2,-31-4-277 15,-39-2-711-13</inkml:trace>
    </iact:actionData>
  </iact:action>
  <iact:action type="add" startTime="43821">
    <iact:property name="dataType"/>
    <iact:actionData xml:id="d4">
      <inkml:trace xmlns:inkml="http://www.w3.org/2003/InkML" xml:id="stk4" contextRef="#ctx0" brushRef="#br0">6466 7551 801 0,'0'0'302'7,"0"0"-143"1,0 0-33-3,0 0 12 4,0 0-43-1,0 0-28-1,-31-2-6-1,24-1 25 3,0-3 21-2,-17 4-15 3,10 0-3-6,-7-1-8 8,-10 3-21-8,0 0-24 4,3 0 5-2,-10 0-17 2,-7 10-12 1,0 8 0-2,0 7 1 1,-14 6 2-2,7 4-9 5,1 5 1-6,-12 8 0 1,11 7-6 4,-6 8-1-1,6 9 0 9,-7 9 1-15,7 16 0-3,0 3 5 13,-3 14 1-10,-4 16 2 13,7 29 6-15,7 28-2 14,7 9 18-14,31-9-10 12,7-14-3-9,7-16-11 9,38-7 5-9,0-21-11-4,-7-24 0 15,7-29 0-13,-7-16-1 13,14 5-1-13,14 2-10 10,10-2 4-8,7-10 5 9,3-9 1-9,4-13 1-4,7-11 0 13,0-12 0-9,10-10 6 9,-10-8-5-10,7-32 6 9,0-20 5-8,-7-21-4 11,0-17-8-13,-7-10-5 12,-7-8 4-10,-18 2-13-4,-13 1-9 14,-14 3 23-12,-17-2 0 14,-14 2 13-15,-7-21-12 13,-14-25-1-12,-59-42 0 12,-41-30 0-11,-21-13-8-3,-7 9-23 15,32 37-1-13,37 45-16 12,28 47 30-12,21 35 13 12,3 14 4-11,-3 4-12 12,-14 10-77-13,3 10-183-2,-10 19-534 12</inkml:trace>
    </iact:actionData>
  </iact:action>
  <iact:action type="add" startTime="45270">
    <iact:property name="dataType"/>
    <iact:actionData xml:id="d5">
      <inkml:trace xmlns:inkml="http://www.w3.org/2003/InkML" xml:id="stk5" contextRef="#ctx0" brushRef="#br0">13290 14000 183 0,'0'0'551'5,"0"0"-382"4,0 0 52-2,0 0 10 1,0 0-30-2,0 0-53 4,0 0-23-4,0 0-20 4,-14 0-7-6,0-2-1 7,-3-5-19-6,-4-2 12 4,-3 0-7-4,-4-5-22 3,-10 2-7 0,-7 0-17 1,0 0-12-1,-7-2-1-3,-7 5-3 5,-10 1 7-4,-4 5 0 0,-10 3-11 2,-14 0 5 0,0 18-21 0,7 12 0 0,0 10 22 1,1 5-16 6,9 9-6-14,4 4-1 14,10 5 0-14,4 0 0 15,20 1-1-15,4 0-4 14,7 2 5-14,17-1 0 15,14 3 0-15,0 0-1-1,14 2-11 15,38 1 12-13,17 2 3 14,42 8 15-15,45 5-7 14,55-1 14-14,17-10-3 15,4-19 1-15,-14-19 16-1,-17-11-26 15,6-8-7-13,-3-8-5 13,-10-10-1-14,-10 0 0 15,-11 0 0-15,-18-4 6 14,-20-7-4-13,-31-2-2-2,-21-3 0 15,0-6 1-14,7-11 5 15,7-13-6-15,14-11 0 14,-21-11-7-14,-18-8-8 15,-9-2 3-15,-18-3 11 15,-25 4 1-15,-6 1 1-1,-14 5 7 16,0 6-1-15,-21 0-1 14,-37 0 5-14,-50-26-4 15,-68-38 2-15,-80-34-3 14,-25-4-1-13,5 28-5-2,65 49 0 15,79 50 0-14,42 22 1 14,0 11 10-13,0 7-11 13,-14 0-24-14,1 5-45 15,-5 20-95-15,-16 13-130 14,10-5-344-14,27-11-775-1</inkml:trace>
    </iact:actionData>
  </iact:action>
  <iact:action type="add" startTime="48272">
    <iact:property name="dataType"/>
    <iact:actionData xml:id="d6">
      <inkml:trace xmlns:inkml="http://www.w3.org/2003/InkML" xml:id="stk6" contextRef="#ctx0" brushRef="#br0">12514 8189 770 0,'0'0'310'8,"0"0"-175"0,0 0-16 1,0 0-37-5,0 0-40 6,0 0-8-4,0 1 87 2,0 3 48-1,0-4-32 0,0 0-15 2,0 1 18-2,0 3-19 1,0-3-34-2,0 7-25 4,-6 2-33-4,-8 6-14 0,-4 3 2 2,5 7 9 0,-1 7 6 0,-4 2 4-2,-2 2 0 3,-5 9 0-2,12-1 1 4,-8 7-7 5,3 3-3-15,5 0-8 15,-1-2-4-15,3-3-14-1,-2-6 10 16,6-3-4-15,-7-5-6 14,7-7 0-14,-3-6 7 15,3-5-1-15,7-8-1 14,0-4 2-14,0-5-8 15,0-1 8-15,0 0-1 0,0 0 1 4,0 0 3 4,-7 0 1-1,7 0 6 1,0 0-7-5,0 0 2 5,0 0 2-2,0 0-3 2,0-7-1-3,-7-5-4 2,0-5-7 0,-10-6-1 8,10-5-9-15,0-3 1 15,-7 1-3-15,7 2 6 15,7-2 0-16,-7 5-6 16,-3-2 3-14,10 1 3-2,0 1-3 15,-7 3 1-14,7 1 7 15,0 8 1-15,0 6 1 15,0 2-1-15,0 5 0 0,0 0-7 7,0 0-14 0,0 0-9-2,0 0 8 3,0 0 5-2,0 12 16 2,0 4 1-3,0 2 1 5,0 4 0 6,7 6 7-16,3 5-8 0,-3 2 8 13,0 7 2 3,7-2-4-16,0 4 3-1,10-9 2 15,-3-2-10-14,3-10-1 15,3-6 0-15,11-4-5 15,7-11 5-15,14-2 1 15,17-5 13-15,1-21-14-1,19-10-57 19,-23 4-158-18,-21 8-481-1</inkml:trace>
    </iact:actionData>
  </iact:action>
  <iact:action type="add" startTime="70207">
    <iact:property name="dataType"/>
    <iact:actionData xml:id="d7">
      <inkml:trace xmlns:inkml="http://www.w3.org/2003/InkML" xml:id="stk7" contextRef="#ctx0" brushRef="#br0">12051 11966 491 0,'0'0'628'5,"0"0"-403"3,0 0-77 2,0 0 29-4,0 0-55-1,0 0-67 3,0-3-14 0,0 3 46 0,0 0 50-2,0 0-10 3,0 0-23-2,0 0-29 2,0 0-27-2,0 0-38 0,0 22-10 0,10 6 35 1,-10 12 47 0,7 9-25-2,0 1-10 2,0 0-26 1,7-10-3-1,-7-7-12-2,3-8 5 10,-3-7-11-16,0-5 1 16,0-8-1-15,0-5 0 15,10 0-13-15,-3-3-6 15,14-21 18-16,10-12-13 16,0-9-26-15,0-4-18 0,0 7-33 14,-11 9 4-14,-2 10 29 15,-18 11 27-16,0 9 7 16,-1 3-10-15,-6 0-19 16,7 24-11-17,0 2 45 0,4 10 19 16,3-1 25-15,-8 1-3 14,8-7-2-14,11-8-4 15,-12-6 6-15,18-7-10 15,-10-8 1-15,10 0 17 14,7-3-7-13,7-22-2-2,-10-8-21 15,10-2-31-14,-7-3-67 15,7-3-106-15,-14 12-195 14,-10 6-359-14</inkml:trace>
    </iact:actionData>
  </iact:action>
  <iact:action type="add" startTime="70768">
    <iact:property name="dataType"/>
    <iact:actionData xml:id="d8">
      <inkml:trace xmlns:inkml="http://www.w3.org/2003/InkML" xml:id="stk8" contextRef="#ctx0" brushRef="#br0">12978 12126 1046 0,'0'0'410'8,"0"0"-339"0,0 0-49 0,0 0 17-3,0 0-17 3,187-28-15 0,-128 20-5 0,-14-1-1 0,0-1 0-2,-11 1-1 5,-3-1-10-6,-6-1-13 2,-18-5 11 0,-7 3 12 1,0-4 20 0,0 2 6-1,-32 3 41 2,1 2 31-2,-3 5 18 2,-11 5-28-5,0 0-5 5,7 0 29-1,7 15-28 0,3 6-38 3,11 3-9-5,3 2-9-1,7 1-11 2,7 0-6 2,0 1-5-4,0 0-4 6,7 0-2-6,17 0 0 1,4-3 0 2,3-3-16 2,14-1-82 1,14-8-107-9,-8-9-164 13,1-4-571-14</inkml:trace>
    </iact:actionData>
  </iact:action>
  <iact:action type="add" startTime="71150">
    <iact:property name="dataType"/>
    <iact:actionData xml:id="d9">
      <inkml:trace xmlns:inkml="http://www.w3.org/2003/InkML" xml:id="stk9" contextRef="#ctx0" brushRef="#br0">13715 12081 1363 0,'0'0'896'3,"0"0"-742"2,0 0-85 2,0 0-16 1,0 0-32 0,0 0-12-2,0 0-9 3,31 126-42-1,-24-105-82 1,-7-21-190-5,7 0-383 4,-7-21-303-6</inkml:trace>
    </iact:actionData>
  </iact:action>
  <iact:action type="add" startTime="71302">
    <iact:property name="dataType"/>
    <iact:actionData xml:id="d10">
      <inkml:trace xmlns:inkml="http://www.w3.org/2003/InkML" xml:id="stk10" contextRef="#ctx0" brushRef="#br0">13767 11795 704 0,'0'0'980'11,"0"0"-764"-8,0 0-110 5,0 0-106-1,0 0-101 1,0 0-98-1,0 0-43 1,90 22-259 1,-45-4-14-8</inkml:trace>
    </iact:actionData>
  </iact:action>
  <iact:action type="add" startTime="71453">
    <iact:property name="dataType"/>
    <iact:actionData xml:id="d11">
      <inkml:trace xmlns:inkml="http://www.w3.org/2003/InkML" xml:id="stk11" contextRef="#ctx0" brushRef="#br0">14258 11938 1267 0,'0'0'682'17,"0"0"-499"-16,0 0 18 14,0 0-72-14,0 0-83 2,0 0-40 3,0 0-6 3,-162 0-1 0,141 15 1-3,-3 5 0 11,10 2-6-16,7 3 5 14,7 2-10-14,0-3-3 15,0-2-4-15,14-3-22 0,7-6-32 14,10-6-22-15,7-7 37 16,7 0-11-15,-7 0-31 15,3-20-6-15,4-7-11 15,-14-5-19-15,1-1 28 15,-19 6 27-15,1 2 66-1,-14 5 14 15,0 8 70-14,0 6 45 15,0 6 39-15,0 0-45 3,-7 6-30 4,0 24-28-2,1 16 15 8,-12 11 14-12,4 16 1 14,1 5 5-15,-12 5 15 14,-2 1 12-14,-4-4-4 14,3-2-53-14,-3-5-36 15,0-12-20-15,10-11-39 15,-10-20-104-15,3-30-77-1,-3 0-93 15,7-28-423-14</inkml:trace>
    </iact:actionData>
  </iact:action>
  <iact:action type="add" startTime="71955">
    <iact:property name="dataType"/>
    <iact:actionData xml:id="d12">
      <inkml:trace xmlns:inkml="http://www.w3.org/2003/InkML" xml:id="stk12" contextRef="#ctx0" brushRef="#br0">14542 11593 1265 0,'0'0'780'10,"0"0"-621"-5,0 0-56 5,0 153 86-7,0-82-72 5,0 10-62 0,0 1-3 0,0 0-7-1,0-10-15 0,0-13-21 2,0-19-9-1,10-21-21 0,4-19-74-3,7-2-48 4,17-43 76-2,7-18 15-1,0-8-56 2,7 1-25 0,-7 9 63 1,-7 16 49-3,-10 18 21 11,-11 14 19-16,-3 13 49 14,0 0-5-14,-7 18 30 15,3 17-19-15,-10 10-8 15,0 15-11-15,0 3-24-1,0 5-16 16,0-7-15-15,-10-11-17 14,10-19-101-14,0-31-178 15,17-13-416-15,-3-27-145-1</inkml:trace>
    </iact:actionData>
  </iact:action>
  <iact:action type="add" startTime="72310">
    <iact:property name="dataType"/>
    <iact:actionData xml:id="d13">
      <inkml:trace xmlns:inkml="http://www.w3.org/2003/InkML" xml:id="stk13" contextRef="#ctx0" brushRef="#br0">15490 11585 1446 0,'0'0'506'8,"0"0"-196"-5,0 0-68 6,0 0-41-1,0 0-68 0,-45 164-32-3,18-85-27 4,2 3-7-2,11 3-21 1,1 1-28-2,13-10-13 2,0-10-5 0,0-14-49 0,13-13-75 0,15-15-57-2,10-12-49 4,14-12-90-4,-7 0-148 0,-7-22-282-5</inkml:trace>
    </iact:actionData>
  </iact:action>
  <iact:action type="add" startTime="72548">
    <iact:property name="dataType"/>
    <iact:actionData xml:id="d14">
      <inkml:trace xmlns:inkml="http://www.w3.org/2003/InkML" xml:id="stk14" contextRef="#ctx0" brushRef="#br0">15082 11832 1781 0,'0'0'494'2,"0"0"-398"4,0 0-96 1,0 0-18-1,221-36-72 5,-106 32-238-6,-12-1-392-4</inkml:trace>
    </iact:actionData>
  </iact:action>
  <iact:action type="add" startTime="73577">
    <iact:property name="dataType"/>
    <iact:actionData xml:id="d15">
      <inkml:trace xmlns:inkml="http://www.w3.org/2003/InkML" xml:id="stk15" contextRef="#ctx0" brushRef="#br0">16103 12132 582 0,'0'0'577'7,"0"0"-418"2,0 0 82-5,0 0-22 6,0 0-79-4,0 0-17 3,0 0 24-1,-7-12-48-2,7-6-66 4,0-3-30-4,7-2 12 2,0 1-3-2,6 3-5 2,5-3-6 0,-4 3-1 0,6 1 0-1,5 3-7 0,-5 5 7 2,5 2-2-2,-5 5-22-1,-2 3 2 2,-11 0 6 0,6 0 1-1,1 11 9 1,4 1 6-1,2 6 8 1,11 3-2 0,7-2 1-2,7 3 0 3,7 0-6-3,7-6-1 3,0-10-49-4,31-6-104 4,-14-28-96-2,-17-7-386-5</inkml:trace>
    </iact:actionData>
  </iact:action>
  <iact:action type="add" startTime="74673">
    <iact:property name="dataType"/>
    <iact:actionData xml:id="d16">
      <inkml:trace xmlns:inkml="http://www.w3.org/2003/InkML" xml:id="stk16" contextRef="#ctx0" brushRef="#br0">17511 12434 927 0,'0'0'650'8,"0"0"-484"-2,0 0 1 4,0 0 38-5,0 0-72 3,0 0-47 0,0 0 7-1,10 0 41 0,-10-11-2 1,0-11-15-1,0-11-75 2,0-15-30-1,0-12 0-2,7-7-2 4,0-10-10-4,0 0-1 0,7-2 1 2,-7 6 2 1,3 8-1 6,-3 8 1-15,0 8-2 16,-7 14-2-15,7 10-6 15,-7 12 8-15,0 11-1 15,7 2-13-16,0 0-21 16,17 17-5-15,4 18 40-1,10 16 6 16,14 15 30-16,0 11-9 16,10 12-9-15,4 1 7 15,-1-4-13-15,5-13-11 0,-5-16 6 14,-2-16-1-14,-22-15-4 20,-3-16-2-19,-7-10 9-2,-10-5-1 9,3-34 34 8,-3-24 1-16,-4-19-19 14,-10-19-24-14,-7-13-6 15,0-1-64-15,-24 7-27-1,-4 17-57 16,4 21-7-15,10 29-3 15,14 21-174-15,0 14-400-1</inkml:trace>
    </iact:actionData>
  </iact:action>
  <iact:action type="add" startTime="75281">
    <iact:property name="dataType"/>
    <iact:actionData xml:id="d17">
      <inkml:trace xmlns:inkml="http://www.w3.org/2003/InkML" xml:id="stk17" contextRef="#ctx0" brushRef="#br0">19137 11111 1691 0,'0'0'568'6,"0"0"-458"4,0 0 68-4,-149 195-17 1,84-76-75 1,-11 39-11 0,10 43 16-1,14 16-3-1,28-13-37 2,24-27-31 2,31-50-20 7,14-29-17-16,7-26-112 15,52 1-105-15,-14-14-248 15,0-13-393-15</inkml:trace>
    </iact:actionData>
  </iact:action>
  <iact:action type="add" startTime="75976">
    <iact:property name="dataType"/>
    <iact:actionData xml:id="d18">
      <inkml:trace xmlns:inkml="http://www.w3.org/2003/InkML" xml:id="stk18" contextRef="#ctx0" brushRef="#br0">19200 12635 929 0,'0'0'839'5,"0"0"-600"0,0 0 57 5,0 0-115-5,0 0-103 1,0 0-55 2,0 0-22 0,-45-178 21 0,45 110-7 0,0-11-14 0,20-14 17-2,-6-10-8 4,17-10-2-4,-10-6-7 1,17 4-1 0,0 4 0 3,7 12-12-3,7 17-36 1,0 15 21 9,0 17-7-16,-7 18 10 15,-7 12 5-12,-7 14 6-4,-10 6-4 12,10 8-12-10,-17 28 8 13,0 11 21-14,-7 16 8 15,-7 8 33-15,0 7-9 14,0 0-1-14,-7-3-10 15,0-12 2-14,-7-9-12-2,0-14-5 15,4-15-5-13,3-8 0 13,0-12-1-14,7-5 0 14,-7 0 0-14,7 0-10 3,0-5-60 2,0-2 21 4,0 2-5 2,0 5-37-7,0 0-22-3,0 0 42 6,14 0 52 1,10 17 12 1,-3 7 7 7,-7 4 14-15,3 3 0 0,-10 5 1 11,-7-1 37-10,0 3 42 11,-24 3 26-11,-11-4-8 9,-10-2-38-10,0-4-25 13,0-9-28-12,7-4-14 11,0-5-7-10,10-8-65-4,11-5-89 13,10 0-161-11,7-4-315 12,0-10-607-10</inkml:trace>
    </iact:actionData>
  </iact:action>
  <iact:action type="add" startTime="76621">
    <iact:property name="dataType"/>
    <iact:actionData xml:id="d19">
      <inkml:trace xmlns:inkml="http://www.w3.org/2003/InkML" xml:id="stk19" contextRef="#ctx0" brushRef="#br0">20092 12166 1273 0,'0'0'486'2,"0"0"-281"6,0 0-18 1,0 0-72-2,0 0-74 0,-155 109-29 0,141-74 0 1,-4 0 1 3,18-2 2-8,0 1-13 6,0-10-2-1,25-3-28-1,13-11 0 0,-4-8 13 0,11-2 2 2,0-7-10-2,-7-16-9 1,-6-3-8-2,-19-4 40 3,-13-4 0-1,0-1 0-3,0-4-5 3,-13-1-27 0,-12 5-80 2,-13-3-150 0,11 8-256-5,2 10-207-5</inkml:trace>
    </iact:actionData>
  </iact:action>
  <iact:action type="add" startTime="77263">
    <iact:property name="dataType"/>
    <iact:actionData xml:id="d20">
      <inkml:trace xmlns:inkml="http://www.w3.org/2003/InkML" xml:id="stk20" contextRef="#ctx0" brushRef="#br0">20570 11792 811 0,'0'0'1016'2,"0"0"-732"2,0 0-55 7,0 0-153-6,0 0-75 1,0 0 10 2,0 128 22 0,0-64-9 0,0 4-11-2,0 0-13 3,0-6-52-2,-7-2-146 3,7-16-186-6,0-20-420-3</inkml:trace>
    </iact:actionData>
  </iact:action>
  <iact:action type="add" startTime="77447">
    <iact:property name="dataType"/>
    <iact:actionData xml:id="d21">
      <inkml:trace xmlns:inkml="http://www.w3.org/2003/InkML" xml:id="stk21" contextRef="#ctx0" brushRef="#br0">20390 11930 1179 0,'0'0'543'3,"0"0"-399"5,0 0-40 0,0 0-93-1,0 0-11 0,0 0-9 0,159-37-82 3,-79 31-112-4,-11 1-175 1,-10 3-355-4</inkml:trace>
    </iact:actionData>
  </iact:action>
  <iact:action type="add" startTime="77633">
    <iact:property name="dataType"/>
    <iact:actionData xml:id="d22">
      <inkml:trace xmlns:inkml="http://www.w3.org/2003/InkML" xml:id="stk22" contextRef="#ctx0" brushRef="#br0">20988 12336 1068 0,'0'0'398'5,"0"0"-249"4,0 0-8-2,0 0-52 2,0 0-55-5,-6 133-20 6,6-133 11 7,0 0 120-14,0-19 14-2,0-25-116 12,0-19-43-10,13-15-1 12,-6-17-27-13,-7-28-15 13,0-31-34-13,0 12-22 12,0 19-25-12,0 22 41 11,0 31-18-10,0-1 60-2,18 3 14 14,2 18 12-14,1 15 15 15,3 15 3-15,-3 9-2 13,10 11 6-12,0 0 11 13,-10 22-4-12,10 14 78-3,-10 4 0 13,-4 11-4-10,-10 1 0 13,0 4 0-15,-7 0-35 14,0-3-11-14,-14-3-16 15,-10-8 1-15,10-6-12 15,-10-9-4-15,3-8-3-1,-3-6 2 16,10-12-10-15,0-1-34 18,14 0-61-18,0-5-91-1,0-9-31 10,7-2-28-4,14 6 177 5,-4 3 60-8,4 7 8 13,-7 0 20-15,3 0 48 14,-10 19 65-14,0 4 21 14,-7 8-26-13,0 2-15 13,0 4-43-14,0 3-15 13,-14 1-30-11,-17-1-25-2,10-5-34 14,-3-4-136-14,3-18-110 15,-3-8-214-15,17-5-474-1</inkml:trace>
    </iact:actionData>
  </iact:action>
  <iact:action type="add" startTime="78233">
    <iact:property name="dataType"/>
    <iact:actionData xml:id="d23">
      <inkml:trace xmlns:inkml="http://www.w3.org/2003/InkML" xml:id="stk23" contextRef="#ctx0" brushRef="#br0">21452 12013 1109 0,'0'0'639'14,"0"0"-547"-13,0 0 52 4,0 0 39 7,0 0-104-10,28 144-53 6,-21-106-26 0,-7 4-15 0,0-11-261 0,0-13-650-8</inkml:trace>
    </iact:actionData>
  </iact:action>
  <iact:action type="add" startTime="78666">
    <iact:property name="dataType"/>
    <iact:actionData xml:id="d24">
      <inkml:trace xmlns:inkml="http://www.w3.org/2003/InkML" xml:id="stk24" contextRef="#ctx0" brushRef="#br0">22397 11419 405 0,'0'0'1339'14,"0"0"-1077"-13,0 0-29 7,0 0-103-1,0 0 2 0,-35 131-20 3,-10-56-2-4,0 21-1 0,-17 15-26 2,3 5-30 0,7 2-11 0,7-12-21-2,7-18-20 4,24-22 0-4,0-26-1 3,14-23-25-4,0-17-29 6,7-10-6-6,31-54 40 6,21-50 3-8,0-10-32 7,0 6-72-3,-14 5-6 8,-7 22 50-14,0-12-7 15,7-5 38-15,-7 6 34 14,-10 15 4-14,-4 11 8 15,-10 18 10-15,-7 17 12 15,-7 17 38-15,0 13 33-1,0 11 4 15,0 0-25-14,0 16-47 5,0 26-13 4,-7 21 56-5,-7 15-3 7,-3 19-7 4,10 6-16-14,0 7-23-2,7 3-8 15,0 1-11-14,0-5-30 15,0-8-82-15,0-16-103 14,0-20-123-14,0-18-219 15,0-20-57-15,0-18 28-1</inkml:trace>
    </iact:actionData>
  </iact:action>
  <iact:action type="add" startTime="79131">
    <iact:property name="dataType"/>
    <iact:actionData xml:id="d25">
      <inkml:trace xmlns:inkml="http://www.w3.org/2003/InkML" xml:id="stk25" contextRef="#ctx0" brushRef="#br0">22130 11938 438 0,'0'0'641'2,"0"0"-350"4,0 0-108 3,0 0-129-3,0 0 9 3,163-16-31-3,-94 16-22 5,4 0-10-8,3 0-59 5,14 14-214 0,-10-2-267 1,-11-5 8-9</inkml:trace>
    </iact:actionData>
  </iact:action>
  <iact:action type="add" startTime="79291">
    <iact:property name="dataType"/>
    <iact:actionData xml:id="d26">
      <inkml:trace xmlns:inkml="http://www.w3.org/2003/InkML" xml:id="stk26" contextRef="#ctx0" brushRef="#br0">23002 11890 576 0,'0'0'493'10,"0"0"-212"-4,0 0 10 1,0 0-99-2,0 0-95 6,0 0-25-8,-162-55-8 6,131 55-8-1,-1 20-21 6,19 7-15 3,-1 8-7-16,7 1 2-1,7 0-14 15,0-7 4-14,0 0-5 15,14-13-7-15,6-5-14 14,18-9 9-13,-6-2-11-2,13-10-19 15,-11-17-21-14,4-9-42 15,-7 1-44-15,-17 0 68 14,0 2 80-14,3 6 1 15,-17 1 25-15,7 11 7 14,-7 5-9-14,0 7-8 15,0 3-9-15,0 0-6-1,0 11 7 6,0 16 81 4,0 14 103 6,0 9-39-15,0 8-36 15,-7 5-1-14,0 0-8-2,-10 0-22 16,10 0-23-15,-7-3-17 14,-3 0-17-15,3-2-16 17,0-3-1-17,-10-4-6 16,3-5-5-16,-10-6-54 16,4-7-70-15,-43-19-90 16,12-5-387-16,6-9-784-1</inkml:trace>
    </iact:actionData>
  </iact:action>
  <iact:action type="add" startTime="79923">
    <iact:property name="dataType"/>
    <iact:actionData xml:id="d27">
      <inkml:trace xmlns:inkml="http://www.w3.org/2003/InkML" xml:id="stk27" contextRef="#ctx0" brushRef="#br0">23449 11882 833 0,'0'0'107'7,"0"0"-12"-2,0 0-44 7,166-14-51-7,-114-4-137 0,0-13-74 4,-7 4 10-2,-18 0-94-6</inkml:trace>
    </iact:actionData>
  </iact:action>
  <iact:action type="add" startTime="80040">
    <iact:property name="dataType"/>
    <iact:actionData xml:id="d28">
      <inkml:trace xmlns:inkml="http://www.w3.org/2003/InkML" xml:id="stk28" contextRef="#ctx0" brushRef="#br0">23739 11643 497 0,'0'0'374'0,"0"0"-69"0,0 0 34 10,-169 49-63-4,117-13-93 2,7 8-34-2,14 8-35 5,3 1-6 5,11 6-30-14,10-5-27 12,7-3-13-13,0-6-12 15,0-5-21-14,24-9-5-2,18-6-36 15,13-12-65-14,11-11-75 15,38-6-130-15,-14-24-345 14,-7-7-457-14</inkml:trace>
    </iact:actionData>
  </iact:action>
  <iact:action type="add" startTime="80372">
    <iact:property name="dataType"/>
    <iact:actionData xml:id="d29">
      <inkml:trace xmlns:inkml="http://www.w3.org/2003/InkML" xml:id="stk29" contextRef="#ctx0" brushRef="#br0">24068 10648 1729 0,'0'0'357'8,"0"0"-230"-2,0 0 110 4,104 166-30-5,-42-52-73 1,4 47-44 2,10 53 5 0,-10 23-20 0,-28 0-18-1,-24-19-24 3,-14-28-26 6,-21-14-7-15,-24-15-69 14,-24-25-129-14,24-38-171 16,-14-37-601-16</inkml:trace>
    </iact:actionData>
  </iact:action>
  <iact:action type="add" startTime="81520">
    <iact:property name="dataType"/>
    <iact:actionData xml:id="d30">
      <inkml:trace xmlns:inkml="http://www.w3.org/2003/InkML" xml:id="stk30" contextRef="#ctx0" brushRef="#br0">24002 12539 606 0,'0'0'266'8,"0"0"-6"-2,0 0-7 1,0 0-36 2,0 0-39-2,0 0-23 0,0 0 13 1,14-19-19 0,-14 14-3 0,0 5 4 0,0 0-10-2,0 0-14 2,0 0-21-1,0 0-20 0,0 0-25 1,0 17-20-1,-14 11-5 2,-10 14 40-3,-4 9-17 3,-3 4-20-3,-7-2-22 6,11-10-16 4,2-13-66-15,11-30-142 16,8-2-121-16,6-28-464-1</inkml:trace>
    </iact:actionData>
  </iact:action>
  <iact:action type="add" startTime="82924">
    <iact:property name="dataType"/>
    <iact:actionData xml:id="d31">
      <inkml:trace xmlns:inkml="http://www.w3.org/2003/InkML" xml:id="stk31" contextRef="#ctx0" brushRef="#br0">24428 11882 474 0,'0'0'247'8,"0"0"50"-2,0 0-35 3,0 0-94-2,0 0-40 2,0 0 5-4,0 0 6 3,0-27-9-1,0 22-11 2,0 0 9-3,-7 0-26 1,-3 2-16 1,-4 1-4 0,0-1-38 1,-3 3-22-4,-11 0-4 5,4 0-6-4,-11 10 5 0,4 11 6 3,-7-2-2-2,10 9-12 1,-3 2 8-2,0 1-1 3,10-1 9-2,7 3-10 3,-3-4-4-6,10 0-4 5,7 0-5-1,0-3-1 6,0-1 0-13,31-4 5 15,-3-4 0-15,24-7-6 15,0-5 0-16,17-5-10 16,-17 0 9-15,7-8-35 16,-14-9 19-17,-14-4 10 1,-10-6-5 14,-4-4 6-14,-17-4 6 15,0-3-1-16,0-4-10 19,0-1-4-18,-24 2-1 12,3 4 4-13,-10 4-12 17,0 11 24-16,3 4 2-1,4 11 14 15,10-2 11-14,0 9 1 15,7-1-3-15,7 1-10 15,0 0-15-16,0 0-5 3,0 0-14 5,14 0 19-2,14 0 52 10,17 0 18-15,0 0 18 14,24-13-31-14,-3-4-30 15,3-2-17-15,-10 1-5 16,-1 4-5-16,-6 1-7-1,-7 5-22 15,0 7-48-14,-14-8-168 15,-17 4-305-16,-7-4-943 1</inkml:trace>
    </iact:actionData>
  </iact:action>
  <iact:action type="add" startTime="83885">
    <iact:property name="dataType"/>
    <iact:actionData xml:id="d32">
      <inkml:trace xmlns:inkml="http://www.w3.org/2003/InkML" xml:id="stk32" contextRef="#ctx0" brushRef="#br0">24881 11223 401 0,'0'0'257'7,"0"0"32"1,0 0-19-1,0 0-23 0,0 0-61 1,0 0-1 0,0 0-20-1,0 1-14 5,0-1-20-7,0 0-12 1,0 0-14 2,0 0-22-3,0 0-22 3,0 0-31 0,18-9-12 0,2-4-8-2,11 1-10 4,-10 1 0-4,3 5-1 5,-3 6-10-7,-7 0 0 3,3 0-9 2,-10 0-4-2,-7 10 5-1,0 4 5 2,0 9 14 1,-17 5 25-2,-4 5-3 2,0 2 2-4,-10 0 6 4,7 3 7-2,10-1 2 2,0-6-15-2,7-3-5 9,7-10-10-15,0-6-9 15,0-2-14-15,21-5 14 15,3 0-1-16,11-2-40 17,10 2-56-16,0 2-86-1,7 18-110 16,-7 0-183-15,-7 0-288-1</inkml:trace>
    </iact:actionData>
  </iact:action>
  <iact:action type="add" startTime="87249">
    <iact:property name="dataType"/>
    <iact:actionData xml:id="d33">
      <inkml:trace xmlns:inkml="http://www.w3.org/2003/InkML" xml:id="stk33" contextRef="#ctx0" brushRef="#br0">24040 12634 98 0,'0'0'563'7,"0"0"-311"3,0 0-51-6,0 0-67 5,0 0 20-1,0 0-28 1,0 0-18-5,-17-11-21 4,10 6 49 0,7-1-23 0,-7 5 17-2,7-3-22 2,-7 4-19 1,-6 0-43-2,2 0-45-1,-3 0-1 1,-6 0 0 1,2 0 9 0,4 0 4-2,1 0 5 2,2 0 1 1,4-5-1-2,7-4-18 0,0-4-8 2,0-5-1-2,0-5-25 3,7-1-6-4,17-5-20-1,-3 5 14 3,3 1 6 0,-3 6 15 1,-4 7 7-4,-3 4 6 4,-7 4-7-1,0 2-6 1,0 0-1-5,-7 2 1 4,0 10-4 0,0 4 29 1,0 0 13-4,0 1 35 3,-14 1 8 0,0-4-13 0,1-1-11 1,-5-3 1-3,4-5-8 4,1-5-1-5,2 0-2 1,11 0-3 2,-7 0-18 0,0-2-1 0,7-8-22-2,0-1-18 3,0-2-41-1,0 4-12 1,14 1 17-5,-3 1 15 4,2 3 14 0,-13 4 35 1,7 0 2-4,-7 0-9 3,0 4-5 0,0 11 24 0,0 5 44 0,0 0 21-1,0 3-24 3,-7-3-1-5,-6-3-3 1,-5-6 35 2,11-4 32 0,0-7 4 0,0 0-36-2,1 0-51 3,6 0-21-1,0-15-99 1,0-3-40-5,0-7-118 4,13 5-232 0,-6 0-315-7</inkml:trace>
    </iact:actionData>
  </iact:action>
  <iact:action type="add" startTime="112417">
    <iact:property name="dataType"/>
    <iact:actionData xml:id="d34">
      <inkml:trace xmlns:inkml="http://www.w3.org/2003/InkML" xml:id="stk34" contextRef="#ctx0" brushRef="#br0">7428 1276 192 0,'0'0'522'7,"0"0"-404"1,0 0-93 0,0 0 20-1,0 0-6 0,0 0-13 2,0-4-6-2,0 3 39-1,0 1 48 2,0 0 18 0,0 0 7 0,0 0-3-2,0 0-17 3,0 0-19-2,0 0-17 1,0 0-10-2,0 0-12 4,0 0-16-4,0 0 2 3,0 0-4-4,0 0-16 3,0 7-13-1,0 10 3 2,0 9 42-3,0 4 5 2,0 13 10 1,-7 5-20-2,-3 7 3-2,3 9-5 6,0 6-24 0,0 12 10 6,-7 8-6-16,-3 7-6-1,-4 9-5 16,7 2-7-15,-3-3-6 14,-4-1 0-14,7-8 1 15,4-11-1-16,-4-1 0 17,0-9-1-16,7-2 1-1,-3-2 0 15,-4-3 0-14,7-8 0 15,7-2 4-15,-14-10-5 15,14-2-1-15,-7-7 0 14,-3 1 1-14,3-5-1 15,0-3-5-15,0-5-9-1,0-5 3 16,7-1 1-15,-7-1 10 14,-3 0-5-14,10-2 4 15,-7 2 2-15,7-5 0 14,-7-5-2-13,7-3 1-2,0-2-8 16,0-5-2-15,0 4 10 3,0-4-10 6,0 0 0-4,0 0 0 5,0 0-1-7,7 0 6 4,10 0 6 3,4 0 20 0,17 0 11-10,7 0-10 15,7 0 2-15,14 0 3 14,10 0-5-14,-3 0-13 15,10 0 12-15,7 0-11 14,-7 0-9-13,-4 0 1-2,4 0 0 16,7 0 1-15,0 0 3 13,0 1-5-13,0 7 0 15,-3 2 0-14,10 2 0 13,-1-3 1-14,12-2 0 15,-11-2 0-15,-1-3-1-1,8 2 1 16,-14-3 0-15,0 3 0 14,-10-4 0-14,-4 0-1 15,-3 1 0-15,-11-1 0 14,4 0 1-13,-15 0 1-2,19 0-1 15,-12 0-1-14,8 0 1 15,10-6 5-15,-3 0-6 15,10 1 1-15,0 0 0 14,7 3 1-14,0-3-2 16,7-4 1-16,0 6 0-1,0-6 13 14,0 2 2-12,6 0 5 13,-6-2 3-13,0-1-15 13,0 1-2-14,0-2 5 14,0 0 2-13,0 0 1-2,-7 0 1 16,-7 4-1-15,-4 2-8 14,-3 3 7-14,-3-1 17 15,-4 1-17-15,4 2-8 14,3-3 1-14,7 3-1 14,-10-2 0-14,10-1-5 15,-10 0 0-15,3 1-1-1,0 2 0 16,-10 0 1-15,6 0 0 15,-3 0 0-15,4-3 5 15,-4 1-6-15,4-1 1-1,-4-2-1 15,-3 0 2-13,3-2-1 13,4 2-1-14,3-3 0 14,-10 1 1-14,17-1 0 15,-11 1-1-15,4 1 0 14,-10 4 0-14,3-1 0 16,-10 1-1-17,0 2 1 0,0-3 0 16,3 1 1-15,4-1 0 14,3 3-1-13,-3 0 1 14,0 0-1-15,3 0-1-1,-3 0 1 15,3 0 1-14,-4 5-1 15,1 0 0-15,-14 3 1 14,10-3-1-14,-10 0 2 15,0 0-1-15,-7-2 4 15,0-1-4-15,7 0 3 14,-7-2-4-14,0 3 0-1,-10-3 0 16,10 0 0-15,0 2 0 15,-7-2 0-15,7 0 0 15,-14 0 0-16,3 0 0 16,-2 0 0-15,-1 0 0-1,-11 0 1 16,-6 0 0-15,17 0-1 15,-6-2 1-15,-5-1 0 14,-6-1-1-14,10 1-1 14,-10 1 1-13,11-1 0 14,-19 3 0-15,8 0-1-1,-7 0 0 15,11 0-1-14,-5 0 1 15,-6 0-8-15,14 0 8 15,3 0 1-15,-10 0-2 14,10 0-15-14,-10 0 15-1,-7 3 1 16,0-3-5-15,0 0 0 4,3 2 5 6,-3-2-1 6,-7 3 2-16,14-1-8 0,-7 3 7 13,10 0 0-12,-3 0-37 13,0 3 22-15,10-1 14 16,-10-2 2-15,7 0-16 15,-11-2 8-15,-3-1 7 14,0 1 1-14,0-3-1 15,0 3 2-15,0-3-1-1,-7 0 1 15,0 0-1-14,0 0 0 7,0 0 0 0,0 0 0-2,0 2 1 4,10-2-1-4,-10 0 0 0,0 0 10 2,7 0 2 0,-7 0 6 0,7 0 5-2,0-5-1 3,0-8-13-2,0-4 0 3,0-6-1-6,3-5-7 8,-3-4 8 6,7-8-9-17,-7-4 1-1,10-3 0 15,-10-4-1-14,7-1 0 15,-7-2 12-15,7 0 6 14,3 0 2-14,4-1-5 15,-4 2-6-15,-3 2 4 0,0 3-1 14,3-2-10-14,4 3 7 14,-14-6 3-14,6-6-5 15,5-1-5-15,-11-2-2 14,0-5 8-14,6 3-8 15,-2 1 1-15,-11 2 1-1,14 1-1 16,-14 2 0-15,7 3 0 14,6 1-1-14,-6-1 0 15,4-3 0-15,-4-3 0 15,0-2-1-16,-1 0-8 16,-6 3 0-14,7 2 9-2,0 5 0 15,-7 8-2-14,11 4 2 15,-11 3 0-15,7 7-1 14,-7-3 1-13,0 5-1 13,7-2 1-14,-7 4-1-1,6-1 0 16,-6 3 0-15,7 0 0 14,-7-1 0-14,0 1 1 15,0 2 0-15,0 6 0 15,0 0 0-15,0 4 0 14,0 8 0-13,0 0 0-2,0 1-1 8,0 4 0-2,0 0 1 1,0 0 5 3,0 0-3-4,0 0 4 1,0 0-6 1,0 0 1-1,-13 0-1 2,-12 0-2-3,5 0 1 2,-12 0-5 9,-2 0 5-16,-11 0 0 14,-7 0 1-14,-3 9 0 15,-11-4 0-15,0 2 0 0,-10-1-1 14,3 0 1-14,-17-1 0 14,0-2 0-14,0 2 0 15,-20-5-1-15,-5 3 1 15,-9-3-1-16,-4 0 1 16,-28 0-1-15,-24 0 1 15,-14-5-2-15,-6-7 1-1,20-2 0 16,7 2 0-15,24-1-11 14,7-2 2-14,7 5 9 15,31-3 1-15,14 6 1 15,11-3 0-15,-42-3 7-1,-42-1 1 15,-31-2-9-14,14 6 0 15,39 3 0-15,37 2 0 15,28-1-1-16,-14 1 1 17,-7-5 0-16,-14 1 1 15,7-2-1-15,0 1 1-1,1 0 0 15,-18 1-1-14,10 0 1 15,-10 4 0-15,3 5-1 14,-3 0 0-13,10 0-2-2,7 0 2 15,8 0 0-14,12 0 0 15,1 0 1-16,4 0-1 16,10 0-1-15,-4 0 1 14,4 0-1-14,3 0-11 15,-3 0 11-15,3 0 1 15,0 0-1-15,-3 0 0-1,10-4 1 16,-6-1 0-15,-5 0-1 14,12 1 0-14,-8 3 0 15,3-3 1-15,-2 3-1 15,-11 1 0-15,3-3-1-1,-10 0 1 16,7 3-11-15,-4 0 6 14,4-2-2-13,3 2 7 13,4 0 0-14,3 0-8 15,8 0 1-15,-5 0 7 14,11 0 0-13,-6 0 1-2,6 0-1 15,0 0-5-14,0 0-6 14,7 0-3-13,0 0 9 13,7 0-9-14,7 0-3 15,-4 2-3-15,-3 4 9-1,7-5 0 16,-4 3 3-15,-3-3 0 14,-7 4-4-14,0 0-20 15,0 1-12-15,0-1-2 15,0 0 15-15,7-3 16 14,4 2 6-14,3-4-13-1,-1 0 0 16,5 0 12-15,3 0 2 15,10 0 2-15,0 0 1 14,-3 0 5-14,10 0-7 15,0 0-18-15,-7 0-9-1,3 0 12 16,11 0 17-15,-6 0 4 6,-1 0 2 0,0 0 0 0,7 0 0 3,0 0 2-4,0 0 4 0,0 0 12 2,0 0-4-1,0 0-6 2,0 0-8-3,0 0 0 2,0 0 0 0,-7 0-1 1,7 0-5-4,0 0 0 4,-7 0-4-2,7 7-2 6,-17 10 6-12,10 16-1 15,-14 15 7-15,-3 17 10 14,3 18 5-14,-3 13-2 15,3 7-2-15,-3 0-11 15,10-6-8-15,0-27-119 15,7-27-410-15,-10-38-838 0</inkml:trace>
    </iact:actionData>
  </iact:action>
  <iact:action type="add" startTime="126118">
    <iact:property name="dataType"/>
    <iact:actionData xml:id="d35">
      <inkml:trace xmlns:inkml="http://www.w3.org/2003/InkML" xml:id="stk35" contextRef="#ctx0" brushRef="#br0">6189 17132 204 0,'0'0'209'7,"0"0"-110"3,0 0-47-4,0 0-13 0,0 0-10 2,0 0 9 0,0 0 29 0,0 0 36 0,0 0 18-2,0 0 1 2,0 0-38 0,0 0-13-2,0 0-8 2,0 0-3-1,0 0-7 1,0 0 10 1,0 0 4-2,0 0 10-1,0 0 12 5,0 0-3-6,0 0-16 2,0 0-19 1,0 0-1 0,0 0-9 0,0 0-10-2,0-5-8 2,0 3-15 0,0-1 3 1,0-1-2-4,0 1 12 6,-7-2 14-5,0 5-10 1,-3-5 6-1,-4 0-4 2,7 5 1 0,0-3-3 0,0 3 3-1,-10-2-26 0,10-1-2 3,-7 3 0-5,0 0-1 1,-3-5 1 2,3 5 0 0,0 0 1 1,-3 0 9-4,-4 0-8 4,14 0-2-1,-17 0 1 1,10 0 5-5,7 0-6 5,-6 0 0-2,2 0 1 2,-3 5-1-3,1 0 0 1,6 3 1 2,-11 2 0-2,11-3 0 1,0 3-1-2,1-4 0 3,-1 1 0-2,-4 3 0 0,11 0-2 0,-7 3 2 1,0 3-1 1,1 1 0-4,-1 0 1 4,0-1 0-1,0 2 0 1,7-6 0-4,-11 3-1 3,11-7-5-1,0 2 6 2,0 0-1-3,0 3-2 1,0-8 2 2,0 2-6-2,0 3-2 1,0 0 3-1,0 0 5 4,0 2 0 0,0-1 1-6,11 6-1 7,-4-7 0-10,7 8 1 13,-8-6 0-14,8-2 0 14,-3 3-7-13,2-3 7 13,-6 1 14-11,7 1-13-4,-3-6 5 13,2 5 2-10,-6 0-7 11,0-6 0-11,11 2 0 10,-11 4 0-10,-1-6 6 11,1 0-6-10,7 2 0-4,-7 4 1 13,10-6-1-9,-3 2 7 8,0-2-7-10,3 5 6 13,-3-5-1-12,0 8 4 11,3-8-10-10,4 7 1-4,-14-7 0 14,10 5 0-11,-3 3-1 9,0-8 1-10,0 3-1 19,-4 2 0-20,4-6 1-1,0 1-1 9,3 0 1-4,-3 3 0 7,0-3-1-7,3 0 1 7,-3 0 0-9,0 0 0 10,0 2 0-9,3-1 0 9,-10-6 1-10,7 5-1-1,3-2 5 10,-3 1-5 6,-7 1-1-15,7 0 0-3,3 0 1 12,-10 0 0-8,7-2 0 9,-7 2-1-9,10 0 1 8,-10 0-1-7,7 0 0-5,-7 1 1 12,10-5 0-8,-3 4-1 9,0 1 1-9,10-6 1 8,-10 5-1-8,0-5 1 9,3 5-1-9,-3-5 0 9,0 2 1-9,-1 3-1-4,5-5 1 12,-11 0-1-7,6 5 0 7,5-5 0-8,-4 0 0 10,-1 0 1-10,12 0 5-4,-11 0-5 13,6 0 4-10,-2 0-5 11,9 0 1-10,-2 0-1 8,-5 0 0-9,4 0-1 10,-3 0 0-9,3 0 1 10,-3 0 0-12,3 0-1 11,-10 0 0-8,17 0 1-5,-10 0 0 12,0 0-1-8,3 0 1 8,7 0 0-8,-10-5-1 10,3 0 1-11,-10 3 0-2,0-3 0 13,10 0-1-11,-10-1 2 9,0-4-2-8,3 3 1 10,-3 2-1-12,7-5-1 14,-14 2 1-15,17-2 0 12,-10 3 0-9,-7 2-1 9,10-6 1-9,-10 2 0-4,7 1 0 15,-7-2 0-13,0-8 0 10,10 4-8-9,-10-4 8 12,7 0-1-12,-7-4 0-3,10 4 0 15,-10-8 1-14,0 3 0 15,0-1 0-15,-7 2 0 14,7-6-2-13,-7 2 1 11,0 1 0-10,0 2-5 11,0-2 6-11,0 0 0 12,0 2-1-13,0 3 0-2,-7 3 1 16,0-6 0-15,0 6 0 12,-7-6 0-10,4 2 0 13,-4 3 0-15,7 1 2 15,-7-3-2-15,4 2 6 0,-4 0-6 11,7 4 0-8,-7 1-1 11,-3 3 1-14,10 2-2 13,-7-1 2-12,0 4 2 14,-3 2 27-14,3-8-12-2,0 7-16 15,-3-4 5-14,3 3-4 15,-7 1 5-15,-3-7 1 13,10 3 5-12,-10 4-1 11,10-1-6-9,-7 5-6 10,-10-8-10-12,7 6 10-2,-4 2 10 17,-3 0 2-16,3 0 0 14,-3 0 16-14,-7 0-17 14,0 0 2-14,4 0 4 1,2 0-1 13,-6 0-9-14,0 0 4 15,4 0-5-15,-4 0-5 14,7 0 11-14,-14 0 6 15,10-3 1-15,-3 3-4 14,0 0-3-14,-7 0 3 15,-7 0 3-14,7 0-11-2,-7 0 3 15,0 0-1-14,7 8 8 14,7 2 11-13,10-6-10 13,4 4-16-14,3 3-1 0,4-7-1 13,10-4-18-12,-7 3-37 13,1 2-51-14,-5-3-166 16,-3 1-578-15</inkml:trace>
    </iact:actionData>
  </iact:action>
  <iact:action type="add" startTime="142079">
    <iact:property name="dataType"/>
    <iact:actionData xml:id="d36">
      <inkml:trace xmlns:inkml="http://www.w3.org/2003/InkML" xml:id="stk36" contextRef="#ctx0" brushRef="#br0">6937 17075 818 0,'0'0'357'8,"0"0"-205"1,0 0-68-2,0 0-3-1,0 0-14 2,0 0-7 0,6-25 33 0,-6 17 65-2,0-2-7 2,0 0 8 0,0 7-22 0,0-6-32-2,0-1-35 3,0-3-2-2,7-4-20 1,0-11-15-3,7-11-9 4,10-11 4-1,4-13-10 0,17-10-9 0,0-12 1 2,0-4-1 6,14-1-9-14,-4 7 0-2,4 3 0 16,-7 8 0-15,7 4-6 14,0 9-17-14,3-2-6 15,-3 3-19-16,-7 7-44 16,6-4-103-15,-26 15-155 15,-19 10-657-13</inkml:trace>
    </iact:actionData>
  </iact:action>
  <iact:action type="add" startTime="143079">
    <iact:property name="dataType"/>
    <iact:actionData xml:id="d37">
      <inkml:trace xmlns:inkml="http://www.w3.org/2003/InkML" xml:id="stk37" contextRef="#ctx0" brushRef="#br0">8172 16128 644 0,'0'0'832'6,"0"0"-631"5,0 0 8-6,0 0-38 5,0 0-57-6,0 0-71 4,0 0-17 0,-59-161 11 0,52 104 13-1,0-11-23 0,7-11-9 3,0-4-5-4,0-11-2 0,0-1-6 2,0 0-5 0,0 4-1 0,14 11 0-1,17 8-14 0,-3 14-18 5,10 11-1 5,0 4-22-15,0 11 7-2,-3 6-14 16,3 8 24-15,-7 8 17 13,-10 10 8-11,10 0 3 11,-17 21 5-11,3 13 5-1,-10 12-5 10,-7 7 6-8,0 2 34 8,-17 3-3-8,-4-8-3 9,-10 3 2-12,3-8-5 15,4-4-15-15,-4-6-4 14,4-12-5-13,10-13 15 13,0-5 1-12,4-5-17-3,10 0-14 14,0 0 5-12,0-7-45 4,10-9-4 0,18 6 36 2,3 1 13 3,14 9-5 6,-7 0 2-14,-3 0 2-2,-4 17 2 11,-11 8-2-8,-9 10 10 9,-11-2 1-11,0 7 63 13,-31-5 9-12,0 4-18 10,3-5-33-9,-10-8-10-3,7-6-12 12,10-4-37-9,-3-11-74 8,24-5-133-8,0 0-355 9,0-13-425-10</inkml:trace>
    </iact:actionData>
  </iact:action>
  <iact:action type="add" startTime="143700">
    <iact:property name="dataType"/>
    <iact:actionData xml:id="d38">
      <inkml:trace xmlns:inkml="http://www.w3.org/2003/InkML" xml:id="stk38" contextRef="#ctx0" brushRef="#br0">8636 15631 1370 0,'0'0'381'2,"0"0"-166"5,0 0-99 0,0 0-79-1,0 0-37 3,0 0-2-1,0 0 1 0,-45 144 0-1,51-113-20 2,19-6-16-4,13-8 14 7,-4-7 6-8,11-7-39 2,-7-3-38 3,0 0 28-2,-17-13 2 2,-3-4 4-4,-18-6 51 5,0-2 9-4,-11 0 0 4,-17-2-1-6,-41-14-65 5,17 9-214-2,-6 4-422-6</inkml:trace>
    </iact:actionData>
  </iact:action>
  <iact:action type="add" startTime="144805">
    <iact:property name="dataType"/>
    <iact:actionData xml:id="d39">
      <inkml:trace xmlns:inkml="http://www.w3.org/2003/InkML" xml:id="stk39" contextRef="#ctx0" brushRef="#br0">6601 17664 916 0,'0'0'276'8,"0"0"-76"0,0 0-64-1,0 0-12 0,0 0-37 1,-152-65-2 0,107 59 13-2,-7 5 16 2,-7-3 8 0,0 4-27 0,-10 0-31-2,3 0-23 3,7 11 2-1,1 4-13 1,6 8-23-6,7 4-6 6,13 9-1-1,1 4-6 0,18 7 5-1,6 16 0 0,7 11 0 3,0 8-6 6,20 14 7-16,32 11 1 17,17-7 0-16,21 3 7 15,14-14-8-15,38-16 8-1,45-23-8 15,52-32 14-14,20-18 12 14,-6-6-8-14,-21-29-2 15,-73 3-7-15,-42 4-9 14,-33 5-5-14,-19 0-22 15,-6 0-6-15,-7-10 10-1,-7-2 23 16,-28-12 4-15,-17-6 17 15,-7-7-3-15,-48-8-5 14,-42-16 2-14,-52-24-15 15,-79-15-6-15,-28-6-50-1,10 24-79 15,59 37-48-14,77 39-8 15,13 29 8-15,38 0-295 15,14 6-462-15</inkml:trace>
    </iact:actionData>
  </iact:action>
  <iact:action type="add" startTime="145751">
    <iact:property name="dataType"/>
    <iact:actionData xml:id="d40">
      <inkml:trace xmlns:inkml="http://www.w3.org/2003/InkML" xml:id="stk40" contextRef="#ctx0" brushRef="#br0">8068 18371 413 0,'0'0'1274'8,"0"0"-911"0,0 0-180-2,0 0-60 3,0 0-26-3,246-112 45 4,-35 18-8-6,62-14-6 7,42-10-26-6,14 1-20 4,20 9-4-3,18-7-5 1,7-4-10 2,13-4-13-2,-6 0-13 0,-11 4-25 1,-17 4-11 2,-24 7-1 6,-32 18-20-15,-37 23-27 15,-42 22 8-15,-55 28-105 15,-49 6 23-15,-28 11-136-1,-24 11-26 16,-27-2-838-15</inkml:trace>
    </iact:actionData>
  </iact:action>
  <iact:action type="add" startTime="146483">
    <iact:property name="dataType"/>
    <iact:actionData xml:id="d41">
      <inkml:trace xmlns:inkml="http://www.w3.org/2003/InkML" xml:id="stk41" contextRef="#ctx0" brushRef="#br0">13528 17367 697 0,'0'0'374'3,"0"0"-26"7,0 0-47-5,0 0-49 2,0 0-45 2,0 0-52-2,0 0-41 0,0-5-13 0,0-18-10 2,0-9-54-2,0-13 6 2,0-17-19-4,0-13-4 4,7-12-11-2,17-14-8-1,4-6 9 3,17-1-9-1,0 8-1 0,7 10 0 8,0 11-16-15,-7 14-13 14,0 11 11-13,0 12 12 13,0 7 0-14,0 9 6 15,0 13-6-15,-7 13-3 0,0 0-2 13,-10 5 2-12,3 25 8 13,-17 9-7-14,-8 3 3 15,-6 4 5-15,-6 2 12 16,-15-1-1-16,-17-6 8-1,-7-1-3 14,-7-2-7-12,0-10 0 13,0-5 2-14,7-14-2 15,0-1 0-15,14-8-2 14,10 0-7-14,14 0-13 15,-3 0-8-15,10 0-21 14,10-5-45-14,25 0 43-1,10 5 30 16,0 0 13-15,7 0 0 15,-7 0 0-15,-7 21 0 14,-14 3-1-13,-10 6 1-2,-14 5 1 15,0 1 18-14,-14 6 12 15,-17-8-6-15,-21 0-2 14,7-5-7-14,0-7-15 18,7-6-10-18,17-4-48-1,4-12-76 13,17 0-133 4,10 0-337-16,11-17-442-1</inkml:trace>
    </iact:actionData>
  </iact:action>
  <iact:action type="add" startTime="147101">
    <iact:property name="dataType"/>
    <iact:actionData xml:id="d42">
      <inkml:trace xmlns:inkml="http://www.w3.org/2003/InkML" xml:id="stk42" contextRef="#ctx0" brushRef="#br0">14341 16881 1620 0,'0'0'493'2,"0"0"-278"8,0 0-34-6,0 0-82 4,0 0-67 0,0 0-6-1,0 0-4 0,0 171-22 0,0-118-24 2,0-13-196-2,0-20-770-6</inkml:trace>
    </iact:actionData>
  </iact:action>
  <iact:action type="add" startTime="148567">
    <iact:property name="dataType"/>
    <iact:actionData xml:id="d43">
      <inkml:trace xmlns:inkml="http://www.w3.org/2003/InkML" xml:id="stk43" contextRef="#ctx0" brushRef="#br0">8189 14725 7 0,'0'0'608'6,"0"0"-427"1,0 0-83 0,0 0 6 2,0 0-7-2,0 0-29-1,7 0 43 1,-7 0 37 2,0 0-8-1,0 0-33-1,0 0-2 0,0 0-1 1,0 0-4 0,0 0-23-2,0 0-7 3,0 0 3-2,0 0-5 1,0 0-20-2,0 0-10 2,0 0-5 0,0 0-18 0,0 0 2-1,0 0-9 0,7 0 1 2,0-8 5-2,7-9 15-1,-4 0-14 2,11-6-5 0,-7-1-9 0,3-4 0-2,-3 0 0 2,0-3-1 0,3 4-10 1,-10-1-11-4,7-2 3 6,-7 4 4 7,0 4 12-17,10 4 1-1,-17 6 0 16,7 5 0-15,-7 3 1 14,0 4-2-14,7 0-20 4,7 4 1 5,3 15 21-4,11 7 19 5,-4 4-12 6,3 3-7-16,5 11-8 0,-1-6-146 14,-10-13-465-14</inkml:trace>
    </iact:actionData>
  </iact:action>
  <iact:action type="add" startTime="150045">
    <iact:property name="dataType"/>
    <iact:actionData xml:id="d44">
      <inkml:trace xmlns:inkml="http://www.w3.org/2003/InkML" xml:id="stk44" contextRef="#ctx0" brushRef="#br0">13888 16073 778 0,'0'0'574'8,"0"0"-432"2,0 0 3-4,0 0 49 0,0 0-44 2,0 0-20 0,0 0 30 1,0 0 10-4,0 0-48 3,0 0-22 0,0 0-30 0,0 0-30-3,0-10-13 4,0-3-18-1,7-9-3 0,14-11 0 0,-4-2-6-2,11 2 0 2,-4-7 0 0,4 6 0 0,-4-1-6-2,-10 5 0 5,10 5-2-6,-10 5 7 9,-7 8 0-14,-7 1 0 17,7 9 0-17,-7 2-13 16,7 0-8-15,0 0-3 3,10 13 1 7,-3 9 24 6,17 10 0-16,-4 9 6 0,5 2-5 14,-1 3-1-14,-4-6-75 15,5-18-247-15,-26-16-903-1</inkml:trace>
    </iact:actionData>
  </iact:action>
  <iact:action type="add" startTime="171483">
    <iact:property name="dataType"/>
    <iact:actionData xml:id="d45">
      <inkml:trace xmlns:inkml="http://www.w3.org/2003/InkML" xml:id="stk45" contextRef="#ctx0" brushRef="#br0">4445 18674 61 0,'0'0'487'4,"0"0"-305"6,0 0-84-4,0 0 28 4,0-5 44-6,0 5-8 4,0-5-14 0,0 5 3 0,0 0-8-2,0 0-16 2,0 0-39 0,0 0-25 0,0 0-1-1,0 0-3 0,0 0-8 1,0 0-1 0,0 0-8-2,0 0-7 2,0 0-7 0,0 0-7 0,0 0-9-3,0-5-12 5,7 0 1-3,7-3 0 3,7-2 23-6,3-2 5 4,7-3-15 0,-3 2-7 0,10-4 3-2,0 1-1 2,7 4-8 0,0 2 16 0,-11-3-10-2,11 3-1 2,-7 4-5 0,1 0 0 0,6 1 6-2,-18-6-7 2,11 6 1 0,-7-2-1 0,-3 1 0-2,3 1 0 3,0-5 0-2,-10 3 1 3,10 1 5-4,-3-6-6 12,-4 7 1-17,-3-5 0 15,10-3-1-15,-10 8 0-1,3-5 0 16,-3 3 0-15,3 2 0 14,-10-1 0-14,10 1 0 15,-10-4 1-15,0 6-2 15,-7-2 1-16,10 0 0 16,-10 0-1-15,7 0-5 15,0 2 6-15,-4-2-8-1,4 1 2 18,0 4 0-18,3-5-5 14,-3 0 2-13,-7 2 8 16,0-2 0-16,0 5 0-1,3-5-7 15,-3 5 8-14,0 0-1 14,0-5 0-14,0 5 0 15,0-5 0-15,0 5 1 3,3-5-1 8,-3 3 1 5,7-3-2-16,-7-1 1-1,-1 6 1 15,5-5 0-14,-4 0-6 15,0 3-5-15,0 2 2 14,-7 0 8-13,7-5-5 0,-7 5 5 6,0 0 1-2,0 0 0 2,0 0 1 1,0 0 0-1,0 0 6-3,0 0 1 3,0 0 1 0,0 0 4 0,0 0-1-2,0 0 0 2,0 0 6 0,-14 0 7 0,0 0-25 0,-10 0-5-1,3 0 4 10,-10-5 1-16,0 0 16 14,10 0 2-14,-17-3 3 15,17 3-2-15,-10 0-4 15,10-1-1-15,4 0-4-1,3 1 2 16,7-1 1-16,0 6 2 16,-3-5-9-15,3-1 0 3,7 5-4 8,-7-3 7-10,7 4 2 6,0-1 0 0,-7 1-10 0,7 0 0-2,0 0 0 4,0 0-1-4,0 0 0 4,0 0-9-6,0 0-6 4,0 0 0 0,0 0-3 0,7 0-4-2,7 0 10 2,17 0 12 9,0 0 0-17,4 0 1 17,3 0-1-17,0 0 1 16,0 0 0-15,0 1 0 15,-10-1-1-15,-11 4 0-1,-3-3 0 16,-7 5-7-16,-7-6 1 16,0 0-2-15,0 11-4 6,0 0-15 2,0 10 27-6,0 14 11 11,-14 6 10 2,-4 1-8-15,-2 3 0-1,6 0-11 16,4-11 5-15,-4-6-7 15,14-6-49-15,-7-22-153 14,7 0-389-12,-7-5-813-3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4:02:45.37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556">
    <iact:property name="dataType"/>
    <iact:actionData xml:id="d0">
      <inkml:trace xmlns:inkml="http://www.w3.org/2003/InkML" xml:id="stk0" contextRef="#ctx0" brushRef="#br0">10552 6072 325 0,'0'0'251'8,"0"0"-141"-1,0 0 14-1,0 0 25 2,0 0 0 1,0 0-52-2,0-17-18 0,0 10-3 1,0 2-25-1,0-1 1 1,0 0-10-2,0 0 15 2,0 1 4 0,0-1-6 0,0 5 8-2,0-4 3 4,0 1 1-4,0 3-25 2,0-5-12-2,0 1 8 2,0 3 5 0,0-6 7 0,-6 3-11-2,-1-3 9 2,7 2-18 1,-7-3 1-2,-11 2-2-1,11-4-3 2,-6 2 9 0,6-1-7 0,-11-1-4-2,5 1-5 2,-1 1 6 0,-10-2-10 0,10 4 5 0,0-1 5 0,-3 1-15-2,-4 0-4 3,-3 1 6-1,10-2-5-3,-17 3-6 3,3 1-1 0,-3 1 1 0,-7-2 0-2,3 3-1 3,4-1 1-2,-7 1 10 3,0 2-10-6,10 0 0 4,-10 0 4 1,7 0-5-2,3 0 0-1,-3 0-1 2,3 5 0 0,-3 5 1 0,-7 2 0 1,0 3 0-4,10 0 0 11,-10 3 0-15,7-1 0 14,4-1 0-14,-5 3-2 15,12 2 1-15,-5 2-1 15,5 0 1-15,-5 1 0 15,12 2-1-15,-1-3 2-1,-3-3-1 15,10 0 0-14,0 0 0 15,0 2 0-16,7 1 0 16,-7 2 0-15,7 3 1 15,0-1 0-15,0 1-1-1,0 3 1 16,0-4-1-15,0-1 1 14,7-2 1-14,-7-1-1 15,14 0 1-15,-7-3-1 15,10 0 6-15,-10-2-6 14,7-1 0-14,10 1 1-1,-10 0 0 16,-1 0 0-15,12 0 1 15,-5-1-1-16,-6 1 0 16,11-1 0-15,-12 0 1 15,12 1-1-15,-12-1 0-1,1 1-1 16,10-4 0-15,-10 0 0 14,0-1 1-14,3 0-1 15,4-1 1-15,-14-2 0 15,17 0 1-15,-10 0-2 15,0-3 6-15,3 1-5-1,-3 0 0 15,0-1-1-14,3 1 1 15,-3-1 0-15,0 1 0 15,10 0-1-16,-10-1 1 17,10 0-1-17,-3 1 1 0,0 2 5 16,3-1 1-15,-3-1-6 15,10 1 5-16,-10 1-5 16,10-1-1-15,-7 0 0 15,-10 0 1-15,17 1 0 15,-10-1 0-15,0-2-1-1,3-1 1 15,-3 5 0-14,3 0-1 15,-3-1 0-15,10-1 2 15,-11 4-1-15,5-3-1 15,6 0 1-16,-10-2-1 0,-1 2 1 17,5 0-1-16,-5-3 0 14,-2 1 1-14,2 0-2 14,-6-3 1-14,10 2 0 15,-3-2 0-15,3 2 0 15,-3 1 0-15,10 0 6-1,0 2-5 15,-3-3 0-14,3 1 5 15,-10 0-5-15,10-4-1 15,-10 5 8-15,3-3-7 15,-3 2-1-15,-4-3 2-1,4 0-2 15,3 3 1-14,-10-4 0 15,0 1 0-15,0 0-1 15,10 1 0-16,-10-1 0 16,-7-3 1-15,10 3 0 0,-3 0-1 14,-7-1 1-14,0-3-1 15,3 3 1-16,4-2 0 6,-7 0-1 4,0 1 1-4,0-1-1 5,10 1 2-8,-10-1-1 11,7 1 1-12,-7-1 0 13,0 1-1-14,10 0 0 7,-10-2 0-1,7 3 1 10,0-3-1-16,3 3 0 17,-3-3 7-17,10 3-8-1,-3 1 0 13,-1-3 0-12,5 1 6 15,6-1-5-15,-4 0 5 14,5 2-5-14,-5-4 7 15,4 1-8-15,-6 3 0 15,2-4 0-15,-2 2-1 15,-5 0 1-16,11 1 1 0,-3-3 0 17,-4 2-1-16,4-2 1 14,-4 0 9-14,7 3-10 15,-3-1-1-15,-14 1 1-1,17-1 0 15,-7-2 0-14,-3 3-1 15,0-3 1-15,-4 2 0 15,4 1 0-16,-4 0 1 16,4-1 4-15,3-2-4 15,-10 3-1-15,7-3-2 15,3 2 2-16,4-2 0 0,3 3 6 16,7-2-5-15,0-1 0 15,-3 0 0-15,3 4 0 15,0-4 0-15,7 0 4 15,-7 2-5-15,-4 0 0-1,4 3 10 15,7-2-9-14,-14 0-1 15,8-1 8-14,-5-2-7 13,-3 0 6-15,7 3-6 16,-10-3 1-14,10 0 5-2,-7 0 2 15,4 0-7-14,-4 0-2 14,7 0 1-14,-7 0 0 15,4-8 0-15,3 0 1 15,-7 0 4-15,-3-1-5 15,3 1-1-15,7-2 1-1,-17 0 0 15,3-3 0-14,4 4 0 15,-4-5 0-15,-3 2-1 15,3 0 1-16,-4 0-1 16,5-4-1-15,2 0 1 0,-2-1 0 14,2-2 0-14,-9-5-1 15,9 2 1-16,-9-4 0 16,2 1 0-15,-6 3 0 15,3-7 1-15,-3 5-1 15,0-3 0-15,-7-3-1-1,10-2 1 16,-10 4 0-15,7-1-1 15,-7 4 0-16,10-1 1 16,-17 1-1-15,7 3 1 14,0-1-6-13,0-2 6-2,0 3-1 15,-7-5 0-14,0 5-4 15,0-1 5-15,0-1 0 14,0 1 1-14,-7 1-1 15,0 1 1-15,-7 1 6 15,-10 2-1-15,10 1 2-1,-10-1 4 16,-4 0-6-15,4 0 2 14,-3-1-7-14,-12-2 0 15,-6-1 8-15,0-5-1 15,-13-1-7-15,-1-5 10-1,-3 2-4 16,-4 1 2-15,-10 0 0 14,3 2 12-14,-3 3-12 15,3 0 5-16,-10 0-13 16,7 0 17-15,-4 2-8 15,-9-4 8-15,-8-1-12-1,0-3-5 16,-17 1 0-15,3 0 0 15,0 2-1-16,-17 3 1 16,10 0 0-15,-10 0-1 15,11 2 2-15,3 0-1-1,10 6 0 16,14-1 0-15,0 6 6 14,0 2-7-14,10 6-1 15,-3 4 0-15,-7 0 0 15,7 10-5-15,-14 17-45 14,0 8-58-14,-20 33-90-1,27-11-144 16,7-9-483-15</inkml:trace>
    </iact:actionData>
  </iact:action>
  <iact:action type="add" startTime="15797">
    <iact:property name="dataType"/>
    <iact:actionData xml:id="d1">
      <inkml:trace xmlns:inkml="http://www.w3.org/2003/InkML" xml:id="stk1" contextRef="#ctx0" brushRef="#br0">10404 4364 664 0,'0'0'242'8,"0"0"-91"0,0 0 54-1,0 0-28 0,0 0-65 1,0 0-19 1,-104-59-17-4,73 49-37 3,10 0 18 0,-10 3 11 0,-7-1-13-2,10 0 1 2,-17-2 7 0,7 3-13 1,-14-1-3-2,7 0-20-1,-7-1-10 13,0 1 16-18,0 1 1 6,1 1-16-4,-12 4-8 5,4-1 0 0,1 3-8-2,6-2-1 3,0 2 15-2,7-3 6 2,0 1-4-4,0-1-12 3,7 3 0 3,0 0-6-6,10 0 0 8,-3 0 0-12,-14 0 0 15,7 5-1-15,-14 13 1 14,7 2 0-13,0 0 1 13,0 3-1-14,0-1 0 15,10 1 0-15,4-2 0 0,0-4 0 13,10-3 0 3,1 0 0-16,2-1 0-1,4-3-1 16,1-1 1-16,-5 5 0 16,4-4-1-15,8 2 0 15,-8 2 1-15,-4 2-1-1,5-4 0 16,6 1 1-15,0 0-2 14,-4-3 1-14,4 3 0 15,1-4-1-15,-1 1 2 16,0 1 0-16,0-1-1-1,-4-1 1 15,11-1 0-14,-7 0 0 6,1-1-1 1,6 3 1 0,-7 1-1 1,7 1 1-5,0 0-3 9,0 1 2-10,0 2 0 11,0 1-1-13,0 2 2 14,0 1 2-14,0 0 5 14,7-1-6-14,6 0 0 15,-2 3 5-15,3-3-5 15,6-1 1-16,-2 3-2 17,2 0 6-16,5 0-5-1,2 1 8 15,4-2-2-14,8 4 2 15,-12-6 1-15,11 2-10 15,0-1 6-16,0-4-5 17,-3 1 11-16,-4 1-10-1,7-2-2 15,0 2 1-14,-3-4 6 15,3 4-7-16,0-2 0 16,7 0 3-15,7-2-2 15,-7 3 7-15,7 0-8 15,-7 0 6-15,7 0-4-1,0-2-1 15,-7 2-1-14,6 0 1 15,8-3-1-15,-7 1 6 15,17 0 1-16,-3-4 4 16,10 4 5-15,-3-3-10 15,3 2-5-15,7 4 7-1,-10-4-8 16,3 7 1-16,-3-1 0 17,3-1 0-17,-4 1-1 16,4-1 1-14,-10 1-1-2,17-1 0 15,0-1 0-14,0-2 0 15,4 2 1-15,3-4 9 14,7 3-8-14,0-2 10 15,-1-1 13-15,12 1-13 15,-11-3 0-15,-11 2-11 14,4-3 13-13,-7 0 3-2,0 1-5 15,-3-1-1-14,10-1 11 15,0 1-1-15,0-1-15 15,7 2 1-14,6-4 1-2,1 2 7 14,10-3-2-13,-10 0-5 15,-7-5-8-16,-7 0 0 16,-7 0 0-15,-10 0 1 15,-14-10 5-15,3-8-5 15,-10 1 6-16,-7-2-6 2,-11-8 5 15,11 0-5-13,-7-3 1-3,0-3 7 8,7-7-9 8,-7-6 0-16,-3-1-1 14,-4-4-5-13,-10 0-7-2,3-1-2 16,-17-1-1-15,0 3 10 14,-7 2 4-14,0 0 1 14,0 2 1-14,-14 0-8 15,-17-6 2-15,-14-3 5 15,-21-5 1-15,-24-6-1 15,-27-7 0-15,-49 5 0-1,-42 10-7 15,-17 14 7-14,-7 12-4 15,18 13 5-15,3 2 0 14,10-6 8-14,-7 0 13 15,-10-10-9-15,-3 0-5-1,10 3-6 16,10 7-1-15,21 11-3 14,49 7-37-14,17 5-81 16,-4-3-44-17,28 1-166 16,14-6-709-15</inkml:trace>
    </iact:actionData>
  </iact:action>
  <iact:action type="add" startTime="42148">
    <iact:property name="dataType"/>
    <iact:actionData xml:id="d2">
      <inkml:trace xmlns:inkml="http://www.w3.org/2003/InkML" xml:id="stk2" contextRef="#ctx0" brushRef="#br0">9435 7725 745 0,'0'0'628'2,"0"0"-538"7,0 0-39-3,0 0 47 2,0 0-2-2,0 0-71 2,0 0-24 0,0 0 65 0,7 0 8 0,-7-3-25-2,14-6-8 4,-7-4-6-4,17-5 22 0,-4-2 9 2,5-2-16 0,-5-1-8 0,12-3-14-2,6 2-18 2,-4-5-9 0,11 1 11 1,-7-1-6-4,14-1-5 3,-7-1 1 0,0-1-1 2,7-1 7-4,-14-1-8 8,7 2 6-13,-7 2-6 15,-3 0 0-15,-4-1-1 15,0 4 2-15,-3-4-2 15,-4 4 2-15,4-3-2-1,-4 2 1 15,-3 1-7-14,3 1 1 15,-3 3 0-15,-4 4 5 15,-3 5-7-16,0 5 8 16,-7 1-1-14,-7 2 0 13,0 4 0-14,6 2 0 15,-6 0 0-15,0 0 1-1,0-3 0 15,0 3 2-14,0-2-1 3,0 2 0 6,0-1 5-4,0 1-6 4,0 0-11-6,0 0 7 4,0 0 4 1,-6 0 6-2,-15 3 3 1,-3 11 2 9,-21 4-11-16,-14 6-1 15,0 7 0-15,-7 4 1 14,-3 3 0-14,10-6 0 15,14-4 1-15,7-5-1-1,17-11 1 16,4-7 0-16,17-5 10 16,0 0-11-15,10 0-26 2,18-22 26 8,24-13 6-8,10-8 4 13,11-7-1-14,10 1-9 12,-17 4 0-13,-7 12-15 15,-4 8-4-15,-27 13-8 15,-4 4 11-16,-10 8-5 16,0 0 4-15,3 2-13 15,-3 22 30-15,6 5 3-1,5 11 12 16,-12 9-5-16,12 4-1 16,-5 2-8-15,-6 5-1 15,4 19-122-15,2-19-267 15,-20-10-833-15</inkml:trace>
    </iact:actionData>
  </iact:action>
  <iact:action type="add" startTime="62311">
    <iact:property name="dataType"/>
    <iact:actionData xml:id="d3">
      <inkml:trace xmlns:inkml="http://www.w3.org/2003/InkML" xml:id="stk3" contextRef="#ctx0" brushRef="#br1">9300 4395 127 0,'0'0'527'4,"0"0"-404"4,0 0 55 0,0 0-63 0,0 0-24 0,0 0 54-2,0 0-13 2,0-42-17 0,-7 34-61 0,0-1 58-2,-3 4-29 3,10-1 21-1,-14 1-22-1,7 0-28-1,0 0-10 2,0 2-5 1,-10-4 11-2,3 2-31 0,0-3-18 0,-17 4 11 3,0-1 5-3,-4-1 6-2,-10 4-16 3,0-1-6 0,-7 0 8 0,0 3-9-2,1 0 0 2,-5 0 1 0,15 0-1 1,-4 3 0-3,0 8 0 2,0 3 0-1,7 1-1 1,-7 9-1-2,-7-2 1 3,7 3 1 1,0 1-1 8,7-2 1-17,-7 2-1-1,0 1 0 15,10 4 0-14,-3-1 0 15,0 3 0-16,7-1 1 17,3 1 0-17,4 0-1 16,3 0-9-15,-3-1 10 15,17-1-1-15,0-1 1-1,0-5-6 15,7 0-5-14,0-2 11 15,0 0-8-16,7-1 0 17,7 1 0-17,10-1 7 16,-3 3 1-15,3 0 0 15,4 1 9-15,3-3 5-1,0 1 9 15,4-1-3-14,10-2 7 16,-7-4-11-17,0-1-1 16,7-2-5-15,0 2-10 15,-7-2 1-14,7-1-1-2,-11 2 0 14,5-2 1-13,-1 0 0 15,0-1-1-15,-4 0 0 15,4 1 0-16,7-3 1 16,0 1 5-15,0-6-4 0,0 2-1 14,0-2-1-14,0 1 0 15,7-1 1-16,-7 0 0 19,0-4-1-19,7-1-1 14,-7 0-7-13,0 0 7 15,-7 0 0-15,4 0-11 15,-4 0 5-16,0-5 5 0,0-5 2 16,0 1-1-15,7-1 1 15,-11-2-2-15,4-2-4 14,-6 1-6-14,13-1 3 0,-11 1 8 14,4-2-11-14,-7 0 11 15,7-1-10-15,-10 2 10 15,3 1-5-15,-3-2 5 14,3 2-6-14,-7 1 6 15,4-3-13-15,3 2-9 15,-10 3-17-16,10-1-9 0,-10 2 17 16,3-1 14-15,-3 0 9 15,10-1 9-15,-10-1 0 15,-4 0 0-15,4-4 0-1,3-2 0 15,-10 2 0-14,7-2 0 15,-4 0 0-15,-3 0 1 15,-7 1-1-16,6 1 1 16,-13-1 5-15,11 2-4 15,-4-4 6-15,-7 2 4 0,0-5 9 14,0-3-2-14,-24-3-7 14,10-3-5-14,-17 1 5 16,3 1-3-16,-3 0 13 14,-7 2 0-14,-7-1-3 15,0 0 3-15,-7 1-10-1,0-1 2 15,-14 1-13-14,7-2 10 15,-10 1 23-15,3 1-11 15,-10 2 8-15,4 3 12 14,-5 6-8-14,-12 8 7 15,-1 8-11-15,-14 0 5-1,-7 20-26 16,0 8-9-16,4 0 6 16,3-1-6-15,14 2-1 15,18-6-10-15,-5 1-91 16,-13 14-148-17,18-5-351 0,-4-6-561 0</inkml:trace>
    </iact:actionData>
  </iact:action>
  <iact:action type="add" startTime="67812">
    <iact:property name="dataType"/>
    <iact:actionData xml:id="d4">
      <inkml:trace xmlns:inkml="http://www.w3.org/2003/InkML" xml:id="stk4" contextRef="#ctx0" brushRef="#br1">18414 4521 523 0,'0'0'230'7,"0"0"-154"2,0 0-31-2,0 0 30 0,0 0 15 0,0 0-55 1,-7-32 4 0,0 29 24-2,0 3 14 2,0-2 6 0,-3-1 31 0,3-1-61-2,0-1 16 4,-7 1-15-4,-3-1-20 4,3-2-1-6,-7 2 15 11,-3-1 6-14,10 0-26 8,-10 0 0-4,-4 0-9 3,4 0 0 1,-3 1 6-2,-5 2-13 0,-6 0-1 0,11 2 8 1,-4 1-5 0,-8 0-3-2,-5 0-3 2,9 0-7 0,-10 0 1 0,7 0-1-2,-7 7-1 4,7 5 0-4,10 0 1 4,-3 4-1-4,7 0 0 0,-4 1-5 2,4 1 5 2,10-4 0-3,0 0 0 0,7-2-1 10,-3 3 0-16,3-2-5 15,-7 1 5-15,7 2 0 0,0 1-6 13,7 1 6 3,-7 3 1-16,-3-2 0-1,10 2-2 16,0-2 1-15,-7-1-5 15,7 3 6-15,0-1 0 14,0-2 0-13,0-1 1-2,0 1-1 16,0-4-13-15,0 2 7 14,0 1-6-14,17-4 12 14,-10 2 6-14,7-3-6 15,-7-1 1-15,7 1 1 15,3-1-2-15,-10-2 1-1,7 5 0 15,3-3 0-14,-3 2-1 15,7-1 0-15,3 2 9 15,-3-2 0-15,3 0 3 15,-3-1-1-14,3-4-2-2,-3 3-3 14,3-3-3-13,-3-2-2 15,-7 4 0-15,10-5 0 15,-3 1 1-15,3 3 3 14,-3-2-4-14,3-2-1 0,3 4 0 14,5-1 1-13,6 3 0 12,-11 1-1-13,11-4 1 15,-6 3-1-15,-5-2 1 15,4-1 0-15,-10-2 0 15,3 0-1-15,-10-3 1 14,10 1 0-14,-10-3 0-1,0 0 7 16,10 2-8-15,-3-2 0 15,3 0 6-15,-3 0-5 14,3 0 0-13,4 0 0-1,-4 3-1 13,-3-3 0-12,3 2 0 13,-3 1 0-14,-7 0 0 14,10 0 0-14,-3-1 0 15,-4-2 0-15,4 0 0 15,-7 2 0-15,10-2 0 15,-10 0-1-15,10 0 1-1,-10 0 0 15,10 0 0-14,-3 0 0 15,-7 0 0-15,3 0 0 15,4 0-2-13,-7 0 2-3,3 0 0 13,-3 0-2-12,0 0-8 15,3 0 3-15,-10-2 7 14,7 0 0-14,-1-4 0 15,5 3 0-15,-11-2 0 15,6 0 0-15,1 3 0 2,-3-3 0 10,3 0 0-12,-8-2 1 14,8-1-1-14,4 0 0 15,-11 1 0-15,6 0 0 14,5-1 1-13,-11-2-2-2,6 2 1 15,-6 1 0-13,7 1-1 13,4-1 0-14,-12-1 1 15,1 4-1-15,7-5 0 3,-3 3 1 15,-5-2 0-18,1 0 1 7,0 1-1-4,7-4 0 9,-7 4 0-12,3-1 0 14,-10 0 0-14,14 2-2 15,-14-3 1-15,7 0 0 14,0-2-5-13,0 1 6 13,-7 0-1-13,10 3 1-2,-10-4 1 15,0 2-1-13,0 1 2 13,0-2-1-14,0 0 0 14,0-2 4-13,0-4-5 13,-10 4-2-13,10-6 1 1,-7 3-12 9,-7-5 13-11,7 0-1 14,0-3 1-14,-10 1-1 16,10 1-11-14,-7 3 10-2,7 6-5 11,1 0 6-7,-12 1 1 7,11 4 0-9,-6-1 0 11,6 0 0-12,-11 2 0 12,-2-5 1-10,6 1 10 9,-4 0-11-12,-2 0 7 15,2-3 6-13,4 0-7-3,-6 4 2 13,2-1-7-10,-2-1 7 11,6 4-7-12,-10-1 9 13,10 1 3-14,-10-1-4 14,3 0-1-13,7 0 9 13,-10 4 29-11,3-3-30-4,-3-1-4 13,3 0-5-11,-3 1 4 12,3-4-2-10,-10 5-8 9,10-2-1-11,-10-1 1-2,10 3 0 15,-3-5 7-11,3 4-7 8,-3 2 5-10,10-1 3 13,-10 5 1-12,3-3-9 11,-3 4 0-12,3 0 0 0,-10 0 0 10,3 0 0-7,-10 0 0 7,0 0 0-8,0 0 0 8,10 0-1-10,-10 0 0 13,0 8-6-14,11 0-42 15,-4-1-44-15,-21 5-60 15,14 2-252-11,-1-6-529-5</inkml:trace>
    </iact:actionData>
  </iact:action>
  <iact:action type="add" startTime="74395">
    <iact:property name="dataType"/>
    <iact:actionData xml:id="d5">
      <inkml:trace xmlns:inkml="http://www.w3.org/2003/InkML" xml:id="stk5" contextRef="#ctx0" brushRef="#br1">18705 7435 175 0,'0'0'141'8,"0"0"-93"0,0 0 14-2,0 0-5 4,0 0-12-6,0 0 0 5,0 0 20-2,0 0 1 1,7 0 8 0,-7 0-8-2,0 0 1 2,0 0 28 0,0 0 25 1,0 0 19-4,0 0 5 3,0 0-21 0,0 0-18 0,0 0-2-2,0 0-15 2,0 0-15 1,0 0-17-1,0 0-5-1,0 0 3-1,0 0 2 4,0 0 8-5,0 0-2 2,0 0-9 0,0-7-15 1,0-1-26 0,0-2-11-1,0-3 0 2,0 4 0-2,0-4 7 3,0 0-7-6,10-1-1 3,-10 1-1 1,0-2 1 1,0 2-1-3,0-2 1 2,7 3-1 1,-7-2 0-3,0 1 1 3,7-1 0-4,-7-1-1 4,7-1 1-2,-7 2 0 0,7-4 0 2,-7 3 0 4,0-1 0 4,0-1-1-16,7 2 1-1,-7 0 0 16,0 3 0-15,10 1 0 15,-10 0 0-16,0 2-1 16,0 1 1-15,0 1 0 0,0 2 0 14,0 0 1-14,0 3 0 15,0-7-1-15,0 4 0 2,0-2 0 7,0-4-1-4,0 5 1 1,0-5 0 0,0 4 1 1,0 2-1 0,0-1 0 8,0 1 0-15,0 5 0 4,0-1-1 5,0 1 1-2,0 0-1-4,0 0-6 4,0 0-5 0,-10 0-7 0,10 0 5-1,-7 0-3 2,0 0-7-2,0 0-6 1,-7 9 30-2,-3 6 7 5,-4 1-1 6,4-1-4-16,3 3-1-1,0-1 0 16,-10 1-1-15,17-1-1 14,-7 1 0-14,7-1 0 15,-10-1-8-15,10-4 0 15,7-2-13-15,0-5 9 15,0-5-8-15,0 0 9 0,0 0-4 5,0 0 15 1,0 0-3 1,0 0 3 1,7 0 2-4,10-15-1 8,-3-5 16 3,17-5-16-15,-10-1 0-1,3 1-7 16,-3 1-2-15,-7 1-15 15,3-3 24-15,-3 7-9 14,-7 1 8-14,0 2-1 15,3 10 1-15,-10 1 1 15,0 1 1-15,0 4 1-1,0 0-2 6,0 0 0 2,0 0 0 0,0 0 0 1,0 0-2-4,0 0 2 4,0 0-1-2,7 0 0 1,-7 0-8-2,7 0 0 2,7 15 9 1,0 9 17 7,3 0 5-16,-3 7 1 17,10 1 13-16,-10 0-13 14,0 2-12-14,-1-6-10 15,5-3 8-15,-4-5-9-1,-1-7-47 16,5-3-81-15,-18-10-465-1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2:54:11.81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356">
    <iact:property name="dataType"/>
    <iact:actionData xml:id="d0">
      <inkml:trace xmlns:inkml="http://www.w3.org/2003/InkML" xml:id="stk0" contextRef="#ctx0" brushRef="#br0">646 1474 82 0,'0'0'238'9,"0"0"-142"-5,0 0-40 4,0 0 23 1,0 0-18-2,0 0-29-1,17 72 17 3,-17-57 65-2,0 4 50 1,0 3 1-2,7 7-10 2,-7 4-30 0,7 2-29-1,0 5-40 1,0 6-16-1,0 1-18 2,3 9-2-2,-3 1-8-1,0 9-11 3,0 5 0 11,0 4 25-19,0 10-1-1,10 6 9 16,-10 2-17-15,0 3 24 14,7 2-4-15,-7 3-23 17,10 0 2-17,-3 8-7 17,-7-1-3-14,7 8-4-3,3 22-1 13,4 26-1-10,-4 32 6 11,-3 6-6-14,0-9-1 17,-14-17 1-17,7-22-9 16,-7-5 9-16,0-3 0 17,6 2 0-17,-6 7 0 17,11 0 0-17,-11-2 0 0,7-6 0 17,-7-7-6-17,7-9 6 16,-7 0-9-16,7 5 8 17,-7 6-21-17,0-4 15 17,0 1-3-16,0-4 10-1,0-4 0 15,0 6 0-15,0-5 1 17,0 5 0-17,0-3 5 16,7-21-5-15,-1-20-1 16,5-15 0-16,-4-5 0 0,0 12 0 14,0 17 1-15,-1 11-1 16,1-5 1-16,4-5 0 16,-4-5-1-15,0 0 1 15,0-4 6-16,-7-6-5 16,6-1-1-15,1-5 0 15,0-4 5-16,4-5 2 0,-4-5-8 17,0-2 0-17,-1-3 1 16,8-3-1-15,-3 0 1 18,-11 0 0-19,7-2 0 0,0-3 0 14,-7 2 1-13,6-5-1 14,-6-2 0-14,7 2-1 15,0-6 0-16,-7-2 0 17,0-4 0-17,0-5 0 16,0 0 1-15,0-5 0 0,0 1-1 16,0-6 1-17,0-3-1 15,-7-1 2-15,0-7-1 18,1-1 9-18,-1-4 1 15,-11-3-11-14,4 0 10 15,8-1-9-16,-19 0 1 0,11-3-2 16,-6-2 0-15,-5 3-5 15,12-3 4-16,-1 2-6 17,-3 1-1-16,3 1 1 15,0 0 0-15,-3 1 6-1,10-4-5 16,-7 4 5-16,7-1 1 16,-10 0-1-15,10 1-5 15,0 4-2-16,-7-5 2 16,7 4 4-15,-3-3 2 15,-4 2 0-16,7-1 1 0,0-1 0 17,-7 0 0-17,-3 0-1 17,3 2-1-16,0 0 0 14,-3-1-1-15,3-1 2 18,-7-3-1-18,4-2 0 0,-4 0-11 16,-3 0 2-15,3 0 1 15,-3-2 8-15,3-3 1 15,7-3 1-16,-10 3 7 15,10-2-8-14,-10-1 0 15,10-2-15-16,-7-4 2 1,-3-3-3 15,3-1 16-16,-3-1 0 17,3-3 2-17,-10-4 21 16,11-2-16-15,-12-2 4 15,8 0-1-15,3-3 7-1,1 0 2 17,-5-2-8-16,5 0 3 13,2 2-5-13,-2-2-2 15,6 0-6-15,-4-4 1 15,5 2-1-16,-12-4 0 16,12-3-1-15,-1-5 1 0,-4-1 0 14,5-4 0-15,-1-2 1 17,0 0 5-17,-3 3-7 17,3 2 7-17,0 10 18 39,-10-3-4-39,10 4-6 0,-10-1-4 0,10-4-11 2,0 0 0-2,-3-1 7 7,-4 4-7 3,14-3 0-5,-7 1 0 5,4 2 0-6,-4-1 0 4,7 3 0 1,0-1-9-2,0-1 3-1,7 2-4 3,-10-4 4 0,3 5 4-2,0-5-8-2,7 4 9 3,-7 0 0 0,7 2-7 1,-7 0 8-4,0 1-2 3,7 1-9 0,-10-1 2 1,3-2 8-3,0 1 1 3,7 3-2-2,-7-2 1 2,7-1 1-4,-7 0 0 2,7 1-7 1,0 2-6 1,0-1-5-3,0 0 9 1,0 1-2 3,0-3 5-3,0 3 6-1,0-5-6 1,0-2 6 1,0-3 0 6,0-1 7-14,0 1-7 8,0-1-1 0,0-1 1 0,-7 1 4 1,7-4-4-2,0 1 0 0,-7-1 1 2,7 0-1-3,-10 5 0 0,10 0 1 2,0 1-1 0,0 9 0 0,0 0 0-1,0 7-6 2,0 0-6-2,0 4 3 2,0-2-4-4,0-1 2 2,10 1 11 4,-10-2-1-6,7 1-5 1,-7 0 6 2,7-5 1 1,-7 2-1-1,7-2 1-1,0-4-1-1,-7-1-6 4,14-6-23-4,-4 1-12 0,-3-1 5 2,-7-3 14 0,7 6 5 0,-7 0 16-1,0 1 2 3,0 4 6-4,0 0-7 4,0 3 0-6,0-1-1 3,0 1 1 2,0-2 0-2,0 1-5 0,0 2 5 0,0-1 1 1,0-1-1 1,0 1 1-2,0 2 0 0,0 0-1 2,0 2 0-3,0 3 1 1,0-3-1 0,0 4 7 2,0-3-7-2,0 0-1 0,0-3-8 1,0 2 9 0,0-2 0 1,0 0 7-5,0 2-7 4,0-5-1 1,0 3 1-2,0 1 0 0,0-3 0 1,-7 3 0 0,7 0-2-1,0-3-26 2,0 2-23-4,0 0-18 5,0-1 0-3,0 1 16 0,0 0 32-1,7 0 10 3,0-1 3-2,0 3-9 1,0 2-3 0,3 0-19-2,4 3-27 4,-7-1 27-4,7-2 9 0,-4 1 17 3,4-5 6-2,-7-1-8 1,7-5 14-1,-7 2-1 1,3-5 1 0,4 4 1 0,-7 0 0-2,0 2 1 3,-7-2-1-2,7 3 0 0,-7-4 0-1,0 1 0 3,10-3 0-1,-3 3 1-1,-7 0-1 0,7 2 0 1,-7 0 0 1,7 1 1-3,0 4 0 0,-7 3-1 3,0 0 9-2,0 0-8 2,0-3 8-3,0 3-1 2,0-2 14-1,0-1-5 2,0 0-15-3,0 0 4 4,-14 0-6-5,14 0 2 3,-7 0-1-2,-10 4 5 4,10-4 4-4,-7 3 23 2,7-3-11 0,-10-2-6-1,10-1-2 2,-7 0-13-2,7-2-1-2,-7-3 0 4,14 3 0-2,-10 3 0 3,10-3-1-5,-7 0-10 2,7 1 9 1,0-6 1 2,0-2-11-6,0-4-7 6,0 3 2-3,0-3 16 0,0-1-4 2,0-1 5-4,0-1 0 12,0-1 0-17,0 0 0 8,0 1 0-2,0 3-1 3,0 2 1-2,0 2 0 2,-7-4 6-4,0 4 7 2,0-2-12 2,0-3 0-2,-3-1 11 0,-4-3-4 2,7 5-7-2,0-1-1 0,-10-1 0 1,10 6 1-2,-7-4 9 2,7 4-3 0,-7-3-6-1,4 1 22 0,3-4-8 1,0 1-15 0,-7 3 0-2,14-2 0 4,-7 2 0-4,7 4 0 4,0-2-1-6,0 0 1 4,0-1-1 0,0-2-9 0,7-3 10-2,0-1-1 2,0-1 1 1,0 0 0-2,10 1 0 1,-10 2 0-2,0 1 0 2,0 4 1 0,7 3-1-2,-7 1 0 2,10 6 0 0,-3 0 0 0,0 2 0-2,10 3-7 4,-3 4 7-4,3 7 12 4,-3 0-12-6,3 10-15 4,-3 2 3 0,3 2 10 0,4 0 2-2,10 0-6 2,-7 0 6 0,3 10-1 3,11 14 1 6,0 7 0-17,7 7 6 16,11 5 4-15,-12 1-10-1,8 1 1 16,0-3 8-15,-7 0-9 15,0 1 0-16,-7 2-1 16,0 5-11-15,-7 8 5 15,-7 5 0-15,-3 3-2-1,-4-1 0 16,-10-9-15-15,10-11-28 14,-17-16-167-14,0-16-387-1</inkml:trace>
    </iact:actionData>
  </iact:action>
  <iact:action type="add" startTime="20942">
    <iact:property name="dataType"/>
    <iact:actionData xml:id="d1">
      <inkml:trace xmlns:inkml="http://www.w3.org/2003/InkML" xml:id="stk1" contextRef="#ctx0" brushRef="#br0">1563 319 201 0,'0'0'112'7,"0"0"-17"2,0 0-17-3,0 0-14 0,0 0-6 2,0 0-4 1,0 0 14-1,-7 0-10-2,7 0-9 3,0 0 16-2,0 0 9 2,0 0 18-2,-7 0 12-1,7 0-7 2,0 0-17 0,0 0-9 0,0 0-4-2,-7 0 6 2,7 0-2 0,-7 0-10 0,7 0-23-2,-17 0 7 3,10 0-23-1,-7-2 5-1,7-2 12-1,-7 3-24 2,-3-3-5 0,3 3 16 0,-10-3-18-1,3 2-7 0,0-3 5 2,-3 3 4-3,3-2 6 1,-3 3 15 1,10-3-18 0,-10 4-10-1,10-1 12 0,0-3-4 1,-3 1-11 0,-4-3 1 0,8 1 7-2,-5 2-2 4,-2 1-5-4,6-1 9 1,-11 3 0 0,12 0-9 2,-5 0-1-2,-2 0-1 1,6 0 0-1,-11 0-1 0,12 10 1 2,-12-1 1-2,12-2-1-1,-1-1 1 2,-10 3 0 0,10-5 0 0,0 5 0-2,7-4 0 2,-10 4-1 0,3 1-7 0,0 3 8-2,-3 2-1 2,3 1-1 1,0-2 2-3,-3 1-1 2,10-2 0 9,-7-3 1-16,7 0 0 15,0 0 0-16,-3 3-1 17,10-1-7-17,-7 3 7 16,0 3-5-16,7 4-7 0,0 4 7 58,0-1 0-57,0 2-1-1,0 0 6 0,0-3 1 0,0-3 0 0,7-2-1 1,0 2-5-1,3-1-3 8,-3-3 8 0,0 4-7 0,7-3 2 8,3 1-3-15,-3-2 6 15,0 4 2-16,10-4 0 17,-10 5 1-17,7-5-1 16,-4-3-10-15,4 2 10-1,-8-1 0 16,12-1 1-16,-11 2-1 17,10-4 1-17,-10 1-7 16,10-3 6-15,-3 1-11 16,-1-1 10-17,5-1 1 0,6-1 1 16,-11-3-2-15,12 3 2 14,-5-3 7-14,4 2-6 15,-10-2 6-16,10 3-6 17,0 2 1-17,-10 1-1 16,10-5 6-15,-10 2-7-1,10-3-1 16,-3 0 1-16,3-2-1 17,-10-1-2-17,10-2 3 16,0 0 0-15,-3 0 3 16,10 0 3-17,-7 0-6 0,-3 3 1 16,3-1 0-16,0-2 1 17,-10 0-2-17,10 0 0 16,-3 0-1-15,-4 0 1 15,3 0 0-16,12 0 0 17,-8 0 1-17,-4 0-1 0,4-2 0 17,1-1 1-17,-5 1 0 18,4 2-1-17,-10-3 0 13,3 3 0-14,4-2 0 17,-4-1 0-16,7 0 1-1,-3 1-1 15,-4-1 0-14,4 1 0 15,-4-1 0-16,-3 1-1 17,3 2 1-17,-3-3-1 16,3 3 0-15,-3-1 1 15,3 1 0-12,-3-4 0-4,-7 2 0 13,10 0 1-13,-3-1-1 17,3-2-2-17,-3 2-8 16,3-1 10-16,4-4-3 18,-4 3 2-17,-3 0 0-1,10-3 1 14,-10 3-1-13,3 0 0 15,-3 2-6-15,3-2-3 19,-3 3 2-20,-4 0 7 3,4-1 0 6,-8 1 1 8,12-1-1-16,-11-2 0 0,-1 3 1 14,12-4 0-15,-12 4-1 16,1-1 0-15,4 1 1 15,2-1 0-16,-2 1-1 18,2-3 0-18,-6 2 1 0,10 1 0 16,-10 0-1-16,11-4 0 17,-5 4 1-16,5-1 0 14,-5-2-1-15,-6 3-1 17,10-3 2-17,-3 1-6 1,-4-1 5 15,4 4 0-16,-7-2-1 16,10-2-18-15,-10 0 7 15,0 2 5-16,3-2 7 16,-3 0-1-15,0 3-12 15,3-4-7-16,-3 0-1 17,-7 0-8-17,17-1 3 0,-10-3 11 16,0-2 5-15,3-2 5 15,-3 1 4-15,0-2 1 15,-7 1 1-16,10 1-3 1,-10-2 2 15,0-1 1-16,0-1-1 16,0 2 1-16,0-5 1 17,-7 2-1-17,10-2 3 17,-10-2 3-17,0 1-5 17,0-2 8-16,0 0-9-1,-10 1 0 15,3 3 2-15,0-2-2 16,0 0 0-15,-7 4 0 15,-3 3 0-15,3-2 0 15,0 0-7-14,-3 7 7-2,-4-1 12 15,-3-1 4-14,10 4 4 14,-7-3 12-14,-3 3-4 15,3-1-12-16,-3-2 2 17,3 0-9-17,-3 3-2 16,3-1 3-15,-3 0 9 15,3 1-3-16,-3-1 5 0,3 1-2 17,-10-1-2-17,3 0-3 16,4 1 19-15,-3-4-8 16,-5 2 0-16,-6-1-10-1,11 0 14 16,-11-3-8-15,6 3-14 13,-13-2 5-13,0-2 25 15,1 0 4-15,-1-2-3 15,3 1-9-16,-13 0-7 16,13 0 4-15,-13 0-3 0,3 0-7 14,-7 2-6-14,0-4-1 15,0 1 10-16,-10-1 8 19,-3-1 0-18,2 3 10-1,11 6-3 13,-6 0-16 4,2 7-2-17,12 2-5 0,6 0 4 16,-14 0-14-15,14 0 0 15,-14 0 0-16,14 7-1 17,-7 1 0-17,7-3-12 17,0-2-17-15,14-3-49-2,-14 0-77 14,17 0-129-14,-3-12-659 0</inkml:trace>
    </iact:actionData>
  </iact:action>
  <iact:action type="add" startTime="24734">
    <iact:property name="dataType"/>
    <iact:actionData xml:id="d2">
      <inkml:trace xmlns:inkml="http://www.w3.org/2003/InkML" xml:id="stk2" contextRef="#ctx0" brushRef="#br0">4206 434 554 0,'0'0'101'9,"0"0"-27"-3,0 0 14-1,0 0 6 4,0 0-39 0,0 0-28-2,-17-47 63-1,10 42 15 3,0-3 20-1,7 0-54-1,-14 0 0-1,4-1-6 1,-4 2-24 2,7-4-22-1,-13 4-1 0,-5-4 24-2,11 5 4 2,-17 0-5-1,11-1 7 2,-5 2-18-3,5 1-20 4,-12 3-9-4,1-3 20 3,11 3-12-4,-1 1-8 3,-3 0 2 0,3 0-3 0,-3 0 1-2,3 0 0 2,-10 5 0 1,10 5 1-2,-10-3-1-2,7 4 1 4,3-2-1-1,0 1-1 0,4 3 0-2,-4 0-6 9,4-1 5-14,3 3 0 7,7-2 0-2,-7-1-6 4,7 4 5-5,-3-4 1 5,3 3 0-6,0-2 0 4,7-1-5 0,0 1 5 1,0-2-6-3,0 0 1 3,0 5 0-1,0-2 4-1,0 2 2 0,0 1 7 3,0-1 2 7,7 2 1-17,0-1-10 17,10 1 1-16,-3-3-1-1,0-1 0 15,-7 2 2-14,10-4 7 15,-10-1-9-16,7 1 7 17,3-2-1-17,-3 1-6 16,0 1 1-15,-7-2 1 15,10-2 4-15,-10 2-6-1,7-3-2 16,10 0 2-16,-10 1 2 16,0-3-2-15,10 4 2 16,-3-5 5-16,3 1 1-1,-3-1-8 16,3 2 1-15,-3 2 0 15,-1-4 1-16,5 1-2 15,-12 4 0-14,12-4 1 15,-12-1-1-15,8 1 1 15,3 0-1-16,-3 0 0 16,3-1 0-16,8-3 0 0,-12 1-1 17,11 2 2-16,-3-3-2 15,3 3 1-16,-3 1 0 17,3-3 0-17,0 1 1 16,-3-1 0-15,10 3-1-1,0-3 0 16,0 2 0-15,-3-3 1 14,3 3-1-14,0-3 0 15,0 3 0-15,0-4 0 15,-3 2 0-16,3-2 0 16,-7 2-1-15,-4-2 1-1,5 3-1 16,-1-3 0-16,-4 2 1 17,5 1-1-16,-12-3 1 14,11 0-2-14,8 0 2 16,-12 0-8-17,11 0 8 0,-7 0-1 16,-3 0-5-16,3 0 5 16,0-5-8-15,-3-2 8 15,3-3-8-15,-10-1-7 15,3 4 6-16,4-7 8 17,-11 5-8-17,4-7 8 0,3 1 2 16,-3-4-7-16,3 2 6 17,-3-5-6-17,3 5-3 17,-10-3-11-17,0 0-7 17,10 0 12-17,-17-3 15 0,0-3 0 17,0 2 0-17,-7-2 1 16,0-1 6-16,0 0-5 16,0-5 12-15,0 2-7 15,-21 3 4-15,-3-3 8 0,3 0-6 14,-10-1 27-14,-7 4-20 14,3 1 6-14,-3 2 10 15,-14 1 0-15,0 2 14 15,-10 3-26-16,3 1 5 18,-13 0-9-18,-5-1-7 0,1 2-11 16,11 6-1-16,-1 3-8 18,4 2-54-18,-11 5-113 14,4 0-201-13,10 0-721-1</inkml:trace>
    </iact:actionData>
  </iact:action>
  <iact:action type="add" startTime="37806">
    <iact:property name="dataType"/>
    <iact:actionData xml:id="d3">
      <inkml:trace xmlns:inkml="http://www.w3.org/2003/InkML" xml:id="stk3" contextRef="#ctx0" brushRef="#br0">5452 2174 347 0,'0'0'244'6,"0"0"-148"2,0 0 37 0,0 0 25 0,0 0-40 0,0 0-50-2,0 0 18 5,0 0 37-5,0 0-17 1,0 0-16-1,0 0-16 2,0 0 2 0,0 0-9 0,0 0-5-1,0 0-7 0,0 0-5 2,0 0 4-2,0 0-14 7,-10-1-20-14,3-4 18 7,0-1-7 1,-7-1-1-2,7-2-4 3,-10 2 4-1,10 1-9 1,-7-3 1-4,7 1 3 4,-10 3-3-2,10 0-4 0,-7 0-6 0,0 3-3 1,-3-1-9 0,3 1 1 0,0 2-1-1,-3 0 1 1,3 0 5 0,0 0-3-1,-10 0-4-1,10 0 2 2,-10 0 9 0,10 0-4 0,-7 0-5-2,4 0 5 1,3 0-6 2,0 0 0-1,-3 2-8-2,3 7 7 2,0 2-21 0,-10 2 14 0,3 8 8-2,-3-2 3 2,3 7-3 0,-3-3-12 0,10 1 11-1,1-3 0 0,-1-3-1 2,-4-4 1-2,11-1-7-1,1-3 7 2,6 3 1 0,-7-3-3 0,0 3 2-2,7 1-5 2,-11 2 5 0,11-2-5 0,0 5 5 1,0-5-6 4,0 4-1-13,0-2 7 16,0 1-9-15,0-1 1 15,11 1 3-15,3-2 4 15,6 3 1-14,-2-1-5-2,2 1-1 14,12 0 5 2,-5-1-4-15,11 1 0-1,-7-6-6 17,7 0-8-16,-3-4 6 14,3-2-2-14,0-4-6 15,0-2 10-16,-3 0 11 17,3-2 1-17,7-12-8 0,-14-3 1 16,7-3 6-15,-10 0-8 15,3-8 9-15,-10 1 2 14,3-6 5-14,-10-6-1 15,0-3 15-15,-4-3-11 15,-3-3-4-16,-7 2-5 0,0 4 16 17,0 2 28-17,-17-4-5 16,-18 2-19-16,4-3-21 17,-7-1-10-17,-7 8-24 18,17 8-34-17,-34 11-92-1,17 5-450 15,3 9-761-14</inkml:trace>
    </iact:actionData>
  </iact:action>
  <iact:action type="add" startTime="39817">
    <iact:property name="dataType"/>
    <iact:actionData xml:id="d4">
      <inkml:trace xmlns:inkml="http://www.w3.org/2003/InkML" xml:id="stk4" contextRef="#ctx0" brushRef="#br0">5255 7068 487 0,'0'0'351'9,"0"0"-230"-4,0 0 17 3,0 0-47 0,0 0-9 0,0 0-25-2,0 0 13 2,-21-36 40-1,14 28-8 2,7 3 0-1,-7 0-15-1,0 4-14 1,-3-5-18-1,10 4-17-2,-14-3-6 4,7 1 6 11,0-1-13-20,-10 4-3 4,3-1 3 3,0 2-9 0,0 0-16 2,-3 0-1-4,-4 0-11 3,-3 0 12 0,3 8-6 0,-3 9 12-2,3-6-6 2,-3 5 1 0,3 2 7 0,-3-6-8 0,17 4 1-2,-7-4 0 4,8 3-1-4,-1 0 0 0,0 2-7 2,7 1 5 0,0 5 1-1,0-2 1 0,0-2 0 2,0 2 0 0,0-2-2 5,0 0 1-14,0-5-8 16,7 2 8-15,6-1-1 15,1-2 1-16,4-1-1 17,2 3 1-17,-6-2 1 16,10-1 0-15,-3 3 0-1,3-2 0 16,-3-1 0-15,3-2 0 15,-3 1-1-16,3-2 0 16,4-4 1-15,-4 0-1 16,4-2 1-17,-4 0 0 0,-3-3-2 16,10 0 1-16,-10 0-8 17,3 0-1-17,-3-3 4 16,-4-10-5-16,4-4 4 17,3-1 6-16,-3-4 1 0,-14 2 0 13,10-6 0-13,-3-1 0 16,-7-6 1-17,-7-3-1 16,0-1 1-16,0-4 8 17,0-2-8-17,-14 1 7 17,-10 2 5-17,-4 1-3 1,4 5-10 15,-14 4-7-16,10 7-15 16,-10 4-48-16,-7 12-125 16,7 6-194-15,0 1-299-1</inkml:trace>
    </iact:actionData>
  </iact:action>
  <iact:action type="add" startTime="41260">
    <iact:property name="dataType"/>
    <iact:actionData xml:id="d5">
      <inkml:trace xmlns:inkml="http://www.w3.org/2003/InkML" xml:id="stk5" contextRef="#ctx0" brushRef="#br0">5279 8149 830 0,'0'0'154'5,"0"0"-77"3,0 0 0 0,0 0 28 0,0 0-37-2,0 0 11 2,0 0 51 0,-24-29-9 0,17 29 5 0,0-2-37-2,0-3-29 4,7 2-12-4,-7 1-2 0,-7-1-17 2,4 3-1 0,-4-2-12 0,0 2-4-1,-3 0 2 0,3 0-5 2,7 0-2-1,-7 0-7-3,-3 7 0 2,3 5 0 2,0 7 7-2,-10 2-6 0,10 2 1 1,1 5-2 0,-5 0 1 0,11-1-1-1,-7 2 1 0,8-4 0 4,6-5-1-5,-7-5 0 11,7 0-1-16,0-3-5 15,0-1 5-15,0 1-6-1,0-2 5 16,0 3 1-16,7-3 1 18,-1 2-1-18,8-1-1 16,-7 1 2-15,11-2 0 14,-5 3 0-14,1-3 0 14,3 1 0-14,-10-5 0 15,0 2 1-15,0-3-1-1,0 0-1 16,0-2 0-16,3 1 1 17,4 1-1-17,0-1 0 16,0-3 0-15,3 3 0 15,-3-3 1-16,0 3-1 1,10-4 0 15,-3 0 0-16,3 0-1 16,-3 0-5-15,-4 0 6 15,4-5-8-16,-7-5 3 17,3-1 5-16,4-5 1-1,-7 3 0 15,3-3 0-15,-10-4 0 17,0-1 1-17,0-1-1 18,-7-3 0-18,0-6-1 16,0-4-12-16,0-6 7 16,-14 0-5-15,-17-3 1-1,10 2 10 16,-10 9-2-16,3 8-5 16,-3 10-2-15,7 7-18 15,-4 5-63-16,-10 3-119 17,17 0-285-15,-10 5-242-1</inkml:trace>
    </iact:actionData>
  </iact:action>
  <iact:action type="add" startTime="42429">
    <iact:property name="dataType"/>
    <iact:actionData xml:id="d6">
      <inkml:trace xmlns:inkml="http://www.w3.org/2003/InkML" xml:id="stk6" contextRef="#ctx0" brushRef="#br0">5234 8740 689 0,'0'0'396'8,"0"0"-256"0,0 0-23-3,0 0 4 5,0 0-30-3,0 0-8 2,0 0 60-4,-21-15 4 2,11 10-33 2,3-1-33-1,0 4-28-2,-7 2-15 2,-3 0-8-1,3 0-4 2,-7 0-7-1,-3 0-5-2,3 2-8 3,-3 11 10-2,3 0-4-1,-3 7-12 2,3 0 0 0,-3 5 7 0,3 3-5 0,8 0 4-1,-5 1-5 0,4 1 0 2,8 2-1 0,6-2 1 8,-7-3 0-17,7 1-1 17,0-1 1-16,0-1 0-1,0-2 0 15,13 3 0-15,1-8 1 17,11 2-1-17,-5-4 1 16,5-1 4-15,2-4-5 15,4-2 0-15,0-5 7 15,4-2-1-15,3-3-5-1,-7 0-1 16,-3 0-1-16,3 0 0 16,-10-13 0-15,10-4-1 15,-7-4 1-15,-3-9 1 15,-7-3-1-15,10-2 0-1,-17-5 0 16,0 2 0-16,0-3 0 16,-7-1-6-15,0 2 5 15,0-4 0-16,-21 1-17 17,-10 1 16-17,-7-1-6 1,-7 5-12 14,10 3-9-14,-3 8-23 15,0 9-37-16,10 2-42 16,-17 15-87-15,14 1-168 15,0 0-376-16</inkml:trace>
    </iact:actionData>
  </iact:action>
  <iact:action type="add" startTime="43503">
    <iact:property name="dataType"/>
    <iact:actionData xml:id="d7">
      <inkml:trace xmlns:inkml="http://www.w3.org/2003/InkML" xml:id="stk7" contextRef="#ctx0" brushRef="#br0">5300 9349 704 0,'0'0'276'8,"0"0"-132"-2,0 0 7 3,0 0-5-2,0 0-41 3,0 0-12-4,0 0 29 0,-21-37 4 2,14 29-23 0,-10 3-17 0,-4-3-13-2,7 3 1 2,-10 3-18 0,-4-1-29 1,4 3-14-4,-4 0-4 3,-3 0-7 0,0 5-1 0,4 13-1-2,2 4 1 2,-2 6 0 0,2 3 1-1,12 4 8 2,-12 6-10-3,18-5 9 5,-6 6-8-4,13-2 5-3,0 0-5 11,0-3 0-14,0 3 0 14,20 1 11-15,5-6 0 17,2 1-11-17,11-5 5 17,7-3 4-15,0-7 1 14,0-3 0-15,7-8 1-1,7-8 0 15,-7-2 2-14,10 0-13 14,-17-10 11-15,-10-10-11 17,-4-6 1-17,0-4 5 16,-10-4 5-15,-7-6-4 15,-4-6-1-15,-10-2-6-1,0-5 7 16,-10-5-6-16,-25-3 4 16,-10 2-6-15,-7 0-1 16,-10 9-19-17,17 12-9 16,0 11-21-16,3 12-85 17,4 7-194-16,7 8-594-1</inkml:trace>
    </iact:actionData>
  </iact:action>
  <iact:action type="add" startTime="49031">
    <iact:property name="dataType"/>
    <iact:actionData xml:id="d8">
      <inkml:trace xmlns:inkml="http://www.w3.org/2003/InkML" xml:id="stk8" contextRef="#ctx0" brushRef="#br0">5355 4336 130 0,'0'0'244'8,"0"0"-114"0,0 0-18 0,0 0 5 0,0 0 29-1,0 0 10 0,0-18-53 1,0 10-12 1,0 0-11-4,0 1 21 4,0 2-47-2,-10 0 10 1,10 0-12-2,0 3-5 2,-7-4 7 0,7 4-18 0,0-4-14-1,-7 2 10 0,0-4 3 3,7 3 16-4,-7-2-13 0,7-1 3 2,-7 0-2 0,-3 4-1 0,3-4 16-2,0 3-12 3,0 0-3-2,0 0-25 2,-10 0 9-4,10 0-16 3,0 2-7 0,-7 1 0-1,0 2 1 0,4 0 0 1,-4 0 0 0,0 0 7 0,-3 0-1 0,3 0-6-2,0 0 0 4,0 0 0-4,-3 0 0 0,10 0 0 2,-7 2 0 0,-3 3 6 0,3 3-6-2,0 2-1 2,-10 3 0 0,3-1 0 1,8 1 0-4,-5-1-1 4,4 3 0-2,8-2-1 1,-12-1 1-2,11 4-8 2,0-2 8 0,0 2 0 0,1 0-7-1,-1-3 7 0,0 3 0 2,7 1-5-2,-11-1 6-1,11-4-1 2,0 4 1 0,0-2-7 0,0 2 6-2,0-1 0 2,0 3 1 0,0-3 0 2,0 0-1 5,0 0 1-15,0 0-1 17,0-3 2-17,0 4-2 17,11-4 1-16,-4 1 0-1,0 0-1 15,6 1 0-14,-6-1 1 15,11 2 0-16,-11 1 1 16,6-2-1-15,1 1 0 15,4-2 0-15,-5 2 1 16,1-3-1-17,4 2 1 0,-5-5 0 17,1 0 6-17,10-2-1 15,-10 0 0-15,10-2-5 17,-3 0 0-17,10-2 11 16,-10 0-5-15,17-1 0 15,-10 1-5-15,3-1-1-1,0 1 0 16,-3-3 0-16,10 0 0 16,-7 0-1-16,-3 0 0 17,3 0-1-17,0-8 0 17,-10-2 1-16,3-3-1-1,-3-1 1 16,-7-8 7-15,3-2 5 14,-3-7 7-14,-7 0-1 15,0-6-9-16,-7 0 0 17,0 2-2-16,0 0 3 0,0-1 2 14,-14 0 8-14,-17 7-6 15,10-1 6-15,-17 2-4 13,17 6-3-13,-10 3-11 15,10 2 5-13,-10 4-7-3,-7 5-74 15,10 3-183-15,-3 3-645 0</inkml:trace>
    </iact:actionData>
  </iact:action>
  <iact:action type="add" startTime="61705">
    <iact:property name="dataType"/>
    <iact:actionData xml:id="d9">
      <inkml:trace xmlns:inkml="http://www.w3.org/2003/InkML" xml:id="stk9" contextRef="#ctx0" brushRef="#br0">5943 866 508 0,'0'0'143'8,"0"0"-89"-2,0 0-21 2,0 0 17 0,0 0-19 0,0 0-18-2,7 0 30 4,-7 0 58-4,0 0 16 2,0 0-17-2,0 0 12 2,0 0-2 0,0 0-23 0,0 0-16-1,0 0 1 1,0 0 5 0,0 0 0-1,0 0 1-1,0 0-17 2,0 0-8 0,0 0 11 0,0 0 4-2,0 0-15 2,0 1-7 0,0-1-8 1,-7 4-7-4,-6 3-5 4,-12 0 0-2,5 5-26 1,-12 4 1-2,-6 5 4 2,11 1-4 0,-11 1 11 0,0 2-12-1,6 0 1 0,5-3 7 3,-11 1-8-4,17-6 11 0,-3-1-11 2,10-4 8 1,-3-2-2 6,3-2 0-14,7 0-4 15,-7-3 8-16,14-3 2 17,-10 0-4-16,3 2 1-1,7-3-8 8,-7-1 0 0,7 0 6 8,0 4-6-15,0-4 0 4,0 0 5 3,0 0-4 1,0 0 4-3,0 0-5 5,0 0 10-7,0 0-10 5,0 0 5-3,0 0-6 2,0 0 0 0,0 0 0-1,0-5-7 0,0-6 5 1,14-4 2 1,-4-7 0 2,4-6 0-10,0 0-6 15,3-2-21-15,-3 2 6 14,0 1-1-14,3 4 6 15,-10 6 2-16,7-1-2 17,-7 4 0-17,7 5 5 17,-14 1-3-17,10 3 2 16,-3 1 4-15,-7 4 2-1,0 0-1 16,0 0 6-16,0 0-10 5,0 0-1 3,0 0-2 1,0 0-7-3,0 0-7 0,0 0 6 3,0 4 11-2,-7 6 4 2,-3 6 7-2,3 4 11 10,-7 7 0-17,-7 4-5 17,-3 4 1-17,3 0-6 17,-3 0 6-17,3 0-1 16,4-4-5-15,3-6 1-1,7-3-1 16,0-6 6-16,0-3-6 17,7-3-1-16,0-5 2 15,0-1-1-16,0 1-1 0,0-2 0 9,0-3-1-2,0 2-1 1,0 2-10-2,14-3 5 2,7 3 7 3,10-2 0 6,0-2 8-17,4 0 2 17,-4 0-10-16,7 0-11-1,-11 0-98 15,-2-2-143-14,-5-3-258 15,-2 1-285-16</inkml:trace>
    </iact:actionData>
  </iact:action>
  <iact:action type="add" startTime="63111">
    <iact:property name="dataType"/>
    <iact:actionData xml:id="d10">
      <inkml:trace xmlns:inkml="http://www.w3.org/2003/InkML" xml:id="stk10" contextRef="#ctx0" brushRef="#br0">6009 1465 492 0,'0'0'191'6,"0"0"-54"1,0 0 29 0,0 0 10 1,0 0-29-1,0 0 6-1,0 0 16 2,0 0-4 0,0 2-39 1,0-2-37-5,0 0-11 5,0 3-12-1,0-3-11 0,0 2-10-2,-7 0-14 2,-7 1-13 0,-3 4-9 1,-4-2 18-3,-10 6-2 1,10 1-10 3,-10 0 3-3,4 4-5-2,-4 1-7 4,-8-1-6-1,12 2 0-1,-4-3 2-1,10-1 4 2,-3-1 3 0,10 0-8 0,-10-3 1-2,10-1-1 2,7 2 0-1,-7-1 1 2,4-2-1-4,3-3 1 3,7 0-1 1,-7 0 6-1,7-3-6-1,0-2-1 0,0 2 1 3,0-2 7-4,0 0-7 0,0 0 0 2,0 0 10 0,0 0-1-1,0 0 2 0,0 0 1 1,0 0-4 0,0 0-4 1,0 0-5-4,0 0-12 6,0-4-2-6,0-4-3 4,0 1-2-2,14-9 10 2,-4-3 9-3,4-4-13 4,0-2 1 7,0-3-9-17,-4 6 2 16,4-1 4-15,-7 4 0 2,0 5 15 10,-7 3 1-11,6 5 1 13,-6 1-2-14,0-1 0 15,0 1 0-16,0 3 0 19,0-1 1-18,0 1 0-1,0 2-1 5,0 0 0 3,0 0 1 0,0 0 0-2,0 0 0 2,0 0-1 0,11 0 1 0,-11 0-1-2,0 0 0 4,0 0-6-4,0 0-4 4,0 0-2-6,0 0 0 4,0 0 11 0,0 0-1 1,0 0 2-4,0 0 0 3,0 0 0 1,0 0 1-2,0 0 0 1,0 0-1-1,0 0-8 0,0 0-5 1,0 0-5-2,0 0 17 2,0 7-2 0,-11 9 3 1,-2-2 8 4,6 7-7-11,-7-2 5 12,-3 4 3-11,3-2-7 10,0 1 5-12,-3 1 0 14,3-3-6-13,7-6 0 14,7-3 5-15,-7-6-5 1,7-2 1 12,0-1-1-12,0-2-1 15,0 0-3-17,7 5-23 5,0 0 20 1,17 5 6 1,4-3 9 5,3 4-9 5,-10-3 1-14,10-4-1-3,-4 1-41 14,-2-2-122-12,-12 2-137 12,-13-3-324-12,0-2-536-2</inkml:trace>
    </iact:actionData>
  </iact:action>
  <iact:action type="add" startTime="64655">
    <iact:property name="dataType"/>
    <iact:actionData xml:id="d11">
      <inkml:trace xmlns:inkml="http://www.w3.org/2003/InkML" xml:id="stk11" contextRef="#ctx0" brushRef="#br0">5905 2681 700 0,'0'0'288'7,"0"0"-151"1,0 0-24-1,0 0 15 0,0 0-49 2,0 0-28-2,0 0 48-1,0 0 47 2,0 0-20 0,0 0-28-1,0 0-11 0,0 0-9 1,0 0-17 0,-13 0-29 1,-5 2-23-4,-3 6 12 5,-3 2 3-4,4 3-10 2,-1 0 3-2,-3-4 8 2,3 4-1 0,-3-1-11 0,10-1-3-1,-11 1 8 0,12-5 0 3,-1 3-8-4,7-2-4 0,-10 0 5 2,10-3-11 0,0 1 0 0,7-3 1-3,-7 1-1 4,7-3 0-1,0-1 1 1,0 4 0-4,0-4 1 5,0 0 7-4,0 0 0 5,0 0 3-6,0 0-1 1,0 0-1 2,0 0-1 0,0 0-8 0,0 0-1-2,0 0-13 3,0-5-1-2,0-8-7 3,7-2-11-5,7-8 11 2,10-5-13 1,-10-1-9 0,-1-2 16-2,12 6 9 3,-18 2-7-1,6 3 9 0,-6 5 10-2,4 0 5 1,-4 5-11 1,-7 0-4 0,7 5 1-2,-7-1 15 2,0 6 1 0,0 0 1 0,0 0-1-1,0 0-1 2,0 0-15-3,0 0 15 4,0 4 7-6,-7 3 1 4,0 5 2 0,-11 5-9 0,-2 4 1-2,6 2 15 1,-3 4-2 3,3-1 7-4,7-2-11 3,-10 3 5-3,10-8-10 2,7 2 1 0,-7-7-5-2,7 1-1 2,0-3 5 0,0-1-5 0,0 1 9-2,0 1-9 4,14 0-1-4,10 0-5 4,-4-3 2-5,12-1-2 7,-1 1 4 5,-4-4-25-17,5-1-86 1,-5-5-100 14,-9 0-285-14,-5 0-390-1</inkml:trace>
    </iact:actionData>
  </iact:action>
  <iact:action type="add" startTime="65917">
    <iact:property name="dataType"/>
    <iact:actionData xml:id="d12">
      <inkml:trace xmlns:inkml="http://www.w3.org/2003/InkML" xml:id="stk12" contextRef="#ctx0" brushRef="#br0">5815 3275 235 0,'0'0'517'10,"0"0"-364"-7,0 0-27 10,0 0 35-8,0 0-2 1,0 0-43 0,0 0 9 2,0 0 43 2,0 0-26-4,0 0-38 0,0 0-16 2,0 0-4 0,0 0-6 0,0 0-19-2,-6 5-28 2,-8 5-15 0,-11 0-7 1,-2 8-7-4,3 0 4 4,-4 1 0-2,-3 2 4 2,7-1-1-4,-4 1 0 3,14-7 0 0,-10 1-8 0,10-4 5-1,-3-1-5 0,10-3-1 2,0 0 1-2,0-2 0-1,7 1 0 2,-7-6 0 0,7 2 7 0,0-2-1-2,0 0 0 2,0 0 4 0,0 0-4 0,0 0 4-2,0 0-5 3,0 0-5-2,0 0 6 3,0 0-7-6,0 0-6 4,0 0-3 0,0-8 0 0,0-6-3-1,7-6 5 0,-7-6-5 1,7-4-7 0,0 0 1-2,0-3-6 2,3 3 11 0,-3 2 13 0,0 0 0-2,0 4-1 2,-7 2 1 0,7 5 0 1,-7 7 0-4,0 2 0 5,0 7 1-4,0 1 0 3,0 0-1-2,0 0-8-1,0 0-16 2,0 0-14 0,0 7 19 0,0 5 7-2,-7 9 12 5,0 2 10-6,-7 4-3 5,-3-2-1-6,10 0-6 4,-7-4 11 1,7-2-4-2,7-6-6-1,0 2 7 2,0-5-6 0,0 3 7 0,0-3-8 0,0 2-1-2,14 4 0 3,7-4-8-2,3 4 7-1,7-4-6 2,-3 0 5 0,3-1-19 0,7-4-58 1,14-7-117-3,-18 0-143 12,-2 0-624-17</inkml:trace>
    </iact:actionData>
  </iact:action>
  <iact:action type="add" startTime="70044">
    <iact:property name="dataType"/>
    <iact:actionData xml:id="d13">
      <inkml:trace xmlns:inkml="http://www.w3.org/2003/InkML" xml:id="stk13" contextRef="#ctx0" brushRef="#br0">5338 2698 150 0,'0'0'501'8,"0"0"-400"0,0 0-43 0,0 0-41-1,0 0-1 0,0 0-15 1,0-45 9 0,0 40 32-2,0-2 97 2,0 4 7 0,0 1-22 0,0-1 24-2,0 0-23 3,0 1-5-2,0-1-27 3,0-2-10-6,0 0-17 4,0 1-30 0,-7-4-6 0,0 0 10 0,0 1-5-2,0-1 3 2,-3 1 21 0,3-1 0 1,-7 0-4-4,0-1-12 3,-3 0-11 0,3 3-5 0,7-2-8-2,-7 3-4 3,-3 0-13-2,3 1-1 1,0 4 10-1,-10 0 1 0,3 0-11 3,-3 0 4-4,3 0-4 0,-10 0-1 2,11 0 1 0,-12 6 0 0,1 2-1-2,10 1 0 2,-10 1 0 0,11 1 1 0,-5-1 5-2,11 3-5 2,-6-3-1 0,9 5-1 0,-2 0 1-2,-1 3-1 2,0 1 0 0,-3 2 1 0,10 1 0-1,0 1 1 0,0-3 5 3,0 0-5-4,-4 0 1 0,5 0-1 3,6 3 0-2,0-2-1 1,0-2 1 0,0 2-1 1,0-2-1 8,0-1 0-17,0 3-5 16,17-1-1-15,-10-3 6 15,7 4 1-15,-7-4 0-1,17-2-1 16,-10 0 1-16,-1 0 1 17,5-2 0-17,-4-1 5 16,-1 1-6-16,5 1 0 17,2-4-1-17,-6-2 1 0,11 3-6 16,-5-4 6-15,5-2 1 16,2 0 0-16,-3 0 5 14,4-1 0-15,3-2 1 16,0-2-5-15,-3 2 5 15,3-2-7-15,0 0 2-1,-3 0-1 16,3 0 0-16,-10 0 1 16,10 0-2-15,-10 0 1 15,3 0-1-15,-3-4 1 15,-4-1-1-15,-3-4 0-1,0 3 6 16,3-5 0-16,4-2-6 16,-14 2-8-15,7-7 7 15,3 2 1-15,-10-2 1 15,0 3 0-16,-7 0 5 1,0-2 0 15,0-1 8-15,0-2-7 14,0-8-1-14,-7-2 10 15,-7-5 8-16,-10-5-9 17,-4 2-9-16,4-1-6 14,3 4-1-14,-3 8 0-1,10 4-10 16,-10 5-11-16,3 4-30 19,-10 6-94-18,-14-2-99 12,0 5-143-12,10-3-566-1</inkml:trace>
    </iact:actionData>
  </iact:action>
  <iact:action type="add" startTime="79716">
    <iact:property name="dataType"/>
    <iact:actionData xml:id="d14">
      <inkml:trace xmlns:inkml="http://www.w3.org/2003/InkML" xml:id="stk14" contextRef="#ctx0" brushRef="#br0">14075 5473 580 0,'0'0'366'6,"0"0"-231"2,0 0 18 0,0 0 23 0,0 0-49-2,0 0-41 2,0 0 31 0,0 0 22 0,0 0-20-2,0 0-39 2,0 0-11 0,-10 0 3 1,3 0-12-4,0 3-6 3,-7 3-3 0,-3 1 1 0,3 3-3-1,-7 2-15 0,-3 6-9 3,3-1-4-4,-3 6-5 0,-4 2-2 2,4 3-2 0,3 2-2 0,-10 1 3-2,0 2-2 2,3-1 5 2,-3-1 4-3,10-1 3 6,-3-6-6-10,3 2-7 11,-3-3-2-14,3-1-7 6,-3-4 7 3,10 0-7 8,0-4 0-15,1 1 1 1,-5-4-1 9,11-4 0 4,0-2 5-15,7-2-5-1,0-1 1 16,-6-2-1-15,6 2 0 5,0-2 1 0,0 0-1 3,0 0 5-1,0 0-5 0,0 0 1-3,0 0-1 4,0 0 6-2,0 0-7 1,0 0 1-2,0 0 0 2,0 0 0 0,0 0-1 0,0 0-1-1,0 0 1 0,0 0 0 3,0 0 0-4,0 0-1 0,0 0 1 2,0 0 0 0,0 0 6 0,0 0-5 0,0 0 13-2,0 0-1 2,0 0 1 1,0 0 2-2,0 0-2 1,0 0-4-2,0 0-1 2,0 0 0 0,0 0 1 0,0 0 1-2,0 0-1 2,0-9-5 0,0-7-5 4,0 1-7-7,0 1-1 7,0-4-2-9,6-3-2 10,1 2 3-12,0-4-3 15,0 0-3-15,4 3 3 15,-5 0 2-16,1 3-2 17,0 1 10-15,0 4-4-2,-7 0 5 14,7 3-5-12,-7-1 5 13,0 6-1-14,7-1 1 15,-7 0-5-15,0 1 5 14,0 4-5-13,0 0 4 0,0 0-5 4,0 0-2 5,0 0-3-8,0 0 6 5,0 0 5 0,0 0 0 0,0 0 0-2,0 0 1 2,0 0-1 1,0 0 1-2,0 0-1-1,0 0 1 2,0 0-1 0,0 0 0 0,0 4 0-2,0 1-7 2,-7 2 7 1,7 8 1-2,-14-1 0 6,7 8 0-10,0 0 1 12,-10 1 0-13,3-3 1 11,7 0-1-11,1-5 0 12,-1 2 0-12,-4-2 0 14,4 1 0-14,7-2 0 0,-7 2-1 10,0-4 1-8,7-2-1 9,0-4 0-11,0-1 0 14,0 0 0-15,0-3 1 1,0 1-1 6,0-3 0 0,0 2 0 0,0-2 0 0,0 0 1-2,0 2-1 5,0-2 1-6,0 0-1 1,0 0 1 2,0 0 0 0,0 0 0 0,0 0-1-2,0 0 1 3,0 0-1-2,0 0 0 2,0 0 0-4,0 0 0 3,0 0 1 0,0 0-1 0,0 0 7-2,0 0 10 2,0 0-1 0,0 0 0 0,0 0-1 0,0 0-3-2,0 0-1 4,0 0-2-4,0 0-3 6,0 0 4-8,0 0 1 2,0 0 3 2,0 0 0-2,0 0-2 3,14 0 6-2,-7 0 6 3,11 0 0-5,2 0-9 3,11 0 9 12,-3 0-1-19,10 0 1-1,7 5-1 16,7 4 4-15,-7-2-6 14,7 0-5-14,-14 3 2 15,-7-2-10-16,-3 0-7 16,-21-3 0-16,10 0 0 16,-10-5 0-15,-7 3 0 16,0-3-1-17,0 0 0 0,0 0-23 7,-7 0-47 2,-17-6-117 6,-4-6-181-14,-3 1-634 0</inkml:trace>
    </iact:actionData>
  </iact:action>
  <iact:action type="add" startTime="139780">
    <iact:property name="dataType"/>
    <iact:actionData xml:id="d15">
      <inkml:trace xmlns:inkml="http://www.w3.org/2003/InkML" xml:id="stk15" contextRef="#ctx0" brushRef="#br0">20279 7722 201 0,'0'0'523'6,"0"0"-326"2,0 0-24 0,0 0 20 1,0 0-35-4,7 0-52 5,-7 0-39-4,0 0-6 2,0 0 22-2,0 0 8 2,0 0-15 0,0 0 8 0,0 0 8-1,0 0-17 0,0 0-8 2,0 0-13-2,0 0-5 2,0 0-4-4,0 0-2 3,0 0-2 3,0 0 4-6,0 0 1 1,0 0 2 2,0 0-10 0,0 0-3 0,0 5-3 0,-14 0-2-2,-10 6-6 2,3 3-14 0,-10 2-4-2,3 4 9 2,-10 0 0 0,7 2-3 0,-3 4 5-3,2-1-8 5,1 0-3-4,-3-3 0 5,3 4 0-5,-1-1 1 12,5-3 2-18,-4 4 0 15,-1-1-3-14,-2 0 6 16,3 3-5-17,-7-3 1 16,10 2-2-16,-3 0 0 0,10-5 0 16,-10 2 0-15,7-1-5 15,-4 3 0-16,-3-3 0 18,10-4 0-18,-10 2 0 1,10-1 5 14,-3-3-6-14,3 1 1 14,-3-3 0-14,3 1 0 15,7-4 0-16,-10 0 0 17,10 1 0-17,-10 0 0 2,3 2-1 12,-3 1 1 3,3 1-1-17,-3 0 1 0,-3-1-1 17,2 2 0-17,5-4 0 16,6-1 0-15,-4-3 0 16,5-1 0-16,-1 2 0-1,-4-4 0 15,11 4 0-15,-6-1 0 16,-5 0 0-15,4 0 1 15,1 0-1-16,6-3 1 17,-17 3-1-16,10 1 0-1,7-1 0 16,-17-1-1-15,10 2 2 14,0 1-1-14,-3-2 0 15,3-3 0-16,7 2 1 16,-7-2 0-15,4-2 0 15,-4 1 0-15,7-1 0 15,-7 0-1-15,7-1 6-1,-3-1-6 15,3 2 0-14,0 1 0 15,-7-1 1-15,7-2-1 15,-3 2-1-15,3 0 1 0,0 1-1 15,0-3 1-16,0 2 0 16,7-2 0-15,-7-2 0 14,7-1 0-15,0 4 0 17,0-4-1-17,-10 1 1 3,10 3-1 5,-7-3 1-1,7 3-1 1,-7 1 0-1,0-1 1 10,0 4-1-16,0-2 1 14,0 1 0-14,-3 3-1 15,3 0-1-14,7-1 1-2,-7 2-1 15,0-1 2-15,0 0-1 16,7-2 0-15,-7-1 0 15,-3-4 1-16,10 1-1 6,0 1 1-1,-7 1 1 5,7-1-1 2,-7 0 1-10,0 0 0 6,7 0 0-2,-7 0 0 4,7-3 0-2,-7 1 0-3,7-3 0 2,0 2 0 1,0-2 5 0,0 0-4 1,0 0 4-3,0 0 4 2,0 0 5 0,0 0 7 0,0 0-4-3,0 0 0 3,0 0 5 0,0 0-1 0,0-5 2-1,0-7-7 1,0-11-17 2,0-5-11 3,0-4 10-13,7-4 0 16,-7 2-10-16,7-1 5 17,0 1-1-17,0 4-4 16,0-1 2-15,3 7-1 15,-3 1-1-16,-7 5 10 1,7 3 0 15,-7 6 0-16,0-2 1 16,0 0 0-15,0 5 0 15,0-2 0-15,0 3 0 15,0 0 1-15,0 0-2-1,0 0 2 15,0 0-2-14,0-1 2 8,0 5-1-3,0-3 0 1,0 3 0 4,0 1 0-8,0-4 0 5,0 4 0 0,0 0-1-1,0 0 0 1,0 0-5 0,0 0 4-1,0 0-5-1,0 0-2 2,0 0 0 0,0 0-3 0,0 5 0-2,0 11 5 2,0 4 7 0,0 7 7 7,0 4-1-14,0 4-5 15,0 5 5-15,0 1-5 15,-7 5 0-16,0-5 6 16,-3 3-5-15,-4-11-1 16,7-3 0-17,0-8 0 0,7-4-1 16,-7-3 2-15,7-5-2 15,-7 0 0-15,7-5 0 15,0 0 0-15,0-5 1 1,0 2-1 5,0-2 0 0,0 0 1 2,0 0-1-2,0 0 1 2,0 0 0-3,0 0 0 4,0 0 0-4,0 0 0 1,0 0-1 0,0 0 1 1,0 0 0-1,0 0 11-1,0 0-2 4,14 0-8-4,14 0 14 5,10 8 20-4,14 0-10 10,10 2-1-17,4-1-2 17,-7 2-14-17,-1-4-8 0,-13 3-1 16,-13-2-23-15,-1 2-100 15,-31-5-177-16,-31-2-388 17,-7-3-1281-17</inkml:trace>
    </iact:actionData>
  </iact:action>
  <iact:action type="add" startTime="146412">
    <iact:property name="dataType"/>
    <iact:actionData xml:id="d16">
      <inkml:trace xmlns:inkml="http://www.w3.org/2003/InkML" xml:id="stk16" contextRef="#ctx0" brushRef="#br0">15431 17319 153 0,'0'0'569'7,"0"0"-399"1,0 0-36-2,0 0 23 4,0 0-46-4,0 0-21 3,0 0 32-4,0 0 18 3,0 0 14 0,0 0-31 0,0 0-16-1,0 0-4 0,0 0-26 2,0 0-14-2,0 0-2 1,0 0-2-2,0 0-1 2,0 0-6 1,0 0-9-4,0 0-6 3,0 0-14 0,0 0-3 1,0 0 3-4,-7-2-1 5,1-3 5-4,-12 0-14 2,11 0-11-2,-7-2 5 2,1 1-6 0,-5 1-1 0,4 0 0 0,1 0 0-2,-5-1-1 3,5 5 0-2,-1-4-5 3,-4 5 5-5,11 0-9 2,-6 0 9 1,-12 0 1 0,12 0 1-2,-8 0-1 2,3 0 6 0,-2 0 0 1,-4 0-5-2,10 0 0-1,-7 0-1 2,4 0 0 0,3 5-2-1,-10 0 2 0,3 7-1 1,0-7-4 0,4 5 5-2,3-2 1 3,0 2 0-1,-3-8-1 1,10 9-6-5,-7-2 6 5,0 4-2-2,4-3 1 1,-4 3 0-1,0 1 0 0,7 4-5 1,-3-8 4 0,3 8 2 0,0-8-2-2,7 2-4 2,0 1 0 1,0 2-4-4,0 3 8 4,0-1-8 1,0 4-1-5,0 2 2 3,7-6 2 0,10 6-1 4,-3-5-6 4,7-1 0-15,3 4 4-1,-3-9 10 16,3 6 9-15,4-4-1 15,3-1-7-16,0 2 10 16,4-7-11-15,-4 1 0 2,-7 2 0 10,10-4 0-11,-9 3 1 13,2-5-1-15,11 3 1 17,-6 2 1-16,-5 0-1 14,4-3-1-14,7 4 1 15,-10-1 0-15,3-3-1 2,0 4 0 10,-3-4 0-13,-4-2 2 16,-3 0-2-15,10 1 0 15,-10-1 0-15,10-5 0 15,0 5 0-14,-10-4 0 13,10 5 0-14,-3-1 0-1,3 5 0 15,0-8 1-14,-3 9-1 15,3-6 0-14,-3 0 1 12,3-3-1-13,-10 3 0 15,17 1 0-15,-14-1 1 15,4-5 0-15,-4 5-1-1,-3-5 1 16,10 0 0-14,-11 0 0 12,12 0-1-13,-1 0 1 15,-11 0 0-15,12 0-1 16,-5 0 0-15,4 0 0-2,1 0 0 13,-5 0 1-12,4 0 0 15,-3-5-1-14,3-6 1 13,-7 4 0-15,-3-8-1 16,0 2-1-15,-4 3 1 15,4-7 1-15,-4 1 1 0,-3 3 4 15,-7-4-6-14,7-4 0 12,-14 4-1-12,10-6 0 0,-3-5 0 10,-7 1-8 8,0-3 9-20,0-3-1 0,0-2-1 13,0 3-8-11,-17-1 9 13,3 4 0-13,0 0-5 13,-3 3 6-14,-4 3-1 14,-3 6-5-14,3-6 1 15,-10 5 5-13,-4-4 0-3,4 7 0 17,-14-2 0-16,7-1 0 12,0 3 1-12,-3 2-1 18,3 3 1-19,-14-1 16 0,7 5-10 14,-14 1-6-12,-3-6 6 11,-4 9 7-11,-10-3 2 17,3 0-5-19,-3-1-4 13,10 6 2-11,-3 0 1 16,10 0-10-18,7 0-2 0,0 0 2 16,7 6-36-15,-31-1-104 12,35-5-354-12,-15 0-695-1</inkml:trace>
    </iact:actionData>
  </iact:action>
  <iact:action type="add" startTime="163552">
    <iact:property name="dataType"/>
    <iact:actionData xml:id="d17">
      <inkml:trace xmlns:inkml="http://www.w3.org/2003/InkML" xml:id="stk17" contextRef="#ctx0" brushRef="#br0">15587 17989 453 0,'0'0'352'8,"0"0"-170"-1,0 0-7 2,0 0-16-2,0 0-25-1,0 0-46 2,0 0 13 0,0 0 34 0,0 0 0-2,0 0-35 2,0 0-23 0,0 0 6 1,0 0-12-4,0 0-15 5,0 0-12-4,0 0 1 3,0 0 1-4,-7-2-2 3,0-1-14 0,0-2-15 0,-10 0-2 0,3 0 6-2,0-3-10 4,-3 4-3-4,10-1 6 0,-7 0-3 2,-6-3 8 0,2 5-7 1,4 3-9-4,-10-2 6 4,10 2-6-2,-6 0 5 2,-5 0-4-4,5 0 7 4,-5 0-9-1,5 0 1-1,-5 0-1-1,5 0 0 2,-5 2 0 0,-2 9 0 0,2-1 1-1,5 2 0 0,-4-2-1 3,3-2 0-4,-3 7 1 0,3-3-1 2,7 3 0 0,-10 3 0 0,3-5 0-2,-3 6 1 2,10-1-1 8,0-1 1-11,-10 5-1-4,10-6 1 10,0 2-1-6,-3-6 1 3,3 10 0-2,7-11 1 3,-10 7-1 0,3 3 7 2,0-4-7-9,7 1 0 11,-10 2-1 4,10 2 0-16,0-4 1-1,0-1-1 16,7 2 1-14,0-5-1 12,0 4 0-14,0-8-1 18,0 7 0-16,0-6-6-1,0 1 6 15,0 6 0-16,14-8-1 13,-7 2 2-12,10-1 0 18,-3 1 0-18,0 4 0 12,10-6 1-11,-3 3-1 12,3-3 1-13,4 7 13 15,-4-4-4-12,4-3 6-4,3-1-5 17,0 5 2-17,-3-5 2 13,3-1-1-11,7-3 4-1,-11 5-7 14,5-5-5-13,-1 3-4 11,-4-4-1-12,5-4-1 16,-5 5 6-15,4 0-4 12,7-2-1-12,1 2 5 13,-5 0-5-14,11 5-1 14,-7-3 2-12,7-1 5-3,-7-1-1 17,7 5 0-17,0-8 5 17,-10 3-4-17,10 0 1 17,0-5 1-17,-7 5-8 0,0-5 1 16,0 0 4-16,-10 5-5 16,10-5 0-15,-7 0 0 16,-3 0 0-17,10 3 0 13,-14-3-1-11,10 0 1 16,-9 0 0-17,2 0 0-1,11 0-1 16,-13 0 1-16,2 0 0 16,4 0 0-16,-10 0-1 14,10-8 0-12,-10 3 0 15,3-7-6-17,-3 7-2 17,-4-5 2-16,4 2 5-1,-7-2 1 15,10 0-2-14,-3 2-10 15,-4-6 5-15,-3 6-2 14,0-7 3-14,-4 2 4 16,4 4-5-17,-7-5 1 0,0 0 6 16,0-4-1-16,-7 1 1 17,7-6 0-17,-7 8-2 16,10-8-4-15,-10 6-6 16,7 1 1-17,-7-2-1 16,0 6 11-15,0-4-7-1,0 4 8 16,0-3-1-16,0 2 0 16,0 3 0-16,-24-2-9 17,10-8 4-17,-17 2 5 16,10 1-5-16,-10-6 0 1,10 6 6 15,-3 1 0-16,3 4 2 17,-3-3 8-17,3 2-4 16,-3 2-5-16,3 0 0 17,1-7 5-17,-5 8 2 17,5-6-1-17,-5 3 4 0,5 2-4 17,-5 0-1-17,-2-5 0 16,2 4-5-16,-6 0 7 16,11-4-7-15,-1 4 5 17,-10-3 2-18,6 2-7 0,12 4 11 16,-8-5-3-16,-3 5-3 16,3 1 3-15,-10 3-7 17,0 0 5-18,10 0 2 0,-10 0 7 15,3-3-1-14,-3-1-3 14,3 4 2-15,-3-8-8 16,-7 3-5-15,17-1 14 15,-3 4-1-15,-4 2-5 14,4 0 3-14,3-1-6 15,-10 1 1-15,0 4 2-1,3-4 11 17,-10 5-13-17,0-6-6 16,0 6 0-16,-3-7-1 17,3 2-11-17,-7-6-57 16,-14-1-71-16,14-4-163 17,0 4-741-17</inkml:trace>
    </iact:actionData>
  </iact:action>
  <iact:action type="add" startTime="253047">
    <iact:property name="dataType"/>
    <iact:actionData xml:id="d18">
      <inkml:trace xmlns:inkml="http://www.w3.org/2003/InkML" xml:id="stk18" contextRef="#ctx0" brushRef="#br0">18013 9279 93 0,'0'0'191'7,"0"0"-97"1,0 0-6-2,0 0 10 3,0 0-20-2,0 0-17 2,0 0-11-4,0 0 12 3,0 0 19 2,0-2 6-4,0-2-10 0,0-1-22 2,0 3-24 0,0-3-22 0,0-1-2 0,0 1-6-2,0 4-1 4,0-3 6-4,0 4 6 1,0-1 22 1,0 1 21-1,0-3 5 1,-7 3-9-2,7-2-6 2,-11-1-3 0,4 3-7 1,1-3 4-4,6 3 7 3,-14-2-3 0,7 2 2 0,0 0 3-2,-10 0-16 2,10 0 0 0,-7 0 3 0,-3 0 6 0,3 0 6-2,0 0-22 4,-10 0 12-4,10 0-8 0,-7 0-19 2,4 0-2 0,-4 0 10 0,-3 0 1-2,10 0-11 3,-7 0 5-2,-3 0 2 3,10 0 8-6,-10 0-7 4,10 0-10 0,0 0 8 0,-10 2-6-2,10 1 4 2,0 0-4 0,-3-1-7 0,3 1 9 0,0-3-4-2,7 1-5 3,-10-1 0-2,10 0 5 1,-7 0-6-1,-3 0 0 0,3 0 0 1,0 4-1 0,-3-3 1-1,3-1 0 0,-7 4 0 3,4-3 0-4,3 5 0 0,0-4 6 2,-10 3-5 0,3 0 0 1,-3 1-1-2,3-1 8 1,-3 0 3 9,3 0 9-16,8-3 0 15,-12 3-3-16,12-2 1 16,-1 0-9-15,-10 2-8-1,17-3 0 16,-7 2-1-15,-10 0 1 14,17 0-1-14,-14 1 0 15,4 0 0-15,3 3 0 15,0-3 0-15,-3 3 0 0,3-3 0 15,0-1 1-16,-3-1 6 15,10 2-6-14,-14-2 6 15,4 0-7-15,3 2 0 15,0-1 0-16,-10-1 1 17,10 2-1-17,-7 0 1 0,4 0-1 16,-4 0 1-15,4 0-1 15,-4 0 1-16,0 0-1 17,4 1 0-17,-4-5 1 16,-3 4 0-13,10 0 6-3,0-2 1 14,-10 0-8-13,10-1 1 14,-10 3-1-14,10-1-1 15,0 1 1-15,7-4-1 15,-10 4 1-15,3 1 1 15,7-4-1-16,-17 3 1 17,10 0-1-17,0 1-1 0,-3 0 1 16,-4-2 1-16,7 1-1 17,8-4 1-17,-12 5 7 16,4-4-7-15,8 1 0-1,-1-1-1 17,-11 3 0-17,4-1 0 16,1 1 1-15,-12-3 0 14,12-1 0-14,-12 3 0 15,11-3 0-15,1 3-1 15,-5 1 0-16,4-3 0 19,1 1 1-18,-1 0 0-1,3-3 7 13,5 1-7-13,-8 3 1 5,7-3-2 7,-17 3 1-8,17-3 1 10,-14 3-1-14,4 0-1 15,-4 1 11-14,-3-2-3 15,10 2 3-16,-17 0 2 17,17-2-1-16,-7-1 4 14,4 1-4-14,-4-3 0 15,7 0-3-16,-3 0-7 16,-4 0 6-15,14 0-7-1,-10 0-1 16,3 0-10-15,7 0-22 16,-7 0-14-17,4 0-23 16,-4-5-2-15,-7-3 9-1,4 3 36 16,-4 0 16-15,7 0 9 14,-10 3-7-15,3-2 1 17,-3 3 5-16,10 1-8 14,-10 0 4-14,10 0 6 15,0 0 1-15,-3 0 14-1,3 0-3 16,0 0-5-16,7 0-7 17,-17 0-15-17,3 1-194 16,-3 7-675-15</inkml:trace>
    </iact:actionData>
  </iact:action>
  <iact:action type="add" startTime="300642">
    <iact:property name="dataType"/>
    <iact:actionData xml:id="d19">
      <inkml:trace xmlns:inkml="http://www.w3.org/2003/InkML" xml:id="stk19" contextRef="#ctx0" brushRef="#br0">18245 5489 983 0,'0'0'315'7,"0"0"-142"2,0 0 51-2,0 0-57-1,0 0-74 2,0 0-35 0,0 0 6 0,0 0 23-2,0 0 3 4,0 0-6-4,0 0 1 4,0 0-18-5,0 0-21 2,0 0-14 1,0 0-11 0,0 0-10-1,-11 10-1 0,4 10 0 2,-14 7 8-2,-3 19 11 2,-3 11 2-4,-5 15 17 7,-6 16-2 4,4 9 2-15,-4 11-3 15,0 1-13-16,7-3-8 17,10-11-4-16,-3-6-11-1,3-11-2 15,7-5 8-14,-3-7 0 16,3-6 2-17,0-7-8 15,-3-13-9-14,10-12 2 17,0-10-1-17,7-9 8-1,0-4-8 14,0-5 9-13,0 0 2 15,0 0 2-16,0 0 19 4,0 0 3 4,0 0-5-2,-7-2-11 3,7-8-19-2,-7-3-1 10,0 3-2-17,7-2-7 15,-10 1 2-14,10 1-1 15,0 2 7-16,-7 2-5 16,7-2 4-15,0 3 1 2,0-3 0 3,0 3-5 1,-7-2 5 2,7 1 0-1,0-4 0 8,0 1 0-15,0-6-6 4,0-1 6 6,0-3-5 6,-7-3-3-15,7 3 9-2,0-2-7 15,-7-1 1-15,0-1 0 17,7 0 5-17,-7 1 0 16,-10-1 0-15,10 0-5 15,0 4 5-16,-7 1 1 17,4 6 0-16,3 2 0-1,7 2 0 15,-7 5 0-15,7 1 2 17,0 2-2-17,0 0 2 4,0 0-2 4,0 0 6 0,0 0-5-2,0 0-1 2,0 0-1 0,0 0 0 1,0 0-7-4,0 0-5 5,-7 7-10-3,7 13 12 4,-7 13 11 4,0 5 1-14,0 9 14 16,-3 4-4-16,3 1-1-1,0 2-9 16,7-4 6-16,0 0-1 16,0-6 2-16,0-7-7 17,0-9 5-16,14-7-5 14,10-13 7-15,4-4 2 19,27-4 14-18,4 0 6-1,14-11-7 14,24-11-7-13,-1-8-7 14,1-3-7-14,-7-2-2 15,-14 2-37-15,-10 3-70 14,-21 1-65-14,0 5-102-1,-21 7-224 18,-24 7-700-18</inkml:trace>
    </iact:actionData>
  </iact:action>
  <iact:action type="add" startTime="303030">
    <iact:property name="dataType"/>
    <iact:actionData xml:id="d20">
      <inkml:trace xmlns:inkml="http://www.w3.org/2003/InkML" xml:id="stk20" contextRef="#ctx0" brushRef="#br0">19144 12766 1211 0,'0'0'345'7,"0"0"-188"2,0 0 35-4,0 0-68 5,0 0-56-4,0 0-32 4,0 0-5-6,-79-23 33 4,72 17 13 0,-11-7 13 0,11 3 2-2,-6-1-10 2,6-1 0 0,-11-4-20 0,5 2-14 0,6-2-17-2,0-4-8 4,-11 1-7-3,5-7-4 0,-1-1-6-1,-4-1 3 2,5-6 6 2,-1 5 6-4,0 1 0 1,-3-2 1 3,3-1 8-1,-10 1-10 8,3 1-7-17,0-7-2 18,-3 0-10-18,-7 1 7 0,3-2-1 15,-3-1 1-14,3 3-2 15,-3-4 2-16,7 6-6 17,-4 1 7-17,4-1-2 17,3 6 8-17,7 2 8 0,-10 4-5 16,17 2-5-16,-7 3-5 17,-3 1 4-17,3 2-6 16,0 1 1-15,7 0 1 15,-10 2-7-15,10-1 7-1,0 0-1 17,0 4 1-17,0 2-2 16,7 0 3-16,-10 0 0 16,10 3-8-15,0 0 11 1,0 2-4 7,-7 0-7-1,7 0 11 6,0 0-6-14,0 0-4 8,0 0 7-1,0 0-9 2,0 0 1-3,0 0 1 2,0 0-1 0,-7 4 0 0,0 11 0-2,0 8 0 1,-6 7 5 9,-5 3-6-15,-3 5 1 15,4-1 0-16,3 1-1 16,-6 0 0-15,2-5 1 15,4-1-1-16,7-5 1 17,-6-8 5-17,13-7-5 0,0-7-1 17,0-1 0-16,0-4 2 4,0 0 10 3,0 0-3-2,0 0 1 4,0-9 0-4,0-8-9 5,0-8-1-7,0-2 1 12,13-2-2-15,-6-4 1 14,7 3 0-15,-3-2-1 17,2-3 0-17,-6 5-14 16,7-1 9-16,-7 4-3 17,10 1 3-17,-10 7 6 16,0 1-1-15,0 3 1-1,-7 4 0 16,7 1 0-15,-7 2 0 15,11 3 0-16,-11 4 1 18,0-3-1-17,0 4 0-1,0 0-1 6,6 0 1 4,-6 0 0-4,0 0 1 0,0 0 0 3,0 0 0-1,0 0-1-1,7 0 0 1,7 0 2-1,10 0 16 7,4 8 1 3,17 7 3-17,7 6 10 0,17 2 11 17,-3-1 4-17,10-3-17 4,-17 2-9 8,-7-6-14 6,-7-5-6-18,-24-2-1 0,3-1-60 16,-10-1-87-16,-14 8-133 16,0-1-276-15,0 0-570-1</inkml:trace>
    </iact:actionData>
  </iact:action>
  <iact:action type="add" startTime="313204">
    <iact:property name="dataType"/>
    <iact:actionData xml:id="d21">
      <inkml:trace xmlns:inkml="http://www.w3.org/2003/InkML" xml:id="stk21" contextRef="#ctx0" brushRef="#br0">16089 13346 593 0,'0'0'282'7,"0"0"-110"1,0 0 61 1,0 0-54-4,0 0-64 5,0 0-13-4,0-14 15 3,0 12-6-3,0 1-32 2,0-3-17-1,0 3 13 1,-11-5-5-1,5 3-19 0,-1-2 3 3,0 0-5-3,0 1-6-1,0-1 8 1,-10 0-5 1,3 1-27 0,-7 0-1-2,-3-1-6 2,-7 0 13 1,3 2-15-2,-3-3 5 1,3 2-5 1,-3 1-10-3,0 3 0 2,3 0 0-1,-3 0 7-1,3 0-7 2,-10 7-1 0,0 12-8 0,0 5 9-2,0 5 1 4,3 0-1-4,-3 7 0 4,7 2 1-6,4 0-1 4,-5 2 0 0,12-3 0 5,2 2-1 0,4 1 1-13,8 0 8 17,6 0-7-14,0 3 0-2,0 0 0 11,0 4-1-8,20 2 0 9,11 2 0-13,8-5 0 16,6 2 0-15,-4-2 0 15,21-3 0-15,-10-6 1 15,14-4 0-16,-7-3 0 17,10-2-1-17,-10-2 1 0,0-3-1 16,3-6 1-15,-3-7-1 15,-7-2 1-16,-7-8 11 16,0 0-12-15,0-11 2 15,-18-13 8-13,11-15-4-3,-6-8 8 14,-12-11-8-13,-2-8-5 15,-5-8 6-15,1 1-5 14,-14 6-1-14,0 1-1 15,0 6 8-15,-7 0-7 15,-31-3-1-14,-7-3-12-2,-14 1-3 14,1 2-21-13,6 7-10 15,0 14-25-15,-17 3-105 15,10 17-178-15,7 6-526-1</inkml:trace>
    </iact:actionData>
  </iact:action>
  <iact:action type="add" startTime="382555">
    <iact:property name="dataType"/>
    <iact:actionData xml:id="d22">
      <inkml:trace xmlns:inkml="http://www.w3.org/2003/InkML" xml:id="stk22" contextRef="#ctx0" brushRef="#br0">19227 17188 400 0,'0'0'535'6,"0"0"-422"2,0 0 13 0,0 0 13-1,0 0-77 0,0 0-27 1,0 0 51-1,0 0 53 1,0 0 7-1,0 0-10 0,0 0-25 2,0 0-13-2,0 0-16 0,0 0-15 2,0 0-4-3,0 0 0 5,0 0-15-7,0 0-9 4,0 0 0-1,0 0-10 1,-14-5-12 0,1 5-4-2,-5-5 2 4,4 3-4-3,-10-3 0-2,-3 2 3 3,2 0 2 0,5-2-10 0,-12 5 0 0,12-5 3-2,-12 5-7 3,12 0-2-1,-18 0 1-2,13 0 0 4,-2 0 0-5,-11 0 0 5,7 5 0-4,-4 6 0 0,-3 1-1 2,0 4 0 0,0 1 0 0,10 1-1-1,-3-3 1 2,0 3-1-3,10-1 1 5,0 1-1-8,-3-1 1 5,10 3 0 1,-10-2-1 3,10-5 0-10,7 6 0 14,-7-1-8-15,4 5 8 17,3-1-5-18,0-4 5 13,7 4-7-12,-7 0 7 15,7 0 0-15,0 1-5 14,0-1 5-14,0 1 0 15,0-5 0-15,7 4-1-1,0 1 1 17,10-3 0-17,-10 2-7 16,7-9 8-15,0 5-6 15,3-3 4-15,4 2 0-1,3-2 2 15,-3-2 2-14,10 3-2 14,-3 1 1-14,3-5 0 16,-3 4 5-17,3 2-6 16,0-7 0-15,-3 5 0 14,3-3 0-14,7 2 0 16,-10-2 1-17,3-3 0 0,7-6 0 16,-11 4 0-15,11 2 0 14,-6-5 0-14,-5 0-1 15,4 3 1-16,1-3-1 16,-5-1 1-15,4 2 0 0,1-6 1 15,-5 2-1-16,11-2 5 16,-7 0 0-16,4 0 0 17,-4 0-6-17,7 0 0 16,-17 0 1-16,10 0 0 18,-3 0 0-18,-4 0-1 0,-3 0 6 16,3-2-5-15,-3-8 1 15,3-3-1-16,-10 3 5 16,10 0 0-16,-10-7-5 17,0 1 0-15,10-1 0-2,-10-1 6 16,0-4-6-15,3 4 5 13,4-5-5-13,-14 7-1 15,10-1 1-15,-10 2 0 14,0 2 0-14,0-1 0 16,0 0 0-17,0-8 7 0,-1 4-7 17,5-4-1-16,3-1 1 14,-14 3 0-15,7 3 0 16,0-1 5-15,-1 2-4 16,-6 4 4-17,0-5 0 0,0 1 3 16,0 4 7-15,0-5 18 14,0 1-7-14,0 4 2 15,0-9-13-16,-13 3-2 17,6 1-3-17,-7-6 0 16,-10 0-5-15,-4 1 1-1,-17-6-1 16,0-4-5-16,-7-3-1 18,-10 2 0-18,3 5 1 15,7 11 5-14,0-1 0 16,14 7-6-17,-7 11-1 0,7 0-5 16,3 0-4-16,-10 0-56 16,-17 0-95-15,10 13-102 15,0-3-400-15</inkml:trace>
    </iact:actionData>
  </iact:action>
  <iact:action type="add" startTime="395235">
    <iact:property name="dataType"/>
    <iact:actionData xml:id="d23">
      <inkml:trace xmlns:inkml="http://www.w3.org/2003/InkML" xml:id="stk23" contextRef="#ctx0" brushRef="#br0">19577 15672 765 0,'0'0'292'9,"0"0"-188"-5,0 0 10 4,0 0-43 0,0 0-53 1,0-8-10-3,0 8 8 1,10-1 55 1,-10 1 27 0,0 0-2 0,0 0 10-2,0 0-11 4,0 0-26-4,0 0-20 3,0 0-17-4,0 0-8 3,0 0 1 0,0 0 28 0,0 0 6-1,0 0-20 0,0 0-29 3,0 0 6-4,0 7-10 0,-10 5-6 2,3 9 16 0,7 7-1 0,-14-1-6-2,7 8 5 2,0 3 9 0,0 0-4 1,-10 4 8-3,10 2-5 4,-7 1 13 1,7 0-6 7,-3 1-4-18,-4-1-4 0,7-1 2 16,7 2 7-16,-7-3-3 17,0-2-9-16,0 2-5 14,7-8-1-14,-10 2-5-1,10-6-5 16,-7-1 7-15,7 0-9 15,-7-8 6-16,7 6 8 16,-7-11 1-15,0 6-9 15,7-2-5-16,-7 2 1 16,-3 0 4-15,10-1-6 15,-7 0 6-16,7 6 1 1,-7-6-6 15,7-4 1-16,0-3-2 17,-7 3 2-17,7-6-1 16,0-2 0-15,-7 1 5-1,7 1-5 16,0-6-1-15,0 0 0 7,0 0 1 0,-7-1-1-2,7 1 1 1,0-6-1 2,0 0 0-4,0 5 0 6,0-5 0 1,0 0 1-11,0 0-1 6,0 1 0 1,0 9 0-1,0 1 0 2,0-4 1-1,0 4-1-3,-7-1 1 5,7-3-1 2,0 4 1-7,-10-1-1 7,10 2 0-12,0-7 1 16,0 5 0-16,0-2-1 6,0-3 0 4,0-1 1-3,0-4 0 0,0 3 0 1,0-3 5 4,0 0-5-4,0 0 1-6,0 0 5 3,0 0 1 4,0 0-2-1,0 0 1 0,0 0 7-2,0 0-1 3,0 0 0-2,0 0 5 2,0 0 3-4,0 0-7 3,0-3-2 0,0-1 1 0,0-1-1-2,0-5-4 2,-7-3-8 0,7 3-1 0,-7-2 0 0,0-1 1 4,0-2-1-10,0 2 0 13,-3-3 0-15,10 5-1 16,-7-7 1-15,7 2 0 15,0 4 0-15,-7-4 0 15,7 4 0-16,-7 2 1 17,7-3-2-16,-7 3-4-1,7-5 6 15,0 2-1-15,-7-1-1 17,7 6 1-17,0-5 0 17,0 3 0-17,0 6 1 16,0-1-1-15,0-1 0-1,0 4 1 9,0-1 0-3,0 1 1 1,0 2-1 3,-10 0 0-4,10-5 0 4,0 5 0-4,0 0 0 1,0-5 0 3,0 2 0-4,0-2 1 0,0 3-1 2,0 0 0-1,0 2 0 2,0-6 0-3,0 6 0 2,0 0 0-1,0 0 0 2,0 0-1-3,0 0 0 2,-7 0-11-1,7 0-3 2,0 0-8-3,0 0 13 2,0 0-2 0,0 6 0 0,0-2-7-1,0 9 8 0,0 5 11 3,0 4 0 2,0 3 6-12,7 5-6 17,-7-2 6-17,10 5-5 16,-3-9 0-16,0 3-1 17,-7-5 1-17,0-4 0 17,7-1 0-16,-7-1 1 0,7-4-1 13,-7-7 0-13,0 0 0 15,0 0 0-16,0-2 0 6,0-3-1 2,0 2 1-1,0-2-1 0,0 0 2 2,0 3-2-2,0-3 1-2,0 0 0 4,0 0 0-2,0 0 1 1,7 0-2-1,-7 0 0 1,0 0-1-1,0 0 0 2,0 0 1-4,0 0 0 3,0 0 1 0,0 0 8 1,10 0-1-4,-10 0-8 3,0 0 0 1,0 0-1-2,0 0-5 1,7 0 5 0,-7 0 1 0,7 0 0-1,-7 0 1 2,7 0 0-5,0 0 7 5,-7 0-8 8,0 0 2-16,7 0-1 2,3 0 8 6,-3 0 2 0,0-5-1 3,7-1 2-10,0-1-1 13,10-3 4-14,-3-2-5 14,10-6 3-14,0-3-5 15,-3-3-1-16,3-3-1 16,-3 5-5-15,-4 4 0 15,-3 1 0-14,-4 7-1 0,-10 0-1 11,7 7 1-13,-7-2-1 22,10 0-5-21,-17 5 5-1,7 0-6 10,-7 0-60-6,0 0-74 3,0 5-116 1,0 11-388-1,-24 1-499-6</inkml:trace>
    </iact:actionData>
  </iact:action>
  <iact:action type="add" startTime="402593">
    <iact:property name="dataType"/>
    <iact:actionData xml:id="d24">
      <inkml:trace xmlns:inkml="http://www.w3.org/2003/InkML" xml:id="stk24" contextRef="#ctx0" brushRef="#br0">19168 18024 186 0,'0'0'293'7,"0"0"-186"-1,0 0-23 3,0 0 1-2,0 0-32 1,0 0 11-1,0-12 22 0,0 12 56 1,0 0 4 1,0 0-30-3,0 0-27 3,0-6-38-3,0 6-15 3,0 0-4-3,0-4 7 1,0 4 8 2,0-5 5-1,0 5 10-2,0 0 0 1,-6 0-3 3,-1 0-22-3,7 0-4-2,-11 0 29 4,4 0-2-2,0 0-37 1,0 0-11-1,1 0-6 1,-1 0-6-1,-11 0 0 1,11 0 7-1,0 0 5 2,-6 0-5-2,-5 0 5 1,11 0-6-1,-6 0 0-1,-1 0 3 3,-4 5-8-2,5-1 8 0,-1 4-8 0,-4 2 1 3,-2 0 5-4,6-2-1 0,-3 2-5 2,3 0-1 0,7 2 0 0,-7-1 1 8,4-4-1-15,-4 3 1 4,7 1 0 4,0 1-1-1,0-1 0-1,-10-5 1-1,10 10 1 2,0-4-2 0,-7 0 2-2,7 4-1 4,-3 1 0-3,3-1-1 0,0-3 1 3,0 2 0-2,0 3 1 8,7-1 4-15,-7-7-5 15,-3 8 5-15,3-9-6 15,7 4 1-16,0 5-1 0,-7-9 0 16,7 9 0-15,0-8 0 17,0 3-1-17,0 2-1-1,0-3-5 14,0 4-1-11,0-4 7 11,7-1 0-13,0 1-1 14,10-1 1-14,-10-5 1 15,0 5-1-16,7-1 1 17,3 3 0-17,-3-3 7 16,0 2 7-15,3-1 6 0,-3-6-5 14,0 7 3-15,10-7-8 17,-10 8-1-17,6-3-7 16,5-1 4-15,-11 5-5 15,10-5 8-16,-4 4-9 17,5-3 1-17,-11-2-1 0,-1 1 0 16,12 1 1-15,-12-2 0 15,1-3 0-15,4 0 1 15,-5 0-1-16,8 2 1 17,-10-1 4-16,2-6-5-1,8 5 7 15,-4-5-8-14,-3 5 1 16,0-5 0-17,10 5 0 16,-10-3 1-16,0 3-2 17,10-5 1-17,-10 5 0 16,3-5 0-16,-3 0 0 0,0 0 0 16,0 0 1-15,3 0-2 15,-3 0 1-15,-7 0 1 15,10 0-1-16,4 0 0 16,-14 0 5-14,17 0-6-2,-10 0 1 16,0 0-1-16,3 0 0 16,-3 0 0-16,0 0 0 17,0 0 0-17,-4-5 0 16,4 0 1-15,0 3-1 15,-7-3 1-15,10 0-1-1,-10-6 0 16,0 4 1-16,7 2 0 17,3-5 0-16,-10 2 0 14,0 3 0-15,7-4-1 17,-7 1 0-16,3-2 1-1,4 0-1 16,-7 2 1-16,0-1-1 16,0-5 1-15,3 5-1 15,-3-9 0-16,0 3 0 17,0 3 1-17,0-6-1 16,0 3 0-15,-1-3 0-1,5 1 0 16,-11 1-1-16,7-2 1 17,0-4 1-17,-7 4-1 16,0-2 0-15,0-3 0 16,0 0 0-17,0 6 1 0,0-6-1 16,0 6 2-16,-7 2-1 16,0-2 6-15,-4 1-6 15,5 4-1-15,-1-6 1 15,-7 8 0-16,7-7 0 16,-10 6 0-15,10-6 0 0,-7 6 0 14,0-2 6-15,-3 3-5 17,10-2 4-17,-7 2-6 19,0-1 1-18,-3 4-1-1,3 2 9 14,0-5 7-13,-10 2-9 14,10 3-7-15,-10-4 6 16,10 4 0-15,0 2 0 15,-10-2 3-15,17 0-8 15,-14 0 11-16,4 5-3 17,3 0 3-16,0-5-6-1,-3 5 7 15,3-3-4-15,-7 3-1 17,4 0 0-17,3-5 10 18,0 5 2-18,-10 0-2 16,10 0 7-15,0 0 11-1,-3 0-11 15,-4 0-12-14,-3 0 1 15,3 0-13-16,-3 0 1 17,-3 5 8-16,2-2-1 14,5 2 0-15,-5 0-7 17,11 0 5-16,-6 0-7-1,2 0-6 15,5 2 0-14,6-2-8 15,-11 6-35-16,11-4-36 17,-6 3-84-17,6-3-211 17,0 4-569-16</inkml:trace>
    </iact:actionData>
  </iact:action>
  <iact:action type="add" startTime="429253">
    <iact:property name="dataType"/>
    <iact:actionData xml:id="d25">
      <inkml:trace xmlns:inkml="http://www.w3.org/2003/InkML" xml:id="stk25" contextRef="#ctx0" brushRef="#br0">20570 17257 140 0,'0'0'361'7,"0"0"-207"2,0 0-44-2,0 0-12 0,0 0-39 1,0 0-34 0,0 0 4-3,0 0 52 3,0 0 24 0,0 0 0 1,0 0-1-4,0 0-7 5,0 0-24-3,0 0-12 2,0 0 9-4,0 0 6 3,0 0-8 0,0 0 3 0,0 0 0-3,0 0-1 4,0 0-8-1,0 0-13-1,0-6-20 2,0 4-5-4,-7-1-8 4,0 1 3-2,-7-3-5-1,-3 0 3 2,3-1-2 0,0 0 4 0,-3 2-5-2,3 2 2 4,0 2-4-4,-10 0-2 4,10-5-4-6,0 5 2 5,-10 0 0-2,10 0-7 2,-10 0 7-4,3 0-7 4,-3 0 5-1,3 0-5-1,-3 0 0 1,3 0 0-2,7 0 0 3,-10 0 1-2,10 0-1 0,1 0 0 1,-12 0 7-1,11 0 0 1,1 0-8-2,-5 0 19 4,4 0-17-4,-10 5-1 4,10 1 0-3,1 0 0-1,-1 5-1 2,-4-6 0 0,-2 2 1-1,2 4-1-1,5-6 1 3,6 0-1-2,-7 2-1 3,-4 3 1-5,5-4 0 3,-1 1 0 0,7 3 0 0,-10-5 0-3,3 2 1 5,7-1-1-4,-11 3 0 3,12-4 0-2,-1 3 0 1,0-3 0 0,0 5-2-1,0-5 1-1,0 7 0 2,-10-4-5 0,10 2 4 9,0 5 1-17,0-2-1 17,7 0 1-17,-7 1 0 17,-3-6-8-15,10 7 8-2,-7-4-2 14,7-4-4-13,0 9 6 15,0-5-1-16,0 0-5 16,0 1-5-15,0 4 3 15,0-4-3-16,0 0 6 5,0 4-1 11,0-3 6-16,7 2-5 13,3-8 5-12,-3 3-5 14,0 5-1-14,0-7 6 15,0 2-7-16,10 3 8 16,-10-4-1-13,0 4 0-3,7-3 0 15,-1 3 1-14,5-4 0 14,-4 2 1-15,-1 1 0 17,-2-2 0-16,3-2 0 14,0 2 0-14,-8 0 0 15,12 2-1-16,-4-1 1 17,-1-6-1-16,-6 7 1-1,11-1-1 15,2-6 1-14,-13 8-1 15,18-8 0-15,-12 1 1 15,1 5-1-14,4-6 0-2,-5 0 1 15,12 3 0-12,-5 2 0 10,1-5 0-11,3-3 2 13,-3 9-2-13,3-6 0 13,-3 0 1-14,10-1-1 2,-17 4 0 9,10-8 0 5,-10 5 0-17,10 0 1 0,-10-5 4 16,0 5-5-14,-7-5 5 13,10 3-5-14,-3-3 5 15,0 2-6-14,3-2 2-2,-3 3-1 14,7 2 0-13,-4-5 0 15,4 0 0-15,3 0 1 15,-3 0 0-15,3 0-2 14,4 5 1-14,3-5 5 15,-3 0-6-16,3 0 1 17,0 0-1-16,-3 0 1-1,3 0 0 15,-4 0 1-13,5 0-1 13,-8 0 1-14,3 0-1 15,5 0 0-14,-12 0 1-2,5 0-1 15,-5 0 0-13,5-5 0 12,-12 5 0-12,8-8 0 13,-4 3 0-14,4 0 6 15,3 0-6-13,-10-8 1-2,7 9-2 11,-4-12 1-9,-3 9 0 11,10-8 0-14,-10 2 0 17,-7-8-1-16,7 9-1 14,3-5-8-14,-10-1 7 15,0-3-10-14,7 4 0 0,-7-1-1 11,10-1 0-12,-10 5-4 14,-7-3 9-13,14-1-1 13,-14-1 3-13,7 1 5 13,-7-5-8-12,0 1-5-2,0-6 3 12,0 0-6-10,0 0-4 10,0 0 0-12,0 4 9 15,-7-2 6-14,-7 1 6 13,7 5 0-14,-10 2 0 15,-4 0 1-13,7 1 0-3,-3 2-1 13,-4 2 6-12,-3 4 3 15,-11-7 10-14,-3 4-10 16,0 0-1-16,-7 1-2-2,-7-1 5 12,7 7 1-9,7-5 0 10,-7-1 0-11,11 9-2 13,-11-3-1-13,0 5 0 12,-7 0-8-13,-10 0 9 16,10 0 5-15,0 0 1-1,0 0-14 12,7 0 4-9,17 0-6 9,-10 0-1-13,7 5-30 16,3 2-49-15,-3 9-78 15,7 6-119-15,3-4-256 14,7 5-219-11</inkml:trace>
    </iact:actionData>
  </iact:action>
  <iact:action type="add" startTime="431685">
    <iact:property name="dataType"/>
    <iact:actionData xml:id="d26">
      <inkml:trace xmlns:inkml="http://www.w3.org/2003/InkML" xml:id="stk26" contextRef="#ctx0" brushRef="#br0">20518 18092 215 0,'0'0'346'9,"0"0"-151"-3,0 0-27 4,0 0-11-6,0 0-51 4,0 0-34 0,0 0 18 0,0-5 32-2,0 5-13 2,0-2-17 1,0 2-8-2,0 0-19 1,0 0-18-2,0 0-8 3,-7-6-14-2,0 6-9-1,0-5 3 2,-10 5-6 0,3-5 5 0,0 1 1-2,-3-1 4 4,3 2 1-4,-7-2-5 4,4 0-7-6,-11 0 7 4,4 0-6 0,-4 2-1 0,4-2-6-2,-7 5-5 2,10-5 0 2,0 5 17-4,4 0-2 2,-4 0-9 11,4 0-5-19,-4 0-1 4,8 0 1 2,-12 0-2 1,11 0 0 2,-10 0 0-2,10 0 0-1,1 10 1 4,-12-2-1-3,11-3 0 2,1 5 0-4,-5-2 0 2,5 1 2 2,-1 4 3-1,7-3-4-1,-11 2-1 0,5 4 0 1,6-5-1 0,-7 5 0 0,3-3 1-3,5 3-1 3,-1 1 1 0,0 0 0 0,0-1-1-2,7 2-1 2,-7-6-4 0,7 4 5 0,0 1-6 0,0-7 6-1,0 8 0 6,0-6 0 1,0 8 1-13,0-3-1 14,0 1 0-14,0 0 1 16,14 2-2-17,-7-3 1 0,0-4 0 16,10 8 1-16,-3-9-1 16,-7 4 1-16,13 1 0 17,-2 1 1-17,2-8 0 16,5 8 0-16,-5-8 0 17,5 2 6-16,-5-2-5-1,12-2-1 16,6 2 8-15,-11-1-8 14,11-1 0-14,-7 2 0 15,4-5 5-16,10-2-5 17,-14 2 5-16,7 0-4-1,-3-5 6 15,3 5-2-14,7-5-5 15,0 0 5-16,0 0 0 17,0 0 6-16,14 0 13-1,-7 0 11 15,0 0-10 3,-1 0 2-18,12 0-4 0,-4 0-2 16,-8 0-4-15,1 0-4 14,0-5 0-14,-7 0-12 15,-7 0-1-16,7 2 0 17,-14-2 1-17,4 1-1 0,-4-2 7 17,0-2-7-17,-3 4 0 16,-4-6 5-16,4-3-6 17,-4 3 2-17,-10-2 4 16,10 2-5-16,-10-3 0 18,0-2 5-17,0-3-5-1,-4 2-1 15,4 4-1-15,-7-3 0 16,-7 2-6-15,7 1 5 15,0-4-5-16,-7 4-1 17,0-8-1-17,0 2 8 0,-14-5-14 16,-7 1 5-15,-3 0-1 15,3 4 5-15,-10-4 6 15,-7-1-6-14,10 3 5 12,-10 2 0-13,7 1 0 0,-7 0 1 15,-4 0-2-16,11 5-4 16,-14-4 6-16,7 4-2 16,-7 2 2-16,7 3 7 17,-14 1 8-17,7-4-1 18,-14 5-4-18,1 0-1 0,-1-3-8 16,7 3 11-16,0 0-6 16,7 1-4-16,14 1-2 17,-7 1 0-17,17 2-16 16,-3 0-45-15,-4 0-83 0,4 0-164 14,10 0-394-12</inkml:trace>
    </iact:actionData>
  </iact:action>
  <iact:action type="add" startTime="437896">
    <iact:property name="dataType"/>
    <iact:actionData xml:id="d27">
      <inkml:trace xmlns:inkml="http://www.w3.org/2003/InkML" xml:id="stk27" contextRef="#ctx0" brushRef="#br0">21937 16762 857 0,'0'0'226'6,"0"0"-90"2,0 0-22-1,0 0-6 2,0 0-55-2,0 0-29-2,7 0 47 4,-7 0 51-1,0 0 5 0,0 0-20-3,0 0-7 4,0 0-8-2,0 0-25 3,0 0-20-5,0 0-6 2,0 0-1 3,0 0 0-4,0 0 14 1,0 11-1 1,-14 1-11-1,-4 9-21 2,-2 3 2-2,-5 9 10-1,5 1-5 9,-5-5-8-11,5 10 5 0,-5-10-7 5,5 4-5 7,-5-1 1-15,5-4 1 15,-1 0-2-15,-3-5 1 16,3-6-2-17,4 4-1 0,3-2-3 17,-7 2-7-17,4 2 5 15,-4 0-5-14,-3-1-1 15,3 1 1-16,7 0-1 16,-3-1 1-15,3-4-1 15,0 1 1-15,4-6-1 0,3-3 0 14,7 0 0-15,-7-2 1 8,7-8 0 1,0 5 0-2,0-5 5-2,0 0-5 3,0 0 0 1,0 0 10-2,0 0 1-1,0 0-5 2,0 0-1-1,0 0-4 2,0 0 4-4,0-10-5 4,0-3 0-1,0-4 1 3,7-6-2 6,10-2 2-16,-17 0-2 0,7 2 1 14,0-2-1-15,0 8 0 17,0-6 0-17,0 5-6 17,3 1-3-16,-3 1-5 14,-7 1 8-15,7 7-4 17,-7-3 2-17,0 7 7 1,0 2 0 14,7 2-1-15,-7 0-5 17,0 0 1-17,0 0-2 5,0 0 0 3,0 0 2-2,0 0 4 4,0 0-5-4,0 0 1 3,0 0 4-5,0 0-4 5,0 12 5-1,0 4 1 0,-7 7 0 2,0-1 1 7,-10 6 1-17,3-5-1 17,0 1 0-16,7 2 0-1,-10-4 0 16,10-4 0-16,-7 5 0 16,7-8-1-15,-10 2 1 15,17-7 0-16,-7-2-1 17,0-3 0-16,7 0 0-1,0-5 0 15,0 0 0-14,0 0 0 5,0 0-1 2,0 0 1 0,0 3-1 0,21-1 1-2,3 0 14 7,14 3 11 5,7 0-2-18,0-5-2 0,7 0-3 16,0 5-11-16,-7-2-1 16,0 2-6-15,-17 0 0 15,10 5-13-15,-14 1-75 15,-3 12-118-15,-15-1-310-1,1-4-777 1</inkml:trace>
    </iact:actionData>
  </iact:action>
  <iact:action type="add" startTime="445207">
    <iact:property name="dataType"/>
    <iact:actionData xml:id="d28">
      <inkml:trace xmlns:inkml="http://www.w3.org/2003/InkML" xml:id="stk28" contextRef="#ctx0" brushRef="#br0">9494 17324 196 0,'0'0'555'8,"0"0"-316"-1,0 0-82-1,0 0 4 2,0 0-55 0,0 0-26 1,-45-17-5-2,38 9 3 0,-7 6-17 2,-3-4-6-2,-4 4-2-1,4-3-6 1,-4 0 0 2,-10 5-17-2,10-5-12-1,-10 3 11 3,3 2-4-2,-3-4-9 3,0 4-1-5,3-1-1 2,-3 1-13 3,-7-5-1-4,10 5 0 1,-3 0 1 0,3 0-1 1,-3 0-9 0,0 0 8 1,-7 0-18-4,10 0 0 6,-10 6-4-6,0 10-1 2,4 7 10 1,-4 0 3 0,-7-1-9-1,0 6 20-1,7-1 0 4,-1-4-2-1,12-1 2-1,-4 1 12 2,17-7 0-8,-10-4-11 13,17 0 0-14,-7 3 1 15,7-4-1-16,0 2-1 17,-3 4 0-17,10 5-1 16,0 4-8-16,0 4 8 16,0 3 0-15,17-1-2 15,4-2-10-16,3 3-2 0,4 2 10 17,3-2 5-17,7 1 10 16,-11-2-10-15,12-4-1 15,-1-3-5-15,7-2 5 0,0-4-5 15,6-1 6-16,8-8-7 16,7-2 7-16,3-3 11 16,-3-5 2-15,10 0-6 15,-10 0-6-15,3 0 5 14,-3-5 0-14,-7-3-3 16,-7 3-3-17,-1 5 2 0,-6-5 4 16,7 5-6-15,4-4 0 15,-4-4 0-16,-1-2 0 16,8-5 0-14,0 7-15-2,-7-2-19 16,10 2 15-16,-20-1 0 16,-4 4-33-16,0-1 1 16,-7 4 21-15,-3-3-21 15,-4-5 25-15,-3-3 26 15,-4-8 9-16,4-1-2 16,-7-1-5-15,3-6-2-1,-3 0-14 16,-7-3-4-15,0-1-9 15,-7-2 23-15,0 2 4 15,0-4 1-15,-7 7 0-1,-14-3 0 16,-10-1 0-15,-7 5 10 14,-14 0 5-14,-7 2 13 14,-10 4 44-14,-11-5-60 15,4 6 20-15,3-1-8 15,11 1-19-15,10 2-6 15,7-10-76-15,18 2-192-1,-5 5-702 0</inkml:trace>
    </iact:actionData>
  </iact:action>
  <iact:action type="add" startTime="448008">
    <iact:property name="dataType"/>
    <iact:actionData xml:id="d29">
      <inkml:trace xmlns:inkml="http://www.w3.org/2003/InkML" xml:id="stk29" contextRef="#ctx0" brushRef="#br0">21435 16942 338 0,'0'0'236'6,"0"0"-58"2,0 0-16 0,0 0-34-2,0 0-24 2,0 0 14 1,0 0 27-1,0-5 3-3,0 5-29 5,0 0 5-3,0 0-5 1,0 0-8-2,0 0-14 2,0 0-13-1,0 0-17 1,7 10-1 0,-7 2 25-1,10 16-23 3,-10 0-23-5,7 9-8 1,-7 8-16 2,0 7 2 1,0 4-3 3,0 1 2-2,0-2 17-10,0-5-9 16,0-5-14-15,0-5-1 14,7-1-6-14,-7-15 0 15,7 2-8-15,-7-13 1 15,7-3-1-15,-7-9 5-1,0 3-5 16,7-2-1-16,-7 3 1 7,10-5 8 3,-10 0-3 6,7 0 2-16,0 0 1 3,7 5 6 6,10-5 1-1,-3 0 2 5,10 6 0-12,4-6-12 16,3 1-5-17,7 3 0 15,0 3 0-14,0-2-1 15,0 5 1-15,-7-5-1 14,0 3 0-14,-18 2-8 16,1-3-67-16,-4 3-78-1,-17 8-97 15,0-3-299-14,0-2-373-1</inkml:trace>
    </iact:actionData>
  </iact:action>
  <iact:action type="add" startTime="448885">
    <iact:property name="dataType"/>
    <iact:actionData xml:id="d30">
      <inkml:trace xmlns:inkml="http://www.w3.org/2003/InkML" xml:id="stk30" contextRef="#ctx0" brushRef="#br0">21497 17398 575 0,'0'0'312'9,"0"0"-71"-3,0 0 7 4,0 0-64-4,0 0-50 0,0 0 12 2,0 0 7 7,0-9-1-12,0 9-23 2,7-5-15 4,7-4-15-3,7 1-20 4,3-2-5-6,-3-8-11 5,10-2-17-1,0-8-3-1,4-1-17-1,3-17-10 3,7-5-1-2,0-9-6 1,6-21-8 1,1-1-1 7,7-14-1-15,3 0-7 14,-10 8-11-14,7 3 4 15,-7 13-6-16,-7 15-31 17,-7 16 5-16,-10 14-23-1,3 4-93 16,-7 14-188-16,-3-5-564 1</inkml:trace>
    </iact:actionData>
  </iact:action>
  <iact:action type="add" startTime="464841">
    <iact:property name="dataType"/>
    <iact:actionData xml:id="d31">
      <inkml:trace xmlns:inkml="http://www.w3.org/2003/InkML" xml:id="stk31" contextRef="#ctx0" brushRef="#br0">22957 17810 1232 0,'0'0'366'5,"0"0"-177"3,0 0 37-1,0 0-38 2,0 0-86-1,-13 0-55-3,6 2-32 6,-4 3-8-5,-3 6 22-1,-6-6 31 4,-5 7 13-1,5-1 16-1,-12 6-7 0,-6-5 0 2,11 9-7-2,-18-3-21 1,7 10-21-3,-7-1-3 3,7 0-9 1,-7 4 1-2,0 1-10 0,0-4 0 0,10 0-2 3,-10-1-4 4,0-3 2-13,7 4-1 15,-7-6 5-15,0 1 0 15,0-6 3-16,7 6 12 16,3-8-4-15,-3 3-10 16,0-1-2-17,7-7 8 0,10 3-1 16,1-4-10-16,2 2-8 16,11-4 1-15,1-2-1 15,6-5 1-16,-7 0 0 4,7 5 0 8,0-5 1-9,0 0-1 12,0 0 5-15,0 0-5 5,0 0 0 6,0 0 5-5,0 0-4 4,0 0-1-6,0 0 1 4,0 0-1 0,0-14-1 1,0-5-7-4,0-3-11 12,7-5 7-17,6-1-4 16,-6 5 2-15,4 1-2 15,3-1 4-16,-8 6 1 17,1-1-7-16,0 8 5-1,0-6 0 16,4 8 2-16,-5-2-1 16,1 4 1-16,7-5-2 6,-14 6 4 4,7-1-1-6,-7 5 3 4,11-3 5 1,-11 4 0 4,6 0-6-12,-6-2 5 6,0 2 1 3,0 0-7-4,0 0 8-1,0 0 0 4,0 0 0-1,0 0 0-1,0 0 0 0,0 0 0 1,0 0 0 0,0 0 0 0,0 0-1-2,0 0 0 4,0 0-8-4,0 0 7 4,0 0-8-6,0 0 1 3,0 13 1 2,0 9 8 5,0 6 6-13,0 6 5 15,-17-2 5-15,10 3-8 14,-14 3 2-14,4 2 3 15,3-4-4-16,1 1-8 16,-1-9 5-15,-4 0-5 0,11-11 0 15,7-6 1-16,-6 1-1 16,6-7 1-16,0-5 4 16,0 0 0-15,0 5-5 4,0-5 5 1,6 2 1 1,19 3 19 2,9 6 16-1,18-1-15 7,10 3-3-13,4-3-5 13,0 2-8-15,3-2-10 16,-17-2-1-16,-14 2-53 16,0-1-85-15,-10 9-125 0,-14-5-253 16,-14 2-804-17</inkml:trace>
    </iact:actionData>
  </iact:action>
  <iact:action type="add" startTime="506941">
    <iact:property name="dataType"/>
    <iact:actionData xml:id="d32">
      <inkml:trace xmlns:inkml="http://www.w3.org/2003/InkML" xml:id="stk32" contextRef="#ctx0" brushRef="#br1">15611 18060 535 0,'0'0'351'5,"0"0"-165"3,0 0-30 0,0 0-3-1,0 0-33 1,0 0-50-1,0 0-18 3,-10-3 37-5,10 3 16 2,0-5-39 1,-7 5 13 0,7-5 18 0,0 5-15-2,-7-5-9 2,0 0-32-1,0 2-19 2,0-2-9-3,0 0-2 1,-10 1 2 1,10-4 5 0,-7 8-5-1,-10-6-5 0,3 2-2 1,-3-1-4 1,3 0-1-2,-3 0 7 2,-4 2 1-1,-3 3-3-2,4 0-5 0,-4 0 0 2,-1 0 0-1,-2 0 0 1,-4 0-1-2,7 0 0 3,-7 0 0-2,10 8 0 3,-10 6 0-6,7-6 0 4,3 2 1 0,4 3 0 0,3-3 1 0,-3 0-1-2,10-2-1 3,0 6 0-2,-10-6 0 2,10 7-1-3,-10-3 0 6,17 4 0-8,-7 1-5 7,0 6 5-4,7 0 0 10,-10-1 1-17,10 7 0 15,0-2 0-15,0 1 1 18,7-1-1-18,0 1 1 0,0 0 0 15,0-6 0-14,0 1-1 15,7-6 1-15,0 6-1 15,0-10 1-15,10 8-1 15,-3-10 0-15,0 5 0-1,10 2 1 15,-3-1 0-14,10-1 5 15,-3-4-5-15,3 6 8 15,0-3-8-16,4-3 1 16,-4 3-1-15,0 3 0 0,4-8 0 15,-4 2 1-15,7-2-1 14,-18 3 0-15,12-3 0 17,-5 3 0-17,4-3 5 16,7 2 1-15,1-2 2 17,-12 3-7-18,11-3 5 0,0 2-6 15,0 4-1-14,-10-4 1 14,10-1 1-14,-7-1 4 15,4-2-5-16,-4 2 9 17,7-5 4-16,0 2 14-1,-3 3 0 16,10-4-13-16,-7-1-3 16,0-3-6-16,7 3 1 17,-7 0-1-17,-3-5-5 16,3 5 5-15,0-5 6 15,7 5-4-16,-7-5 3 16,-4 0-3-15,11 0-1-1,0 0 5 16,0 0-3-15,-7 0 0 15,7 0-8-16,0 0 0 16,0 0-1-15,-7-5 1 16,-3 5 8-17,3-10-8 0,0 5 0 16,0 3 0-15,-3-9 0 15,-4 1 0-16,7 3 6 16,-10-8-7-15,10 2 2 15,-7 2-1-16,-10 0-1 16,3 0 1-15,-3-1-1-1,-4 1 8 17,-10 1-8-17,7-3 0 16,-7-2 0-16,-1 3 0 16,5-1-6-15,-11-7 0 0,7 7-5 15,-7-4 5-16,0-3 0 19,0 3-6-19,0-6 3 14,0 5-2-14,0-4 1 16,0-1 1-15,0 2-1 15,-7-2 4-16,-4 1 4 18,5 4 1-18,-8 1 0 0,7-6 0 16,-11 8 0-16,5-3 0 16,-8 1 0-14,4 1 1 14,-4-1-1-15,-3-1 0-1,3 4 1 15,-10-4 0-14,10 1 0 15,-3 1 0-16,3 4 1 16,-3-6-1-15,10 3 0 15,-7 3 1-15,4-4 0 0,3 4-1 13,0 1 1-12,-10-1 0 13,10 1 5-14,0 6-5 15,-10-7 7-16,10 2 2 17,-10 3-4-17,10-4-5 16,-7 1 5-15,4 3-4 15,-4-4-1-15,7-1 1-1,-10 2-1 15,17 0 7-14,-7 2-7 16,-3 3 1-17,3 0 10 17,0-5-5-16,-10 2 2-1,10 4-8 16,1-6 1-16,-5 5 4 15,-2-3 4-14,2 8-9 15,-3-5 8-16,8 0-1 17,-19 5-7-17,19 0 8 16,-12-5 6-15,5 2 3 16,-5 3-9-17,5 0-8 0,6-4 14 16,-10 4-8-16,3-5-1 16,-3 5-4-15,3 0-1 15,-10 0 5-16,0 0 3 17,10 0-1-17,-10 0-1 1,10 0 2 14,-10 0-3-14,3 0-4 15,4 0 4-15,-4 0-5 15,-3 0 5-16,10 0 7 17,-17 0 5-16,7 0 12-1,-7 0-9 15,3 0 6-15,-3 0-2 17,0 0-10-17,7 0-3 17,-3 0-1-17,2 0 5 16,1 0 2-16,10 0-9 17,-10 0-8-16,18 0 0-1,-12 0-1 15,11 0-46-14,1 0-102 16,-1 5-192-17,-4 2-722 1</inkml:trace>
    </iact:actionData>
  </iact:action>
  <iact:action type="add" startTime="509959">
    <iact:property name="dataType"/>
    <iact:actionData xml:id="d33">
      <inkml:trace xmlns:inkml="http://www.w3.org/2003/InkML" xml:id="stk33" contextRef="#ctx0" brushRef="#br1">20338 18085 886 0,'0'0'221'5,"0"0"-63"3,0 0 27 0,0 0-47 0,0 0-90-2,0 0-17 2,-14-23 36 2,7 21 47-5,0-1-4 1,0-2-24 2,-3 0-9 0,3 0-5 1,0-3 9-3,-7 3-45 2,-3 0-14 0,3 1-1-1,0-2-8 0,-10 6 0 2,3 0-7-2,-3 0 0 2,-4 0-4-2,-3 0 5-2,11 0-6 3,-12 10 6 1,12 0 3-1,-12 8-8-2,1-5-1 3,11 7 0-3,-5-3 0 6,5 6 1-9,-1-6 5 4,4 6-1 2,10-7-4-1,0 1-1-3,0 0 6 4,0 1-6-2,7 3 0 1,0-4 0 2,0 6 0-2,0-5 5 10,0 1-5-17,0 4-1-1,14 0 1 17,-7 4 0-17,17 1 5 15,-3-3-4-15,-1 3 5 16,5-7 2-16,-5 1 5 17,5 1-3-17,6-5-3 16,-4-1-7-15,5-2 8 15,-5 3-1-15,11-6 15-1,-7 3 6 16,7-2-4-16,-3 2-7 16,-4-7-5-15,7 6-4 15,-10-9-7-16,10 8 7 17,0-3-8-16,-7-3 5-1,4 4-6 16,-4-6 1-16,7 2 0 16,0-2 13-16,-3 0-1 17,3 0-4-17,7-5 0 16,0 0 0-15,0 0-3 15,0 0 1-15,0 0 8-1,0 0-9 16,-11 0-5-16,4 0 0 16,-7 0 0-15,8 0 0 15,-12 0 0-15,-3 0 0 17,4 0-1-18,-4 0 1 0,4 0 1 15,-11-5-1-14,4 0 0 14,3-2 0-15,-10 2 1 17,7-5-1-17,3 2 6 17,-10-2-7-17,10 0 1 16,-10-3 0-16,0 4-1 0,-7-4 1 17,10-2-1-17,-10-2-1 17,0-1 0-17,0 0 1 16,-7-7-1-15,0 0-1 16,0 4-5-17,0-2 7 0,0 1-2 16,0 4-5-16,0-4 5 17,-7 4-4-16,-7-2 6 16,-10-3-9-16,10 5 7-1,-7 1-5 14,-3-3 6 2,-7 8 1-14,3-6 0-2,-10 8 0 16,7-2-1-16,-4 1 0 16,-10 1 0-16,14 3 1 17,-7 2 0-17,4-5 0 17,2 2 0-16,1 3 0-1,-3-6 2 16,3 5-1-16,-7 1 0 15,-7-1 10-14,0-5-10 15,-14 5 1-15,7-5 8 15,-14 1-4-16,4 2 7 2,10 3-2 15,0 0 7-17,7-1-3 14,7 6-5-13,3-6-8 15,4 6-1-16,0-5-1 17,10 5-72-17,-17 0-126 18,7 0-301-17,-3 12-929-1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2:54:11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103">
    <iact:property name="dataType"/>
    <iact:actionData xml:id="d0">
      <inkml:trace xmlns:inkml="http://www.w3.org/2003/InkML" xml:id="stk0" contextRef="#ctx0" brushRef="#br0">1369 6189 234 0,'0'0'557'6,"0"0"-391"2,0 0-27-1,0 0-13 0,0 0-10 3,0 0-44-4,0 0-7 0,0 0 53 3,0 0-3-2,0 0 5 2,0-3-31-4,0 1-1 3,0-1-34 0,0 1 1 2,0-1 20-6,0-2-12 7,-7 0-36-6,7-3 10 3,-14-1 16-2,7-1-11 2,-17-1-15 0,10-4-1 1,-10 0-11-3,3-2-4 1,-10 2 5 3,10-1-1-4,-10 2 1 0,4 1 2 2,2-1-9 0,-2 8 1 0,2 0-4-1,5 4-6 1,-5 2 1 0,5 0-1 0,-4 0 0-2,-4 4-9 3,4 15 8-2,-4 4-5 0,-3 4 5-1,7 3 0 2,-4 0 0 0,4 5-5 0,10 0 5 0,0 3-8-2,-3 0 8 4,10 3-1-4,0-6-5 4,0-2 6-6,7-1-1 8,-7-4 1 7,7-2-10-19,0-2 2 0,0 4 2 17,0-3 6-17,0 3-8 15,7 0 8-15,7 0 0 17,3 0-5-17,4-4 6 16,3 2-1-15,-3-1 0 16,17-2 0-16,-10-1 1-1,10 1 1 15,0-1-1-15,0 1 1 16,7-3 1-15,0 1-1 15,7-4 1-15,0-3 5 15,-1 2-4-15,8 0 4-1,10-5-6 16,-10 5 0-16,0-3 0 16,0-1 0-15,3 0 1 15,4 2-1-15,-7-5 5 15,10 1-6-15,-3-2 1 0,10-3-1 13,-10-1 1-12,6 0-1 13,4 0 1-14,0 2-1 15,-3-1 0-16,10 3 1 16,-10-1-1-16,10 0 1 18,7 1-1-18,0-6 0 0,0 1 0 16,0-3 0-16,-11 0 2 16,4 0-2-15,-6 3 0 15,2 2 0-15,-3 2 0 14,7 0 0-14,-10-2 1 15,10 1 0-14,-10-1-1-2,3 2 1 15,0-2-1-14,-3 3 1 15,-8 0-1-16,5-4 0 16,2 2 0-15,4-2 0 15,-10-4 0-15,17 3 1 15,-7-3-1-15,4 0 0-1,3 0 0 15,0 0 1-14,-10 0-1 15,10-5 0-15,0-5 0 15,-11 2 0-15,4 1 0 0,-3-1 0 13,-4 3 0-12,-3-2-1 14,3 1 1-16,4 1 0 16,-4 0 0-16,4 3 0 17,-4 0 0-17,4-3 0 16,3 2 1-15,-10-2 0 15,-1-3 0-16,-9 3 0 1,2-2 0 15,-6-3 0-16,-7-3 0 17,0-2 0-17,0 0 6 17,-10-6-6-15,3-3 7-2,0-9 0 13,-7-2-8-11,-3-1 1 14,-4-4-1-16,-3-1-5 16,-14 4 4-16,10-3-6 17,-17 1 6-17,0 3 0 16,0-1 1-15,0 5 0 15,0 0 1-16,-17 1-1 0,-4 4 1 17,7-4 6-17,-10 4-5 16,3-1 4-15,-10-2 6 15,0-1-11-16,3-2 16 2,-10 2-5 13,0-6 11-14,-7 5-3 15,-7-3 14-16,0-1-7 16,-13 4-12-16,-5-1-3 17,-2 5 0-17,-11 5 12 16,0 6 23-14,3 6 3-1,-3 5-9 13,7 2-3-13,3 0 8 15,-3 1-7-15,3 1-15 15,-3-3 10-15,-7 2-10 14,4-2-22-14,-11 2 7 16,0 3-8-17,-7 0 1 0,0 0-1 15,-7 0 0-14,0 0 0 15,-3 11 10-15,3-1 1 15,-6-2 13-16,13-3 20 16,0-4-4-15,0-1-2 15,14 0 1-15,0 0-21-1,17 0-11 16,0 0-1-15,-3 0-6 15,10-1-1-16,-6-8 2 16,-5 2-1-15,5 0 5 16,-5 2-6-17,12-2 6 0,-8 2-5 17,-3 0 0-17,3-1-1 16,7 6 1-16,-10 0-1 17,3 0-6-15,7 0 5-2,-10 0-5 14,3 7 5 3,-3 3 1-17,-4-2 0 0,-3 2 1 16,4 1 0-15,2-5 1 15,5 3-1-16,-5-2 1 16,5 0-2-15,6 2 0 15,0-5-1-15,-3-1-8-1,3-3-6 16,7 0-22-15,-7 0-36 14,0 0-77-14,-3 0-109 15,-28 0-101-15,18 0-503 15,2 2-634-16</inkml:trace>
    </iact:actionData>
  </iact:action>
  <iact:action type="add" startTime="15864">
    <iact:property name="dataType"/>
    <iact:actionData xml:id="d1">
      <inkml:trace xmlns:inkml="http://www.w3.org/2003/InkML" xml:id="stk1" contextRef="#ctx0" brushRef="#br0">20137 3170 345 0,'0'0'724'9,"0"0"-481"-3,0 0-74 9,0 0-46-15,0 0 0 8,0 0-22-2,-20-55-9 2,13 41 6 0,-11 1 46 0,11 1-29-2,-6-1-33 1,-12 3-11 1,5-2-19 0,-12 2-20-2,-6-3-9 2,4-2-3 1,-18 2-11-1,-10-1 2-3,-4 1 2 5,-10 0 2-3,3 3 25 2,-17 1-17-4,7 3-13 3,-7 1 15 0,0 5-13 1,4 0 0-1,9 0 0 8,1 2-1-15,4 11-10 15,13 7-1-16,-3 1 0 2,20 6-2 14,-3 6 1-16,7 5-7 16,0 4 8-16,7 3-9 16,10 6 7-15,-3 0 2 15,3-4-2-16,14 4 1 16,0-4-1-15,0 2 1-1,7-4-6 16,0 0 6-15,0 1 0 15,0-6-5-16,21 0 0 17,-7 1 5-17,17-5 0 16,7 1 1-14,7-1 0-2,7-2 0 16,7 1 6-16,7 0 2 16,10 0-3-16,7 1-4 16,7 1 4-15,7-2-4 15,-11 3 5-16,21-3-6 17,-3 1 0-17,0 0 1 16,0-1-1-15,0-5 1-1,-1 0-1 16,5-3 1-16,2 1-1 17,1-5 1-17,3-2-1 17,-10-2 1-16,7-2-1-1,3 0 1 16,-3-6-1-16,-7 2 1 17,6 1 0-17,-13-1 0 16,10 1 0-16,-3-4 7 16,7 2-7-15,0-4 0 15,3 2-1-16,4-5 2 17,-4 0-1-17,3-5 0 0,4 0-1 16,-10 0 6-15,0 0-5 15,3 0 0-16,-10 0 1 17,-7-5 5-16,7-5-6-1,-1 0 0 16,1-2 1-16,10-1-1 16,-10-2 1-16,0 3-1 17,-14-4 5-17,0 0-6 17,-17-1 1-17,10-6 12 19,-18-5 4-17,12-7 1-2,-12-5 13 12,4-7-17-12,-10-2-8 17,-7-3-5-17,-7-4 1 16,-7-2 6-16,-10-2-2 17,-4-3 0-16,-24-8 0-1,0-11-5 16,0-14 7-16,-14-10-8 16,-24-10-1-16,-7 0-5 17,0 8-10-17,-7 7-2 17,-6 15 9-17,-12 13 8 16,-20 8-8-16,-27-1 7 2,-49-2 1 13,-42 0-1-15,-24 5-3 17,-7 15 4-17,1 24 2 16,-8 19-2-16,-31 5 1 17,-13 12 0-17,-1 18 0 18,0 3 0-18,25 2-1 0,48 0 1 16,55-7-19-16,49 0-39 16,-11 21-68-16,35-14-137 20,7 0-555-20</inkml:trace>
    </iact:actionData>
  </iact:action>
  <iact:action type="add" startTime="24202">
    <iact:property name="dataType"/>
    <iact:actionData xml:id="d2">
      <inkml:trace xmlns:inkml="http://www.w3.org/2003/InkML" xml:id="stk2" contextRef="#ctx0" brushRef="#br0">18819 6206 222 0,'0'0'354'8,"0"0"-110"-1,0 0-35 2,0 0 1-4,0 0-46 4,0 0-51-2,0-8-33 3,0 1 9-6,0 0 25 5,-10-1 0-2,10 1 6 1,-7 1-5-2,0-1-12 2,7 0-23 1,-7-1-31-2,-7 0-9 1,-3-2-9-2,3 0-4 3,-7 3-6-2,-3-3-2-1,-7 0-1 2,3 1-2 0,-10 3-4 0,0 3-3-2,3 1-3 4,-10 2-5-4,0 0 0 4,0 0 7-6,0 10-2 4,0 7 0 0,-7 8-5 0,7 6 7-1,0 1-8 0,1 7 0 1,5 1 0 0,12-1 0 1,-11 5 0-2,13-7 0 0,19 3-1 8,-8 1 1-14,14-1 0 14,0 3 1-14,0-1 5 15,20 2 1-15,12 1-6 15,6-3 8-16,7 2-1 17,13-2-8-17,-6-2 7 0,7 0-6 16,0 0 5-16,10-3-2 17,-10-7-4-17,10-2-1 16,-3-6-4-15,0-4 5 15,10-6 8-15,-3-2-7-1,-4-2 0 16,-3-5 0-15,3-3 0 14,-4 0-1-14,-13-3-9 15,7-21-1-15,-7-3 10 15,-7-3 0-16,0-8 5 17,-7 3-5-17,0-5 0 0,-7 2-1 16,-10 0 0-15,0 0 1 15,3 3 0-15,-17 2 0 15,7-2 0-16,-4 0 2 17,-10-3-1-15,0-4-1-2,0-2 1 15,-31-8-1-14,-21-8 1 14,-7-8 23-15,-3-9-5 16,-4 2-13-15,1 7 2 15,9 8 5-16,15 11-1 17,-4 14-1-17,0 6-10 0,-7 8-1 16,-4 6 0-15,5 6-6 15,-1 5-24-16,0 4-58 17,0 0-57-17,-14 10-143 17,21 11-394-14,0-3-731-2</inkml:trace>
    </iact:actionData>
  </iact:action>
  <iact:action type="add" startTime="40037">
    <iact:property name="dataType"/>
    <iact:actionData xml:id="d3">
      <inkml:trace xmlns:inkml="http://www.w3.org/2003/InkML" xml:id="stk3" contextRef="#ctx0" brushRef="#br0">23888 6066 363 0,'0'0'237'7,"0"0"-83"0,0 0-8 2,0 0 15-4,0 0-34 4,0-6-36-1,0 6-7 1,0 0 21-5,0 0-21 10,0 0-32-11,0 0 18 4,0 0 34 1,0 0-6-1,0 0-9 0,0 0 6 1,0 0 4 0,0 0-12-1,0 0-20 2,0 0 1-3,0 0-7 1,0 0-9 0,0 0 0 2,0 0-5-1,0 0 4-2,0 0-5 2,-7-2-7-1,7 2-2 3,-7-3 9-5,0 1-2 2,-6-3-25 2,-12 0-7-2,-2-2-5 1,-4-2-5-1,-1 0 4 1,5 0 1 0,-4 3 2 0,-8-2-7-2,12-2 4 3,-11 2-6-2,0-1 0 0,10 0 0-1,-10 2 0 2,-7 0 0 0,14-2-1 0,-14 5 1-1,10-1-1 0,4 0 1 3,-7 0 0-4,7 2 0 0,-4 1 0 3,4 2-1-2,-7 0 0 4,10 0 0-6,-3 0-5 12,0 2-2-17,3 11 7 17,-3 1-1-17,4 4 1 17,-5 5-11-17,1-1 11 16,11 1-1-15,-5 0 1-1,11-2 0 16,-6 1-5-16,2 1 0 16,12 0 4-15,-8 1-4 15,7 4 5-15,-11 2 1-1,12-2-2 16,-1 0-4-15,0 0 5 14,0-4-5-14,7 2 5 15,0-3 0-16,0-4 0 17,0 4-10-17,0-2 11 17,0-1-1-17,0 0 0 16,0-2 0-16,0-1 0 0,0 1 0 17,7-3-1-17,0 0 1 17,0 2 0-17,-1-2-1 16,12 1 1-15,-11-2-7-1,7 4 8 16,10 1-1-15,-10-5-1 15,6 3-4-16,5-1 5 16,-5 2-7-15,11-3 7 15,1 0 0-16,2 2 1 17,-3-4 0-16,0 2 6-1,4 0-5 16,3-2 0-16,-7 2-1 16,7-3 2-16,-3 4-1 17,3-3 0-17,7 1 0 16,0 0 0-15,0 0 5 15,7-2-5-15,-7 2 0-1,0-5 0 16,0 4 0-16,0-6-1 6,7 4 1 8,0-4 1-12,-7-2-2 9,6 1 1 6,1-5 0-17,-7-1-1 16,0 4 0-15,-7-4 0-1,-3 1 0 16,3-1 0-15,-7 0 0 15,7 0 0-15,-10 0 0 14,10 0 1-14,0 0 1 15,0 0-2-15,-3-5 1-1,-4-4-1 16,7-1 2-15,-10-6 5 15,10 1-5-16,-7-3-1 16,-3 1-1-15,10-1-1 15,-7 1 0-15,-4-1 0 1,5-5-5 12,-1 1 6-14,-4-3 0 16,-2-3 1-15,-5 0-1 15,-2 0 0-15,-4 0 0 14,-1-1 1-14,1-1-1 16,-3 2 0-17,-4-3 0 0,-1 4 1 16,1-1 0-15,-7 0-1 15,0 4 1-16,0-2 1 17,0 1-1-17,0 3-1 16,-13-1 1-15,6 0 5 0,-11-3-6 14,-2-2 1-14,-5-2-1 15,5-2 2-16,-19-4-1 16,-6-4 0-15,-6-2 0 15,-8-6 1-16,0 3-1 17,-3-1 0-17,3 9 1 0,0 3-1 16,7 7-1-15,-7 2 1 15,-10 7-1-16,10 3 0 16,-6 5-1-15,-12 5 0 15,12 5 0-14,-5 0 0-2,5 0-7 16,6 5-31-16,4 8-23 16,3 2-37-16,-7 2-84 16,14-4-172-15,7-3-465-1</inkml:trace>
    </iact:actionData>
  </iact:action>
  <iact:action type="add" startTime="53344">
    <iact:property name="dataType"/>
    <iact:actionData xml:id="d4">
      <inkml:trace xmlns:inkml="http://www.w3.org/2003/InkML" xml:id="stk4" contextRef="#ctx0" brushRef="#br0">19646 6861 271 0,'0'0'146'8,"0"0"-36"0,0 0-24 0,0 0-19-2,0 0-15 1,0 0-6 3,0 0 10-3,0 0-4-2,0 0-1 3,0 0 12 0,0 0 2 1,0 0-5-4,0 0 9 5,0 0 4-4,0 0 16 2,0 0 4-1,0 0-14 2,0 0-20-3,0 0-5 2,0 0-7-1,0 3-19 1,0-1-4 0,0 6 25-1,0 5-23 0,0 1-3 0,0 3 31 3,0 4-14-3,-7 1-11-2,7 5-1 3,0-5-7 0,0 0 0 1,0-4 0-4,0 0-12 4,0-6-8-2,0-4 8 1,0-5-8 1,0-1-1 8,0-2 0-16,0 0-9 3,7 0 9 2,0-5 0 2,7-13 16 0,3-2 2 0,4-2-18 6,3 1-3-13,-10 2-20 14,0 3-2-14,3 5 8 15,-10 5 16-15,-7 1 0 15,7 5-1-16,-7-4 2 4,0 4-7 2,0 0-5 2,0 0-7 0,0 0-3 2,0 9 19-5,7 3 3 3,0 5 43-1,-7 1-1 4,7 3 2 5,-1-4-19-15,5-2-14 16,-11-2 0-17,7-3-10 0,0-2 5 16,0-6-6-16,-7 1-13 17,13-3-4-17,-2 0 17 16,3 0 1-16,0 0 5 18,-1-5 5-18,12-11-11 0,-5 4-1 16,-2-4-28-15,-5 6 8 14,1 1 8-15,-3 0 13 8,-4 5-1 1,0 1 1 8,-7 1-2-17,0 2-5 2,0 0-8 5,0 0 0 0,0 0-6 2,6 0 9-1,1 9 12 9,-7 0 13-17,7-2-1 17,-7-2-4-16,7 0 0 16,4-3-8-17,-4-2 0 0,-7 0-5 15,13 0 5-15,-6 0 2 18,11 0-2-18,2-10 12 15,1-4-12-14,3-4-11 15,-10 2-17-16,10 6-1 16,-10 0 14-16,0 7 2 2,-7 3-3 13,3 0 4-15,-10 0 1 17,7 0-4-17,-7 0 3 3,7 3 12 6,-7 5 5-1,7 3 19 6,0-4 0-14,-7-1-11 15,7 3-3-14,-7-4-4 15,10 3-5-15,-3-7 0 15,0 4 1-16,0-5-2 4,0 0-14 8,10 0-3-9,-3 0 16 11,0 0-21-13,10-6 22 15,-10-7-9-16,7-2-33 17,-4 2 1-17,-3 3 11 17,-7 3 11-17,0 3 9 16,0 3 1-15,-7 1-2-1,0 0 3 16,0 0-5-16,0 0 0 8,0 0 13-2,10 5 6 3,-10 4 33-2,0 1 2 0,7 1 5 0,0-1-21 0,-7-3-12 9,7-1-6-15,-7-1 0 14,7-5-7-14,0 0-11 6,3 0-8-1,4 0 19 0,0-4 8 3,10-10-8-1,-3-2 0 6,10-1-22-13,-17 1 12 15,10 4-12-15,-10 5-1 14,-7 4 7-15,0 1 6 16,0 2-1-15,-7 0 4 15,7 0-3-16,-7 0 0 2,10 0 10 6,-10 2 18 0,0 3 17-1,7 0-16 0,-7 1-4 2,7-1-9-2,0-4 2 3,0-1-8-3,0 0-15-2,10 0 14 3,-3 0 1 0,-1-6 11-2,12-12 3 2,2 1-14 9,-2-2-5-17,-5 4-29 17,-2 8 11-17,-4 2 10 16,-8 2 2-14,1 3 0-2,-7 0-2 16,0 0 5-16,7 0 7 8,-7 0 1 0,0 5 4-1,11 5 21 0,-11 2 19 3,7-1-19 1,-1 0-11-10,-6-3-8 13,7-3-4-13,0 1-2 14,0-6-14-15,11 0-11 17,-12 0 6-16,15 0 19 14,3 0 16-14,-3-8-8 15,3 2-8-14,-3-3 0-2,-7 7-9 16,3 2-24-16,-3 0 3 19,-7 0 16-19,0 0 1 14,3 6 0-14,-10 5 13 16,7-3 2-15,0 2 5 15,-7-3 2-16,7-3-8 17,-7-3 2-17,7-1-3 0,0 0-15 7,10 0 15 2,-3 0 0-3,7-10 8 5,3-2-8 7,-3-1-2-18,3 3-14 0,-3 3-10 16,-4 7-6-15,-3 0-3 14,0 0-15-15,3 0-38 16,-3 22-70-15,0 3-42 15,3-2-150-15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3:21:15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779">
    <iact:property name="dataType"/>
    <iact:actionData xml:id="d0">
      <inkml:trace xmlns:inkml="http://www.w3.org/2003/InkML" xml:id="stk0" contextRef="#ctx0" brushRef="#br0">15179 13220 704 0,'0'0'316'9,"0"0"-218"-2,0 0 54-2,0 0 41 5,0 0-88-4,0 0-53 0,0 0 7 2,0 0 38 0,0-5 3 0,0 2-2-2,-11-2 4 2,11 3-6 1,-7-4-15-1,-6 4-24-3,-1-3-20 5,-3 0-17-3,3 2-6 0,-7-4-5-1,-3 2 1 2,-7-3-8 0,-4 3 0 1,4-2 6-3,-7-1-8 1,3 1 2 3,-3-4 4-3,-7 4-5-2,0-4 5 4,0 5-5-1,-7 0 0-1,0 1-1-1,0 0 2 2,1-1-2 1,-1 2 7-1,-4 0-1 0,11-1-4 9,4 1 0-17,3 2-1 17,7 2 1-17,3 0-1 16,-3 0 0-16,0 0 0 17,-7 0-1-17,10 0 1 0,-10 0-1 16,7 0 1-15,3 0 1 15,-3 0-1-16,3 2-1 17,-3 7 0-17,-7-1-1 17,10 6 1-16,-10-1-1-1,0 1 0 16,0 2 1-16,10 1 0 16,-10-2-1-16,7 3 0 16,10-3 0-15,-3 3-8 15,10 2 9-16,0-3-2 2,-3 1-5 15,10-1 1-16,0 1 5 12,7 1-7-12,0-2 7 15,0 2-6-15,0 2 5 15,0-2-6-16,7 4 7 17,17 0 0-16,-3 0-1-1,3 0 2 15,4 2-5-11,10-3 5 9,0 1 0-12,7-3 0 14,0 0 0-14,7-1 1 15,-7-2-1-16,0-3 2 17,-10 2-1-17,10-4 0 0,-7-1-1 16,7 1 1-15,0-1-1 15,0-1 1-16,0 2 1 17,0 0 6-17,7 1-6 17,-1 0 4-17,1 2 0 0,0-3-5 16,0 1 5-16,0 0-5 17,10-1 0-17,-10 3 1 17,0 0-1-17,0 3 0 16,0-1 1-16,-7 4-1 17,7-4-1-16,0 1 1-1,0-1 1 16,7 1-2-16,3-3 1 16,-3 1-1-15,6-4 1 15,5 0 0-15,-5-1-1 15,-6-1 0-16,10 0 0 0,-10 0 0 16,0 0 2-16,0 0-2 17,10 0 1-16,-3-2-1 15,3-1 0-16,-3 1 16 16,10 0-4-14,-4-3-6-2,5-1-4 16,-5 1-1-16,4-2 0 16,-10 2 0-16,3 3 0 16,-10-3 0-15,0 0 0 15,0 0-1-15,3 0 0 15,4-3 1-15,0-2 0-1,10 2-1 16,0-2 6-16,3 0-4 17,4 0-2-17,1 4 0 17,-12-3-2-17,4 3 2 15,-3-4-1-13,3 2 1-2,-3-2 1 17,3 0-1-17,-10 2 0 15,10-2 0-15,0 0 0 17,-3 0 0-17,3 0 2 16,-4-2-2-15,4-9 1 15,-3-1 0-16,3 0 0 0,-10-4 0 17,3 2 0-17,-10 1 0 16,7-2 1-15,-4 2-1 15,-3 0 0-16,0-1 6 17,6 1-1-16,-2 0-4-1,-11-1-2 16,-7 1 2-15,0-1-2 14,0 0 2-14,0-2-1 15,-4 1 0-16,4-3 0 17,0 1 0-17,-7-2 0 17,7 1-1-17,-14-3-6 0,4-1 6 16,-11 2 0-16,-3-6 0 16,3 2-1-15,-3-4 0 15,3-2 0-15,-10 2-11 16,10 0-5-16,-10 0 3-1,0 4-1 15,-7 0-3-15,10 4 17 16,-17 0-7-16,0-2 8 17,0-1 1-17,0-5 0 17,-17-2-1-17,-11-5 1 16,-17 2 0-15,0-3 0 15,-7 1 2-16,0 0 3 0,0 1 4 20,-10-2-2-18,3 1 5-1,-7-1 3 9,-3 4-7 7,-3-4 6-16,-5 4 0-1,-6-1 13 15,-3 5-17-14,-4 0-10 15,0 5 1-15,-7 6 5 15,0 2-7-16,0 2 1 18,-6 3-1-17,6 0 1-1,0 2 0 14,-10 1 0-13,20 0 16 15,-3-1-4-16,0-2-4 17,7 0 0-17,0 0 0 16,10-3 0-16,-3 2-8 18,-3 5 0-18,-4-2 1 0,0 5-2 16,-1 1 0-16,12 2 1 16,-11 0-1-15,10 0 0 15,4 0 0-16,3 0-1 17,7 0 1-16,-3 0 0 0,10 2 0 13,0 1 0 3,0-3 2-17,-6 2-1 0,6-2-1 17,-18 3 1-17,12 2-2 17,-19 3 0-17,5-1 1 16,-4 1-1-16,3-3 1 17,4-1 6-16,3 0-4-1,7-4-1 16,-10 2-1-16,10 3 0 16,0 2-1-16,-10 6 0 17,3 0 0-17,1 1 1 16,-5 2 0-14,-2-4 2-2,3 1-1 15,3-3 0-14,7 1 5 15,-3-7-6-16,17 1-1 17,10-3-39-17,-3-2-67 16,7 0-181-15,3 0-448-1</inkml:trace>
    </iact:actionData>
  </iact:action>
  <iact:action type="add" startTime="49572">
    <iact:property name="dataType"/>
    <iact:actionData xml:id="d1">
      <inkml:trace xmlns:inkml="http://www.w3.org/2003/InkML" xml:id="stk1" contextRef="#ctx0" brushRef="#br0">1892 212 595 0,'0'0'164'7,"0"0"-66"-1,0 0 9 2,0 0 19-1,0 0-10 3,0 0-31-5,-7-2-20 2,0-3 17 2,7 0 38-2,-7-2-31-1,-11 2-9 2,12-3 5 1,-1 0-34-1,0 3-1 0,-7-2-19-3,7 0-9 4,-10-1-2-1,-4 0-18-3,-3 3-2 3,-4 0-1 1,-10 3 0-1,0 2 1 0,-7 0 1-2,0 0-1 1,-7 0 1 3,7 5 0-4,0 2 0 0,0 6 1 3,0 2-1-2,10 0 6 2,-10 9-7-4,1-2-2 4,5 2 2-1,8 6-1 0,4-2-8-3,2 3 8 7,5 2-5-1,-5-3-1 5,12-3 6-16,-1 4 1 0,7-3-9 17,-4-4 3-17,11 0-1 16,0-5 1-16,0 0-2 16,0-5 8-15,0-2-9 15,0 2-11-16,0-2-2 17,18 4 3-17,-4-2-2 0,10 2 15 16,-3 1 6-15,10 3 0 15,3 0 0-16,-3 0-1 16,14-2 2-15,0 2-2 16,0-3-2-17,14-4 2 0,-7-3-8 16,17-3 9-16,-3-3-1 17,0-4 3-17,3 0 6 17,4 0-8-17,-4 0 15 16,-3 0-14-16,10 0 0 17,-11 0 7-16,1-4-8-1,3 0 0 15,4-4 0-14,-4 1-10 15,14-6 8-15,-10 0 2 15,17 4 2-16,-14 1-1 18,4 0 0-18,3 3-1 0,-18 0-1 15,5 3-6-14,-11-3 1 15,-1 0 4-16,12-3 1 17,-12-2-1-17,8 0-6 16,3-3 8-14,4 1 1-2,-4-4 6 16,11 2-6-15,-11-1-1 13,4 2-1-7,-4 3-6-7,-3 3 7 10,3 2-1 7,-10 1 0-17,-1 3-8 18,1 1 8-18,-7-4 1 0,0 4 0 15,-7-1 0-14,0 1-1 16,-7 0 1-17,0-3-1 16,0 3-1-16,-10-3-7 16,10 1-2-15,-7-1 5 0,4 1-9 14,-11 2 14-14,7-3-9 15,-3 3 1-16,3-2-7 16,-10 2-15-15,10-6 1 15,-10 5-12-16,10-8 18 17,-11 4 0-17,5 0 9 0,-11 0 0 17,10-3-31-16,-10 3-9 14,-7-2 7-14,6-3 7 15,-2 0 41-16,-4 1-11 16,0-7 9-15,-1-2 1 0,-6 1-6 15,0-6-39-16,0 3 21 16,0-3 24-16,0 3 1 16,0 0 7-15,-13 0-7 15,-5-3 0-15,-9 2-15 15,-4-1-1-16,-14-6 0 0,-14 2 16 16,-7-2 16-15,-17-6 13 15,-7 4 13-15,0 0 18 15,0 0 17-16,-7 5-18 16,0 2-27-14,0 2-3-2,-13 4 18 35,-39 4-9-35,-31 3-3 0,-45 5-2 1,-21 3-12 1,8 2-2 6,51 0-18 1,55 0 125-5,49 0-85 5,24 5-6-2,-3-3-22 2,-4-2-13-3,-17 0-168 1,24-5-160 2,8-9-744-9</inkml:trace>
    </iact:actionData>
  </iact:action>
  <iact:action type="add" startTime="51515">
    <iact:property name="dataType"/>
    <iact:actionData xml:id="d2">
      <inkml:trace xmlns:inkml="http://www.w3.org/2003/InkML" xml:id="stk2" contextRef="#ctx0" brushRef="#br0">5414 204 738 0,'0'0'253'7,"0"0"-105"2,0 0-8-3,0 0-43 2,0 0 14 0,0 0-40-1,0 0-4 0,-76-41 32 3,62 31 9-3,-10 2-3 1,-4-2-44-4,-10 2-12 4,0-2 23 0,-7 2-26 0,-7 1-25 0,-7 5 4-2,-6-1-9 4,-5 3 12-3,-2 0-12 3,3 10 6-7,3 13-8 6,7 2-14-2,4 5 1 1,20 2-1-2,-3 7 0 3,7 1-7-1,10 6 7 2,7 1 0 8,4 1-1-18,10 0-4 4,0 3 4 8,10-1-9-11,18-3 2 15,17 2-8-15,21-5 10 15,17-3-2-16,31-6 8 17,3-7 18-17,12-6-12 17,12-3 0-16,-9-7 2-1,-4-1-8 15,-7-8-10-14,-17 1-2 15,-7-4-13-16,-25 0 3 17,-9 0 5-15,-18-21 4 0,-18-7 13 10,-2-3 41-8,-12-15-4 8,-13-12-6-11,0-13-10 15,-24-29-14-15,-42-42-7 15,-24 6-28-15,7 13-12 15,4 22-43-16,20 44 42 39,-10 6 0-39,-4 5-73 2,-17 30-52-2,21 10-202 0,17 6-481 0</inkml:trace>
    </iact:actionData>
  </iact:action>
  <iact:action type="add" startTime="57957">
    <iact:property name="dataType"/>
    <iact:actionData xml:id="d3">
      <inkml:trace xmlns:inkml="http://www.w3.org/2003/InkML" xml:id="stk3" contextRef="#ctx0" brushRef="#br0">5964 1351 322 0,'0'0'209'8,"0"0"-66"-1,0 0-16 0,0 0 42 1,0 0-17-1,0 0-35 2,0 0 25-2,0 0 15 0,0 0-26 3,0 0-20-5,0 0-12 1,0 0-11 2,0 0 12 1,0 0 1-1,7 0-14-2,-7 0-14 2,11-3-12 0,2-11 4 0,8-14 8-2,17-10-48 2,7-12-18 0,7-10-6-1,7-3-1 0,-4 0 0 2,-13 0 0-2,3 7-1 10,0 10-20-16,-21 13-10 15,-3 11-23-16,-14 9-46 16,-7 13-107-15,0 3-107 0,-7 22-309 15,-14 3 11-14</inkml:trace>
    </iact:actionData>
  </iact:action>
  <iact:action type="add" startTime="58890">
    <iact:property name="dataType"/>
    <iact:actionData xml:id="d4">
      <inkml:trace xmlns:inkml="http://www.w3.org/2003/InkML" xml:id="stk4" contextRef="#ctx0" brushRef="#br0">6016 1346 152 0,'0'0'555'5,"0"0"-391"2,0 0-58 2,0 0 41-2,0 0-24 2,0 0-36-4,0 0-1 4,0 2 36-2,0-2 20-1,24 6 31 2,4 2-35 0,3 1-27 0,14 6-36-2,7 3-13 4,0 7-32-4,7 2-11 4,3 5-9-6,-10-3-10 4,-7 1 0 0,-7-4-1 0,-10-3-54-2,-21 1-138 2,-7-3-157 2,0-11-430-10</inkml:trace>
    </iact:actionData>
  </iact:action>
  <iact:action type="add" startTime="59361">
    <iact:property name="dataType"/>
    <iact:actionData xml:id="d5">
      <inkml:trace xmlns:inkml="http://www.w3.org/2003/InkML" xml:id="stk5" contextRef="#ctx0" brushRef="#br0">6054 1402 204 0,'0'0'997'7,"0"0"-703"2,0 0-125-4,0 0-5 5,0 0 1-4,0 0 13 3,156-48-1-4,-73 12-43 3,45-18-26 0,-10-2-35 0,10-2-42-1,0-1-17 0,-25 15-14 3,8-1-25-4,-14 7-49 0,-14 4-48 2,7 1-22 0,-24 11-122 0,-21 4-436-7</inkml:trace>
    </iact:actionData>
  </iact:action>
  <iact:action type="add" startTime="60414">
    <iact:property name="dataType"/>
    <iact:actionData xml:id="d6">
      <inkml:trace xmlns:inkml="http://www.w3.org/2003/InkML" xml:id="stk6" contextRef="#ctx0" brushRef="#br0">6777 2260 189 0,'0'0'853'5,"0"0"-601"3,0 0-65 0,0 0-18 1,0 0 2-4,0 0-67 3,0 0-15 0,-20 0 6-1,2 0-3-1,11-2 1 2,-6-1-22 0,-8 3-18 0,3 0-1 0,-9 0-6-2,-4 0-19 4,-7 13-9-4,0 10 0 0,-14 2 0 2,0 8-2 0,0-3 5 0,7 2-2-2,-7-2 11 3,7-5 7-2,0 1-8 4,7-7-10-7,3 3 5 12,4-3-12-14,0 0-2 12,3 0 1-14,4-3-4 17,3-7-6-17,14-1 10 16,1-3-10-15,-5-5 7 15,11 2 1-16,0-2-3 1,0 0 4 10,0 0 8-7,0 0-3 4,0 0-2 0,0 0-1 0,0 0-3-2,0 0 0 2,0 0 3 1,0 0 2-2,0 0 4-1,0 0 0 2,0 0 0-1,0 0 1 2,0-7-7-3,11-5-5 5,-5-7-7-6,1-6-12 6,7-3-4-8,-7-5-2 11,17-7-3-13,-10-1-4 15,0-5-1-15,3 2 11 15,-3 7 8-16,-7 10 6 16,0 4-1-16,3 10 1 17,-10 6 1-16,0 4 0 1,0 3-6 12,0 0-5-14,0 0-5 7,0 0-3 1,0 0-2-1,0 0 3 0,0 12-2 2,-17 6 4 2,10 8 16 6,-7 4 6-16,-3 8-5 15,3-1-1-16,0 2 1 0,1-5 0 17,-5 1 0-17,4 1 5 16,7-6-5-15,-10-2 1 15,10-10-1-16,7-6 10 17,0-7-10-17,0-3 6 0,0 1-7 7,0 2-7 2,0 0 0-3,18 0 7 2,9 5 12 0,11-3 8 4,0-2-11 4,21-2 9-15,-7 0-18 0,0 0-6 14,0 1-81-15,-7 9-146 17,-14 0-378-17,-17-1-831 0</inkml:trace>
    </iact:actionData>
  </iact:action>
  <iact:action type="add" startTime="75457">
    <iact:property name="dataType"/>
    <iact:actionData xml:id="d7">
      <inkml:trace xmlns:inkml="http://www.w3.org/2003/InkML" xml:id="stk7" contextRef="#ctx0" brushRef="#br0">3615 13383 831 0,'0'0'217'8,"0"0"-173"-1,0 0-32 1,0 0-3-2,0 0-2 2,0 0 0 1,0 0 58-1,0 0 108-3,0 0 27 6,0 0-21-6,0 0-35 6,0 0-39-7,0 0-38 4,0 0-21 0,0 0-18-1,0 0 1 0,0 0-2 1,0 0 4 1,0 0-9-3,0 0 6 1,0 0-6 0,0 0 2 1,0 0 0 1,0 0-6-4,0 0 2 3,0 0 8 0,0 0 4 1,0 0 0-3,0 0 8 3,0 0 6-3,0 0 7 5,0 0-9-7,0-7-20 4,0-9-6 0,0-3-8 0,0-9-9-2,0-5-1 2,7-7 9 1,-7-3-7-1,0-2 9-4,0-3-11 7,10 0 0 2,-10 3 0-11,7-1 0 13,-7 8 1-15,0 3-1 16,0 5 1-16,0 2-1 17,0 4 2-17,0 1-2 17,0 0 0-16,0 1 0-1,0 0 0 15,0 3 0-15,0 2 0 16,0 2-1-15,0 2 2 16,0 2-1-17,0 4 0 16,-7-1 0-15,7 3 6-1,0 0-6 18,-10 3 0-18,10-1 0 7,0 0-6 0,0 2-6 0,0-4 4 1,0 1 7-1,0 0-8 2,0-1 0-3,-7 0-2 8,7-1 2 2,0 4-5-16,0-1 13 0,0 1-1 7,0-3 2 2,0 2 0-3,0-2 0 3,-7 1 0-2,7-1 1 2,-7-1 4-4,7 1-5 10,0 0 0-14,0 3 2 7,-7 2-1-2,7 0-1 1,0 0 0 2,0 0 0-1,0 0 0 0,0 0-9-2,-7 0 3 4,7 0 6-5,-10 12 0 1,-4 8 0 3,0 8 1-1,-10 7 0 1,3 5-1 8,-3 4 6-17,3-10-6 16,7 0 2-15,-3-12 4 0,10-2-6 15,0-7 0-16,0-5 1 16,0-3-1-16,7-5 0 17,0 0 8-17,0 0-7 16,0 0 12-16,0 0 0 2,0 0-12 9,0 0 7-6,0 0-8 1,0-5-1 3,0-3-13 0,0 0 7-1,14-6 7-2,-7-7 3 5,0-4-2 6,10-6 5-15,-3 3-6-2,-7-2-1 14,7 1 1-13,-4-2-6 15,4 1 3-16,-7 2-4 16,7 3 6-15,-4 3-6 15,-3 2 0-15,0 5 6 15,0-2 1-16,-7 6 0 16,7 0 0-15,-7 4 0-1,7 1-1 16,-7 5 1-16,0 1 1 6,0 0-1 2,0 0 0-2,0 0 0 4,0 0-5-4,0 0 4 0,0 0 0 3,0 0 1-2,0 0 0 1,0 0 1-2,0 0 7 3,0 0-8-2,0 0 6 2,0 0-5-4,0 0-1 6,0 0 0-6,0 0 1 4,0 0 6-4,0 0-5 3,0 0 6 0,0 0-8 0,0 0-1-1,0 1-6 0,17 15 7 4,-3 9 13-5,17 5 11 8,-3 10 6-14,17 9 25 16,0 3-13-16,0 4-18 16,7-4 10-15,-7-1-13 15,0-5-4-16,-7-11-5 17,-11-7-5-17,-9-11-7 17,-5-7 0-17,-6-8 1 0,-7-2-1 16,0 0 6-15,0 0-6 4,0 0-19 2,-31-19-76 1,-3-4-224 5,-4 5-527-13</inkml:trace>
    </iact:actionData>
  </iact:action>
  <iact:action type="add" startTime="80367">
    <iact:property name="dataType"/>
    <iact:actionData xml:id="d8">
      <inkml:trace xmlns:inkml="http://www.w3.org/2003/InkML" xml:id="stk8" contextRef="#ctx0" brushRef="#br0">5674 13792 1558 0,'0'0'302'9,"0"0"-236"-3,0 0-39 4,0 0 15-6,0 0-14 4,0 0-18 1,0 0-9-2,0 0 50 0,0-9 45 1,0 1-15 0,0-1 1 0,0-1-1-2,0-3-20 1,0 0-7 1,0 2-10 1,0-2 1-4,0-4-21 3,0 1 6 0,0-1-2 0,0-4-6-1,0 2-1 2,0-4-6-3,0-3-6 5,0 1 6-8,6-5 0 5,5-1-3 1,-4-4 10 0,-7-1-10 4,7-5-1-13,0-3-3 16,0-1-7-16,-1-6 4 17,1 4-4-17,4-4 0 17,-11 6 0-17,7 3-1 17,-7 3-1-15,7 6 1-2,-7 3 2 14,0 8 6-14,0-1-7 17,0 1-1-17,0 2 1 16,0 2 0-16,0 5-1 17,0 0 1-17,0 4-1 17,0-1 1-16,0 1-1-1,0 3 6 15,-7-2-6-14,7 0-1 15,0 1 1-16,0 0 0 5,-7-2 1 7,7 5-1 5,0-4 0-16,0 2 1-1,-11 1-1 15,11-2 0-14,0 2 0 7,-7 0 0 0,7-2 0-1,0 1 0 0,0 0-1-1,0 1 1 7,0 0 0-10,0-1 0 5,0 1 0-2,-6 3 0 10,6-1 1-15,0 3-1 15,0-2 0-16,0 2 0 4,0-4 1 4,0 2-1 1,0-3 0-4,0 0 1 4,0-2-1 7,0-3 0-16,0-2-1 8,0-1 1 0,0 0-1 8,0 0 1-15,0 4 0 16,0 1 0-17,0 0 0 16,0 3 1-15,0 0-1-1,0 0 1 8,-7 3-1 0,7 2 1 0,0-3 1-3,0 3-2 2,0-2 2 2,0 2-2-1,-7 0 0-2,7 0 0 2,0 0-1-1,0 0-7 2,0 0 8-1,0 0 5-2,-7 2-5 4,-11 13 0-1,-2 10-1 7,-4 8-1-15,-4 7 2 15,-3 9-1-16,3-2 1 16,-3 4 1-15,0-9-1-1,10-2 0 16,7-9 0-15,-3-8 0 15,10-9 0-15,7-6 0 15,0-6 0-14,0-2 11-2,0 0-2 15,0 0-3-14,0-10 3 6,0-14-2 0,14-12-6 2,10-7-1 1,-3-4 0 5,10-4 0-14,0 4-1 15,-3 1 0-16,3 8 1 17,-10 5-1-16,3 5 0-1,-3 9 0 17,-4 3 0-17,-3 7-1 15,0 0-5-14,-8 8 1 15,12 1 6-16,3 0 0 1,10 0 2 14,-4 22 10-14,11 10 1 15,7 11 10-15,0 10-4 15,-7 3 5-16,1 1-7 17,-5-1-16-17,-10-10-1 16,-3-9-37-14,3-4-107-2,-10-13-163 15,-14-10-447-15</inkml:trace>
    </iact:actionData>
  </iact:action>
  <iact:action type="add" startTime="88447">
    <iact:property name="dataType"/>
    <iact:actionData xml:id="d9">
      <inkml:trace xmlns:inkml="http://www.w3.org/2003/InkML" xml:id="stk9" contextRef="#ctx0" brushRef="#br0">8649 11678 606 0,'0'0'321'6,"0"0"-194"4,0 0-52-4,0 0 10 2,0 0 17-2,-7-7-38 3,1 0 24-2,-1 1 14 1,-7-1-28-3,3-3 17 4,-2 2-5-2,-1-2-22 1,-4 2 2-1,5 4 14 1,-1-4-15 2,-11 5-25-4,5 1-24-1,-11-1 5 4,3 3-9-2,-3 0-11 1,-7 0 9-1,10 0-2 1,-10 5 4 0,-7 10-5 1,0 3-6-4,0 5 6 3,-7 2-6-1,7 3 10 2,0 5-10-4,7-1 12 4,3 4 3-1,4-1 6 0,7 2-1 0,3 1-5 7,8 2-8-14,-5 1-7 16,11 1 0-17,7 1 0 16,0 1-1-15,0-2 0 15,18-2 2-15,2 0-1-1,1-2-1 16,10-2 1-16,7-7 0 16,0-1 1-16,7-2 5 17,0-1 2-17,14-5 1 16,0-2 4-15,0 0-2 0,10-6-1 14,-3-5 1-14,10 1-3 15,-10-3 0-16,-1-2 0 17,11-1-8-16,-10-2 0 15,10 0 0-16,-10 0 0 16,10 0 1-16,-17 0-1 0,0-7-1 17,-7-6 0-17,-7-4-7 16,-14-6-2-15,0-10 9 15,-10-12-1-16,-7-13 0 16,-4-13 0-16,-10-7-10 16,0-2 10-15,0-4-5 0,-24 6-5 15,-7 6 4-16,3 5 5 16,-17 8 2-15,-7 4 0 15,0 9 10-16,-17 5-5 17,10 12-5-17,-7 6-1 0,4 8-10 16,-4 7-15-15,8 0-35 15,-12 1-81-16,-16-5-119 17,17-1-272-17,10-1-294 0</inkml:trace>
    </iact:actionData>
  </iact:action>
  <iact:action type="add" startTime="89985">
    <iact:property name="dataType"/>
    <iact:actionData xml:id="d10">
      <inkml:trace xmlns:inkml="http://www.w3.org/2003/InkML" xml:id="stk10" contextRef="#ctx0" brushRef="#br0">8694 3502 709 0,'0'0'267'9,"0"0"-105"-3,0 0 33 1,0 0-57 1,0 0-11-1,0 0-50 2,0 0-17-4,-65-21 14 4,58 14 2-2,-11-3 8 2,5 3-10-3,-8-4-2 4,3 4-7-5,-2 2 0 5,-11 0-22-5,10-1-18 3,-17 1-1 0,0 4 5-1,-7-3 7 1,0 3-6-1,-7 1-5 3,0 0 2-4,0 0-17 0,7 10-3 2,-7 9 16-1,7 7-8 1,7 4-9-1,-7 8-6 1,10 4 0 0,4 6-1 0,11 5 1-1,2 6-2 2,11 0 1 8,7 9-5-16,0-2 0 19,32 2-3-20,19-3 7 1,22-2-11 10,17-7 13 6,24-9 14-16,-3-6-4-1,7-14 5 16,3-6-14-16,-4-16-1 17,-9-5-9-17,-5-5-3 17,-13-23 1-17,-17-12 1 0,-14-11 1 16,-14-5 8-16,-7-8-14 17,-24-8 4-17,-14-3 1 16,0-7 1-15,-52-7-10 15,-14-7-35-16,-24 1-24 17,-7 6-9-16,7 16-3-1,-7 23 25 15,32 20-172-14,2 17-439-1</inkml:trace>
    </iact:actionData>
  </iact:action>
  <iact:action type="add" startTime="93191">
    <iact:property name="dataType"/>
    <iact:actionData xml:id="d11">
      <inkml:trace xmlns:inkml="http://www.w3.org/2003/InkML" xml:id="stk11" contextRef="#ctx0" brushRef="#br0">10694 3628 41 0,'0'0'216'8,"0"0"-43"0,0 0-30-3,0 0-38 3,0 0-27 1,0 0-7 9,0 0 17-18,-7-3-13 4,1 1 9 5,-1-1-16-3,-4 1-6 0,11-1-14 4,-14-2-10-3,7 2-6 1,1-2 2-3,-1 1 24 3,-4 1 2 1,4-2-8-1,0 0-1-2,0 0-26 3,1 0-2-2,-1 2-1 1,-11-2-10-2,4 3-11 2,1 2 1 0,-5 0 9 0,-2 0 4-2,-1 0-1 2,-3 0-6 1,-8 0-8-2,5 7-1-2,-4 6-1 5,3 2 2-4,-3 0 0 2,0 3-1-1,10-1 1 1,-10-2 0 0,17 0-2 0,0 1 1-3,-3-3 1 6,10-2-1-6,0 2-1 4,7 2-6-4,-7-2 7 4,7 3 0-1,0-5-1-1,0 2 1 0,0 1-11 2,0-2 1-1,0 1-3 1,0 2 13 4,0-3-9-13,14 3 10 16,-7-2 1-15,10 2 1 14,-3-3 6-14,7 3-2 15,-4 1-4-16,-3-4-1 18,7 0 4-17,-4 1-5-1,-3-3-1 15,10 1 1-15,-3-4 1 16,-7 0 1-16,10 3-1 17,-3-2 1-17,3 0-1 16,-3-1 8-15,-4 3-9 15,4-3 7-15,-1 4-7-1,5-4 1 15,-5 2-1-14,5-4 1 15,-5 0-1-15,11-2 1 15,-10 1 1-16,3 1 4 16,4 0-6-14,-4-3 0-2,7 4 0 16,-10-4 1-14,3 1 0 12,-3-2 0-14,10 3-1 17,-17-3 0-16,17 3 0 15,-10-3 0-16,10 3 2 16,-10-2-2-16,10 0 1 0,-3-2-1 17,-4 0 0-17,4 3 1 16,3-3-1-15,0 0 1 15,-3 0-1-15,10 0 0 15,0 0 0-15,0 0 0-1,-4 0 1 17,11 2-1-17,0 2 5 15,-6 1-5-15,5-1-7 17,1 4 7-17,-6-3 0 16,-5 2-1-15,4-1 1 15,0-1-1-16,7-3-2 0,-7-2 3 17,0 3-1-17,4-2 0 16,3 3 1-15,0-4 0 15,0 2 1-15,0 0-1 15,0-2 0-15,0 3 0-1,0-3 0 16,0 2-9-16,-7-2 9 16,7 0-12-15,-18 0 3 15,12 0 9-16,-8 0-24 16,-4 0 15-15,11 3 7 16,-6-1 0-16,2 1 2-1,4 2-6 15,0 0 6-15,0 3 1 17,7-1-1-17,-7-2 1 16,-3 3-1-15,3 0-22 15,-7-4 12-15,4 4 8-1,-4-3-4 20,0 2 5-19,-3-4 0 10,3 2 0-10,0-2 1 15,-3-1-2-16,3 1-7 17,-3-3 3-17,3 0-14 16,7 0 4-15,0 0 3 15,-10 0 13-16,3 0-1 0,7 0-49 17,-11 0 34-17,5 0 15 16,-1 0-12-15,3 0-6 16,-3 0 17-17,8 0-6 0,-12 2 2 16,11 0 5-16,-7 2 1 17,7-3-10-17,4 3 9 16,-4-4 0-16,0 0 1 17,7 0 0-17,-7 0-1 16,7 0 0-15,-10 0 1 0,10 0 1 14,0 0-1-15,0 0 0 17,0 0 0-17,0 0 0 16,0 0 1-15,0-4 0 15,7 4 0-15,-8-1 12 15,8 1 6-15,7 0-12-1,-7 0 4 16,10 0-11-16,-10 0 2 16,7-4-1-15,-7 4 0 15,7-2 0-16,-7 0 0 17,10-1-1-16,4 1 1-1,-7 2-1 16,10 0 8-16,-3 0-6 16,-8 0-1-15,12 0 9 16,-12 0 2-17,8 0 8 16,3-5-4-16,-10 2-9 16,17-2-6-16,-17 0 0 0,14 2 22 17,-4 3-16-17,-3 0 27 17,10 0-24-17,-10 0 50 16,3 0-40-15,-3 8-10 15,-1 0-9-15,-2-3 21 0,-5 0-21 14,1-1 27-15,0 0-21 17,-7-3 15-17,3 3 26 16,4-4-36-16,-7 1 27 17,0-1-17-17,0 0-13 17,7 0 4-17,3 0-12 0,-3 3 1 16,-7 5-1-16,7-1-1 17,-8 3-1-17,1 1 1 16,0-1 0-15,11-1 0 0,-12 1 1 15,1 1 8-16,7 0 3 16,-7-5-11-16,7 5 0 16,3-1 15-16,4-2-10 17,0-2-5-17,3 3 0 17,-3-2 10-17,3-5-11 16,3 1 0-15,5-1 18-1,-5-2-17 16,11 0 37-16,0 0-28 17,7 0 2-17,-10 0-11 17,10 0 33-17,0-2-18 16,0-3-15-15,0 0 7-1,0-1-8 16,-11 1 0-16,11 0 1 16,0-2 1-15,-7-4-1 15,7 5 0-16,-10-6 1 17,10-2 5-17,-14 1-7 16,7-1 8-15,-3 0-8-1,3 1 1 17,7-6-1-17,-7 4 2 16,3 3-2-16,-3-4-1 17,0 6 1-17,0 1-35 17,-17 1 7-17,10 0 21 0,-10 1-37 16,0 2 12-16,3-3 21 19,-3-2 11-18,-8-2-1 12,12-1 1-12,-12-5 0 15,1 0 0-16,4-1 0 17,-12-2 0-17,1 4 1 0,0-4-1 16,-7 2-6-15,0-2-2 16,0 2 7-17,0-2 1 16,0 1-1-16,-3-1 1 17,3 2 1-17,-7-2 0 0,-7 7 0 16,-3-2 1-15,-4 1 5 15,-3 5-7-16,3 0-2 16,-10 0 2-15,-7 3-8 15,-1-3 8-16,-6 2-1 17,11-2 2-17,-11-1 0 0,0-1 0 16,0-4 37-15,-11-1-2 15,-9-4-11-16,-11 2 27 17,-4-6-20-17,-20-3-10 17,3 1-14-17,-21-7-8 0,-3 5 0 16,-14-7-1-16,3 4-5 17,-3-3 6-16,-6 1 1 15,-12 0 46-16,-2 0 27 16,-1 6-10-15,7 6-25 0,-10 2-14 15,3 2 4-16,0 5-6 16,4 1-13-16,3 5-4 16,0 1-6-15,1 4 0 15,-1-1 0-16,0 3 1 17,-3 0 1-17,-4 0-2 0,-7 0 0 16,-3 0 0-16,4 0 0 17,-4 0-1-17,3 0 1 17,-3 0-1-17,-28 0 1 17,-14 0-2-16,-41 3-16-1,10 5 6 15,8-1-1-14,23 3-5 15,35 0-3-16,24-2 5 17,14-1 4-17,11 1-4 16,-29 2-8-15,-2-2 11 15,-25 2 3-16,10-6 9 0,-3 1 1 17,7 0-14-17,-4-2-4 16,-3 2-11-15,11 0-10 15,-4 0 1-16,3 0 9 16,4 0 14-14,10 0-6-2,0 1-8 16,7-1 16-16,0 0 4 16,7-3 8-15,0 0-6 15,-6-2 6-16,-1 0 1 17,0 3-6-17,-7-1 6 16,7 2-12-16,0-3 11 17,7 4-11-17,0-1 2 0,7 0 4 16,11-1 5-16,-5-1 0 17,12-2 1-16,-4 3 6 15,3-3-6-15,-7 2 0-1,-3 1-1 16,-7 4 0-16,-14 0 0 16,0 4-15-16,0 1 3 17,-7 2 12-17,8-2 0 16,6 1 1-15,-7-2 0 15,7 2 0-16,10 1 12 17,-10-2 1-17,7 0-7 0,-7-1-5 16,7-1 5-15,4-1-5 15,2-1 0-15,5-3 7 15,-4-2-7-15,17-3 8-1,-3 0-7 16,10 0 8-16,7 0-10 16,3-3 2-16,4-5 5 17,0-2-5-17,0 3-2 16,0-5 1-15,3 1 1 16,-3-4-1-17,-7 3 12 1,7-3 12 14,0 0-19-15,4 4-6 17,-11 1 0-17,0 6 0 16,-7-1-2-16,7 1 2 17,7 3 11-16,-7 1-2-1,7-4-8 16,-1 2 1-16,5 0 4 16,-11-1-5-16,0-2 0 17,0-1 0-17,-7 1 0 17,0 0 0-17,-10 2-1 17,3-6 1-17,0 4 5 0,0 0-6 16,7 2 0-16,7 3-1 17,1 0-14-17,-1 0-25 16,-7 23-172-15,7 0-157 15,0-2-233-16</inkml:trace>
    </iact:actionData>
  </iact:action>
  <iact:action type="add" startTime="97569">
    <iact:property name="dataType"/>
    <iact:actionData xml:id="d12">
      <inkml:trace xmlns:inkml="http://www.w3.org/2003/InkML" xml:id="stk12" contextRef="#ctx0" brushRef="#br0">11096 11630 429 0,'0'0'165'9,"0"0"-70"-4,0 0 26 5,0 0 45-4,0 0-46 0,0 0-53 1,0 0 18 2,0 0 51-1,0 0-12-1,0 0-38 0,0 0-12 1,-7 0-23 2,0-5 31-6,0 0-50 3,-7-2-7 2,-3 0 4-1,3-1 12-3,-7 0-28 3,-10 1 3 1,7 2-5 0,-11 0-5-2,-3 0 1-1,7 2-1 2,-4 1 1 0,-3 2 9-2,0 0-16 2,-7 0 0 0,7 0-2 0,0 0 2-2,4 12-15 3,-11 6 5-2,0 7 10 2,0 3 0-5,0 4 1 4,0-1-1 1,7-2 0 0,0 5-1 3,10-5-17-10,4 2 18 13,3 0 6-15,7-1-6 16,-3-1 0-16,10 2 0 17,7 1-1-17,0 3 0 16,0 2-1-15,0-1 1 16,0 3-8-16,0-5 2-1,0 2-1 15,14-5 1-15,10-1 6 17,7-5-1-17,4 2 2 16,3-4 0-15,7 0 0 15,14-2 7-14,-8-2-6-2,12-3 0 15,-11-1 1-15,13-6-1 16,-6 0 0-15,10-5-1 16,4 1 1-17,3-2 0 17,-3-2 7-15,10 3-7-2,0-2 0 13,0 3 0 4,-3 1 10-17,3 0-10 0,0 3-1 17,-4-5 0-17,-3-1 0 16,7-3 0-16,-10 0 0 17,3 0 9-16,-10 0-3-1,10 0-5 16,-10 0 15-16,3 0-4 16,-3-3-10-15,0 1 2 15,3-4-4-16,-4 5 1 17,-6-4 7-17,10 2-8 16,-10 1 0-15,0-1 0 15,3 0 0-16,-10 1 0 0,7-1 6 17,7 1 2-17,-4 2-7 8,4 0 6 0,-7-4-7 9,10 4 1-16,-10-1-1-1,7-4 1 16,3 0-1-16,-4-1 5 16,1 1-4-15,3 0-2 15,-10 3 1-16,7 0 0 17,3-2-1-17,-3 4 0 16,10-1 1-15,-10 1 0 0,10-4 0 14,-3 3 1-15,3-3-1 17,7 4 1-17,-11-1-1 18,5 1 0-18,-12 0-1 15,11 0 0-14,-10 0 0 15,10 0 0-15,-10 5 0-1,17 0 1 16,-10 2-1-16,3 0 1 18,7-2 0-17,-10 3-1 13,10 0 1-12,-11-1-1-2,4-2 1 15,1 3 0-14,-5-4 1 15,11 0-1-16,-17 1 1 16,10-1-1-15,-3 1 0 15,-4 3 0-16,4-3 0 16,-11 0-1-15,4 0 1 15,-1 0 0-15,5 2 0-1,-5 1 0 15,5-2 0-14,-5 1 1 15,1 0 0-16,3-2-1 17,-3 0 0-17,3 3 1 18,4-3 0-18,-14 0 1 0,10 2-1 15,-10-3 0-14,0 1-1 15,10-1 2-16,-10-1-2 17,-1-1 1-17,1 3-1 16,10-2 0-15,-10 3 0 15,7-5 0-15,-4 2 0-1,-3-1 0 16,7 0 0-16,-4 1-1 17,4-1 1-17,0-2 1 16,3 0 0-15,3 0-1 15,5 0 0-15,-5 0 0-1,4 4 0 16,-10-2 0-16,10 3-6 16,0-2 6-16,-3-1 1 17,-7 0 0-17,10-2-1 17,0 4 1-17,-10-4-1 16,10 1 1-16,-3-1-1 0,10 0 1 18,0 0 0-18,-4 0 0 15,11 0-1-14,7 0 1 15,7 0-1-15,0 0 0 15,10 0 0-15,-3 0-1-1,10 0 1 17,-11 0 0-17,1 0 0 16,10 0 1-16,-10 0-1 16,0 0 0-16,3-1 1 17,4-10 9-17,-4-2 5 17,3 2 29-17,5 0-10 0,-12 0-13 16,1 1 0-16,3 6 2 17,-10-1-2-17,7 0-6 17,-7 2-6-17,10 3-1 17,-10 0-8-17,-8 0 0 0,8 0 0 16,-7 0 1-16,0 0 0 16,-7 0 0-15,0 0 0 15,-7 0 0-15,-10 0 0 15,-15-8 1-16,-6-2 4 16,-7-2 0-15,-14-4 11-1,1-1 23 16,-12-3-5-16,5-2 2 22,-12-4-5-20,8-1-9-2,-3-4-3 10,-5 1-8 7,8 0-11-17,3-3 0 0,-3-2-1 16,3 2 1-15,4 3-1 15,-4 2-1-16,-3 3 1 16,3 3 0-15,-10 1 0 15,0 2 0-16,3 0 1 17,-3 1 0-16,-7-1 0-1,-7-2 10 15,0-3-11-14,0-5 0 15,0 2 0-16,-21-6 0 17,-10-2 0-17,-7 2 0 17,3-3 1-17,-17 1-1 0,-3 1 1 16,10 0 6-16,-7 5 6 17,-7 1-5-17,1 3-7 17,-1 2 0-17,-10 0 8 16,-4 3-7-15,-3 0 5 16,-7 3-6-17,10 1 1 0,-10 0-1 15,10 2 8-14,-10-1-8 15,-7 3 0-15,0-6 0 15,-7 2 0-16,1 1 5 17,-8 1-5-17,7-2-1 0,-7 1 1 16,7 0-1-16,0 0 0 17,0-1 0-17,1-1 0 16,6-1 1-15,-7 1-1 15,0-2-1-15,0 3 1 15,-7-2-1-15,-3 2 1-1,3 2-2 16,0-1 1-16,7 2 1 16,-6 3 0-15,6-1-1 15,7 6-5-16,-7 4 6 17,14-3-2-17,-7 4-11 0,-7 0 11 17,17 0-7-17,-10 0-7 16,-7 9-3-15,14-3 5 15,-13 3-5-16,6-2 7 17,-7 0 2-16,0 1-11-1,-14 2 3 15,-3-2 11-14,-11 1-32 15,-23 1 18-16,-25 3 8 17,17-2 3-17,14-6-5 16,21 0 14-16,24-5 0 17,-14 2 1-17,-17-2 0 17,4 3 0-17,3-3 0 0,3 0 0 16,-3 0 0-16,-7 0 0 17,10 0-14-17,-10 0 5 16,3 0 3-15,4 0 0-1,11 1 5 17,-1 5 1-16,4-3 6 14,10 2-5-15,0 0-1 17,0 0 1-17,-7 2-1 16,7-2-7-15,-7 3 7 15,-6 2-1-16,-4 0-1 17,3 0 1-17,0 3 0 0,4-2-11 16,3-2 11-16,14 1 1 17,17-2 0-17,-3-1-1 17,11-5 1-16,6 2 0-1,-4-4 0 16,5 0 0-16,-1 0 1 16,-17 0 0-16,-4 0-1 17,-3 0 0-17,-14 0 0 16,7 0 0-15,-7 0 2 15,7 0-2-16,7 0 0 17,4 0 0-17,10 0 0 0,10 0 2 16,0 0 5-15,7 0 7 15,7 0-13-16,-7 0-1 17,0 0 1-17,-3 0-1 7,-11 0 0 3,0 0-1-10,-3 0 0 16,-4 0 1-16,-3 5-6 17,4 4 6-16,-4 1 0 15,10 0 0-16,4 2 0 16,3-3 1-15,7-1-1 15,0-2 1-16,7-2 1 0,-7-3-1 16,7-1-1-15,-7 0 0 15,0 0 0-15,0 0 0 15,-10 0 0-16,3-1 1 17,7-4-1-17,-7 1 1 0,14 3 0 16,7 1 11-15,-7 0-5 15,7 0-1-16,4 0-5 16,-11 0 0-15,0 0 6 16,0 0-7-16,0 0-1-1,-7 0 0 15,14 0-51-15,0 6-74 17,-14 4-73-17,14-2-317 16,10-5-313-15</inkml:trace>
    </iact:actionData>
  </iact:action>
  <iact:action type="add" startTime="137438">
    <iact:property name="dataType"/>
    <iact:actionData xml:id="d13">
      <inkml:trace xmlns:inkml="http://www.w3.org/2003/InkML" xml:id="stk13" contextRef="#ctx0" brushRef="#br0">8331 399 487 0,'0'0'370'5,"0"0"-253"3,0 0-22 0,0 0 2-1,0 0-29 1,0 0-45-1,-10 0-11 3,10-2 7-2,0 2 20-1,0 0 15-2,0 0 34 2,0 0 8 2,0 0 7-1,0 0-11-2,0 0-8 2,0 0-18 1,0 0-11-2,0 0-3-2,-7 0-22 4,7 0-8-1,-7 0-3 0,0 0 0-2,0 0-5 1,0 0 0 15,-17 7-6-21,3 4-8 2,-10 1 1 4,3 8 0-1,-10 2 5 2,7 10-5-2,-7 3 8 1,3 6-3 2,-3 8 1 1,7 3 11 31,3 1-2-41,-3-2 3 0,17-1 6 0,-3-4-8 0,10 1 2 3,7-2-7 3,0 4-3 4,0 1-8 7,14 3 8-17,3 2 1 17,4 5-8-17,3 7 4 1,-3-2 0 14,3 3-6-14,4-5-1 14,3-2-5-14,0-9-1 15,4-1 7-16,10-2 0 17,0-3 15-17,0 3-6 16,0-4 7-15,7 2-16 15,0-2 6-16,0 3-4 0,-1 0-2 16,1-2 0-15,4 0-1 15,3-1 1-15,-1-4 2 15,8 3-1-15,-4 1 0-1,11-2 8 16,-4-3-8-16,4-1 0 16,3-4-1-16,-3-2 1 17,3-1 0-17,-3-5 5 17,10-4 3-16,-14 0 4 0,3-6-4 13,5-1-1 3,2-6-7-17,11-3 10 0,0-5-10 17,0-2 5-17,7 0-6 16,0 0 0-15,7-7 0 15,-1-5 0-16,12-4 0 17,-12-1 1-17,1-3-1 0,0 2 1 16,10-4-1-15,-17 1 1 15,14 2-1-16,-7-2 0 17,-1 4 1-17,-6-4 0 17,11-2-1-16,-5 4 0-1,1-7 0 15,0 1 0-15,7 0 0 17,10-3 1-17,-3-2-1 16,3-1 0-15,-4 0-2 15,-3-1-4-16,-3 4-1 17,-7 4 5-16,0-2 1-1,3 4 0 16,-10 2-4-16,7-3 4 16,-7 3 1-15,13-5 0 15,5 1-1-16,-12 0 0 17,15-2-10-16,-4 3 2-1,-3 1 8 15,-7 4-1-15,6 1 2 17,-2 1-1-17,-4 3 1 16,-1-1-1-15,1 1 1 15,-7 4 0-15,7 1 0 15,0 0 1-16,3 3-1 0,4 3 0 16,-1-1-1-15,18 1 1 15,-10-3 0-15,17 3 8 15,0-3 2-16,7-1-1 17,14-2 6-16,30 1-8-1,15-5 2 16,10-4-7-16,-10 2 4 16,-14-2-5-16,-25 1 5 17,-3 2-5-17,-10 4-1 17,-24-1 0-17,-11 5 0 16,-34 5 1-15,3-4-1-1,20 3 1 16,12-2 0-16,2 1 6 17,4-1 0-17,-10-2-6 16,-7-3 1-16,0 1-1 17,-7 1-1-16,-7 0 2-1,-7 1 4 16,0-1 1-16,-24 1-6 16,-1-1-1-15,-13 1 1 15,-7 0 0-16,0-2 0 17,-3 0 0-17,10-4-1 16,0 5 1-15,0-5 0-1,7 1-1 16,7-1 0-16,10-1 0 17,-10 2 0-17,10-3-1 16,-3-1 2-15,6 1-1 15,11-2 0-15,-6 0-1-1,2 2 1 17,-3 1 0-17,-10-1 0 15,3 0-1-14,-10-1 1 15,0-2 0-16,3 1 1 17,-10 0 0-17,0-1 0 16,0 1-1-15,-7 3 1-1,0 1-1 16,-11-1 1-15,11 0 0 15,-7 0 0-16,1-4 4 17,5 1-5-17,-5 1-1 17,-12 1 0-17,4-1-8 0,-10 5 8 18,10-4-1-17,0 0-8 13,-10 1 2-14,3-3 7 16,-3-3 0-15,3 1 0 15,-10-7 1-16,7 0 0 18,-14-4 14-18,10-5-8 0,-3-4-6 15,0-4-1-14,10 1 0 15,-17-1 0-15,14 1 0 15,-11 4 0-16,-3 1-19 17,-7-20-52-16,0 7-141-1,-7 1-425 0</inkml:trace>
    </iact:actionData>
  </iact:action>
  <iact:action type="add" startTime="142158">
    <iact:property name="dataType"/>
    <iact:actionData xml:id="d14">
      <inkml:trace xmlns:inkml="http://www.w3.org/2003/InkML" xml:id="stk14" contextRef="#ctx0" brushRef="#br0">13642 14952 175 0,'0'0'639'6,"0"0"-500"0,0 0-44 2,0 0 15 0,0 0-45 0,0 0-11-1,7 0 33 0,-7 0 48 1,0 0-16 0,0 0-37-2,0 0 5 5,0 0-8-5,0 0-9 3,0 0-15-4,0 0 13 3,0 0-9 0,0 0-22 1,0 0-9-4,0 0-12 2,0 0-11 2,7 0-5-2,7 0-9-1,0 3 9 2,10 5 9 1,-3-2 0-2,10 4-8-1,0 1 1 2,-3 0 0 0,3 1 9 1,-10 3-4-3,10-1-5 4,-10 7-2-5,3 2 9 5,-3-3-8-5,-4 5-1 2,4 2 3 2,-7 1-2 0,3-5 16 6,-3 4-10-15,0-4 3 17,-4 6-9-17,4-7 0 16,-7 2-1-16,0 3 1 17,0-3-1-16,-7 4 8 0,7 0-8 14,-7 0 0-15,10 2 8 16,-10-1-7-15,0 1-1 15,7 2 2-15,-7-3-1 15,0-1 0-15,0-3 5-1,0-2-6 16,0-6 0-16,0 2 0 16,0-12 1-16,0 8-1 17,-7-7 0-17,-3 2 10 16,3 2-3-15,0 3-7 15,0 2 0-15,-7 6 0 15,-3 3-1-16,3-2 2 0,-7 4-1 17,4 0 1-17,-4 0-1 16,14-5 0-15,-10 5 0 16,3-9 0-16,7 2-1-1,-7-1 1 15,4 0-1-15,3 0 1 16,0-5-1-15,0 3 0 15,0 4 0-15,0-4 0 15,7-1 1-15,-17 4-1 0,10 2 0 13,0 0 1 3,0-1 0-17,0 1 0 0,0 5-1 17,-3-6-6-17,10 0 6 16,-7-3 1-15,7 0 0 16,0-3-2-17,0-2-5 0,0 1-4 16,0-2 4-16,0-1 0 17,0-1 7-17,7 1 0 16,3-2 0-15,-3 3 3 15,7 2 4-16,0-4-1 8,3 1-4 1,-3 4-1-8,7-4 1 14,-4 3 5-14,4-2-6 15,-4-1 0-16,4 4 1 17,0-9 5-17,-4 3-7 16,-3 0 0-15,0 3 1 15,3-9-1-15,-10 6 1-1,7 3 0 16,0-8 0-16,-4 3-1 16,4 1 0-16,-7-4 0 17,0 1 0-16,-1-1 0 0,-6 2 0 14,0-7-7-14,0 5 6 14,0-5-6-14,0 5-1 5,0-5 8 2,0 5 6 0,-6-3 24-2,-8 9-4 4,0-6-11 1,-10 2-7 6,3 3-7-16,-3-5 8-1,-4 6-8 16,4-4 0-16,10 4 0 16,0-6 1-15,-3 0-1 15,10 2-1-16,0-7 1 17,0 6-1-16,7-6 1-1,0 0 7 15,0 0-1-14,0 0 1 4,0 0 4 4,0 0-2-1,0 0-9-2,0 0 0 4,0 0-1-4,0 0-1 1,0 0-6 0,0 0-4 1,0 5 11 0,7 1 6 1,0 5 4 8,0-1-2-17,10 3 2 16,-10 2 1-15,7 3-1 0,0 4 5 15,3 5-3-16,4-4-5 16,-7 8 5-16,10 1-10 16,-10 1 8-15,0 2 2 15,3 3-6-15,-10 0-5 15,7 2 5-16,-8-5-5 16,5 3 8-15,-4 2 2-1,-7-2 1 16,0 2-2-15,0 0 2 15,0 5-5-16,0 7 2 16,0-2 0-15,0 5-1 16,-18 0-7-16,5-4 23-1,-1 0 6 15,-3-1-2-14,-4-5-2 14,0-7-3-14,4-3-11 15,3 3-6-15,0-3-4 15,4 3-2-15,3-9 2 14,0 10-2-14,0-6-1-1,7 2 1 16,-7 5-1-15,7 3 1 15,0 2-1-15,0 5 0 14,0-4-8-14,7-1 3 16,7 1-4-17,10 4-12 0,4-8-51 16,17 11-117-15,0-9-408 15,-7-16-740-16</inkml:trace>
    </iact:actionData>
  </iact:action>
  <iact:action type="add" startTime="148383">
    <iact:property name="dataType"/>
    <iact:actionData xml:id="d15">
      <inkml:trace xmlns:inkml="http://www.w3.org/2003/InkML" xml:id="stk15" contextRef="#ctx0" brushRef="#br0">7151 16690 522 0,'0'0'319'9,"0"0"-199"-2,0 0-28 3,0 0-1-6,0 0-11 4,0 0-26 0,-118-45-5-1,87 40-7-1,0-6 23 2,-3 6-8 1,-11 3 23-1,-7-3-25-1,-4 5 12 0,-3 0-19 3,-6 0-4-4,-4 5-3 3,-4 13-12-4,4 4-17 3,3-2-3-1,7 6 30 1,0-2 1 0,14 2-24-1,0 6-6 2,7-1-10-2,7 4 0-2,3 6 0 5,4 4 0 1,10 5-1 7,7 0-6-18,7 3 1 0,0 1 5 16,0-3-5-15,14 6 5 14,7-12 1-14,10-5 0 15,7-2 0-15,0-11 1 15,21-9 12-16,0-3 9 17,17-10 3-17,14-3-5 0,14-2-5 16,13 0-8-15,5 0-6 15,13 0 1-16,-11 0-2 17,-10 0-16-17,-3-2-17 16,-21-3-8-15,-17-13-6-1,-4-6 13 16,-24-12 15-15,0-9 9 15,-24-10 2-16,-8-13 8 16,-13-11 0-16,0-4 0 17,-34-7 0-16,-28-6-19 0,-18-2-3 14,-27 12 2-15,3 7-12 17,-7 24 11-17,7 20 21 16,14 17-12-15,0 13-84 15,-20 5-138-16,27 28-277 16,17-3-228-15</inkml:trace>
    </iact:actionData>
  </iact:action>
  <iact:action type="add" startTime="149355">
    <iact:property name="dataType"/>
    <iact:actionData xml:id="d16">
      <inkml:trace xmlns:inkml="http://www.w3.org/2003/InkML" xml:id="stk16" contextRef="#ctx0" brushRef="#br0">7217 17554 550 0,'0'0'232'3,"0"0"-112"6,0 0 6-1,0 0-3-1,-184-86-39 2,122 65 0-4,-4 4-10 4,1-1 8-2,-18 4 11-1,0 8-39 2,0 6-22 1,3 0 22-2,4 25 16-1,-7 10-49 3,3 11 11-2,-3 10-1 3,7 4 7-4,3 8-18 3,21 5 4 10,7 10-1-19,7 3 20 17,25-4-31-17,6 4 0 0,7-2-12 17,13-11 0-17,32-5 1 16,21-3 19-15,38-8-19 15,55 5 14-16,49-12-1 16,31-10 0-15,-1-17-1 15,-13-18 2-15,-48-5-1-1,-25 0-12 17,-41-10 8-17,-28-8-10 16,-18 1-16-16,1-6-12 16,-4-10 9-15,-3-13 18 15,-21-4 1-16,-31-6 7 0,-7-11-6 17,-31-6-1-17,-59-33-10 17,-59-35-47-16,-65-28-10 14,3 26-65-15,41 40-203 16,11 47-149-15,79 40 165-1,4 15-367 16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3:21:15.58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4271">
    <iact:property name="dataType"/>
    <iact:actionData xml:id="d0">
      <inkml:trace xmlns:inkml="http://www.w3.org/2003/InkML" xml:id="stk0" contextRef="#ctx0" brushRef="#br0">5435 6883 84 0,'0'0'101'10,"0"0"-20"-5,0 0 4 2,0 0 3 1,0 0-25-1,0 0-12 1,0-1-11-1,0 1 9 0,0-4 13 1,0 2-27 0,0 2-15-1,0-2 18 2,0-1 18-3,0 3 15 4,0 0 7-5,0-2-2 2,0 2-15 1,0 0-6 1,0 0 12-3,0 0 1 1,0 0 23 2,0 0-2-2,0 0-9 0,0 0-16 0,0 0-23 1,0 0-15 1,0 0-13-4,0 0 3 3,0 0-3 0,0 0 6 0,0 0 3 0,0 0 10 0,0 0 3-1,0 0-10 3,0 0-13-5,0 0-5 1,-7 0-7 2,7-3 0 1,-7 1 2-2,0-1 4 1,-10 3 3-1,10-3 2 0,-7 1 4 3,7 2 0-5,-7 0 1 2,-3 0-15 2,3 0 10-1,7 0-9-3,0 0 6 4,-3 0-2-2,3 0-5 2,-7 0 5-2,7 0 2 0,0 0 10 2,-3 0 0-3,3 0-4 1,-7 0 7 0,7 0-9 1,-7 0-11 0,4 0 0-2,-4 2 5 3,7 4-5-2,0-4 9 16,0 1-8-23,-10 2 5 1,10-3-6 5,0 4 5 3,0-1-5-4,-7-1-1 3,4 4 1 0,3-3-1 1,-7 2 0-1,0 0 1-3,4 2-2 6,-4 1 1-5,0-1 0-1,1 5 0 4,-5-2 0-2,4-1 0 1,1 1 1-2,-5-2-1 3,4-1 1-1,8 5 0 1,-1-5-1-4,-11 1 1 3,11 1 1-1,-6 1-2 1,6-2 0-1,0 3 1 1,-11-3-1 0,11 2 1 1,1 1-1-2,-8 2 0 4,3-2 1 7,11 4-1-16,-13-2 1-2,13 0-1 14,-7 0 0-13,0 1 0 15,7-3 0-15,-7-1 0 15,7-1 0-15,0 0 0 15,-7 5 0-14,7-2 0-2,0 1 0 14,-11 2 1-13,11-3-1 14,-6 1 1-14,6 1-1 15,0-2 0-15,0 4 0 15,0-1 0-14,0-1-1 0,0-1 1 10,0 3 0-9,0-4-1 11,0 2 1-13,0 0 0 15,0-2 1-16,0-1-1 16,0 0 1-15,0-2-1 16,0 0 0-16,0 1 1-1,0-1-1 15,6-1 1-15,5-1-1 17,-4 1 1-16,0 3 0 15,0 1 0-14,0-2 1 12,-1 3-1-10,1-2 0-4,4-1-1 13,-4-2 0-12,0 0 2 14,-1 0-1-14,1-3-1 15,0 1 8-15,4 0-7 14,3-1 0-14,-8 1 8 16,1-1-9-16,0-1 1-1,0 1 0 15,4-2 0-14,-4 0 0 15,-1 2 0-15,8-2 0 3,-7 3 0 7,11-3 0-5,-12 3 0 5,1-3 1-7,0 3-1 9,11-3 0-11,-11 0 0 12,-1-1 0-13,1 1 8 15,0 0-9-15,7 0 1 15,-4 0-1-12,4 1 1-3,-7-1 5 12,0 0-6-10,10 0 0 1,-10-3 1 4,0 4 0 0,0-5 0 1,0 3-1-5,0 1 1 5,0 0 0 0,3 0-1 3,4-3 1-9,-7 3 0 13,0 1-1-16,0-5 0 20,3 3-7-19,-3-2 7-1,0 0 9 10,0 3-8-6,7-2 11 3,3 2-1 2,-10 0-9 4,14 3 7-9,-4-3 3 8,-3 0-4-9,0 2 0 11,10-5 11-11,-10 3 3-2,-7-2-11 12,7-3-5-9,-4 2-5 8,-3 1 8-8,0-3-8 12,7 3 0-15,-7-3 7 13,10 2 2-11,-3 1 5 10,0-3-12-11,3 2-2 12,-3 1 8-12,0-1-7 0,3-2-1 11,-3 3 0-9,0-3 0 8,3 2-1-10,-3 1 1 13,-7-1-1-13,7 0 1 13,3 1-1-12,-3 0 1-2,0 0 0 14,-8-3-1-14,12 0 1 15,-4 2 0-15,-1-2 0 12,5 0 0-10,-4 0 0 11,-1 0 0-11,-6 0-1 15,11 0 1-18,-4 0 0 0,-8 3 0 12,8-1-1-9,-3-2 0 11,-4 0 1-11,6 3-1 10,1-3 0-11,-3 0 0 14,2 0 1-14,-6 0-1-1,7 0 0 11,4 2 0-7,-5-2 0 10,1 2 0-14,-7 1 0 12,10-3 0-11,4 2 0 13,-14 1 0-12,17-3 0 11,-10 2 0-11,10 1 0-3,-10-1 0 13,7 1 0-9,-4 0 1 9,4-1 0-10,-7 1-1 11,10-1 0-12,-17 1 1 13,17-3-1-13,-10 2 0-1,-7-2 0 12,7 3 0-9,-4-3 0 10,4 0 1-12,-7 0-1 11,7 0 0-11,3 0 0 16,-3 0 0-17,0 2 1 0,-7-2-1 13,10 0 0-12,4 0 0 11,-14 0 1-10,17 0 5 10,-10 0-6-10,0 0 2 11,3 0-1-11,-3 0-1 10,0 0 0-10,3 0 1-2,-10 0-1 15,7 0 1-15,0 0 0 14,3 0 0-14,-3 0-1 14,10 0 1-13,-3 0 0 11,-7 0-1-11,10 0 0 16,-4 0 2-18,-2 0-1 1,3 0-1 15,-8-2 2-16,5 2-2 16,2 0 0-15,-13-3 0 15,11 3 1-15,-11 0-1 12,6 0 0-11,-6 0 0-1,11 0 0 16,-4 0 0-16,-1 0 0 14,1 0-1-14,3 0 1 12,-3-2 0-10,11 2 1 11,-5-3-1-12,1 1 1 15,3-1-1-17,-3 1 2 0,3-4-2 17,-10 4 1-17,10-1-1 16,-10 1 0-16,0-1 0 17,3 3 0-16,-10-2 0 17,7-1 0-17,-7 1 0-1,10 0 0 14,-3-1 0-13,0-2 1 14,10 0 1-14,-3-1-2 15,-7-1 2-15,10 2-2 14,-10 0 1-14,0 0-1-1,-4 0 0 17,-3 2-1-16,7 3 1 14,-7-2 0-14,0-1 0 14,3 1 0-14,4-1 0 15,-7-1 0-16,7-1 0 17,3 0 0-17,-10 0-1 0,7 0 1 17,0-1-1-17,3-1 0 17,-10 2-6-17,7 0 1 16,-7-1 5-16,3 1 0 16,4-2 1-15,-7 2-1 0,0-2 0 14,6-2 1-14,-2 0-9 15,3 1 8-16,0 1-8 16,3 0-6-15,-10-2 9 15,0 2 6-16,0 2 0 17,6-2 1-17,-6-2-1 17,4 0 0-17,-4 1 1 0,0-5-1 17,-1 3 0-17,1 1 0 16,0-5 1-16,4 5-1 17,-4-4 1-16,0 0-1-1,-1-1 0 15,1 1 1-14,0 0 0 15,-7 1 0-16,11-1 0 16,-4 1-1-15,-7-3 1 15,0-1-1-16,7 3 1 17,-7-4 0-17,0 1-1 16,6-1 1-15,-6-1-1-1,7 3 1 16,-7-2 0-15,0 3-1 15,0-2 0-16,0 0 0 16,0 2 0-15,0-2 0-1,0 4 2 17,0 2-1-17,0-3-1 16,0 3 1-15,0-2 0 14,0-1 9-14,-7 1 0 15,1 2-8-16,6-3-1 16,-7-2 1-15,0 0 4 16,-4 0-6-17,4-3 1 0,-6 3 0 17,6-1 1-17,7 2-2 16,-18-2 1-16,11 1 0 16,7 1-1-15,-13 0 0-1,6 2 0 16,0-1 0-15,-4 1 2 15,-2-4-2-16,6 4 0 16,0-3 1-15,-7 2 0 15,3 1 0-16,-2-3-1 17,-1 1 1-17,7 0 7 16,-10 1-1-15,3-1 4-1,7 1 0 17,-7-1 1-17,4 2-4 16,-4 2-1-16,0 0-1 16,7 1-5-15,-10 0-1 15,3 0 6-15,0 1-6-1,-3-3 1 16,-4 4 0-15,7 0-1 15,-3-1 10-16,3 0-1 16,-10 2 1-15,10 0-1 15,0-1-3-16,0 2 2 17,-3-1-1-17,3 1-1 0,0 0 9 16,-3 0-3-16,3 0-11 17,-7 1 0-16,-3-1 1 14,3-1-1-14,-3 4-1 16,-7-4 1-15,3 4-1-2,-3 0 1 14,-7-1-1-14,10 3 0 17,4 0 0-17,-4 0 1 17,-3 0 0-17,11 0 0 16,-5 0 5-16,5 0-6 17,-12 0 1-17,12 0-1 0,-11 0 1 17,-1 0 0-17,12 0-1 16,-11 0 1-16,-4 0-1 17,-3 0 1-17,7 5-1 16,-7 0-1-16,3 0 1 1,4 3 1 15,0-5-1-15,10 1 0 14,-3-1 2-14,3-1-2 15,-3-2 2-15,10 0-1 15,0 0 7-16,0 0-8 16,-10 0 1-15,17 0-1-1,-7 0 1 16,-10 0 1-16,17 0-1 17,-7 0 0-17,-3 0-1 16,3 0 1-15,0 0-1 16,7 0-1-17,-10 0 1 0,3 0 0 16,0 0 0-15,-3-2 0 14,3 2 2-14,0-3-2 15,-10 1 0-15,10 0 0 15,7 2 2-16,-17-3-2 17,10 3 0-16,7-2-1-1,-6 2 1 15,-5 0-1-14,4 0 1 15,1 0 0-16,-5 0-1 16,4 0 0-15,1 0 1 15,-12 0 0-15,19 0 0-1,-8 0 0 16,-4 0 0-15,5 0 0 15,-1 0 0-16,7 0 0 16,-17 0 0-15,10 0 0 15,0 0-1-16,-3 0 1 16,-4 0 0-14,-3 0-1-2,10 0 1 15,-7 0 0-14,-3 2 0 15,10 1 0-16,-10-1 0 16,10-2 0-15,-10 2 1 16,10 1 0-17,0-3 0 0,0 2 0 16,4-2-1-15,3 0 1 14,7 3-1-14,0-3-38 15,0 0-69-15,0 0-107 2,17 2-295 4,4-2-482-1</inkml:trace>
    </iact:actionData>
  </iact:action>
  <iact:action type="add" startTime="29047">
    <iact:property name="dataType"/>
    <iact:actionData xml:id="d1">
      <inkml:trace xmlns:inkml="http://www.w3.org/2003/InkML" xml:id="stk1" contextRef="#ctx0" brushRef="#br0">8144 6811 796 0,'0'0'377'5,"0"0"-222"5,0 0-24-4,0 0-5 5,0 0-38-8,0 0-40 6,0 0 26-2,0 0 63 2,0 0 22-3,0 0-14 1,0 0-30 3,0 0-16-4,0 0-32 1,0 0-24 0,-7 7-13 1,-17 4-19 0,3 6-10-2,-17 3 0 2,7 8 12 1,-7-1 17-1,-4 7-17-3,4 1 19 5,0-2-7-4,0-3-6 7,11 0-10-11,-5-3 2 11,12-2-1 4,-11-2-4-17,6-3 4 17,5-2 1-17,-5-1 2 1,5 1 7 14,-12-1-2-15,5 1-9 17,-4 3 4-17,3-4-2 16,4 0-11-15,-7-1 9 0,10-3-2 14,7-6 5-14,4-2 1 15,3-2-1-16,7-1-3 16,-7-2-3-15,7 0-5 15,0 0 0-16,0 0 5 2,0 0 0 7,0 0 3-2,0 0-3 0,0 0 5 1,0 0-5-1,0 0-6 4,0 0 0-7,7-5 0 4,0-13 1 0,17-10 6 5,-3-7-7-12,10-5 0 14,0-3-9-14,-10 3 7 15,10 0 1-15,-10 5-5 15,-4 2-2-16,4 2-2 16,-8 7-4-16,-6 8 8 17,-7 6 6-17,0 5 0 17,0 5 0-17,0 0-6 0,0 0-13 17,0 0-17-17,0 0 12 4,0 5 8 4,0 9-2-1,-13 3 12 2,-1 7 6-3,-11 5 9 10,5 1-8-16,-11 2 0 16,3 1 11-15,4 3-2 15,-4-4 7-16,11-1 1 16,3-7-10-16,7-1-6 17,0-6-1-17,7-2 0 17,0 2 0-17,0-3 0 0,0 1-1 16,21 2 1-15,3 2 8 15,11 1 3-16,3-5 2 16,14-2-5-15,6-6-9 15,-2-7 0-15,3 2-19-1,6 6-129 16,-20 0-154-15,-14 2-470-1</inkml:trace>
    </iact:actionData>
  </iact:action>
  <iact:action type="add" startTime="62108">
    <iact:property name="dataType"/>
    <iact:actionData xml:id="d2">
      <inkml:trace xmlns:inkml="http://www.w3.org/2003/InkML" xml:id="stk2" contextRef="#ctx0" brushRef="#br0">14767 3932 945 0,'0'0'278'3,"0"0"-70"4,0 0 21 3,0 0-53-2,0 0-60-3,0 0-24 3,-14 0 33-1,14 0 13 1,-7 0-6-1,-10-10-63 2,10-8-12-3,-14-6 16 5,4-10-28-8,3-11-34 5,0-13-11 1,7-15 0-2,7-14 0-1,0-11-7 4,14-4 7-3,14 1-15 9,10 7 3-15,14 7-17 14,-7 10 10-14,17 6 0 15,-3 5-4-15,-7 9 6 15,7 6-4-14,0 16-18-2,-15 14 20 15,-5 14-4-14,-8 7-21 14,-11 11 2-14,-13 21 11 15,-7 16 19-15,0 15 12 14,-27 7 7-14,-25 10 0 16,-10 4 2-17,3-4-3 0,-7-6-4 16,14-14 4-15,14-15-4 15,7-19 6-16,17-14-7 16,14-12 0-15,0 0-1 15,0-18-80-16,7-10-60 2,31-1 9 13,7-1 56-14,7 4 37 15,0 8-4-16,0 8-55 16,-7 10 2-15,-14 0 36 15,-10 0 24-16,-15 21 14 17,-6 4 21-17,0 7 50 0,-20 9-1 16,-25 4 17-15,0 7-15 15,7-3-28-15,-7-3-14 14,17-14-9-14,11-7-58 1,17-17-90 16,0-8-409-18,0 0-235 0</inkml:trace>
    </iact:actionData>
  </iact:action>
  <iact:action type="add" startTime="62749">
    <iact:property name="dataType"/>
    <iact:actionData xml:id="d3">
      <inkml:trace xmlns:inkml="http://www.w3.org/2003/InkML" xml:id="stk3" contextRef="#ctx0" brushRef="#br0">15452 3593 1403 0,'0'0'296'7,"0"0"-149"1,0 0-28 0,0 0-80 0,0 0-39-2,0 0-17 4,0 0 4-4,-52 90-11 4,70-64-43-6,2-9-63 4,18-1 51 0,-10-8 57 0,3-4 12-1,-7-4-5 0,-3 0 11 2,-7 0 4-2,-7-6 13 2,-7-9 13-4,0-8-4 4,0 1-22-2,-14-3-47 0,-7-10-104 1,-3 9-226 0,10 1-273-8</inkml:trace>
    </iact:actionData>
  </iact:action>
  <iact:action type="add" startTime="63135">
    <iact:property name="dataType"/>
    <iact:actionData xml:id="d4">
      <inkml:trace xmlns:inkml="http://www.w3.org/2003/InkML" xml:id="stk4" contextRef="#ctx0" brushRef="#br0">16231 3092 1064 0,'0'0'342'6,"0"0"-303"0,0 0-28 1,0 0-4 2,0 0-7-2,169 6-106 2,-124-3-236-4,-7 0-283 8</inkml:trace>
    </iact:actionData>
  </iact:action>
  <iact:action type="add" startTime="63293">
    <iact:property name="dataType"/>
    <iact:actionData xml:id="d5">
      <inkml:trace xmlns:inkml="http://www.w3.org/2003/InkML" xml:id="stk5" contextRef="#ctx0" brushRef="#br0">16103 3366 1228 0,'0'0'346'5,"0"0"-250"1,0 0-96 2,0 0-10 0,0 0-37 1,0 0 12-4,155 46-56 4,-72-46-155-2,-10 0-254 1,-11 0-236-5</inkml:trace>
    </iact:actionData>
  </iact:action>
  <iact:action type="add" startTime="64311">
    <iact:property name="dataType"/>
    <iact:actionData xml:id="d6">
      <inkml:trace xmlns:inkml="http://www.w3.org/2003/InkML" xml:id="stk6" contextRef="#ctx0" brushRef="#br0">17684 2935 324 0,'0'0'716'8,"0"0"-434"2,0 0-34-5,0 0-6 1,0 0-63 2,0 0-109 0,-194-40-51 0,125 40-5-2,-4 0 30 3,-3 13 33-2,4 17-17 3,-5 10-5-6,5 18-11 4,3 12-17 0,17 13-24 0,14 8-2-2,24 1 1 3,14-7-2-1,31-12-15 9,35-13-14-16,24-22 23 15,20-20 6-16,11-18 2 16,-3 0 9-15,-4-26-11 0,-24-9-12 14,-24-5 11-14,-21-3 1 15,-17-2 0-16,-18-9 0 16,-10-6-15-15,-24-3-25 15,-21 0-78-15,-7 2-51 15,-59 6-166-15,14 17-242-1,7 22-114 0</inkml:trace>
    </iact:actionData>
  </iact:action>
  <iact:action type="add" startTime="65005">
    <iact:property name="dataType"/>
    <iact:actionData xml:id="d7">
      <inkml:trace xmlns:inkml="http://www.w3.org/2003/InkML" xml:id="stk7" contextRef="#ctx0" brushRef="#br0">14559 5746 310 0,'0'0'1118'3,"0"0"-932"5,0 0-2 0,0 0 40 0,0 0-70-1,0 0-80 0,0 0-53 1,-38-143-21 1,38 69-9-3,0-11 0 4,0-17 8-5,31-3 1 3,4 2-11-1,10 1-17 1,14 12-33-1,-4 15 11 1,11 12 9-1,0 16-3 1,3 9-12 3,-10 15-7 6,-7 12-17-17,-7 11 7 16,-14 0 35-14,-10 12 16-2,-15 20 12 15,-6 3 10-15,0 7 38 17,-27 6-1-16,-11 5 8 15,-14 2-1-16,-7-1-2 16,-3-8-2-15,10-7-9 15,14-11-11-16,17-14-10 0,14-8 1 16,7-6-11-15,0 0-63 15,21-15-101-15,24-11 57 15,7-1 52-13,10 3 42-3,-10 7 0 14,7 9 12-13,-21 8-8 14,-4 0 6-15,-9 18-14 17,-12 10 17-17,-13 7 32 16,-6 6 62-15,-26-1-28 15,-2 0-25-15,-4-2-9 15,-7-3-17-16,7-10-15 0,10-5-5 17,-10-18-99-17,7-2-171 16,17 0-555-15</inkml:trace>
    </iact:actionData>
  </iact:action>
  <iact:action type="add" startTime="66041">
    <iact:property name="dataType"/>
    <iact:actionData xml:id="d8">
      <inkml:trace xmlns:inkml="http://www.w3.org/2003/InkML" xml:id="stk8" contextRef="#ctx0" brushRef="#br0">15514 5332 1081 0,'0'0'561'4,"0"0"-479"4,0 0 0 1,0 0-12-3,0 0-32 0,0 0 40 3,-10 134-14-2,3-89 7 1,0 1-8-2,0-5-45 2,7-9-18 1,0-10-49-1,0-22-162-3,7 0-367 4,0-25-362-7</inkml:trace>
    </iact:actionData>
  </iact:action>
  <iact:action type="add" startTime="66408">
    <iact:property name="dataType"/>
    <iact:actionData xml:id="d9">
      <inkml:trace xmlns:inkml="http://www.w3.org/2003/InkML" xml:id="stk9" contextRef="#ctx0" brushRef="#br0">16355 4864 1026 0,'0'0'660'6,"0"0"-551"2,0 0-24-1,0 0-38 1,0 0-38-1,0 0-8-1,0 0 0 2,128 8-1 1,-90-1-19 9,-3 3-126-18,-4 1-123 15,-17-4-277-15,3 0-187 0</inkml:trace>
    </iact:actionData>
  </iact:action>
  <iact:action type="add" startTime="66618">
    <iact:property name="dataType"/>
    <iact:actionData xml:id="d10">
      <inkml:trace xmlns:inkml="http://www.w3.org/2003/InkML" xml:id="stk10" contextRef="#ctx0" brushRef="#br0">16078 5229 1215 0,'0'0'370'7,"0"0"-362"-2,0 0 3 3,0 0 2 0,160-7-13 0,-81-9-4 0,42-6-166-2,-24 2-194 5,-14 2-405-11</inkml:trace>
    </iact:actionData>
  </iact:action>
  <iact:action type="add" startTime="66837">
    <iact:property name="dataType"/>
    <iact:actionData xml:id="d11">
      <inkml:trace xmlns:inkml="http://www.w3.org/2003/InkML" xml:id="stk11" contextRef="#ctx0" brushRef="#br0">17504 4507 1640 0,'0'0'486'3,"0"0"-386"5,0 0-9 1,0 0-57-1,0 0-34-2,0 0-11 2,0 0 3-1,-7 158 8 3,0-89 0-5,-7 3-74 2,-10 27-143 2,10-17-137-2,-3-14-449-6</inkml:trace>
    </iact:actionData>
  </iact:action>
  <iact:action type="add" startTime="67051">
    <iact:property name="dataType"/>
    <iact:actionData xml:id="d12">
      <inkml:trace xmlns:inkml="http://www.w3.org/2003/InkML" xml:id="stk12" contextRef="#ctx0" brushRef="#br0">17141 5176 1113 0,'0'0'528'8,"0"0"-464"-1,0 0-41 1,162-68 6-2,-79 41-29 2,7 3-19 0,-10 7-65 0,24 4-70 0,-21 7-135-2,-14 2-286-5</inkml:trace>
    </iact:actionData>
  </iact:action>
  <iact:action type="add" startTime="67269">
    <iact:property name="dataType"/>
    <iact:actionData xml:id="d13">
      <inkml:trace xmlns:inkml="http://www.w3.org/2003/InkML" xml:id="stk13" contextRef="#ctx0" brushRef="#br0">17407 5354 758 0,'0'0'186'12,"0"0"-122"-8,0 0 37 4,173-42-49-2,-121 36 2 2,7 2 4 2,-14 4 72 6,-14 0-51-15,-17 0-31 15,-7 12 11-16,-7 11 84 17,-7 5-1-17,-38 8-20 0,-14 9-38 17,-10 3-26-16,-4-1-4 14,4 2-18-15,10-9 16 17,14-8 4-17,24-10-16 16,15-5-36-15,6-7-4-1,0-4-29 16,34-2 29-15,18-4 24 15,24 0 5-16,7 0-24 17,14 0-5-17,38 0-89 16,-24 0-172-15,-21 0-419-1</inkml:trace>
    </iact:actionData>
  </iact:action>
  <iact:action type="add" startTime="69057">
    <iact:property name="dataType"/>
    <iact:actionData xml:id="d14">
      <inkml:trace xmlns:inkml="http://www.w3.org/2003/InkML" xml:id="stk14" contextRef="#ctx0" brushRef="#br0">7255 7063 375 0,'0'0'291'8,"0"0"-155"-2,0 0-19 2,0 0-17 0,0 0-25 0,0 0-29-3,0 0 19 3,0 0 76 0,0 0 7 0,0 0-20-1,0 0-22 1,0 0-5 0,0 0-13 0,-7 0-21-1,7 0-11 0,0 0-15 2,-7 0-18-2,0 0-2-1,-10-3 6 1,10-2-7 1,-7 0-4 0,0 0-2-1,-3 0 15 1,3 0-8 0,-7 2-15 1,4 1 1-4,-4 2-7 2,4 0 0 2,3 0 0-2,-7 0 0 0,4 0 0 1,-4 0-6-1,14 12 4 1,-10 6-9 0,3 5 9-2,0 2-4 4,1 5 5-4,-5-2 0 0,4 2 1 2,1-2 0 1,2 0 0-2,4 1-1 0,0 5-9 2,7-1 10-2,-7 7 1 8,7 0 11-14,0 2-6 15,0 4 1-16,0-6-1 17,0-2-5-17,7-3 8 16,7 0 2-15,10-2 9 15,8 0-11-16,2-3 7 0,11 0-2 16,7-2-4-15,-7-3-4 15,17 1 3-15,-10-7-8 15,7-2 0-15,-7-6 9 15,0-6-2-15,0-5-8-1,-7 0 0 16,0-5 0-16,0-14 1 16,0-8 7-16,-18 5 2 17,4-3 0-16,1-3-4 15,-12 0 1-16,-2-1-7 16,-4-9-6-15,-1 0-2-1,-6-5-8 16,-7 2 6-15,0 6 1 14,0 2 7-14,0 4 2 16,-7 1-1-17,-13 0 1 4,-18-4-6 8,-1-4 6-11,-5-1 1 15,-15-8 0-16,0-1 6 16,-3 1-5-16,3 1-2 17,14 7-6-17,0 6-87 17,0-4-59-17,10 11-178 16,4 1-495-15</inkml:trace>
    </iact:actionData>
  </iact:action>
  <iact:action type="add" startTime="73321">
    <iact:property name="dataType"/>
    <iact:actionData xml:id="d15">
      <inkml:trace xmlns:inkml="http://www.w3.org/2003/InkML" xml:id="stk15" contextRef="#ctx0" brushRef="#br0">15348 6572 836 0,'0'0'409'8,"0"0"-190"0,0 0 2-2,0 0-22 2,0 0-68-1,0 0-51 2,0 0-14-3,0 0 19 2,0 0 24-1,-7 0-16 1,0 0-52-2,-17 9-18 4,-3 14 6-3,-18 8-17 3,0 6 11-6,-7 6-3 4,7 3-19-1,7-6 0 3,0 0-1-5,10-3-18 3,-3 0-48 1,10-7-44 1,4-3-82 7,3-9-61-15,7-8-71-2,7-5-242 15,-7-5-36-14</inkml:trace>
    </iact:actionData>
  </iact:action>
  <iact:action type="add" startTime="73734">
    <iact:property name="dataType"/>
    <iact:actionData xml:id="d16">
      <inkml:trace xmlns:inkml="http://www.w3.org/2003/InkML" xml:id="stk16" contextRef="#ctx0" brushRef="#br0">14930 6574 745 0,'0'0'309'6,"0"0"-96"2,0 0-13 2,0 0-54-5,0 0-74 2,0 0-51 2,0 0-12-1,0 16 72 0,10 12 73-3,4 7-16 3,0 6-44 1,10 5-10-2,-3-1-48-1,10 1-20 3,-10-1-7-2,3-5-9 1,-3 0-9 1,3-5-79-3,-3-2-78 4,3-4-105-4,-10-12-249 1,-1-12-251-7</inkml:trace>
    </iact:actionData>
  </iact:action>
  <iact:action type="add" startTime="74276">
    <iact:property name="dataType"/>
    <iact:actionData xml:id="d17">
      <inkml:trace xmlns:inkml="http://www.w3.org/2003/InkML" xml:id="stk17" contextRef="#ctx0" brushRef="#br0">15864 6618 418 0,'0'0'758'7,"0"0"-558"-1,0 0-36 1,0 0-36 2,0 0-73-1,0 0-18-2,0 0 46 4,128 0 1-4,-83 0-21 2,-10 0-20-2,10 0-21 1,-14 0-14 2,-4 0-8-1,-2 1-13-2,-12 1-78 1,-6 3-109 3,4 4-164-4,-11-4-418-5</inkml:trace>
    </iact:actionData>
  </iact:action>
  <iact:action type="add" startTime="74554">
    <iact:property name="dataType"/>
    <iact:actionData xml:id="d18">
      <inkml:trace xmlns:inkml="http://www.w3.org/2003/InkML" xml:id="stk18" contextRef="#ctx0" brushRef="#br0">15798 6918 882 0,'0'0'308'7,"0"0"-234"-1,0 0 12 2,177 0-54 0,-94 0-32 0,-18 0-283 8,-20 0-476-15</inkml:trace>
    </iact:actionData>
  </iact:action>
  <iact:action type="add" startTime="76266">
    <iact:property name="dataType"/>
    <iact:actionData xml:id="d19">
      <inkml:trace xmlns:inkml="http://www.w3.org/2003/InkML" xml:id="stk19" contextRef="#ctx0" brushRef="#br0">17362 6277 270 0,'0'0'121'6,"0"0"10"2,0 0 35-2,0 0-21 4,0 0-17-5,0 0 14 2,0 0-7 2,17-25 5-2,-17 22 14 0,0 1-4 1,0-1-1-1,0 3-23 3,0 0-28-4,0-2-23 0,-10 2-10 4,-4 0 7-3,-17 0 14-1,-3 0-59 2,-11 0-20-1,-18 18-6 2,4 6 5-3,-6 12 4 2,-11 1-9 0,10 7 7 1,7 3-7-4,-3 4 1 4,3 4-1 12,14 3 6-20,7 2-1-1,17 1-5 15,7-1 0-15,14-2 12 16,0 1 9-16,21-8-10 17,24-5-11-17,7-6 0 16,7-9 6-16,10-9-1 17,4-9-6-17,-4-11-16 17,-10-2-27-17,-1 0-9 0,-13-17 31 16,-13-6-6-15,-12-2 26 16,-13-1 1-17,-7 2 2 20,0-7 5-20,-14 3-7 0,-24-2-7 12,-14 6-6-11,-6 1 13 13,-1 10 0-11,-10 5 14 13,10 8-14-16,0 0 0 16,14 8-1-15,7 12 1 15,10 5-49-16,4 8-147 17,10-6-163-16,14-6-452-1</inkml:trace>
    </iact:actionData>
  </iact:action>
  <iact:action type="add" startTime="125403">
    <iact:property name="dataType"/>
    <iact:actionData xml:id="d20">
      <inkml:trace xmlns:inkml="http://www.w3.org/2003/InkML" xml:id="stk20" contextRef="#ctx0" brushRef="#br0">2407 7236 933 0,'0'0'329'9,"0"0"-131"-3,0 0-19 2,0 0 15-3,0 0-47 4,0 0-23-2,0 0 22 1,-76 66 25-1,41-36-21 1,-3 0-46 2,-7 5-7-4,-7 1-16 0,14-1-23 2,-7-5-21 0,18-1-19-1,2-5-12 0,5-7-5 1,9-3-1 0,4-10-36 0,7-4-61-2,0-8-76 4,0-16-88-5,0-9-656-4</inkml:trace>
    </iact:actionData>
  </iact:action>
  <iact:action type="add" startTime="126266">
    <iact:property name="dataType"/>
    <iact:actionData xml:id="d21">
      <inkml:trace xmlns:inkml="http://www.w3.org/2003/InkML" xml:id="stk21" contextRef="#ctx0" brushRef="#br0">2407 7257 91 0,'0'0'170'7,"0"0"-40"1,0 0-10-2,0 0 13 3,0 0 1-1,0 0-6 1,0 0 47-5,0 4 34 4,0-4-22 1,0 0-34-2,0 0-3-1,0 0-5 3,0 0 7-2,0 0 0 2,-7-8-28-2,0-6-60 0,0-9-12 3,-3-2 7-5,-4-10-8 1,0-6-10 3,-10-6-18-1,-4-2-11-1,4 7-2 1,3 2 1 0,4 7-6 8,3 5-5-16,0 8-13 17,8 7-77-16,-12 8-110 13,11 5-328-13,-7 0-577-1</inkml:trace>
    </iact:actionData>
  </iact:action>
  <iact:action type="add" startTime="126867">
    <iact:property name="dataType"/>
    <iact:actionData xml:id="d22">
      <inkml:trace xmlns:inkml="http://www.w3.org/2003/InkML" xml:id="stk22" contextRef="#ctx0" brushRef="#br0">2414 7311 765 0,'0'0'383'7,"0"0"-117"0,0 0-20 1,0 0 10-1,0 0-64 1,0 0-46 1,0 0 1-3,-111-19-11 1,59 14 9 1,-17-2-40-1,-10-2-21 2,-11 2 28-3,-14-4-24 2,-3-3-25 0,10-4-22 1,0 0-16-5,17-1-8 7,4-2-7-5,17-2-1 4,7 1-9-7,7 2-12 6,7 0-57-2,0 2-69 2,-14 0-117-3,14 4-94 2,4-1-910-8</inkml:trace>
    </iact:actionData>
  </iact:action>
  <iact:action type="add" startTime="166076">
    <iact:property name="dataType"/>
    <iact:actionData xml:id="d23">
      <inkml:trace xmlns:inkml="http://www.w3.org/2003/InkML" xml:id="stk23" contextRef="#ctx0" brushRef="#br0">1943 14871 152 0,'0'0'399'8,"0"0"-181"-1,0 0-81 2,0 0-33-3,0 0 40 1,0-27-11 2,0 24-35-2,0 0 23 0,0 3 8 3,0 0 6-4,0 0-26 3,0 0-43-4,0 6-66 3,0 16 8 0,-6 6-8 0,-1 18 52-2,0 9-15 2,0 5-21 1,-11 6 7-1,18-1-9 4,-6-12-7-11,6-3-7 15,0-6-7-15,0-11-33 14,0-9-101-14,0-8-91 15,0-16-131-16,0 0-174 3,0-8 48-1</inkml:trace>
    </iact:actionData>
  </iact:action>
  <iact:action type="add" startTime="166684">
    <iact:property name="dataType"/>
    <iact:actionData xml:id="d24">
      <inkml:trace xmlns:inkml="http://www.w3.org/2003/InkML" xml:id="stk24" contextRef="#ctx0" brushRef="#br0">2033 14892 168 0,'0'0'268'9,"0"0"-127"-3,0 0-44 3,0 0-2-3,0 0-41 2,0 0-23 0,0 0 7 0,-13-41 40 0,6 39 25-2,7 2-8 4,0 0-24-4,0 0-7 0,0 0-21 2,-7 0-15 1,7 0-5-2,0 0-1-1,0 0 0 2,0 0 11 1,0 0 9-1,0 0 5-3,0 0-7 2,7 0 45 3,6 0-5-3,12 0-10-2,2 0-21 3,5 0-19 1,6 0-5-2,-4 0-12 2,4 0-11-3,14 0-1 4,-14 2-1-5,-7 7-58 2,-3 2-80 0,-4 12-118 2,-10 0-112-2,-14 0-208-5</inkml:trace>
    </iact:actionData>
  </iact:action>
  <iact:action type="add" startTime="167270">
    <iact:property name="dataType"/>
    <iact:actionData xml:id="d25">
      <inkml:trace xmlns:inkml="http://www.w3.org/2003/InkML" xml:id="stk25" contextRef="#ctx0" brushRef="#br0">1909 15320 608 0,'0'0'284'9,"0"0"-78"-2,0 0-51-2,0 0 13 4,0 0-64-1,0 0-16 0,0 0 31-1,59-61-3 0,-39 51-42 1,12 5-43 0,-1 3-2-2,3 2-14 4,4 0-14-4,0 0 8 2,7 0-9-4,-17 10-8 5,3 3-47 0,0 4-68-2,-3-1-55 0,-11 19-150 0,-10-6-229 3,-7-3-201-10</inkml:trace>
    </iact:actionData>
  </iact:action>
  <iact:action type="add" startTime="167639">
    <iact:property name="dataType"/>
    <iact:actionData xml:id="d26">
      <inkml:trace xmlns:inkml="http://www.w3.org/2003/InkML" xml:id="stk26" contextRef="#ctx0" brushRef="#br0">1937 15658 899 0,'0'0'380'9,"0"0"-254"-3,0 0-39-2,0 0-5 6,0 0 33-3,0 0-38 2,0 0-37-3,173 0-14 1,-122 0-10 2,1 1-16 2,0 12-22 6,7 5-120-16,-14 0-193 15,-7-8-434-16</inkml:trace>
    </iact:actionData>
  </iact:action>
  <iact:action type="add" startTime="168555">
    <iact:property name="dataType"/>
    <iact:actionData xml:id="d27">
      <inkml:trace xmlns:inkml="http://www.w3.org/2003/InkML" xml:id="stk27" contextRef="#ctx0" brushRef="#br0">1885 15410 358 0,'0'0'205'8,"0"0"-75"-1,0 0-9-3,0 0 25 8,0 0-24-7,0 0 1 3,0 0 25-2,0 0 23 2,0 0-29 0,0 0-28 0,0 0-51-2,0 13-47 3,0 12 38-2,0 10 8 4,0 0-16-7,0 5-15 4,0-2-22 0,0 2-9 0,0-1-11-2,7 6-81 2,-1-7-168 8,12-16-535-16</inkml:trace>
    </iact:actionData>
  </iact:action>
  <iact:action type="add" startTime="170798">
    <iact:property name="dataType"/>
    <iact:actionData xml:id="d28">
      <inkml:trace xmlns:inkml="http://www.w3.org/2003/InkML" xml:id="stk28" contextRef="#ctx0" brushRef="#br0">2750 15053 925 0,'0'0'575'7,"0"0"-493"1,0 0-64 0,0 0 6 0,0 0 43-2,0 0-10 2,0 0-8 0,52 121 17-1,-35-93 3 0,4 0-26 1,3-9-10 0,-3-3-2-1,10-10 4 1,-4-6 2-1,12 0 6 3,-1-12-5-4,7-22-14 0,0-10-17 2,0-1-7 0,-18-1-125 0,4-2-81-2,-17 14-174 5,-7 9-334-11</inkml:trace>
    </iact:actionData>
  </iact:action>
  <iact:action type="add" startTime="171146">
    <iact:property name="dataType"/>
    <iact:actionData xml:id="d29">
      <inkml:trace xmlns:inkml="http://www.w3.org/2003/InkML" xml:id="stk29" contextRef="#ctx0" brushRef="#br0">2943 15378 1280 0,'0'0'228'4,"0"0"-173"4,0 0-20-1,0 133 17 1,0-72-25-1,0 9-19 1,-13 3-6 0,6 5-2-1,0 5-79 3,7 2-176-4,-11-14-154-1,11-26-271-4</inkml:trace>
    </iact:actionData>
  </iact:action>
  <iact:action type="add" startTime="171347">
    <iact:property name="dataType"/>
    <iact:actionData xml:id="d30">
      <inkml:trace xmlns:inkml="http://www.w3.org/2003/InkML" xml:id="stk30" contextRef="#ctx0" brushRef="#br0">3241 15783 654 0,'0'0'296'6,"0"0"-205"4,0 0 18-4,0 0 102 4,0 0-66-6,0 0-62 4,17 137-1-1,-17-107-6 2,7-3-21-3,-7-4-24 2,0-8-19 0,0-2-11 0,7-4-1-1,0-4-6 0,10 3-37 0,-3-8-65 2,14 0-71-3,-4-8-56 1,7-11-306-5</inkml:trace>
    </iact:actionData>
  </iact:action>
  <iact:action type="add" startTime="171589">
    <iact:property name="dataType"/>
    <iact:actionData xml:id="d31">
      <inkml:trace xmlns:inkml="http://www.w3.org/2003/InkML" xml:id="stk31" contextRef="#ctx0" brushRef="#br0">3348 15579 1428 0,'0'0'365'8,"0"0"-277"2,0 0-88-9,0 0-64 8,0 0-322-8</inkml:trace>
    </iact:actionData>
  </iact:action>
  <iact:action type="add" startTime="171867">
    <iact:property name="dataType"/>
    <iact:actionData xml:id="d32">
      <inkml:trace xmlns:inkml="http://www.w3.org/2003/InkML" xml:id="stk32" contextRef="#ctx0" brushRef="#br0">2684 14725 755 0,'0'0'396'4,"0"0"-186"5,0 0-91-2,0 0 25 2,0 0-42-4,-166 144-60 2,131-73-1 2,-3 14 20-1,7 11-9-2,10 9-13 3,14 3-12-2,7 6-21 1,0 1-6-1,14 7-68 0,31-4-112 3,52 23-117-2,-7-27-229 10,-10-32-44-18</inkml:trace>
    </iact:actionData>
  </iact:action>
  <iact:action type="add" startTime="172217">
    <iact:property name="dataType"/>
    <iact:actionData xml:id="d33">
      <inkml:trace xmlns:inkml="http://www.w3.org/2003/InkML" xml:id="stk33" contextRef="#ctx0" brushRef="#br0">3535 14791 671 0,'0'0'657'8,"0"0"-570"-2,0 0-31 2,0 0 106 0,0 0 24 0,170 164-75 0,-111-105-23-2,3 15-6 4,-10 4-38-4,-7 15-19 2,-18 0-14-2,-20 16 2 2,-7-3-12 0,0 2-1 0,0-3-27-1,-20-14-86 0,-19-7-131 3,12-29-280-1,-4-28-215-9</inkml:trace>
    </iact:actionData>
  </iact:action>
  <iact:action type="add" startTime="172534">
    <iact:property name="dataType"/>
    <iact:actionData xml:id="d34">
      <inkml:trace xmlns:inkml="http://www.w3.org/2003/InkML" xml:id="stk34" contextRef="#ctx0" brushRef="#br0">4265 15428 1083 0,'0'0'379'5,"0"0"-366"3,0 0 2 0,0 0 8 0,163-40-23-2,-118 40-109 4,0 0-303-4,-21 10-217-4</inkml:trace>
    </iact:actionData>
  </iact:action>
  <iact:action type="add" startTime="172699">
    <iact:property name="dataType"/>
    <iact:actionData xml:id="d35">
      <inkml:trace xmlns:inkml="http://www.w3.org/2003/InkML" xml:id="stk35" contextRef="#ctx0" brushRef="#br0">4189 15731 1041 0,'0'0'560'7,"0"0"-560"3,0 0 0-7,180-67 0 7,-62 38-44 0,-21 6-279 6,-7 7-609-15</inkml:trace>
    </iact:actionData>
  </iact:action>
  <iact:action type="add" startTime="176280">
    <iact:property name="dataType"/>
    <iact:actionData xml:id="d36">
      <inkml:trace xmlns:inkml="http://www.w3.org/2003/InkML" xml:id="stk36" contextRef="#ctx0" brushRef="#br0">5660 14874 1081 0,'0'0'384'7,"0"0"-195"-1,0 0-91 2,0 0-9-1,0 0-29 2,0 0-27-3,0 0 4 1,-121-130 13 2,93 116 1-1,-3 5-5-2,-7-1-9 4,3 2 30-4,-3 3-12 3,7 0-6-4,-7 5-27 3,10 0-1-1,-3 0-9 2,10 0-11-2,-3 0 5 0,10 5 0 2,0 8-6-2,4 4 0-1,10 13-1 2,-7 10-7 0,7 16 8 0,0 12 19-3,7 11 8 5,10 10-12 1,-3 10-5 8,0 10 0-18,3 3-10-1,-3-4 0 17,0 4 0-16,-7-11-13 14,3-12-56-14,4-10-96 12,-7-11-83-10,-7-17-139 17,0-19-283-20,0-19-237 0</inkml:trace>
    </iact:actionData>
  </iact:action>
  <iact:action type="add" startTime="176680">
    <iact:property name="dataType"/>
    <iact:actionData xml:id="d37">
      <inkml:trace xmlns:inkml="http://www.w3.org/2003/InkML" xml:id="stk37" contextRef="#ctx0" brushRef="#br0">5061 15623 1320 0,'0'0'353'6,"0"0"-151"-2,0 0-148 4,0 0-36 0,0 0-18 0,180-112-6-1,-111 94-89 3,18 8-95-5,-11 5-122 6,-17 3-324-11</inkml:trace>
    </iact:actionData>
  </iact:action>
  <iact:action type="add" startTime="176919">
    <iact:property name="dataType"/>
    <iact:actionData xml:id="d38">
      <inkml:trace xmlns:inkml="http://www.w3.org/2003/InkML" xml:id="stk38" contextRef="#ctx0" brushRef="#br0">5847 15037 1307 0,'0'0'495'11,"0"0"-492"-10,0 0-3 6,0 0-16 2,0 0 8-2,0 0-87 1,193-36-126-1,-148 27-66 5,0 2-268-11</inkml:trace>
    </iact:actionData>
  </iact:action>
  <iact:action type="add" startTime="177097">
    <iact:property name="dataType"/>
    <iact:actionData xml:id="d39">
      <inkml:trace xmlns:inkml="http://www.w3.org/2003/InkML" xml:id="stk39" contextRef="#ctx0" brushRef="#br0">6362 14811 1647 0,'0'0'523'7,"0"0"-461"2,0 0-60-4,0 0-2 6,0 0-11-5,0 0 11 3,0 0-62-5,66 129-74 5,-52-96-148-2,-7-11-328-6</inkml:trace>
    </iact:actionData>
  </iact:action>
  <iact:action type="add" startTime="177574">
    <iact:property name="dataType"/>
    <iact:actionData xml:id="d40">
      <inkml:trace xmlns:inkml="http://www.w3.org/2003/InkML" xml:id="stk40" contextRef="#ctx0" brushRef="#br0">7151 14594 1345 0,'0'0'365'3,"0"0"-224"5,0 0-42 1,0 0-12-2,-163 101-28-1,112-30-19 2,-12 37 7-1,4 36 51 2,-6 40-36-3,20 10-22 3,14-5-34-2,31-21-6 2,13-22 0-2,25-27-81 4,21-32-101 6,38-12-168-16,-14-29-393-1,0-15-107 0</inkml:trace>
    </iact:actionData>
  </iact:action>
  <iact:action type="add" startTime="178037">
    <iact:property name="dataType"/>
    <iact:actionData xml:id="d41">
      <inkml:trace xmlns:inkml="http://www.w3.org/2003/InkML" xml:id="stk41" contextRef="#ctx0" brushRef="#br0">7338 16032 1386 0,'0'0'389'6,"0"0"-200"2,0 0-12-1,0 0-106-1,0 0-55 2,0-163-15 0,0 90 7 1,0-8-2-2,0-11-6 0,0-25 11 3,0-34-10-5,7 16-1 1,7 10-39 3,3 25-72-1,4 33 42 0,3-1-4-2,-3 4 23 2,3 21 31 0,-3 13 18 2,-7 15-6 5,3 7 7-14,-3 8-8 15,0 0 8-15,3 16 8 0,-17 16-7 14,0 11-1-14,0 10 22 15,0 8 13-15,-24 2 7 15,3 5 15-16,-10-16-13 16,10-4-17-16,4-16-10 16,3-11-17-16,14-12-19 17,0-9-62-17,0 0-36 0,7-9-33 9,17-12 26-1,-3 2 44 8,10 1 43-15,-10 8-3 15,3 5 0-15,-3 5 19 0,-8 0 21 14,5 12 1-13,-11 13 28 12,-7 8 35-13,0 2 48 15,-14 9-13-15,-10 3-1 15,-8 2-36-16,12-4-39 17,-11-3-23-17,17-4-53 16,0-8-196-15,14-10-349-1,0-10-71 0</inkml:trace>
    </iact:actionData>
  </iact:action>
  <iact:action type="add" startTime="178579">
    <iact:property name="dataType"/>
    <iact:actionData xml:id="d42">
      <inkml:trace xmlns:inkml="http://www.w3.org/2003/InkML" xml:id="stk42" contextRef="#ctx0" brushRef="#br0">7777 15591 1525 0,'0'0'340'3,"0"0"-182"5,0 0 11 0,0 0-100 0,0 0-69-1,0 0-10 0,0 0-25 3,-58 121-30-4,64-102-21 1,26-5 6 0,-5-6 11 1,11-8-16 0,-6 0-30-2,2-5 58 2,-10-12 0 0,-10-11-67 1,-14-16-74-4,0 10-122 6,0 0-181-10</inkml:trace>
    </iact:actionData>
  </iact:action>
  <iact:action type="add" startTime="178855">
    <iact:property name="dataType"/>
    <iact:actionData xml:id="d43">
      <inkml:trace xmlns:inkml="http://www.w3.org/2003/InkML" xml:id="stk43" contextRef="#ctx0" brushRef="#br0">8300 15265 620 0,'0'0'1132'10,"0"0"-973"-5,0 0-131 4,0 0 11-5,0 0 8 3,14 155-38 2,-14-92-9 5,0 5-41-13,0 4-92 15,-21 8-166-16,-3-17-317 17,10-23-291-16</inkml:trace>
    </iact:actionData>
  </iact:action>
  <iact:action type="add" startTime="179036">
    <iact:property name="dataType"/>
    <iact:actionData xml:id="d44">
      <inkml:trace xmlns:inkml="http://www.w3.org/2003/InkML" xml:id="stk44" contextRef="#ctx0" brushRef="#br0">8113 15518 1440 0,'0'0'497'4,"0"0"-474"4,0 0-23 0,142-63-110 0,-76 49-384-1,3 6-200-7</inkml:trace>
    </iact:actionData>
  </iact:action>
  <iact:action type="add" startTime="179194">
    <iact:property name="dataType"/>
    <iact:actionData xml:id="d45">
      <inkml:trace xmlns:inkml="http://www.w3.org/2003/InkML" xml:id="stk45" contextRef="#ctx0" brushRef="#br0">8895 16247 1182 0,'0'0'569'6,"0"0"-475"0,0 0-15 2,0 0-4-2,0 0-38 4,0 0-12-4,0 0 103 4,-7-119-109-5,7-25-19 2,0-44-25 1,0-18-71 0,0 31-25-2,17 48 6 2,-3 48 72 1,0 14 18-2,10-1-69 1,-3 2 17-2,10 13 19 5,-3 10 38-5,-4 19 20 6,-10 16 41 4,3 6 39-15,-3 6 32 0,0 23 12 14,10 15-53-14,-17 11-15 14,0 10 9-14,-7 5-18 15,0 3-19-15,0 1-4 15,-14-14 3-16,-3-10-17 17,10-9-10-16,-7-16-3-1,14-12-56 15,-7-6-65-15,7-7 69 17,0 0 21-17,0-10-95 5,0-3 58 7,0 1 55-10,0 4 16 12,0 6 42-13,7-4 2 8,0 6-27-2,7 0 17 9,3 0-2-15,-3 16-11 15,0 9 2-15,-7 7-8 15,-7 3-5-16,0 9-2 17,0 2-8-17,-21-6-3 0,7 0-96 17,-10-2-123-17,10-11-372 17,0-10-184-17</inkml:trace>
    </iact:actionData>
  </iact:action>
  <iact:action type="add" startTime="179741">
    <iact:property name="dataType"/>
    <iact:actionData xml:id="d46">
      <inkml:trace xmlns:inkml="http://www.w3.org/2003/InkML" xml:id="stk46" contextRef="#ctx0" brushRef="#br0">9487 15780 1699 0,'0'0'274'6,"0"0"-206"2,0 0-58 0,0 0-10-3,0 135-199 6,0-100-326-6,0-13-330-4</inkml:trace>
    </iact:actionData>
  </iact:action>
  <iact:action type="add" startTime="179937">
    <iact:property name="dataType"/>
    <iact:actionData xml:id="d47">
      <inkml:trace xmlns:inkml="http://www.w3.org/2003/InkML" xml:id="stk47" contextRef="#ctx0" brushRef="#br0">10321 15499 914 0,'0'0'906'11,"0"0"-777"-8,0 0-85 2,-111 160 6 4,73-86-50 6,-7 6-72-14,-7 6-105 15,0 5-87-16,7-23-303 17,7-26-350-16</inkml:trace>
    </iact:actionData>
  </iact:action>
  <iact:action type="add" startTime="180108">
    <iact:property name="dataType"/>
    <iact:actionData xml:id="d48">
      <inkml:trace xmlns:inkml="http://www.w3.org/2003/InkML" xml:id="stk48" contextRef="#ctx0" brushRef="#br0">9940 15579 1857 0,'0'0'332'6,"0"0"-280"2,0 0-33 0,0 0 7-2,0 0-26 4,187 161-109-4,-142-75-108 4,-7-8-176-6,-7-17-424-3</inkml:trace>
    </iact:actionData>
  </iact:action>
  <iact:action type="add" startTime="180755">
    <iact:property name="dataType"/>
    <iact:actionData xml:id="d49">
      <inkml:trace xmlns:inkml="http://www.w3.org/2003/InkML" xml:id="stk49" contextRef="#ctx0" brushRef="#br0">10269 14487 188 0,'0'0'1465'8,"0"0"-1066"-2,0 0-220 0,0 0-110 1,0 0-47 2,142 48 61-1,-39 34-11-2,39 57-22 2,7 57 22 0,0 28 33 0,-42 6-29 0,-34-17-13-2,-35-19-24 5,-24-7-14-1,-14-37-16 7,0-36-9-16,-28 2-98-1,-10-38-175 16,-21-15-447-16</inkml:trace>
    </iact:actionData>
  </iact:action>
  <iact:action type="add" startTime="183134">
    <iact:property name="dataType"/>
    <iact:actionData xml:id="d50">
      <inkml:trace xmlns:inkml="http://www.w3.org/2003/InkML" xml:id="stk50" contextRef="#ctx0" brushRef="#br0">4930 14209 454 0,'0'0'315'7,"0"0"-158"1,0 0-85-3,0 0 50 4,0 0-14-2,0 0-32 2,0 0-57-4,0 0 33 5,7 0 45-4,-7 0 12 3,0 0-22-2,0 0-25-1,0 0-16 3,0 0-22-2,0 0-24 2,0 0-1-4,0 0-9 5,0 0-9-4,0 2 6 5,0 7 13-7,0 5 19 3,0 9-10 1,0 8 10 0,6 11 22-1,1 7 13 1,0 10-8 0,0 9-23 1,4 7 1 3,-4 11 21-11,-1 5-25 15,-6 11-8-16,0 1-2 16,0 7-8-15,0 3-2 14,0 21 11-14,7 22 2 15,-7 31-1-15,7 6 8 15,-7-34-5-16,7-41-14 0,-7-44 0 17,11-12-1-17,-4 3 0 16,6 11-1-16,1 7-5 17,10-4 5-17,-10-11 1 17,10 0 1-17,-3-9 0 1,-7-5 0 15,3-6 0-16,-10-15 0 16,0-9-1-15,0-3-5 15,-7-16-8-16,7-3 4 16,-7-2 9-15,0 0 2 15,0 0 17-16,0 0 0 0,0 0 3 17,7 0-9-17,-7 0-8 7,0 0-5-1,10 0-10 2,4 5-12 0,7 1 22 0,17 4 17 5,7-3-17-12,7-2 6 15,7 0-5-16,3-5 9 16,4 2-1-15,0 4 0 15,10-1-9-16,0 5 1 16,-4-6 8-15,11 4 2 15,-17-3 0-15,10 1 1 15,-10-2-4-16,10-4 12 0,-3 3 28 17,10-3-35-17,7 0-11 16,0 0 5-15,7 0-6 16,13 0-1-17,1 0 1 0,3 0 0 16,4-3 1-15,10 3 4 14,0-4-5-14,-3 4 0 15,3-6 1-16,27 1 8 17,25 0 1-17,21 2 2 16,0 3-4-15,-8 0-8 0,-26 0 7 14,-12 0-7-15,-6 0-1 17,7 8 1-17,-21-3 1 16,-21 1-2-15,-28-2 6 15,-3-1-5-15,21 4 0-1,17 6 0 16,14-3 1-16,-3 7-1 16,10 1 1-15,-7-1 8 15,-7 1-4-15,-4 2-6 15,-3-2 14-16,-3-1-8 17,-4 1-5-16,-10-2 5-1,0-4-5 15,-7-1-1-14,-7-1 0 15,0-5 0-16,-18 2 0 17,-3-7 1-17,-17 0 1 17,0 0-1-17,-14 0-1 0,0 0 2 16,-10 0-1-15,3 0 0 15,-3 0 0-16,3-5 1 16,0-7 4-15,4-4 0 15,-4 4-5-16,0-6 4 17,-3 7-5-16,3 0-2-1,0 0-8 15,-3 4-1-14,3 2-2 15,-10-1-3-16,10 1 2 17,-17 5 5-17,3-5-2 16,-3-1 9-15,-7 2 2 15,-7 2-1-16,7 2 1 0,-7-5 0 17,7-1 1-16,-1-8 5 14,5-9 4-14,3-13 3 15,-7-8-11-15,-1-12 8 15,-6-11-9-15,0-19-1-1,0-30 0 15,-38-41-27-14,-3-33-23 16,3-15-2-17,7 22 4 16,17 36 8-15,14 51-7 15,-7 29 10-16,7 8 22 16,-17-9 15-15,10-4-2-1,0-12 2 16,-7 4 0-16,7-4 0 17,-10 4-27-17,10 3-12 16,0-1-22-15,0 7 7 0,0 8-3 15,7 8 37-16,-7 11 10 16,-3 9 10-16,10 7 18 16,-14 5 30-15,7 6-4 15,0-1-15-15,-10 1-16 15,10-4-4-15,-7 2-8 14,7-4 0-14,-10 2 0-1,3 2 10 16,-7 3-10-15,4 4 21 18,-4 2 6-18,-3 0 2-1,-4 2-19 13,-3 1-2-12,-7 1 3 15,3 2-3-16,-10-1 6 16,-6-3-3-16,-1 3 7 16,-11-2 22-15,5-3-5 15,-8 2-14-15,-3 0 7 15,10 0-11-16,-7 3-9 17,-3 0 10-17,3-1-8 0,-3-2-5 16,3-2 0-15,0-1 4 15,4 1-8-16,3 1 18 17,7 0 0-17,-6 4-20 17,6 0 2-16,-18-2 6-1,12 2-8 15,-19 0-6-15,12-3 6 17,-18 3-1-17,3 4 1 16,-17 1-7-15,-10 0 6 15,3 0 1-15,-14 0 0 15,-30 6 0-16,-39 12-1 0,-31-1 0 16,-21 5 0-15,25-10-7 15,2-2 8-16,19-5 0 17,-1-3 0-17,-7-2 0 17,7 0-1-17,1 0 1 0,-1 0-1 16,-7 0 0-16,1 0 0 17,-5 0 1-17,5 0-1 16,13 0 1-15,-7 0 0 15,0-2 1-16,1-1 0 17,-1 1-1-17,7-2-5 0,-7 3 5 17,-7-3 0-17,8 3 0 16,-1 1 0-15,0-2 0 15,21 2 0-16,10 0 1 17,22 0 4-17,26 0-5 0,36 0-21 16,3 2-35-15,3 3-51 15,-3 2-116-15,10 1-148 15,28-3-393-16</inkml:trace>
    </iact:actionData>
  </iact:action>
  <iact:action type="add" startTime="193351">
    <iact:property name="dataType"/>
    <iact:actionData xml:id="d51">
      <inkml:trace xmlns:inkml="http://www.w3.org/2003/InkML" xml:id="stk51" contextRef="#ctx0" brushRef="#br0">3040 17503 646 0,'0'0'186'8,"0"0"-131"-1,0 0 35 2,0 0 38-4,0 0-16 4,0 0-48-1,7 0-11 0,-7 0 53 0,0 0 15-2,0 0-22 4,0 0-10-4,0 0 6 0,0 0-10 2,0 0-9 0,0 0-2 0,0 0 10-2,0 0-1 3,0-5-9-2,0-8-15 2,0-10-45-5,0 1-13 4,0-11 1 1,-7-2-1-1,7 2-1-2,-7-4 1 2,7 2 0 0,-7 2-1 3,1-7 1-6,6 1 0 12,-7-6 2-17,-4 0-2 17,4-1 0-17,0-2-1 4,7 1 1 8,-6 2-1 5,-1 1-1-17,0-1 1 0,0 3 0 16,7 7-1-15,-11-3 1 16,11 3 0-17,-7 1 0 15,7 6 0-14,-6 4 1 16,-1 3 0-17,7 9-1 0,0 0 2 17,-7 3-1-17,7 7 1 15,0-3 4-14,0 0-5 15,-7 5 5-15,7 0-5 1,0 0 0 6,0 0 5 0,0 0-5-1,-11 0 5 1,11 0-6 8,0 0 0-15,0 0-18 5,-7 5-8-1,-6 12 17 4,-1 11 9 4,-4 6 20 4,-9 0-9-16,3 5-10-1,3-4-1 15,-3-2 14-15,17-6-7 16,-7-9-1-15,7-3-4 15,7-8 4-15,0-2 0 15,0-5 6-16,0 0 2 16,0 0 2-15,0 0 0-1,0 0 7 7,0-5 6 3,0-2-5 6,0-11-12-15,0 3-12 15,0-8 0-15,7-4-5 15,0 4-1-16,7-4-9 1,-7-3 4 15,10-2-2-16,-10 3-2 16,7 3 5-16,-7 3 9 16,3 6 1-15,-10 9-1 15,0 3 1-16,0 0 0 17,0 5 0-17,0 0-2 0,0 0-8 7,7 0-2 3,-7 0-6 6,14 0-4-15,10 10 9 2,-3 3 13 10,10 8 20 4,3 2 2-17,-2 1-1 0,-1-2-14 16,-4-1-6-15,4 2 0 15,-10 0-1-16,10-1-22 17,-10 6-75-17,-4-6-192 16,-17-9-633-16</inkml:trace>
    </iact:actionData>
  </iact:action>
  <iact:action type="add" startTime="228683">
    <iact:property name="dataType"/>
    <iact:actionData xml:id="d52">
      <inkml:trace xmlns:inkml="http://www.w3.org/2003/InkML" xml:id="stk52" contextRef="#ctx0" brushRef="#br0">12701 10814 476 0,'0'0'610'10,"0"0"-438"-4,0 0-85 0,0 0 8 3,0 0-2-2,0 0-40 3,-121-73-26-6,107 61-3 4,-17 2 17 0,4 0 6 0,-5 2-3-3,-6 1 8 4,4 5-18-1,-4-4 0 0,-7 6-10 0,0 0-2-2,7 0-8 4,0 0 15-5,3 0-10 2,-3 0-6 1,0 6-12-1,10 8 5 2,-10 2-5-4,7 7-1 4,0 5 0-2,3 1 0 4,-3 6-1-7,3 3 1 4,4 3 1-1,3-4-1 3,4 3 0-5,10 3-1 11,0 3-7-16,7 6 8 16,0 4-1-15,14 5-4 15,10 2 5-16,4 2 6 17,17 1 0-17,0-3-5 16,7 2 0-15,10-5 1 15,-3-1-1-16,0-7 0 1,10-6 1 15,4-6 13-16,3-5-14 16,-4-7 17-15,11-8 1 15,7-5 2-16,-7-3-8 17,4-7-12-16,3-2 1-1,0-3 7 15,0 0-8-14,0-15 6 15,0-13 1-15,0-8-8 14,-11-9 7-14,-9-7-5 15,-5-9 12-16,-20-2-3 17,-14-5-1-17,-17-2 0 0,-14-4 2 16,0-4-4-16,-45-7-8 17,-27-9 1-16,-29-1-1 14,-10 2-1-14,-6 5 1 14,3 12 1-14,-4 13 0 16,21 18 5-16,7 9-6-1,7 17-22 16,17 9-22-16,-3 10-97 16,10 0-244-15,14 12-599-1</inkml:trace>
    </iact:actionData>
  </iact:action>
  <iact:action type="add" startTime="230448">
    <iact:property name="dataType"/>
    <iact:actionData xml:id="d53">
      <inkml:trace xmlns:inkml="http://www.w3.org/2003/InkML" xml:id="stk53" contextRef="#ctx0" brushRef="#br0">16175 11936 468 0,'0'0'787'7,"0"0"-559"1,0 0-53-2,0 0 3 3,0 0-96-2,0 0-70 1,0 0-11 0,0 0 15-1,0 0 12 0,0 0 12 1,0 0 21 0,0 0 26-2,0 0-16 3,0 0-14-2,0 0-11 3,0 0 5-6,0 0-5 4,0 0-8 2,0 0 2-4,0 0-2 0,0 0-1 2,0 0-12 0,0 0 3 0,0 0-1 0,0 0 6-2,0 0-5 2,0 0-5 0,0 0-1-2,0 0 11 2,18 0-12 0,-5-3-8 0,32 0-12-2,21 1 19 4,55-1 18-4,66 0-8 4,73 3-4-6,55 0 17 5,20 8-11-2,8 2-13 7,-28-7 17-13,3-3 3 15,-27 5 4-16,-15 2-7 17,-30 11-4-17,-14 7-7 16,-24 6 5-16,-22 6-16 17,-37 1-5-16,-42-5-9-1,-34-5 0 17,-14-6-1-17,-7 1-5 15,-7-3 5-14,-7-3-34 15,-14-6-76-16,-24-11-110 16,-31 0-100-15,-14 0-451-1</inkml:trace>
    </iact:actionData>
  </iact:action>
  <iact:action type="add" startTime="249335">
    <iact:property name="dataType"/>
    <iact:actionData xml:id="d54">
      <inkml:trace xmlns:inkml="http://www.w3.org/2003/InkML" xml:id="stk54" contextRef="#ctx0" brushRef="#br0">20151 12401 424 0,'0'0'367'6,"0"0"-221"1,0 0-80 2,0 0 38-2,0 0-8-1,0 0-24 4,0 0-12-3,0 0 19 2,0 0 33-4,0 0 5 2,0 0-8 2,0 0 4-1,0-7-31-2,0 0-15 2,0-3-8 0,0-4 4-1,0-4-17-1,0 1-5 2,11-8-28 0,-5 0 14 1,1-6-9-4,0-4 1 3,0-3 3 0,10-6 12 1,-10-10 2 9,0-4-2-18,7-10 9 17,0-2 3-16,-4-5-12-1,4-2-10 15,0 2-8-14,-7 2-10 15,3 3 3-16,4 0 10 19,-7-3 2-19,0-3 0 14,10-5 10-13,-10-2-16 15,0 3 2-15,7 1 2-1,0 6-1 16,-4 8 3-16,-3 4-20 16,0 11 7-16,0 2 1 17,-7 6-8-17,7 1 6 16,-7 4-6-15,0-2 0 15,0 8-1-16,0-1 0 0,0 8 6 17,0 3-5-17,0 3 1 17,-7 6 22-17,-7 0 7 16,-10 1-22-15,3 1-2 15,-24 3-6-16,0 2 0 17,-21 0 0-17,-3 2-1 0,-21 0 1 16,0 3-1-15,-13-2 2 15,-8 2-1-15,-10 0 0 15,-21-3 11-16,-28-2-1 17,-23-7-10-17,-1-1 6 0,14-4-6 16,31-1-1-15,45 6 0 15,21 4 1-16,-7 0-1 16,0 3-1-15,-20 0 1 15,-19 0 0-16,12 3 0 17,3 2 0-17,10-2-1 0,7-3 0 16,0 0-5-15,0-6-7 15,7 0 4-15,11-1 8 15,-4 2 0-15,0 0-5 0,10 6 5 13,4-1 0-13,3 1-1 15,7 4 1-16,-3 0-6 17,10 0-4-17,0 0 2 17,14 0 8-17,-7 0-5 1,17 0 0 15,-10 0-1-15,17 0 0 14,-10 0 6-15,17 0 1 16,-10 0-6-15,10 0-1 15,8 0 6-15,-1 0-8 15,-11 0-3-15,11 0 0 0,-6 0 0 13,-5 0-6-13,4 4-6 16,1-3 14-17,-1 3 9 16,-4-3 0-15,5-1 1 15,6 3 0-16,-11 0 0 16,11-3 0-15,0 2 0 15,1-2 1-16,-1 0 0 0,7 3-1 17,-7-1 1-17,0 2-1 6,-4-3-1 4,5 3 1-7,-1-3-1 7,0 1 0-4,0 3-5 9,0-1 4-15,7 1 2 17,-17 0 0-17,17-3 0 7,-7 1 1 2,0 0 0 8,0-2-1-16,0 4 0 3,0 0 0 8,-10 1 1-11,3-1-1 14,0 0 1-14,-3 0-1 15,3-5 2-16,-10 2 5 16,17-2-1-15,-7 0-5 15,0 0-1-16,7 0 0 17,-3 0 1-17,3 0 0 0,0 0 7 16,0 0 11-15,7 0 2 15,0 0-6-16,0 0-5 4,0 0-2 5,0 0-7-1,0 0-1-3,0 0-1 3,0 8-8 0,0 7-5 0,0 10 7-2,-7 15 6 5,7 16 1 6,0 12 21-17,0 12-7 17,0 14 5-17,0 9-10 4,0 6 0 8,0 6 2-11,0 1-4 15,0 0 1-16,0-5-7 16,0-6 0-15,0-5 2 15,7-6-3-16,-7-5-2 17,14-4 2-16,-7 1 0-1,10-6 0 16,-10-6 0-16,7-5 0 16,0-6-1-16,10-7 0 17,-10-5 1-17,3-9 0 17,-3-7-1-17,0-9 1 1,-7-8-1 15,-7-12 1-16,10-2 0 16,-10-4 0-16,0 0 9 6,0 0-2 2,0 0-1-2,0 0 11 3,7 0-5-2,-7 0-12 3,0 0 0-6,7 0 0 4,7 0-14 1,17 0 6-1,14-4 8 0,14 3 1 10,6 1 0-18,18 0-1 16,0 0-25-15,14 0-133-1,-31 0-331 15,-21 0-1162-13</inkml:trace>
    </iact:actionData>
  </iact:action>
  <iact:action type="add" startTime="273380">
    <iact:property name="dataType"/>
    <iact:actionData xml:id="d55">
      <inkml:trace xmlns:inkml="http://www.w3.org/2003/InkML" xml:id="stk55" contextRef="#ctx0" brushRef="#br1">18407 13016 751 0,'0'0'360'7,"0"0"-170"1,0 0 10-3,0 0-33 3,0 0-92 1,0 0-55-2,0-9-7 1,0 9 11-2,0 0-4 4,0 16 27-4,0 11 67 0,0 9 8 2,0 7-42 0,0 10-20 1,-14 2-14-4,7 5-22 3,-10 3-17 0,3 1-7 1,0-4-12-3,4-2-38 6,10-11-89 5,0-7-66-17,0-12-76 0,17-12-317 17,-3-13-155-16</inkml:trace>
    </iact:actionData>
  </iact:action>
  <iact:action type="add" startTime="273687">
    <iact:property name="dataType"/>
    <iact:actionData xml:id="d56">
      <inkml:trace xmlns:inkml="http://www.w3.org/2003/InkML" xml:id="stk56" contextRef="#ctx0" brushRef="#br1">18660 13397 378 0,'0'0'846'7,"0"0"-661"0,0 0-60 0,0 0-39 2,0 0-54-2,0 0-25 0,-90 143 2 0,90-108 3 4,0-3-12-6,0-1-28 2,17-7 7 0,21-3 21 1,-3-6 7 0,10-11-7 0,0-4-9-2,0 0-23 2,-14-13 7 1,-10-9 4-2,-4-2 21 0,-17-2 6 0,0-2-6 1,0 1-24 0,-24 2-8-2,3 2-9 2,-10 6-108 0,0 6-61 0,10 6-14-2,7 3-78-5</inkml:trace>
    </iact:actionData>
  </iact:action>
  <iact:action type="add" startTime="274040">
    <iact:property name="dataType"/>
    <iact:actionData xml:id="d57">
      <inkml:trace xmlns:inkml="http://www.w3.org/2003/InkML" xml:id="stk57" contextRef="#ctx0" brushRef="#br1">19162 13441 963 0,'0'0'282'10,"0"0"-95"-5,0 0-60 4,0 0-66-5,0 0-12 4,0 0-28 0,0 0-16 0,-160 61-4-1,140-39-1 1,13-2 13 2,0-2 0 6,7-3-13-15,0 1-18 15,0-4-27-16,7-1 10 17,20-5 35-17,4-6 7 0,1 0 6 17,6 0-3-17,-4-1-4 16,-3-18-6-15,1 2-13 15,-12-1-6-15,-6-2-5 0,-7-1-2 14,3 4 16-14,-10-1-1 15,0 1 11-15,0 7 1 14,0 2 5-14,0 6 19 15,0 2 0-16,-10 0 8 2,3 5-17 6,-7 17-1 1,7 14-4 5,0 6 39-13,1 9-11 15,-5 6 14-16,-3 6-18 17,7 4 12-17,-6 3-10 16,-12-2-4-15,5 0-5 16,-12-8-3-13,1-7-16-4,-3-7-9 12,-4-16-25-11,-7-11-57 14,-7-19-94-14,7 0-145 15,0-24-450-16</inkml:trace>
    </iact:actionData>
  </iact:action>
  <iact:action type="add" startTime="275301">
    <iact:property name="dataType"/>
    <iact:actionData xml:id="d58">
      <inkml:trace xmlns:inkml="http://www.w3.org/2003/InkML" xml:id="stk58" contextRef="#ctx0" brushRef="#br1">19995 13139 1197 0,'0'0'286'7,"0"0"-169"2,0 0 54-3,0 0-61 3,0 136-65-3,0-96-23 8,7 0-11-13,-7-4-11 6,0-3-23 2,11-6-69-2,-4-4-72-1,-7-16-127 3,7-7-253-2,-7 0-165-6</inkml:trace>
    </iact:actionData>
  </iact:action>
  <iact:action type="add" startTime="275535">
    <iact:property name="dataType"/>
    <iact:actionData xml:id="d59">
      <inkml:trace xmlns:inkml="http://www.w3.org/2003/InkML" xml:id="stk59" contextRef="#ctx0" brushRef="#br1">19950 13028 667 0,'0'0'162'8,"0"0"-104"1,0 0 14-5,0 0-37 5,160-57-24-3,-102 53 4 8,1 4 44 3,7 0 31-17,-11 16 15 0,-20 8-58 16,-11 4-36-16,-10 5-10 17,-14 3 12-16,0-1 38 15,-38 6-51-15,-28 11-30-1,-3-9-214 16,-4-11-285-16</inkml:trace>
    </iact:actionData>
  </iact:action>
  <iact:action type="add" startTime="275820">
    <iact:property name="dataType"/>
    <iact:actionData xml:id="d60">
      <inkml:trace xmlns:inkml="http://www.w3.org/2003/InkML" xml:id="stk60" contextRef="#ctx0" brushRef="#br1">19594 13716 1174 0,'0'0'377'6,"0"0"-290"2,0 0-47-2,0 0 81 2,201-14-45 0,-97 2-54 1,10 0-12-4,-10 7-9 4,-8 3-1-2,-16 2-123 1,-18 9-168-2,-17 13-218 2,-24 5-101-7</inkml:trace>
    </iact:actionData>
  </iact:action>
  <iact:action type="add" startTime="276083">
    <iact:property name="dataType"/>
    <iact:actionData xml:id="d61">
      <inkml:trace xmlns:inkml="http://www.w3.org/2003/InkML" xml:id="stk61" contextRef="#ctx0" brushRef="#br1">19860 14013 1305 0,'0'0'250'7,"0"0"-186"2,0 0 44-4,0 0 7 1,0 0-80 2,25 168-20 1,-25-117-15-1,0 0-6 9,0-1-83-16,0 5-89 15,0-12-156-16,0-15-280 0</inkml:trace>
    </iact:actionData>
  </iact:action>
  <iact:action type="add" startTime="276280">
    <iact:property name="dataType"/>
    <iact:actionData xml:id="d62">
      <inkml:trace xmlns:inkml="http://www.w3.org/2003/InkML" xml:id="stk62" contextRef="#ctx0" brushRef="#br1">20123 14194 1141 0,'0'0'304'4,"0"0"-246"4,0 0-30-2,0 0-28 2,142-28-5 1,-90 28-140-2,-14 0-218 2,-10 0-279-9</inkml:trace>
    </iact:actionData>
  </iact:action>
  <iact:action type="add" startTime="276447">
    <iact:property name="dataType"/>
    <iact:actionData xml:id="d63">
      <inkml:trace xmlns:inkml="http://www.w3.org/2003/InkML" xml:id="stk63" contextRef="#ctx0" brushRef="#br1">20504 14209 1324 0,'0'0'281'2,"0"0"-190"18,0 0-7-20,0 0-41 3,0 0-43 6,0 156-73-4,7-105-98 12,-7-11-151-17,0-12-360 0</inkml:trace>
    </iact:actionData>
  </iact:action>
  <iact:action type="add" startTime="276631">
    <iact:property name="dataType"/>
    <iact:actionData xml:id="d64">
      <inkml:trace xmlns:inkml="http://www.w3.org/2003/InkML" xml:id="stk64" contextRef="#ctx0" brushRef="#br1">20511 14199 876 0,'0'0'247'5,"0"0"-89"3,0 0-28 1,0 0-34-2,-24-138-76-1,24 109-18 2,24 5-2 0,-3-2 1 0,10 7-1 0,0 2 0-2,4 6 0 5,-4 6-1-6,0 5 1 1,-3 0-1 3,-11 0-14-2,-10 17-4 1,-7 9 0-2,0 4 19 3,-7 5-1-2,-24 3-35 2,-45 8-119-3,10-9-184 6,0-9-406-12</inkml:trace>
    </iact:actionData>
  </iact:action>
  <iact:action type="add" startTime="277075">
    <iact:property name="dataType"/>
    <iact:actionData xml:id="d65">
      <inkml:trace xmlns:inkml="http://www.w3.org/2003/InkML" xml:id="stk65" contextRef="#ctx0" brushRef="#br1">19632 12937 2 0,'0'0'897'7,"0"0"-738"-2,0 0 20 2,-114 180 62 1,76-98-74 1,3 11-17-4,4 25-59 3,10 36-22 0,11 35-35 0,10 5-34 0,10-30-19 0,25-48-65 2,41-19-97-5,-10-33-174 11,3-11-197-16</inkml:trace>
    </iact:actionData>
  </iact:action>
  <iact:action type="add" startTime="277442">
    <iact:property name="dataType"/>
    <iact:actionData xml:id="d66">
      <inkml:trace xmlns:inkml="http://www.w3.org/2003/InkML" xml:id="stk66" contextRef="#ctx0" brushRef="#br1">21182 12693 165 0,'0'0'1423'7,"0"0"-1238"-2,0 0-72 6,76 171 17-5,-34-63 4 3,3 46-68-5,7 40-17 4,-14 15-11 0,-14-8 2 0,-24-17-28 0,0-48-3-1,0-29-9 7,-17-30-12 3,3-14-35-17,-7 3-97 0,-41-1-108 16,17-12-253-15,-7-28-264-1</inkml:trace>
    </iact:actionData>
  </iact:action>
  <iact:action type="add" startTime="277825">
    <iact:property name="dataType"/>
    <iact:actionData xml:id="d67">
      <inkml:trace xmlns:inkml="http://www.w3.org/2003/InkML" xml:id="stk67" contextRef="#ctx0" brushRef="#br1">21995 13409 624 0,'0'0'640'9,"0"0"-543"-4,0 0-17 4,0 0-80-5,156 7-8 5,-118 5-299-2,-7 1-647-6</inkml:trace>
    </iact:actionData>
  </iact:action>
  <iact:action type="add" startTime="277983">
    <iact:property name="dataType"/>
    <iact:actionData xml:id="d68">
      <inkml:trace xmlns:inkml="http://www.w3.org/2003/InkML" xml:id="stk68" contextRef="#ctx0" brushRef="#br1">21860 13676 1425 0,'0'0'387'7,"0"0"-303"2,0 0-65-6,0 0-19 6,187-43-117-2,-111 36-176 1,-17 2-409-6</inkml:trace>
    </iact:actionData>
  </iact:action>
  <iact:action type="add" startTime="278169">
    <iact:property name="dataType"/>
    <iact:actionData xml:id="d69">
      <inkml:trace xmlns:inkml="http://www.w3.org/2003/InkML" xml:id="stk69" contextRef="#ctx0" brushRef="#br1">22331 14288 1530 0,'0'0'365'7,"0"0"-287"1,0 0-8-2,0 0-1 2,0 0-69 0,0 0 9 1,0 0-7-4,59-159 5 5,-52 76-7-4,-7-36-11 2,0-33-8-2,0 6-9 2,0 14-41 0,0 16 1 0,0 36 5 0,17-6-42-2,18 2-116 5,10 21 107-5,7 16-83 10,-7 16 128-16,0 13 53 17,6 17 16-17,-6 1 46 16,-6 12-34-15,-8 23 37 16,-4 10 115-17,-16 5-102 0,-11 6 33 16,0-3 17-16,0 0 15 16,-25-4-35-15,-13-8-38 15,11-5-23-15,-11-4-10 16,7-9-11-17,10-5-8 0,-3-11-2 16,10-2-10-16,14-5 0 16,0 0-18-15,0 0-4 3,0-2-40 4,14-10 9-1,10 2 40 7,-3 2 11 2,3 5 0-15,-3 3 6-1,-4 0-8 16,-3 0 14-16,-14 18 7 17,0 2 46-17,0 8 18 16,0 2 4-15,-25 3-38 16,5-1-37-16,-5 1-28-1,5-5-89 15,6-3-75-15,-3-7-210 16,10-10-533-15</inkml:trace>
    </iact:actionData>
  </iact:action>
  <iact:action type="add" startTime="278733">
    <iact:property name="dataType"/>
    <iact:actionData xml:id="d70">
      <inkml:trace xmlns:inkml="http://www.w3.org/2003/InkML" xml:id="stk70" contextRef="#ctx0" brushRef="#br1">22995 13594 1265 0,'0'0'638'6,"0"0"-510"4,0 0 20-4,0 0-104 4,0 0-44-7,0 0-20 6,0 0-33-2,-51 102-18 1,51-85 10-2,13-1 9 2,1-6 29 1,4-6 4-2,-5-4-24 0,1 0-50 0,3-4-21 1,-10-37-113 0,0 5-270-2,-7 1-44-5</inkml:trace>
    </iact:actionData>
  </iact:action>
  <iact:action type="add" startTime="279028">
    <iact:property name="dataType"/>
    <iact:actionData xml:id="d71">
      <inkml:trace xmlns:inkml="http://www.w3.org/2003/InkML" xml:id="stk71" contextRef="#ctx0" brushRef="#br1">23359 13278 654 0,'0'0'910'5,"0"0"-765"4,0 0-64-3,0 0 28 0,0 150-63 5,0-87-46-4,0 5-13 10,-7 2-103-16,-14 12-80 14,7-18-400-14,-3-15-407-1</inkml:trace>
    </iact:actionData>
  </iact:action>
  <iact:action type="add" startTime="279205">
    <iact:property name="dataType"/>
    <iact:actionData xml:id="d72">
      <inkml:trace xmlns:inkml="http://www.w3.org/2003/InkML" xml:id="stk72" contextRef="#ctx0" brushRef="#br1">23203 13491 1487 0,'0'0'333'10,"0"0"-251"-5,0 0-70 1,0 0-12 2,0 0-91 0,180-27-193 0,-142 27-336-7</inkml:trace>
    </iact:actionData>
  </iact:action>
  <iact:action type="add" startTime="279386">
    <iact:property name="dataType"/>
    <iact:actionData xml:id="d73">
      <inkml:trace xmlns:inkml="http://www.w3.org/2003/InkML" xml:id="stk73" contextRef="#ctx0" brushRef="#br1">23591 14081 1352 0,'0'0'373'6,"0"0"-196"2,0 0-51-2,0 0-49 3,0 0-76-1,0 0 22 0,0 0-1-3,38-134-22 3,-25 56-32 0,-2-32-8 1,-11-39 0-4,0-35 11 3,0 9 1 0,0 32 27 0,0 51-23 0,7 39-12-2,14 0-32 4,17 2-82-4,0 7 67 6,7 12 39-5,-11 18 30 10,4 11 12-17,-7 3-3 17,-10 16 5-17,3 19 19 0,-10 7 22 16,-7 11 33-15,-7 6 5 15,0 4 3-16,-14-1-22 16,-17 1-3-15,-7-2-13 15,-3-6 18-16,-4-6-21 17,7-9-7-17,0-11-17 0,6-8-17 16,19-11-28-15,6-8-45 15,7-2-5-16,0 0-26 3,0-5-46 5,13-12 58 1,12 1 50 5,-5 6 33-14,5 2 7 16,-5 7 1-15,-6 1-6 15,4 0 1-16,-5 7 6 16,-6 14 0-15,0 3 0 15,4 4 22-15,-11 4 6 0,0 1-28 14,0 0-34-15,0 2-136 17,-11-7-324-17,11-11-413 0</inkml:trace>
    </iact:actionData>
  </iact:action>
  <iact:action type="add" startTime="279925">
    <iact:property name="dataType"/>
    <iact:actionData xml:id="d74">
      <inkml:trace xmlns:inkml="http://www.w3.org/2003/InkML" xml:id="stk74" contextRef="#ctx0" brushRef="#br1">24085 13662 1375 0,'0'0'339'8,"0"0"-217"-1,0 0-60 2,0 0-28-4,0 0-34 6,0 135-90-6,0-105-197 6,0-11-515-11</inkml:trace>
    </iact:actionData>
  </iact:action>
  <iact:action type="add" startTime="280497">
    <iact:property name="dataType"/>
    <iact:actionData xml:id="d75">
      <inkml:trace xmlns:inkml="http://www.w3.org/2003/InkML" xml:id="stk75" contextRef="#ctx0" brushRef="#br1">24764 13409 413 0,'0'0'258'7,"0"0"-88"-1,0 0 28 2,0 0 11 0,0 0-37 0,0 0-13-1,0 0 10 0,7 0-14 1,-7 0-35 1,0 0 5-3,0 0-18 3,0 0-18-3,0 0-21 2,0 0-16-2,0 5-1 2,0 2-14 0,-7 5-21 0,-11 9-1-1,-2 6 0 1,-5 6 0 1,-2 2 4-2,-11 5-8-2,6-2-4 4,-2 1 2 0,3-7-8 4,10-1-1-12,-3-9 0 14,10-2-5-14,-3-8-35 15,10-3-29-16,0-7-29 16,0-2-9-15,0 0 18 4,7 0-89 6,0-28-214-9,0 3-226 13,0 0-156-13</inkml:trace>
    </iact:actionData>
  </iact:action>
  <iact:action type="add" startTime="281113">
    <iact:property name="dataType"/>
    <iact:actionData xml:id="d76">
      <inkml:trace xmlns:inkml="http://www.w3.org/2003/InkML" xml:id="stk76" contextRef="#ctx0" brushRef="#br1">24345 13291 71 0,'0'0'143'5,"0"0"-67"3,0 0-11 1,0 0-12-1,0 0-22-3,0 0 3 3,0 0 28 1,0 0 3-1,0 0 3-1,0 0 36-1,0 0 38 2,0 0 27 0,0 0 19-1,0 0 8 0,0 0-23 2,0 0-11-2,0 0-33 0,0 0-29 2,0 0-11-3,0 0-29 5,0 10-13-8,14 4 27 5,10 8 45 0,-10 6-32 0,17 6-5-2,-10 4-33 2,10-1-23 1,-3 1-8-2,3-3-7 3,0 0-9-1,-10-1-1 8,3-5-1-9,-3-3-27-8,-15-1-71 0,-6-8-141 9,0-1-323 7,-6-15-618-16</inkml:trace>
    </iact:actionData>
  </iact:action>
  <iact:action type="add" startTime="286533">
    <iact:property name="dataType"/>
    <iact:actionData xml:id="d77">
      <inkml:trace xmlns:inkml="http://www.w3.org/2003/InkML" xml:id="stk77" contextRef="#ctx0" brushRef="#br1">19497 15590 1155 0,'0'0'324'6,"0"0"-154"3,0 0 14-3,0 0-75 5,0 0-81-8,0 0-14 5,0 0 52 1,0 0 52-2,0 5-10 0,7 12-28 0,-7 7 43 2,0 12-22-1,0 10-46-2,0 4-31 1,0 0-12 1,0-2-11 1,0-4-1-3,0-10-64 1,0-6-91 2,7-12-117-1,7-16-74-2,3 0-184 4,-3-4-68-10</inkml:trace>
    </iact:actionData>
  </iact:action>
  <iact:action type="add" startTime="286917">
    <iact:property name="dataType"/>
    <iact:actionData xml:id="d78">
      <inkml:trace xmlns:inkml="http://www.w3.org/2003/InkML" xml:id="stk78" contextRef="#ctx0" brushRef="#br1">19556 15569 80 0,'0'0'343'7,"0"0"-118"3,0 0-24-7,0 0 15 5,0 0-19 0,0 0-34-1,0 0-14-1,-21-13 1 3,21 13-9-1,0 0-31-1,0 0-20 2,0-6-12-3,0-3-32 5,14 2-22-6,14-13-13 6,17-1-2 5,17 1 2-15,4 2-1 15,-1 1-4-15,5 7-6-1,-5 5 0 16,-13 5-1-16,-21 0-8 16,-10 10-9-15,-10 8 8 15,-11 7 3-15,0 5 7 0,-18 5 12 14,-9 3-3-15,-18-5 0 16,-7 0-9-15,0-10-5 15,7-9-37-15,7-6-54 15,7-8-41-16,3 0-143 16,11-8-273-15,17-6-130-1</inkml:trace>
    </iact:actionData>
  </iact:action>
  <iact:action type="add" startTime="287576">
    <iact:property name="dataType"/>
    <iact:actionData xml:id="d79">
      <inkml:trace xmlns:inkml="http://www.w3.org/2003/InkML" xml:id="stk79" contextRef="#ctx0" brushRef="#br1">20511 15388 377 0,'0'0'770'7,"0"0"-580"1,0 0-22-1,0 0 1-1,0 0-72 4,0 0-48-4,0 0 5 4,31 5 46-5,-10 0 41 2,3 3-60 1,4-4-21 0,3-1-30 0,-3 4-20-2,-4 6-8 5,4-5-2-6,-4 2-77 1,-3 0-114 2,-4 0-164 0,-10-5-361-3</inkml:trace>
    </iact:actionData>
  </iact:action>
  <iact:action type="add" startTime="287922">
    <iact:property name="dataType"/>
    <iact:actionData xml:id="d80">
      <inkml:trace xmlns:inkml="http://www.w3.org/2003/InkML" xml:id="stk80" contextRef="#ctx0" brushRef="#br1">20497 15758 1245 0,'0'0'373'11,"0"0"-217"-7,0 0-24 2,0 0-57 1,0 0-5 2,0 0 12-2,0 0-46-1,149 0-26 5,-111 0-10 4,-3 3-28-14,10-1-116 16,-14 1-345-17,-11-1-816 0</inkml:trace>
    </iact:actionData>
  </iact:action>
  <iact:action type="add" startTime="294016">
    <iact:property name="dataType"/>
    <iact:actionData xml:id="d81">
      <inkml:trace xmlns:inkml="http://www.w3.org/2003/InkML" xml:id="stk81" contextRef="#ctx0" brushRef="#br1">21660 15842 1255 0,'0'0'395'7,"0"0"-329"2,0 0 2-3,0 0-68 4,0 0 2-4,0 0-2 1,66 6 11-1,-42-6 7 2,3 0-11 0,5 0 9 0,-8 0-15-1,-3 0 5 0,-1-5-5 3,5-4 11-3,-5-5-11-2,5 0-1 4,-5-4-37-2,-2-2-36 2,-5 0-3-4,1 3 3 3,-14-6 22 0,0 0 32 1,0 6 18-3,0 2 1 3,-7-2 14-3,-13 6 10 2,-5 4 6-2,-2 1 7 2,-4 3-2 1,-1 3 12-2,-2 0 3 0,-4 0-15 0,0 9 35 3,7 8-6-4,3 6-52 0,-3 4 15 2,0 14-17 0,10-4 6 0,0 11 11-2,11 7-19 2,-4 0 11 0,14 3-4 1,0 0 10-3,0-4-5 10,14-7-9-16,17-5-11 17,7-9 1-17,7-6-1 16,14-10-33-15,-1-12-61 15,12-5-7-16,9-9-139 17,-16-15-130-16,-22-4-552-1</inkml:trace>
    </iact:actionData>
  </iact:action>
  <iact:action type="add" startTime="294714">
    <iact:property name="dataType"/>
    <iact:actionData xml:id="d82">
      <inkml:trace xmlns:inkml="http://www.w3.org/2003/InkML" xml:id="stk82" contextRef="#ctx0" brushRef="#br1">22345 15288 1215 0,'0'0'356'8,"0"0"-170"2,0 0-28-7,0 0-78 6,0 0-80-2,0 0-1 2,0 0 1-4,-38-142 0 3,38 97-5 1,0-8 3-2,24-3-23 2,-3-3 14-4,10-3-23 4,7 2-12-2,7 5-16-1,-17 10-22 2,10 6 29 0,-14 16 40 0,-3 11 7-2,-7 12-4 4,-4 0-6-3,4 0 18 2,-7 21 0-4,-7 6 18 2,0 4 24 1,0 4 11 0,-14-2 1-2,-17 2 7 2,10-5-17 1,-10-2-9-2,10-9 12 2,-3-1-16-4,10-8-19 4,14-6-12-2,0-4-18 2,0 0-29-4,0 0-51 3,0 0-71 0,21-4 84 0,10-6 46 0,-3 2 13-1,3 7-14 2,0 1 13-3,-3 0 9 0,-4 0 4 2,-17 17 9 0,-7 2 5 0,0 3 66-2,0 0 17 3,-14 1 11-2,-17 0-3 2,10-4-27-2,-10-1-11 9,0 0-24-16,3-9-29 17,4 0-7-17,17-4-66 16,0-5-73-15,7 0-106 1,7 0-330 6,7-11-251-8</inkml:trace>
    </iact:actionData>
  </iact:action>
  <iact:action type="add" startTime="295308">
    <iact:property name="dataType"/>
    <iact:actionData xml:id="d83">
      <inkml:trace xmlns:inkml="http://www.w3.org/2003/InkML" xml:id="stk83" contextRef="#ctx0" brushRef="#br1">22777 15086 902 0,'0'0'337'7,"0"0"-146"-1,0 0 0 4,0 0-101-4,0 0-66 12,0 0-14-18,0 0-10 4,-45 85-2 4,45-67-9-2,0-3 0 3,18-3-5-2,9-3-32 2,5-3-1-4,-1-1 28 4,-4-5-48-2,-2 0 2 1,-5 0 7 0,-6 0-12-2,-14-15 33 2,0-2 26 0,0-1-38 1,0-2-46-3,-21-7-10 3,-10 1-72-3,17 6-113-4</inkml:trace>
    </iact:actionData>
  </iact:action>
  <iact:action type="add" startTime="296682">
    <iact:property name="dataType"/>
    <iact:actionData xml:id="d84">
      <inkml:trace xmlns:inkml="http://www.w3.org/2003/InkML" xml:id="stk84" contextRef="#ctx0" brushRef="#br1">23227 14774 1018 0,'0'0'499'6,"0"0"-329"4,0 0 44-5,0 0-100 4,0 0-75-3,0 0-21 2,0 0 1 0,0 7-2 0,0 3-17-1,0 5 0-1,0 5 3 4,0 8 17-3,0 7-20-2,-10 0-7 3,3 5-132 0,0 14-171 0,0-14-350-1,-7-10-41-7</inkml:trace>
    </iact:actionData>
  </iact:action>
  <iact:action type="add" startTime="296952">
    <iact:property name="dataType"/>
    <iact:actionData xml:id="d85">
      <inkml:trace xmlns:inkml="http://www.w3.org/2003/InkML" xml:id="stk85" contextRef="#ctx0" brushRef="#br1">23047 14917 1005 0,'0'0'247'13,"0"0"-151"-11,0 0-38 4,0 0-15 3,0 0-30-2,187-12-13 2,-114 12-77-1,-4 0-180 9,-17 0-327-17</inkml:trace>
    </iact:actionData>
  </iact:action>
  <iact:action type="add" startTime="297147">
    <iact:property name="dataType"/>
    <iact:actionData xml:id="d86">
      <inkml:trace xmlns:inkml="http://www.w3.org/2003/InkML" xml:id="stk86" contextRef="#ctx0" brushRef="#br1">23539 15261 958 0,'0'0'223'7,"0"0"-74"1,0 0 68-1,0 0-57-1,0 0-77 2,0 0-8 0,0 0-61 0,0-103-14-2,7 51 0 4,-7-8-8-4,0-3 1 4,0-8-5-6,0 0-37 4,0 6-16 0,17 6-10 0,-3 18-10-2,0 8 1 3,10 10 13-1,-3 12-21-1,3 6 18 2,-3 5 11-4,3 0 24 4,-3 5 39-2,-8 13 21 1,5 4 26-2,-4 5 25 2,-8 3-7 9,1 2 1-17,0 4-11 7,-7-1-9-1,0-3 12 4,0-4-23-4,0-1 0 1,-14-6-10 1,-6-4-7-1,-5-4 12 1,5-8 1-2,-11-2-12 3,17-3-19-2,-11 0-5 2,12 0-22-4,6-8-26 3,7-5-53 0,0 1-19 0,0 0 36-2,7-2 56 2,17 10 21 0,-10 1 11 1,6 3 1-2,-2 0 9-1,-4 0 16 4,-1 17-9-4,-13 5 0 1,0-3 14 1,0 7 22 0,0-2-5-1,0 2-25 1,-13-1-22 8,-1-5-19-16,-4 0-116 16,5-7-148-15,13-5-254-1</inkml:trace>
    </iact:actionData>
  </iact:action>
  <iact:action type="add" startTime="297724">
    <iact:property name="dataType"/>
    <iact:actionData xml:id="d87">
      <inkml:trace xmlns:inkml="http://www.w3.org/2003/InkML" xml:id="stk87" contextRef="#ctx0" brushRef="#br1">23912 15086 1283 0,'0'0'297'8,"0"0"-216"-1,0 0-47 2,0 0-34-4,0 0-31 5,0 0-155-4,0 0-148 2,45 103-283-5</inkml:trace>
    </iact:actionData>
  </iact:action>
  <iact:action type="add" startTime="297922">
    <iact:property name="dataType"/>
    <iact:actionData xml:id="d88">
      <inkml:trace xmlns:inkml="http://www.w3.org/2003/InkML" xml:id="stk88" contextRef="#ctx0" brushRef="#br1">24352 14889 1401 0,'0'0'376'10,"0"0"-285"-5,0 0-9-1,0 0-21 4,0 0-38 1,-59 152-23-1,21-107-58 0,7 0-64 8,-4-8-80-15,4-14-94 15,10-10-207-15,-3-13 92-1</inkml:trace>
    </iact:actionData>
  </iact:action>
  <iact:action type="add" startTime="298101">
    <iact:property name="dataType"/>
    <iact:actionData xml:id="d89">
      <inkml:trace xmlns:inkml="http://www.w3.org/2003/InkML" xml:id="stk89" contextRef="#ctx0" brushRef="#br1">24085 14973 970 0,'0'0'532'2,"0"0"-471"2,0 0-19 4,0 0 123-2,0 0-80 4,0 0-53-4,0 0-32 5,149 140-7-8,-121-117-164 5,-4-6-398-7</inkml:trace>
    </iact:actionData>
  </iact:action>
  <iact:action type="add" startTime="298875">
    <iact:property name="dataType"/>
    <iact:actionData xml:id="d90">
      <inkml:trace xmlns:inkml="http://www.w3.org/2003/InkML" xml:id="stk90" contextRef="#ctx0" brushRef="#br1">21615 16601 1121 0,'0'0'271'6,"0"0"-98"1,0 0 9 3,0 0-89-4,0 0 24 2,0 0 14-2,156 0 12 2,-80 0-6 0,21 0-15-1,27 5-39 0,63 1-7 0,45-1-22 3,38-5-20-4,-4 0-7 0,-10 0-16 2,-24 7-11 0,-11 9-1 1,4-2 1-1,-10-1 0 8,-11-5 1-15,-17-8 6 14,-49 0-1-14,-23 0-6 15,-50-8-21-16,-13-7-57 17,0-5-104-16,-21-18-282-1,0-5-140 17,-24 8-692-16</inkml:trace>
    </iact:actionData>
  </iact:action>
  <iact:action type="add" startTime="300270">
    <iact:property name="dataType"/>
    <iact:actionData xml:id="d91">
      <inkml:trace xmlns:inkml="http://www.w3.org/2003/InkML" xml:id="stk91" contextRef="#ctx0" brushRef="#br1">21390 17279 664 0,'0'0'842'8,"0"0"-623"0,0 0-51-3,0 0-68 3,0 0-81 1,0 0-2-2,0 0 51 0,0 138 17 2,0-80-5-2,0 8-27 1,0 7-19-2,0 0-6 2,0 0-16-1,0 5-10 2,0-10-2-3,0-13-83 2,0-10-93 1,17-22-132-3,4-18-277 0,3-5-167-2</inkml:trace>
    </iact:actionData>
  </iact:action>
  <iact:action type="add" startTime="300646">
    <iact:property name="dataType"/>
    <iact:actionData xml:id="d92">
      <inkml:trace xmlns:inkml="http://www.w3.org/2003/InkML" xml:id="stk92" contextRef="#ctx0" brushRef="#br1">21919 17475 544 0,'0'0'765'6,"0"0"-565"2,0 0-31 0,0 0-69 0,0 0-60-1,0 0-17 0,0 0-5 1,0 101-2-1,0-63-15 3,0-3-1-6,0 3-6 4,0 7-67 0,0 13-99 0,0-10-220-2,-7-7-278-5</inkml:trace>
    </iact:actionData>
  </iact:action>
  <iact:action type="add" startTime="300903">
    <iact:property name="dataType"/>
    <iact:actionData xml:id="d93">
      <inkml:trace xmlns:inkml="http://www.w3.org/2003/InkML" xml:id="stk93" contextRef="#ctx0" brushRef="#br1">21840 17565 674 0,'0'0'383'5,"0"0"-292"4,0 0 7-3,0 0-43 2,162-1-34-2,-110 1-21 5,7 0-56 2,17 1-70-12,-17 15-193 14,-14-10-354-14</inkml:trace>
    </iact:actionData>
  </iact:action>
  <iact:action type="add" startTime="301134">
    <iact:property name="dataType"/>
    <iact:actionData xml:id="d94">
      <inkml:trace xmlns:inkml="http://www.w3.org/2003/InkML" xml:id="stk94" contextRef="#ctx0" brushRef="#br1">22449 17660 1129 0,'0'0'162'7,"0"0"-137"0,0 0 26 0,0 0-11 3,0 0-12-4,173 0-4 1,-128 0-2 0,0 0 19 1,-7 0-19 0,-17 0-9-2,3 0-7 2,-10-6 8 0,-1-7-6 1,-13-1-8-4,7-4-52 6,-7-4-21-6,0-1 12 7,-7 0 22-10,-13 7 39 6,-11-1 16 0,3 5 0 0,-10 7 33-1,0 5 38 0,7 0 12 3,-4 0-6-4,-3 5 4 0,7 19-11 2,10 10-11 3,-3 5-11-6,17 7-21 1,-7 2-14 3,14 2-17-2,0 0-3 2,0 1 1-4,14-4-2 7,17 2-8 2,-3-14 0-12,3-2 0 11,14-6-1-12,0-9-42 14,0-8-53-12,14-10-95 11,-8-5-183-11,-6-18-502-3</inkml:trace>
    </iact:actionData>
  </iact:action>
  <iact:action type="add" startTime="301697">
    <iact:property name="dataType"/>
    <iact:actionData xml:id="d95">
      <inkml:trace xmlns:inkml="http://www.w3.org/2003/InkML" xml:id="stk95" contextRef="#ctx0" brushRef="#br1">23023 17392 639 0,'0'0'582'7,"0"0"-414"0,0 0 34 1,0 0-90-2,0 0-46 2,0 0-39 1,0 0 33-2,-45-68 5 0,38 39-33 2,0-4-22-2,0-13-1 3,7-2-7-7,0-5 4 6,0 3-6-1,0-5-1-1,0 10-13-1,7-1-21 3,7 6-28-1,17 7 6 0,-7 5-14 0,-3 10 10 0,3 8 35-2,-10 0 10 12,7 8 6-17,-4 2-2 14,-3 0 12-13,-7 0 10 13,0 12-8-13,0 0 9-2,3 4 8 13,-10 1 12-9,0-4-2 10,0 2-3-12,-10 1-10 12,-4 2 0-10,0-1 6-4,-3-5-21 13,3 4 10-9,0-10-1 11,7 0-10-14,7-1-25 15,0-5-29-16,0 0-13 14,0 0-33-12,0 0-8 1,7 0 82 5,7 0 25-1,10 0 1 0,-10 0 13 3,0 11 26 2,3 1-7-8,-10 0 9 10,0 9-12-12,-7-4 11 15,0-2 2-16,0 3-13 13,-7-5-9-12,0 1-20-2,-17-6-23 14,10 2-48-11,7-10-37 12,-10 0-92-14,17 0-152 16,0 0-152-16</inkml:trace>
    </iact:actionData>
  </iact:action>
  <iact:action type="add" startTime="302283">
    <iact:property name="dataType"/>
    <iact:actionData xml:id="d96">
      <inkml:trace xmlns:inkml="http://www.w3.org/2003/InkML" xml:id="stk96" contextRef="#ctx0" brushRef="#br1">23331 17092 1064 0,'0'0'357'6,"0"0"-104"3,0 0-62-4,0 0-125 4,0 0-50-2,0 0-16 1,0 0-1-2,-24 76 1 2,24-56-8 3,0-8-5-6,0 4-25 4,0-10-15-4,17-5 21 6,-3-1 6-6,0 0 0 1,3-1 20 2,-3-16-6 0,0 6-1 0,-7-7-7-2,-7 2-53 4,0 1-39-4,0 2-61 4,0-1-69-6,-14 1-41 5,0 5-59-5</inkml:trace>
    </iact:actionData>
  </iact:action>
  <iact:action type="add" startTime="302703">
    <iact:property name="dataType"/>
    <iact:actionData xml:id="d97">
      <inkml:trace xmlns:inkml="http://www.w3.org/2003/InkML" xml:id="stk97" contextRef="#ctx0" brushRef="#br1">23739 16919 702 0,'0'0'600'12,"0"0"-394"-8,0 0-8 2,0 0-106 2,0 0-75-1,0 0 10 2,0 0-7-3,25 83-4 4,-25-47-8 7,0-1-8-17,0 2-15 16,0-2-79-15,0-4-89 0,0-7-127 15,-14-8-233-15,14-10-159-1</inkml:trace>
    </iact:actionData>
  </iact:action>
  <iact:action type="add" startTime="302914">
    <iact:property name="dataType"/>
    <iact:actionData xml:id="d98">
      <inkml:trace xmlns:inkml="http://www.w3.org/2003/InkML" xml:id="stk98" contextRef="#ctx0" brushRef="#br1">23642 17038 836 0,'0'0'263'5,"0"0"-159"3,0 0-57 0,0 0-20-2,0 0-27 2,0 0-48 0,187 0-114 0,-142 0-101-2,0 0-386-5</inkml:trace>
    </iact:actionData>
  </iact:action>
  <iact:action type="add" startTime="303109">
    <iact:property name="dataType"/>
    <iact:actionData xml:id="d99">
      <inkml:trace xmlns:inkml="http://www.w3.org/2003/InkML" xml:id="stk99" contextRef="#ctx0" brushRef="#br1">24092 17330 849 0,'0'0'327'8,"0"0"-246"0,0 0-29-2,0 0 6 0,0 0-36 5,0 0-15-6,0 0 51 1,0 27 83 3,0-27 22 5,0-18-44-13,0-4-81 5,0-11-31 4,0-7-6 7,0-10-1-17,0-1-15 16,0-10-22-15,0-6 4 14,-17 0-7-14,17 11-6 0,0-1 24 15,0 12-29-16,10 5-8 16,11 15-25-16,0 8 11 16,3 6 41-15,-3 9-42 15,3 2-11-15,-3 0 4 15,3 10 46-16,-10 10 35 17,0 0 0-17,-4 8 45 0,-3-6 17 17,-7 4 3-17,0-1 6 4,0-2-18 9,-7 0-11 2,-10-7 4-13,-4-5-8-2,4 0 3 16,3-9 4-16,0 3-19 16,7-5-24-15,0 0-2 14,7 0-40-14,0 0-35 3,0-5-26 2,14-3 7 3,0 3 45 5,0 0 15-13,3-1 4 15,-3 6 30-16,-7 0 1 16,0 0 34-15,3 11 12 15,-10 0 34-15,0 6 15 14,0 6-13-14,0-1-41 15,-10 5-20-15,-11-4-22-1,7 5-43 16,-3-11-101-15,3 1-61 15,7-8-126-16,0-7-286 0</inkml:trace>
    </iact:actionData>
  </iact:action>
  <iact:action type="add" startTime="303716">
    <iact:property name="dataType"/>
    <iact:actionData xml:id="d100">
      <inkml:trace xmlns:inkml="http://www.w3.org/2003/InkML" xml:id="stk100" contextRef="#ctx0" brushRef="#br1">24421 17105 1390 0,'0'0'259'1,"0"0"-153"5,0 0-25 3,0 0-81-4,0 0-43 7,0 0-137-8,0 0-128 5,0 123-297-6</inkml:trace>
    </iact:actionData>
  </iact:action>
  <iact:action type="add" startTime="303997">
    <iact:property name="dataType"/>
    <iact:actionData xml:id="d101">
      <inkml:trace xmlns:inkml="http://www.w3.org/2003/InkML" xml:id="stk101" contextRef="#ctx0" brushRef="#br1">24926 17010 666 0,'0'0'782'5,"0"0"-628"9,0 0-3-14,0 0-30 8,0 0-74 1,0 0-43-2,-83 145-4 1,56-112-29 9,9-5-41-16,-3-10-79 15,8-18-90-15,6 0-262 0,-4 0-312 13</inkml:trace>
    </iact:actionData>
  </iact:action>
  <iact:action type="add" startTime="304184">
    <iact:property name="dataType"/>
    <iact:actionData xml:id="d102">
      <inkml:trace xmlns:inkml="http://www.w3.org/2003/InkML" xml:id="stk102" contextRef="#ctx0" brushRef="#br1">24712 17005 772 0,'0'0'183'1,"0"0"-109"6,0 0 56-1,0 0-37-1,0 0-56 4,0 0-37-2,117 160-32-1,-92-131-193 2,-5-12-525-7</inkml:trace>
    </iact:actionData>
  </iact:action>
  <iact:action type="add" startTime="304926">
    <iact:property name="dataType"/>
    <iact:actionData xml:id="d103">
      <inkml:trace xmlns:inkml="http://www.w3.org/2003/InkML" xml:id="stk103" contextRef="#ctx0" brushRef="#br1">21525 14809 788 0,'0'0'564'6,"0"0"-452"2,0 0-12 0,0 0 15 0,0 0-64-3,0 0-39 4,0 0 33-2,0 62 47 1,-21-23 4-2,-3 3-25 2,-4 14-6 0,-10 9 6 1,0 13-11-3,0 15-11 4,-14 29-14-5,-14 34 1 7,-17 37-6 4,0 13-10-16,4-4-3 17,16-5 5-17,18-19 11 1,18 6-1 15,20 8 1-16,7-1-6 16,0-10-17-15,21-7 2 15,24-7-12-16,13-5-1 17,12 0-8-16,2-13-47-1,11-23-48 16,7 5-84-16,-17-41-74 17,-11-25-402-17</inkml:trace>
    </iact:actionData>
  </iact:action>
  <iact:action type="add" startTime="306006">
    <iact:property name="dataType"/>
    <iact:actionData xml:id="d104">
      <inkml:trace xmlns:inkml="http://www.w3.org/2003/InkML" xml:id="stk104" contextRef="#ctx0" brushRef="#br1">24874 14494 438 0,'0'0'489'11,"0"0"-389"-7,0 0 0 2,0 0 73 3,0 0-19-1,0 0-33 0,0 0 4-1,25 128 18 0,-12-85-5 1,1 8-25-1,10 4 12 0,-10 7-17 2,7 10-46-2,-4 1-19 0,-3 7-3-1,7 3-4 3,3 6-9 0,-3-2-12 5,-4 6-7-14,-3-2 0 17,0 3-7-17,-7-7 1 16,10-1-2-15,-10-1 0 15,0-9 0-16,0 0 0 17,10-4 1-17,-10-9 0 1,7 0 0 15,-7-4-1-16,10-1 0 17,-10-3 1-16,0 0 0 14,0 8 0-14,0-5 1 14,-7 3-1-13,7 2 5-2,0 2-4 15,-7-5-2-14,10 3 1 15,-10-7 0-16,0 0-1 16,0-4 1-15,0-1 0 15,0-4 4-15,0-1-4 15,0-1-1-15,0-4 0-1,0 1 0 15,0-2 0-14,0 5 0 15,0 1 0-15,0-1 0 15,-10 0 0-15,10 4 0 16,0-4-1-16,0 5 1-1,0-5 0 15,0 6-1-15,0 1 1 16,0-1 0-16,0 5 1 18,0-6-1-17,0 1 1 13,0-2 0-13,-7 2-1 15,0-1 1-15,0 1 5-1,0-6-6 16,-7 6 0-16,-3-2 1 16,-4-3 1-15,-3 4-1 15,-4-6 5-16,4 1-5 17,-4-10 0-16,11 3-1-1,-4-11-18 16,4 1-39-16,3-11-82 16,-7-17-125-16,4 0-265 17,3 0-720-17</inkml:trace>
    </iact:actionData>
  </iact:action>
  <iact:action type="add" startTime="320618">
    <iact:property name="dataType"/>
    <iact:actionData xml:id="d105">
      <inkml:trace xmlns:inkml="http://www.w3.org/2003/InkML" xml:id="stk105" contextRef="#ctx0" brushRef="#br1">5331 12661 29 0,'0'0'78'6,"0"0"0"2,0 0-2-1,0 0 4 2,0 0-8-3,0 0-10 3,0 0 1-2,0 0 11 0,0 0 7-1,0 0-16 3,0 0-12-2,0 0-14 2,0 0-16-2,0 0 0 0,0 0 13 3,0 0-4-4,0 0 12 0,0 0 19 1,0 0-6 2,0 0-15-2,0 0 4 0,0 0 12 1,0 0 10 0,0 0-16 1,0 0-3-2,0 0-11 1,0 0 7-2,0 0-7 1,0 0 7 2,0 0-3-4,0 0-15 3,0 0-16 1,0 0-5-1,0 0-6-2,0 0-6 4,0 4 5-5,0 5 1 5,0 2 14-6,0 7 21 4,0 3 12 0,0 2 14 0,0 4-23-1,0 3-7 1,0 3 3 0,0 2-9 0,0-3-14 1,0 4 4 8,0 0-5-16,0-1-2 14,0 3 4-14,0 2-4 0,-7 0 1 15,0 0-9-15,0-2 1 15,-3 2 2-16,-4-2 2 16,7 1-5-16,0-3 0 16,-10 1 0-15,10-6 1 15,0-3-1-15,0 0 0-1,7-3 1 16,0-2-1-15,-7-1 0 14,7 1-1-14,0 0 1 15,0 3 0-15,0-2 1 14,0 2-1-14,-7-1 0-1,7-2 0 17,-7-1 1-17,7 1-1 16,0-3 0-15,0-3 1 14,0-2-1-14,0-2 0 15,0-3 0-15,0-5 0 15,0 0-1-16,0-2 1 0,0-1 0 9,0 1 0 0,0 0 0-3,0-1 0 1,0 0 0 0,0 2 0 0,0-4 1 2,0 1-1-1,0-1 0-2,0 0 0 2,0 0 0 0,0 0 0 0,0 0 0 0,0 0-1-2,0 0 1 4,0 0 1-5,0 0-1 2,0 0 0 1,0 0 1 0,0 0-1-1,0 0 0-1,0 0-5 4,0 0 2-4,7 0 3 4,7 0 34 7,7 5-3-16,3 0-12 15,-3 0-6-15,3 1-1-1,-3 1-5 16,10 0-1-16,-10 2 2 16,10-3-7-16,-7 2 1 17,-3-3-1-17,10 0 9 16,-10-1 1-15,3-3-2 15,-10-1 1-16,7 0-3 16,3 0 1-15,-3 0 3-1,10 0 1 16,0 0-6-15,-3 0 15 15,10 0 1-15,0 0-13 15,-4 0-8-15,4 0 10-1,0 0-11 16,7-1 0-16,0-3 0 16,0 2 1-16,0-1 5 17,7 3-5-17,0 0-1 16,0 0 2-15,7 0-1 15,3 0 5-16,4 0-5 17,0 0 0-16,10 0 0-1,-4 0 6 16,5 0-6-16,6 0-1 16,-4 0 2-15,4 0-1 16,7 0 1-17,0 0-1 16,-7 0 5-16,-3 0-6 0,-4 0 0 16,7 0 0-15,-10 0 1 15,3 3-1-16,3 3 0 16,4-5 0-16,0-1 0 17,0 2 1-16,-3-2 0 15,10 0 0-15,-7 0 0-1,0 0 0 15,-3 0 0-14,3 0 0 15,0 0-1-16,-11 0 0 17,5 3 0-17,-5 3 0 16,4-1 0-15,-3-3 0-1,10 3 0 16,-7 1 0-15,4-1-1 15,-4 0 1-16,7 0 0 16,-3 2 0-15,-4 0 0 15,7-2 0-16,-11 4 0 17,11-6 0-17,0 2 0 0,-10 0 0 17,17 1 0-17,-7-4 1 16,7 4-1-15,0-2 1 15,7 1-1-16,-11 3 0 17,4-3 0-17,0 0 0 0,0 3 0 16,0 0 0-16,7-1 0 17,-7 0 0-16,7 1 0 14,0 3-1-15,7-4 1 17,-7 3 0-17,0-3 0 17,-1 4 0-17,1-2 0 0,-7 1 0 16,0 1 0-15,0-1 0 15,0-3 0-15,0 0 0 14,-3 2 0-14,3-5 0 16,0 4-1-17,0-1 1 0,-7 1 0 16,7 0 0-15,-4-1 0 15,-3 3 0-16,0-8 0 17,7 3-1-17,0 0 1 16,-3-1 1-16,3-3-1 17,0 3-1-17,-1 0 1 0,1 1 0 16,-7 4 1-15,7-4-2 15,-3-2 1-15,-4 6 0 15,0-7 0-15,0 3 1 15,-3-2-2-16,10-3 2 0,0 3-1 17,0-3 0-17,0 0 1 16,0 0-1-16,-4 0 0 16,4 0 0-15,0 0 1 15,-7 0-1-15,7-6 0 0,-10 4-2 14,-4 2 1-14,0 0 0 15,-4 0 0-15,-2 0-1 14,-5 0-4-14,1 0 6 15,3 0 0-15,-3 0 0 15,3 0-2-16,-3 0 2 0,-7 2-1 16,10 1 0-15,-10 0 1 15,0-3-1-16,-7 2 1 17,0 1-2-17,-7-2 1 16,-1 4-6-15,-5-1 6 0,-1 1-8 15,-4-1-18-16,-3-1 5 16,7-1 13-16,-6-2 8 16,-5 0 1-16,-3 0-2 17,4 0 1-17,-4 0 1 17,-3 0-1-17,-7 0 0 0,10 0 0 16,-10 0-5-15,10 0 0 15,-10 0-6-15,10 0 0 15,-3-2 2-15,-7-1-1 15,10 1 10-15,-10 0-8-1,10 2 0 16,-17-4 3-16,7 4 6 15,-7 0-2-14,7-1-15 15,-4-3 5-15,-3 3-9 15,0-4 14-15,0-3 6 1,0-2 0 12,0-6 1-12,-7-7-2 12,0-4-37-13,0-11 11 15,0-7-2-15,-14-10-50 15,-7-6 36-16,-3-2 25 17,17 0 18-16,-7 5 0-1,-3 0 1 15,10 6 0-14,0-1-1 15,7-1 1-16,-7-1-1 17,7 0-6-17,0-6 6 16,-7-2-24-15,7 0-32 15,0 0 4-16,-7 3 8 17,7 5 23-17,0 7 15 0,0 5 6 16,0 3-1-15,0 7 2 15,0 0 1-15,0 6 5 15,0-1-5-15,0 3 6-1,-10 2 2 16,10 0 1-16,0 1-9 16,-7-1-1-16,7 3 0 17,0 3-1-16,-7-1 0 14,7 6 0-14,-14 2 1 15,14-1 2-16,-7 6 7 17,0-1-1-17,-3 5 1 0,3-4 1 16,-7 1-9-15,7 1 0 15,-10-3 0-15,10-2 0 15,-14-1 5-16,4-1-5 17,3-3 0-17,0 3 1 0,-10-1-1 16,10 1-1-15,-7 3 1 15,4-1-1-16,3 4 0 16,-6-1 0-15,-12 1 0 15,19 2 1-16,-12 2-1 17,-6 0 1-17,10-2 0 0,1 2 16 16,-5-3-6-15,12 1-3 15,-12-1 1-15,5 1 3 15,6-1-6-16,-3-2-5 17,3 2 9-17,0-2-10 1,-3 3 9 14,3 2 3-14,7-3-6 15,-7 3-6-16,4 0 1 17,-4 0-1-17,0 0 2 16,7 0-2-15,-17 0 1 0,10 0-1 14,-10 0 1-14,3 0-1 14,-3 0 0-14,3-2 9 15,-10 2-9-15,-4-3 1 15,-3-1-1-15,0 1 1 15,-14 1 0-16,7 2-1 0,-7-3 0 16,0 3 0-15,0 0 0 15,-10 0 0-16,3 0 0 17,1 0 0-17,-1 0 1 16,-4 0-1-14,-2 0 0-2,-1 0 1 15,-3 0-1-14,3 5 0 15,-3 0 1-16,-4 2-1 16,-10 1-1-15,10-1 1 18,-10 1 0-19,7 0 0 0,-3 0 0 14,9-2 0-14,-2-3 0 16,-4 2 0-15,10-2 0 15,4-1 0-15,-4 1 0 15,7-1 0-16,0-2 0 17,-3 4 0-16,3-4 0-1,0 1-1 16,0-1 2-16,8 0-2 17,-5 0 1-17,4 0 0 16,0 0-1-16,7 0 1 16,-6 0 0-15,-1 0 0 15,0 0-1-16,0 0 1 0,0 0 0 17,-7 0-12-17,-10 5 11 16,10 0-5-15,0 3 6 15,-17 2 0-16,10 1-1 17,-10-1-1-16,10-3 1-1,-10 3 0 16,11-1 0-16,-5 0 0 16,5-4 1-15,6 2 0 15,-10-1-1-16,10-1 1 16,0 1 0-15,0 0 1 15,7-4-1-15,-10 3 1-1,10-2-1 16,7-1 1-16,-7-2-1 17,0 0 0-17,0 0 1 16,0 0 0-16,1 0-1 17,-8 0 0-16,3 0 0-1,-2 0 1 16,6-5-1-16,0 0 1 16,-7 1-1-15,7 0 0 15,-10 3 0-16,3 1 0 17,0 0 0-17,0 0-1 16,0-4 1-15,-3 4 0-1,3 0 1 16,-6-1-1-15,-5 1-1 14,5 0 1-14,-11 0 0 15,3 0 0-15,4 0 0 16,3 0 1-17,-3 0-1 0,3 0 0 16,0 0-1-15,-3 0 1 15,3 0 0-16,-3 0 0 16,10 0 0-15,0 0 0 15,-6 0-1-16,2 1 1 16,5-1 1-15,-1 4-1 0,-10-4 0 14,10 0 0-14,0 0 0 15,0 0 1-16,-3 0-1 16,3 0 1-15,0 0-1 16,7 0 0-17,-7 0 0 0,-3 0 0 16,3 0-1-16,0 0 1 17,1 1 0-17,-5 3 0 16,-2-2 0-15,6 0 0 15,-10 1 0-16,3-3 0 17,0 2 0-16,-3 1 0-1,3-1 0 15,-10 1 0-14,10-1 0 15,-10 1 0-16,4 0 0 17,2-3 0-17,5 2 0 17,-5-2 0-16,5 0 0-1,6 0 0 15,0 0 1-15,-3 0-1 17,3 0 0-17,0-2 0 16,-10-4 0-15,3-1 0 15,0 2 1-15,-3-2-1 15,3 2 0-15,8-4 0-1,-12 5 0 15,5 1 0-14,-5-2 0 15,12 5 0-15,-1-2 0 15,0-2 0-16,-3 3 0 17,10-4 0-17,0-1 0 16,-7 1 1-15,14 0-1-1,-7-2 1 16,0 1-1-15,0 1 0 15,0 0 0-16,1 0 0 16,-1 0 0-15,-4 1 0 0,11-1 0 14,4 2 0-14,-4 3 9 15,0 0-3-16,7 0-6 17,7-2 2-17,10 2 4 16,-10 0-5-15,17-4 7 15,0 4 4-16,-3 0-10 16,10-2-1-15,0 2 8-1,0 0-8 16,0 0 0-15,7 0 1 15,0 0-2-16,0 0 0 4,0 0-8 5,0 0-33-5,7 0-134 5,7 0-230 0,10 0-398-7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3:21:15.58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7668">
    <iact:property name="dataType"/>
    <iact:actionData xml:id="d0">
      <inkml:trace xmlns:inkml="http://www.w3.org/2003/InkML" xml:id="stk0" contextRef="#ctx0" brushRef="#br0">5788 8912 273 0,'0'0'135'10,"0"0"-51"-4,0 0 62-1,0 0-52 3,0 0-57-1,0 0-8 1,0 0 29-2,0 0 23 3,0 0-3-2,0 0-13 3,0 0 17-6,0 0-15 5,0 0-21-1,0 0-12 0,0 0 5 0,0 0 9-2,0 0 5 2,0 0 20 0,0 0 14 0,0 0-18-2,0 0-18 3,0 0-18-2,0 0-2 0,0 0-3 0,0 0 5 1,0 0 5-1,0 0-1 1,0 0 4 0,0 0-1-1,0 0-7 2,0 0-2-3,0 0-9 1,0 0-10 1,0 0-11 0,0 0-1 0,0 0 0-2,0 0-2 1,0 1-5 2,0 6 0-1,0 7 7-2,0 0 1 2,-11 9 0 0,4 0 12-1,7 7 1-1,0 1-4 3,-6 4 2-2,6 2-3 2,0 5-2-1,0-2-6 12,-7 1 5-20,7 3-5 20,0-2 0-19,0 2 5-1,0-4 9 3,0 2 7 7,0-3-3 7,0 1-7-17,0 0-5 16,0-2-5-15,0 2-1-1,0-3 1 16,0-2-1-15,0 1 1 14,7-4-1-14,-7 1 0 15,0-3 0-16,0 3-1 17,6-2 1-17,-6-1 0 16,0 0 0-15,7 0 0 0,-7 1-1 14,0-1 1-15,11 0-1 17,-11-3 0-17,0-4 1 16,0-5 0-15,0-2-1 15,0-6 1-16,0-6 0 17,0 1-1-17,0-5 1 0,0 0 0 16,0 0 10-15,0 0-3 3,0 0 0 4,0 0-1 0,0 0 9 0,0 0-2-2,0 0 1 4,0 0 1-3,0 0-7 3,7 0-9-6,-7 0-1 4,7 0-6-1,6 0 7 2,1-2 20 2,10-5-8-8,-3-2-11 10,-3 0 7 4,9 1-6-17,-3 1-1 0,-3-2 0 17,10 6 1-17,-10-1-1 16,3 3 0-15,4 1-1 15,3 0 1-16,0 0 5 17,-3 0-4-16,10 0-1-1,0 0 0 15,0 0 0-14,14 0-1 15,-7 0 7-16,14 0 1 17,0 0-8-16,0 0 15 15,3 0-14-16,4 0 10 16,-8 0-11-16,12 0 6 1,-5 0-6 15,5-4 2-16,2 2-1 16,4-3 0-15,-3 2 0 15,-4-1 0-16,4-1 10 17,-4 1-3-16,-3 4-7-1,-7-1 1 15,-1 1 8-14,-2 0 5 15,3 0-4-16,-1 0 3 17,1 0-8-17,4 0 5 5,-12-4-1 6,15-1 5 6,-7 3-7-16,10-5 4-1,-3 2-5 16,0-1 2-15,3 1 1 15,-3 3-1-16,3 2 2 16,-10 0 1-15,-7 0 0 16,0 0-2-17,-1 0-1 0,1 0 1 16,-14 0-4-15,0-3 0 14,-10 3 0-14,3 0-5 15,-6 0 0-16,-12 0 1 17,-6 0-2-17,0 0 0 17,0 0 1-17,10 0 0 0,-10 0 5 16,7 0 10-16,-7 0 6 17,10 0-16-17,-3 0-5 16,0 0 11-15,3 0-6 16,-10 0-5-17,0 0 5 0,0 0 0 16,0 0-5-16,7 0 25 6,-14 0 4 4,10 0-17-4,-3 0 14 2,0 0 1-2,-7 0-13 2,7 0 5-1,-7 0 35 3,0 0-24-6,0 0-4 4,7 0 15 1,-7 0 12-2,0 0-9 0,0 0-22 1,0 0 11 0,0 0-5 0,0 0-6-1,0 0 3 0,0 0-1 3,0 0 2-4,0 0 6 0,0 0 2 2,0 0 13-1,0 0 0 1,0 0-14-2,0 0 11 3,0-1-6-2,0-5-10 3,7 3-7-5,-7-2-4 2,0 0 15 2,10 2-15-2,-10 2-6 1,7 1-3-1,-7-4-8 6,0 4 0-10,0-1 0 5,0 1-1-1,0 0 0 2,7 0-1-3,-7 0 0 4,0 0-1-7,0 0 1 5,0 0-5 0,0 0 5 0,0 0 0-1,0 0 0 0,0 0-5 3,0 0-3-3,14 0 0-1,-7 0-2 4,17 0 11-5,-3-4 0 6,17 2 0 6,0 0 0-17,7 2 0 17,7 0 0-17,0 0-1 0,7 0 1 16,-8 0-1-15,12 0 0 15,-11 0 0-16,6 0 1 16,1 0 0-15,7 0 0 15,-4 8-1-15,4-3 1 0,3-1 0 15,-10 4 0-15,0-6 0 14,0 1 0-15,3-1 0 16,-10-2 0-15,7 4-1 15,0-4 1-16,-7 0-1 17,-1 0-11-16,1 1 11-1,-7 2 0 16,0-1 0-16,0 0-1 16,-7 1 1-16,7-1-5 17,0-2 5-17,0 0-1 16,0 0 1-15,0 0 0 0,7 0-5 15,-7 0-2-16,7 0 1 16,0 0-1-16,-7 0 7 16,0 0-5-15,0 0 4 15,0 0 1-16,7 0-5 17,0 0 5-17,0 0-1 4,-1 0-5 8,8 0-2-11,-7 0-2 15,0 0-2-15,0 0 2 15,10 0 5-16,-17 0 5 17,7 9-8-16,0 0-2-1,-7 1 11 16,-7 0-2-16,4 1-5 17,-4-4-1-17,-7 4 1 16,-3-1-2-16,10-3 3 16,-7 0 6-15,7 2-1 15,-4-4 1-15,4 2 0 0,7-2-1 14,-6 2-1-15,6 4 1 17,-1-5 0-17,1 2-5 16,-6 0-2-16,2-1-4 17,-3-1 5-16,0-1 5-1,-7-3-4 16,-3 1 0-15,3-1 0 14,-3 1-3-15,-4-3-6 17,-10 2 14-16,10 1-7 15,-10-3 1-16,10 2-2 16,-10 1 0-15,0 0 3 0,0 2 4 14,10 0-4-15,-10-1 0 16,10 1 5-15,-3 0 0 16,3 3-1-17,-3 0 1 16,10 2-5-15,-10-3 5-1,3 4-5 16,-3-4 4-16,-8 0-7 16,12 1 0-15,-5-1 3 15,5-1 5-16,-5-1 0 17,-2 0 0-17,-4-3 0 16,-1-2-5-15,-6 3 5 15,4-3 0-16,-11 0 0 0,7 0 1 9,-7 0 0-1,0 0 0-3,0 0 1 1,7 0 5 2,-7 0-4 0,0 0 4 0,0 0 1 0,6-8-1 0,-6-10-5 0,7-1 1 0,0-9-1 8,-7-7 1-16,7-3-1 17,-7-4 0-17,11-7-1 16,-11-3 0-15,7-4 0 0,-1 0 0 14,1-2-1-15,0 0-1 17,11 2-5-17,-11 4 6 17,6 2 1-17,1 2-6 16,3 1 6-16,-3 3-1 17,0 2-8-16,3 4-2-1,-10 5 10 15,7 0 1-14,-7 3 0 15,0-3-9-16,3-2 0 17,4-2 3-17,-7-1-5 16,0-2 4-14,0-1-10-2,0 3-8 16,3 5 10-15,-3 6 9 14,0 1 6-15,-7 4 0 17,0 2 0-16,0 2 0 14,0 5 1-14,0 4 0 15,0-1 5-15,0 2-6-1,0 0 1 16,0-1-1-16,-7 0 0 16,-10 0 0-15,3-1 0 15,0 0-1-16,-10 3 0 17,3-4 0-16,-10 4-1-1,-3-2 2 15,-11 3 0-14,0 1 0 16,-18-1 0-17,4 4-1 16,-6 2 1-16,-11 0 0 16,3 0-1-15,-3 0 1 15,-7 0 0-15,3 0 1-1,-10 0-1 16,7 2 1-16,-7 1-1 17,0 1 0-17,0 1 0 16,-7 4 0-16,11 0 0 17,-4 5 0-16,-7-6 0-1,0 6 0 16,7-4 0-16,0-1 0 16,0 2 1-15,-7-1 0 15,7 0 0-16,-13 3-1 17,13-1 2-17,-7-1-2 16,0-2 1-15,14-4 7-1,-7 0-8 16,10-5 2-15,4 3-2 15,-7-3 2-16,10 0-2 17,-10 0 2-17,11 2-2 17,-11-2 0-17,7 3 0 0,-11-3 0 16,-3 0 0-15,-7 0-1 14,0 0 0-14,0 0 0 15,7 0 0-15,-6 0 0 15,13 0 1-16,-1 3-1 17,12-3-8-17,-11 0 3 0,0 0 5 17,10 0 1-17,-3-8-6 16,-7 3-2-16,10-3 7 16,-3 6 0-15,3-1-10 16,-10 3 5-17,11 0 6 1,-4 0-1 14,-1 0 0-14,5 0 1 15,3 0-1-16,-4 5 0 16,4 0-5-15,-4 0 5 15,7 0 1-16,-10 1 0 17,10 1-1-16,-10 3 0-1,-7 0 0 15,11 5 1-14,-4-2-1 15,10-4 0-16,-3 2 1 17,3-4 0-17,7-2 0 17,7 0 2-17,0-2-1 0,-3-1 0 16,13-2-1-15,-3 0 1 15,-10 0 0-15,13 0-1 15,-3 0 0-15,0 0-1 14,0 0 0-13,7 0-8-2,-7 0 1 15,0 0-7-14,-6 0 0 15,6 0 6-16,0 0 2 16,7 0-8-15,-7 0 3 15,3-5-24-16,4-1 13 17,-7-3 11-16,0-4-7-1,0 4-2 15,7-1 14-14,10 2 6 15,4 0 0-15,3 3-5 15,11 0 5-16,-4 3-8 17,7-1 1-16,-7 1 2-1,4 0-6 15,3-1-6-14,0 1 6 15,-7-1-16-15,7 1-13 14,-17-1 15-14,10 0-18 15,-17 1 1-15,10 2-27 15,-17 0 36-15,7 0-44-1,-10 0-74 15,-22 18-39-14,11-1-307 15,1-4-388-16</inkml:trace>
    </iact:actionData>
  </iact:action>
  <iact:action type="add" startTime="55612">
    <iact:property name="dataType"/>
    <iact:actionData xml:id="d1">
      <inkml:trace xmlns:inkml="http://www.w3.org/2003/InkML" xml:id="stk1" contextRef="#ctx0" brushRef="#br0">3362 11980 217 0,'0'0'285'5,"0"0"-197"2,0 0-26 2,0 0-5 0,0 0-11-2,0 0-23-1,0 0-6 1,0-2 64 1,0-3 19 14,0 0 10-22,0 3 14 6,0 2-23-3,0 0-5 7,0 0-7-6,0 0-11 4,0 0-17 0,0 0-34 0,0 0-10-2,0 0-2 2,0 0-11 0,0 0-4 0,0 0 0 0,0 7 0-2,0 5 41 2,0 11 1 0,0 5 11-2,-7 7-5 1,0 6-11 2,-3 4-14-1,3 0-10-2,-7 0-12 5,7 1 9 0,0-1-9-6,0-1 0 7,-3-4 6-9,3-3 2 10,7-1-9-12,-7-4 6 15,7-1 0-14,0-1-5 13,0-3-1-12,0-2 2-3,0 0 5 14,0-5-6-11,0-2 0 10,0-2-1-10,0-4 0 11,0 0 0-12,0-1 0 13,0 1 0-13,0-1 1 0,0 0-1 10,0 0 2-8,-7 1-1 9,7 4 0-11,0-1 0 13,0 2-1-13,0-1 0 12,0-1 1-12,0-3 0 15,0-2 0-16,0-4 0-1,0-2-1 15,0-1 0-13,0-3 0 2,0 0 1 5,0 0-1-3,0 0 1 1,0 0-1 1,0 0 0 0,0 0-1 0,0 0-7-2,0 0 1 5,0 0-5-6,0 0 3 2,0 0 9 0,7 0 2 2,7 0 11-2,-4 0 0 0,4 0-5 1,7 0-8 0,-4 0 0 1,-3 0-1 4,7 0 0-12,-4 0 1 15,4 0 1-13,3 0 10 11,4 0-10-12,-4 0 8 13,4 0-8-13,-4 0 6-2,-3 0-5 14,3 0-2-11,-3-3 0 10,3-1 2-10,4 1-2 11,-4-4 0-13,4 1 6 17,3 1 3-16,-7 0-8-2,4 3-1 13,-4-1 1-9,3 3 5 8,5 0-6-10,-5-2 2 13,4 2-1-12,1 0 1 11,-5-3-2-11,4 3 1 11,1-2 0-12,-5-1 0-2,11 1 0 14,-7-4 0-11,-3 4 0 11,3-3 0-11,-3 2 1 10,10-1-1-10,-7 1-1 11,-3 1 1-12,10-1 0 13,-7 1 5-12,7-1-6-3,-3 0 1 13,-4 1 0-10,7-1 0 11,-10 1 1-11,10 2-2 14,0-3 0-16,-7 3 0-1,3-2 1 13,5 2 0 6,6 0 5-18,-1 0-6-1,1 0 0 15,7 0-1-14,0 0 1 15,0 0-1-15,10 0 1 13,-20 0 0-12,13 2 1-1,-13 3 20 15,3 0-9-15,0 1-3 15,-7-4 11-16,0-2-2 4,0 0-12 6,-3 0 1 9,3 0-6-18,-7 0 7-1,7 0-7 13,-3-5 0-10,3-3 0 12,0 3 0-14,0 0 6 16,7-2-6-17,0 0 0 16,0-1 6-15,0 2-6 15,-4 2 0-15,4-1 7-1,7 1-7 16,-14 0 10-15,7 2-3 15,0-1-7-16,0 3 9 16,7 0-9-15,0 0 0 15,-7-3-1-15,7 3 1-1,10-2 0 16,-10 2 0-15,-7-3 6 14,7 3-7-14,0-2 0 15,0 2 3-15,-7 0 12 14,7-3 3-14,-8 3-7 15,8-2 0-15,-7-1-4-1,7 1 3 16,-7 0-8-15,0 2-2 15,-7-4 1-16,-3 4 5 16,3-1-5-15,-7-3-1 14,-3 3 1-14,10-3-1 0,0 0 1 15,-10 1 0-16,10-2 0 17,7-1 0-16,0 1-1 14,-7-2 1-14,7 2-1 14,0 0 0-14,-7-2 1 16,-11 1 0-16,5 1-1-1,-5 0 2 15,-3 0-1-14,8 4 0 15,-12-7 0-15,11 3 11 14,4-4-2-14,3 4-1 15,0-2-8-15,0 2 0-1,0 0 0 16,-3 0 0-16,3 0 5 16,0 2-6-15,0 2 0 15,-10 1 0-16,3 0-1 16,-3 0 0-15,-4 0 1 15,7 0-1-16,-3 0-5 17,3 0 6-16,7 0-1-1,-4 1 1 16,5 5 1-16,-1-1-1 16,0 0 0-15,0 1 2 15,-11-2-2-15,11 0 0-1,-17 5 0 16,17-2-1-16,-13-2 1 17,2 1 1-17,4 0 0 16,-10-2 0-15,10 1-1 14,-10-4 1-14,3 2 0 15,-3 0-1-14,3-3 2-2,-3 2-2 15,3-2 1-14,-10 0 0 330,0 0 0-330,3 3 1-1,-10-3-2 0,7 2 0 0,0-2 1 0,-4 3-2 0,4-3 1 0,0 2-1 0,3 2 0 0,4-1 1 0,-7 1-1 0,3-3 1 0,-3 3-1 0,-7-3 1 0,7 3 1 0,-4-2-1 0,-3 1 0 0,0-3 0 0,0 2 0 0,0 1 0 0,0-3-6 0,3 0 6 0,-10 3 0 0,7-3-1 0,-7 0 1 0,0 1 1 0,0-1 0 0,0 0 5 0,7 0 0 0,-7 0-4 0,0 0 5 0,0 0-6 0,0 0 8 0,0 0-8 0,7 0 5 0,-7 0 0 1,7 0 3-1,0-9 5 0,-7-1 8 0,7-6-10 0,-7-2-3 0,0 2-9 0,0-8 1 0,0-1 0 5,0 3 5 6,0-4-5 6,0 4-1-16,0-1 1-1,0 3-1 16,0-1 0-15,0 2 0 14,0-2 0-15,0 3 0 17,0 2 0-16,0-2-1 14,0-3-1-14,0 2 2 0,0-2-2 15,0 2 2-16,0-5-6 16,10-1 5-16,-3 2-11 17,0-2-9-17,0 1 9 16,0 1 11-15,0 0-1 15,-7 2 1-15,10 4-5-1,-3 1 4 16,-7 4 1-16,0 0-1 16,0 1 2-15,0 0-1 15,0-2 0-16,0 2 0 16,0 1 1-15,0 3-1-1,-17-1 0 16,10 3 1-15,-14 1-1 15,-3-1 1-16,3 1 1 16,-17 4 11-15,7 0 12 15,-4 0 7-16,-3 0-8 17,0 0-6-16,0 0-2-1,3 0 9 16,-10 0 9-16,0 4-14 16,0-4-10-15,-7 0 2 15,1 0-1-16,-5 0 8 16,-3 0 0-15,0 0-9 15,-6 0 0-15,-4 0 16-1,10 5 3 16,0-4 14-16,-3 4 0 16,10-5-15-15,0 0-11 15,0 0 8-15,0 0-6 15,7-2-7-16,-7-11-4 0,0-1 1 16,0 1-8-15,-7 0 1 15,-10 1-1-16,10 1 0 17,-6 7 0-17,-11-1 0 16,-1 0 0-16,5 5 1 17,-4-3 12-16,-4 3 5-1,4 0 16 16,-7-2-4-15,10-3-13 15,-3-1-11-16,10-1-5 16,-17-4 7-16,11-1-8 17,-11-3 1-17,7 3 0 0,-4 4-1 16,-10 0 0-15,7 6-1 15,-7 2 1-15,0 0 0 15,-7 0 0-16,7 7 0 16,-14 6-1-16,7 0 1 16,-6-3 0-15,6-5-1 0,-7-5 1 15,0 0 0-16,14 0-1 16,-7 0 1-15,7 0 0 15,7-3 0-16,11 1-8 17,-11 2 7-17,6 0-12 17,5 0 1-17,3 0 4 0,3 0 7 16,0 2 0-15,-3 4 0 15,3-1-6-16,4 0 6 17,3-3 0-16,-7-2-12-1,7 2 3 15,-10-2 10-14,10 0-1 15,1 0 1-16,6 3-1 16,0-1-5-15,7 1 6 15,7-1 0-16,0-2 0 17,0 3-2-15,-7-3-7-2,0 0 8 15,0 3 0-15,3-1 0 19,4-2 0-19,0 3 0 14,14-3 1-14,3 0 0 17,7 0 0-16,7 0 0-1,-10 0-1 15,17 0 1-14,-7 0 0 15,0 0-1-16,0 0 1 6,7 0 0 4,0 2-1-4,-7-2-7 0,7 0 8 2,0 0-1-1,0 0-1 1,0 0-34-2,0 3-74 4,0 7-65-3,-17-1-293 3,3 2-678-9</inkml:trace>
    </iact:actionData>
  </iact:action>
  <iact:action type="add" startTime="62827">
    <iact:property name="dataType"/>
    <iact:actionData xml:id="d2">
      <inkml:trace xmlns:inkml="http://www.w3.org/2003/InkML" xml:id="stk2" contextRef="#ctx0" brushRef="#br0">4272 11842 222 0,'0'0'773'6,"0"0"-565"1,0 0-121 2,0 0-10-1,0 0 52-3,0 0-6 4,7 0-45-2,-7-5-29 2,0-2 61-2,7-4 4 0,-7 4-11 3,0 0-27-5,0-3-4 2,0 2-9 1,-7-5-15 0,-7 4-11-1,-3-7-1 0,-11 0-27 1,-3 2-8 0,-14-1-1 1,0 4 2-5,-7 1-1 4,-13 5-1 1,6 3 1-2,-11 2-1 0,-2 0 0 1,3 0 0 0,3 7 0 0,-3 11-1-1,3 2 0 1,0 5-1 4,4 1 1 5,10 2 0-16,7-4 1-1,10 4-1 16,4 0 1-16,0 2 0 16,3 0 0-15,4 6 1 15,10 5 0-15,-17-1 0 0,17 5 0 14,1 0-1-14,-5 3 1 14,-3-1 0-14,15-1-1 15,-12-1 0-16,4-1 1 17,8-8-1-17,-1 3 1 16,0-6 0-15,7 2 5 15,0-2-5-15,0-1 6-1,0-2-5 16,7 0 7-16,6-1-2 16,12-5 3-15,2-2 11 15,11 1 6-15,0-2-5 15,7-3 3-15,14 2-10-1,0-3-4 16,10 1-2-16,-3 2-8 16,0-2 0-16,3-1 0 17,-3 1 0-17,3-3 0 16,-10 2 5-15,7-4-6 15,3 3 0-15,-4-6 1-1,12-1 0 16,-5-4-1-15,11 0 2 15,-10-1-1-16,10-3 0 16,-7 1 0-15,4-2 0 15,-11 0-1-15,4 0 0-1,-4 0 1 16,-3 0-1-15,3-2 1 14,-10-13 0-14,-8 1 0 15,1-7 8-16,0 1-8 17,-7-5-1-17,-7 0-1 16,0-3-6-15,-3-2 7-1,3-1-2 16,0-1-4-15,0-1 6 15,-10-2 0-16,3 2-1 17,0-5 1-17,-10 3-2 17,3 0 1-16,-10 2-6-1,0-3-7 15,0 4 13-15,3 1-5 17,-10 2 5-17,-7-4 1 16,0 3 0-15,0-3-1 15,0-5 1-16,-24-2 0 16,-11-6 3-15,-10-8-3-1,-24-9 0 16,-11-5 2-16,-10-4 4 22,-14 10-5-22,-3 7 32 0,10 11 1 12,11 11-7 5,-4 14-9-17,7 3-5 0,17 6-11 16,-3 3-2-16,10 1-16 17,-31 6-98-16,14 0-128 14,10 0-521-14</inkml:trace>
    </iact:actionData>
  </iact:action>
  <iact:action type="add" startTime="68188">
    <iact:property name="dataType"/>
    <iact:actionData xml:id="d3">
      <inkml:trace xmlns:inkml="http://www.w3.org/2003/InkML" xml:id="stk3" contextRef="#ctx0" brushRef="#br0">18348 9204 1193 0,'0'0'305'7,"0"0"-201"-1,0 0 22 4,0 0-44-4,0 0-42 3,0 0 60-4,0 0 16 2,0 155 22 1,0-102-46 1,0 1-18-3,0 3-50 2,-17 1-13 1,10-2-10-2,0-4-1-2,0-10-52 4,0-6-111-1,7-18-97 0,0-11-133-1,0-7-356-7</inkml:trace>
    </iact:actionData>
  </iact:action>
  <iact:action type="add" startTime="68586">
    <iact:property name="dataType"/>
    <iact:actionData xml:id="d4">
      <inkml:trace xmlns:inkml="http://www.w3.org/2003/InkML" xml:id="stk4" contextRef="#ctx0" brushRef="#br0">18317 9114 578 0,'0'0'272'8,"0"0"-116"-4,0 0 53 4,0 0-30 0,0 0-84 1,0 0-90-4,0 0 8 4,7-29-7-2,24 29 17 1,7 0 26 1,0 0 18-4,-3 0-35 4,3 2 5 3,0 16 21-4,0 2-27-7,-17 2-9 8,-7 3-21-2,-14 7 5-1,0 3 31 4,-7 3 35-4,-31 3-31 4,-4 0-27-4,-13-6-14 14,3-4-35-20,-7-12-70 17,0-8-125-16,14-11-402-1</inkml:trace>
    </iact:actionData>
  </iact:action>
  <iact:action type="add" startTime="69502">
    <iact:property name="dataType"/>
    <iact:actionData xml:id="d5">
      <inkml:trace xmlns:inkml="http://www.w3.org/2003/InkML" xml:id="stk5" contextRef="#ctx0" brushRef="#br0">17528 10079 580 0,'0'0'366'9,"0"0"-220"-6,0 0 9 6,0 0 29-1,0 0-62-1,0 0-60-1,0 0 2 2,0 0 32 1,0 0 2-1,0 0-16 0,21 0-20-3,17 0 45 3,7 0 17 1,21 0-31-3,10 4-18 2,14-4-26 0,14 0-3-1,6 0-11-1,5 0-16 4,2 0-3-3,11 0 10 4,4 0 0-2,-4 0-9-7,0 0-11 13,-10 1-5-14,-15 2 5 18,-13 1-6-15,-21 1-11-4,-24-1-36 9,-17 1-41 8,-21 0-93-17,-7 8-110 19,-7-3-289-18,-21-1-265-1</inkml:trace>
    </iact:actionData>
  </iact:action>
  <iact:action type="add" startTime="70183">
    <iact:property name="dataType"/>
    <iact:actionData xml:id="d6">
      <inkml:trace xmlns:inkml="http://www.w3.org/2003/InkML" xml:id="stk6" contextRef="#ctx0" brushRef="#br0">17878 10432 373 0,'0'0'731'7,"0"0"-535"2,0 0-66-2,0 0 22-1,0 0-27 3,0 0-67-1,0 0-37 0,0 11 21-1,0 13 112 0,0 8 10 3,0 9-32-4,-14 7-66 0,7 0-35 3,-3-3-19-1,-4 1-10-2,7-6-2 1,7-7-64 1,-7-8-113 0,7-10-98 0,0-5-105-2,7-10-380-5</inkml:trace>
    </iact:actionData>
  </iact:action>
  <iact:action type="add" startTime="74215">
    <iact:property name="dataType"/>
    <iact:actionData xml:id="d7">
      <inkml:trace xmlns:inkml="http://www.w3.org/2003/InkML" xml:id="stk7" contextRef="#ctx0" brushRef="#br0">18193 10673 530 0,'0'0'384'8,"0"0"-212"-1,0 0-79 2,0 0 41-3,0 0-36 2,0 0-32 0,0 0 4 0,-11 4 58 0,11-4-4-2,0 0-34 1,11 0-19 2,2 4 42-4,8 1 15 4,10 3-48-1,1-2-30 0,2-2-32-2,-3 1-6 3,0-5-12-2,-3 0-51 2,-4 0-79-4,-3 0-57 3,-7 0-157 0,3 0-337-7</inkml:trace>
    </iact:actionData>
  </iact:action>
  <iact:action type="add" startTime="74675">
    <iact:property name="dataType"/>
    <iact:actionData xml:id="d8">
      <inkml:trace xmlns:inkml="http://www.w3.org/2003/InkML" xml:id="stk8" contextRef="#ctx0" brushRef="#br0">18923 10601 755 0,'0'0'693'6,"0"0"-559"7,0 0-93-10,0 0 64 3,0 0 72 3,0 0-82-2,0 131-34 2,0-89 7 8,-18 3-18-17,12 1-25 16,-1 2-16-15,0-5-9 16,7-6-47-16,0-1-77-1,-7-11-129 15,7-4-292-14,0-18-234-1</inkml:trace>
    </iact:actionData>
  </iact:action>
  <iact:action type="add" startTime="75027">
    <iact:property name="dataType"/>
    <iact:actionData xml:id="d9">
      <inkml:trace xmlns:inkml="http://www.w3.org/2003/InkML" xml:id="stk9" contextRef="#ctx0" brushRef="#br0">18864 10548 990 0,'0'0'353'5,"0"0"-236"3,0 0-54 1,0 0 11-1,0 0-40-3,0 0-14 4,0 0 8-1,176-60 23 0,-138 60 10-1,7 0-11 0,-6 0-9 3,-1 0 3-4,-18 15 19 0,-6 3-29 2,-7-1-14 0,-7 2 15 0,-7 7 61 0,-27 4-42-1,-11 0-42 0,0 0-12 2,-18-3-94-3,-9-14-103 0,20-7-298 3,7-6-498-9</inkml:trace>
    </iact:actionData>
  </iact:action>
  <iact:action type="add" startTime="78582">
    <iact:property name="dataType"/>
    <iact:actionData xml:id="d10">
      <inkml:trace xmlns:inkml="http://www.w3.org/2003/InkML" xml:id="stk10" contextRef="#ctx0" brushRef="#br0">19878 10004 1523 0,'0'0'593'7,"0"0"-534"1,0 0 5-2,0 0 35 3,0 0-71-2,176-43-28 1,-131 40-19-2,-7 3-57 1,-13 0-92 2,-5 0-192 0,-20 8-463-8</inkml:trace>
    </iact:actionData>
  </iact:action>
  <iact:action type="add" startTime="78816">
    <iact:property name="dataType"/>
    <iact:actionData xml:id="d11">
      <inkml:trace xmlns:inkml="http://www.w3.org/2003/InkML" xml:id="stk11" contextRef="#ctx0" brushRef="#br0">19684 10434 1493 0,'0'0'328'6,"0"0"-301"3,0 0 9-4,176-13-36 4,-54 8-123-3,-26 3-238 6,-12 0-415-11</inkml:trace>
    </iact:actionData>
  </iact:action>
  <iact:action type="add" startTime="79027">
    <iact:property name="dataType"/>
    <iact:actionData xml:id="d12">
      <inkml:trace xmlns:inkml="http://www.w3.org/2003/InkML" xml:id="stk12" contextRef="#ctx0" brushRef="#br0">20795 10145 1640 0,'0'0'500'3,"0"0"-321"5,0 0-15 1,0 0-91-2,0 0-55 0,-156-5-17 0,111 29-1 3,7 9 0-4,0 3-2 0,17 4-7 2,11-2 2 0,10 0-17 0,0-3 3-2,17-3-8 2,21-4 5 0,7-10 2 0,-3-8-11-2,20-10-6 5,-17 0 8-6,0 0 3 4,-17-24 13-3,-4-8-33 1,-3-3-72 2,-15-7-24-2,-6-1-39 0,0-20-104 0,-13 10-114 3,-12 7-586-9</inkml:trace>
    </iact:actionData>
  </iact:action>
  <iact:action type="add" startTime="79441">
    <iact:property name="dataType"/>
    <iact:actionData xml:id="d13">
      <inkml:trace xmlns:inkml="http://www.w3.org/2003/InkML" xml:id="stk13" contextRef="#ctx0" brushRef="#br0">21705 9457 1088 0,'0'0'608'3,"0"0"-534"4,0 0-29 3,0 0 8-4,0 0 73 4,7 139-7-5,-7-63-20 2,0 10-11 1,0 14-17 0,0 6-41 0,0-1-11-2,0-1-8 3,0-17-10-2,0-13 5 2,0-19-6-4,0-18 0 2,0-10-1 3,0-15-34-4,0-12-14 0,0 0 31 3,0-12 9-2,-14-21-52 1,-10-11 29 1,-4-3 11-4,-17-1-39 4,0 3 11-2,-7 10 15-1,0 12 22 2,-10 13 12 0,17 10 6 0,-7 0 8-2,17 19 7 4,-3 12 7 10,7 4 30-17,0 3 12-3,17 0-15 5,14 2-15 4,0-2-1-1,0-2-14-3,31-4-3 3,7-2 0 0,14-5-2 0,7-2-13 1,14-8-7-2,3-5-71 6,0-5-92 4,21-5-149-16,-24 0-309-1,-21-15-405 0</inkml:trace>
    </iact:actionData>
  </iact:action>
  <iact:action type="add" startTime="79971">
    <iact:property name="dataType"/>
    <iact:actionData xml:id="d14">
      <inkml:trace xmlns:inkml="http://www.w3.org/2003/InkML" xml:id="stk14" contextRef="#ctx0" brushRef="#br0">22539 9546 1007 0,'0'0'1031'7,"0"0"-849"0,0 0-146 2,0 0 103-2,-28 145-25-1,11-61-66 2,3 17-8 0,-7 9 0 0,11 4-4-2,3-9-19 1,7-9-16 1,0-16 7 1,0-17-7-3,0-18-1 3,7-11-19-3,10-14-14 2,-17-12-24-1,7-8-5 0,0 0 26 1,-7-28-11 0,0-11-28 0,-7-6 21-2,-31-5 24 4,-14 0 6-4,-14 2 18 1,4 10 6 1,-11 16 17 0,14 17 8 0,4 5 2 9,20 25 10-17,-3 15 22 17,14 5-11-17,17 3-8 16,7 0-12-15,0-5-4 0,24-2-24 14,4-6-6-14,34-8-30 14,-3-7-65-14,45-5-103 15,-14-7-192-15,-14-5-598-1</inkml:trace>
    </iact:actionData>
  </iact:action>
  <iact:action type="add" startTime="80407">
    <iact:property name="dataType"/>
    <iact:actionData xml:id="d15">
      <inkml:trace xmlns:inkml="http://www.w3.org/2003/InkML" xml:id="stk15" contextRef="#ctx0" brushRef="#br0">23272 10334 1674 0,'0'0'565'5,"0"0"-425"3,0 0 12-1,-166-10-48 0,121 10-70 4,0 0-26-6,7 7-8 6,17 6-6-8,1 2-11 5,9-3-20 0,11 3 6 0,0 3-3-2,0-1 2 3,18 10 10-1,16-3 22-1,4 7 7 1,7 1-6-2,-7 3-1 3,-7 3-1-1,-17 2 1-3,-14-2 1 4,0 0 17-1,-14-3-3 3,-31 1-15 5,-17-4-18-15,-11-5-83 15,-55-6-125-15,25-10-356-1,6-11-821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3:21:15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65">
    <iact:property name="dataType"/>
    <iact:actionData xml:id="d0">
      <inkml:trace xmlns:inkml="http://www.w3.org/2003/InkML" xml:id="stk0" contextRef="#ctx0" brushRef="#br0">2310 5010 162 0,'0'0'176'9,"0"0"-58"-2,0 0-63-1,0 0 18 2,0 0 34 0,0 0 25 0,0-33 8-2,0 33 6 2,0 0 4 0,0 0 20 0,0 0-31-1,0 0-21 2,0 0 9-3,0 0-18 4,0 0-23-6,0 0-20 4,0 0-6 0,0 0-24 0,0 8-36-2,0 5 7 2,0 10 1 1,0 11 61-2,0 12-7-1,0 10-9 2,0 9-16 3,0 10-4-4,0 9-17 10,0 6 1-16,0 8-16 15,0 4 1-16,0 1 10 17,0-3-5-16,0-5 3-1,0-9-8 15,0-10 10-14,7-16-6 15,0-7-5-15,-7-13 9 15,7-9 4-15,3-7-7-1,-3-8-6 16,-7-3 0-15,0-7 5 14,7 0-6-14,-7-3 0 15,7-1-1-16,0 1-6 16,0-1 7-15,17 4 2 1,-3 0 7 12,24 0 0 3,7 1 0-17,24-2 0 0,7-2 3 17,4-3 4-16,13 2-15 14,-3-2 8-14,0 0-9 15,0 3 1-15,-11 0 0-1,4-1-1 16,0 3 0-15,0 0 1 14,0 0 0-14,-7-3 28 15,7-2-5-15,-4 0-4 15,-3 0-3-15,1 0-7 0,-1 0-4 16,-4 0-5-16,4-4-1 12,0-1 0-12,-10-3 0 15,3 3 0-15,-17 0-1 14,7 2 1-14,-11 3-2 16,-14 0 1-16,4 0 0-1,0 0 0 15,0 0 0-14,0 0 1 14,7 0 1-14,0 0 0 15,0 0 8-15,3 0-8 15,-13 0 0-15,-4-2 11 14,0-1-4-14,0 1-7 0,-17-1 7 14,10 3-1-14,0-2-7 15,-10 2 2-16,10-2-1 16,-3 2 0-15,3-4 7 15,-3 4-8-15,10-1 1 15,0 1 7-15,0-4-7-1,0 4 0 15,-4 0 0-14,11-1 5 15,-6-2-5-15,-1 0-1 15,0 1 1-15,-4-1 0 14,-3 1 0-13,7 2 1-2,-10-3 4 15,3 3-6-14,0-2 1 15,-3 2 0-16,3-4 0 16,0 3 0-15,-3 1 0 15,10-4 0-15,0 3 0 15,0-1-1-15,-3-2 1-1,10 3-1 15,-14 1-1-14,14 0 0 15,-7 0 0-15,-3 0 1 15,3 0 0-15,0 0 0 15,7 0 0-15,-18 0 1-1,11 0-1 16,-6 0 1-16,-5 0-1 16,4 0 0-15,1 0 0 15,-5 0 0-16,4 0 0 16,1 0 0-15,-5 0 0 15,4 0-1-15,-10 0 0-1,10 0 1 16,0 0 0-15,-3 0 0 14,-4 1 1-14,4 3-1 15,-4-2 0-15,-3-1 0 15,3-1 0-15,-3 4 0-1,3-4 0 15,-3 1 0-14,3 3 0 15,-3-2 0-15,-7 1-1 15,10-1 1-15,-10 1 1 14,0-3-1-14,10 2 0 15,-10 1 0-15,0 0 0-1,3-2 0 16,-3 3 0-15,-7-3 0 14,10 3-1-14,-3-2 1 16,0 0 0-16,-7 1-1 14,10-1 1-14,-3 1 0-1,-7-1-1 16,6-2 1-15,5 0-1 14,-4 3 1-14,-7-3 0 15,10 0 1-15,-10 0-1 15,7 0-1-16,-7 0 0 16,-1 0 1-15,1 0-1-1,4 0 0 16,-4 0-5-15,-7 0 5 17,7 0 0-17,-1 0-7 0,1 0 7 11,-7 0-1-8,7 0 1 2,4 0-5 2,-11 0 6 0,7 0 0 1,-7 0 0-2,7 0 0-1,-7 0-1 2,0 0 1 0,6 0-1-2,-6 0 1 2,7 0-1 0,-7 0 1 0,0 0 0-2,7 0-2 4,-7 0-5-3,11 0 1 2,-4 0-1-5,-7 0 6 4,0 0 0 0,7 0 0 0,-7 0 0 5,0 0 0-12,6 0 1 7,-6 0 0 1,7-3 0-2,-7-2 0-1,7 0 1 5,0 1 0-3,4-5 5-5,-11 0-4 5,7-1 4 0,-7 0-4 7,0-6-2-14,6 2 2 14,-6-4-2-14,7-6 1 15,-7 2 0-15,7-8 0 15,-7 0-1-16,7-8 0 17,-7 1 0-16,11-4 0-1,-11 1 1 15,7-4 0-14,-1-1-1 15,1 0 1-15,0-3-1 14,-7 0 0-14,7 0 0 15,-7 3-1-15,0 0 0 15,0 3-1-15,0 3-5-1,0 5 6 15,0 0 1-14,0 2 1 15,0 1-1-15,0 2-1 15,0-5 0-16,0 5-1 17,0-3 2-16,-7 6 0-1,0-2 0 15,0 2-1-14,1 1-1 15,-1 3 2-15,-4 1 0 15,4 2 0-15,0 1 2 14,7 0-2-13,-13 2 1-2,6-1-1 15,-4 2 1-14,4 1-1 15,7 1 0-15,-7 3-1 14,7 1 2-14,-7 2-1 15,7 2 1-15,-6 0 7 1,6-3 5 12,-7 3-2-13,7 0 7 14,-7 0 3-14,-4 0-8 15,11 1 1-15,0 1-1 4,-7 3-3 2,7 0 4 1,0-2-1-2,0 2-1 2,0 0 5 0,0 0 1 0,-7 0-3-1,7-3-5 0,-6 3-1 3,-1-2-1-4,0-1 1 5,-11-3 0-3,5 4 2 9,-1 0-3-16,-4-2 2 14,-2 0 4-14,-5 4-7-1,-2 0-1 16,-4 0-5-15,-7 0 16 15,3 0 1-15,-10 0-9 15,0 0 1-15,-7 0-1-1,-10 5-8 15,-4 2 0-14,-10 2 1 15,3-2 8-15,4-2 10 15,-11 2 2-15,11-2-1 14,-3 0-4-14,-5 3-7 15,-2-3-4-15,3 0-5 15,-7 0 5-15,10 0-5-1,-10-3 5 15,7 3-4-14,-4-5 5 15,-10 0 5-15,0 0-6 18,0 0-5-18,-6 0 7-1,-1 0-8 13,-7 6 0-13,0 2 1 16,7 1-1-15,-10 1 0 15,-4 1 0-15,14-1 1 15,-7 0 0-15,1-1-1 14,6-1 1-14,0 0 0 15,7-2 0-15,0-5-1-1,7 3 1 15,10-4 1-14,4 0-1 15,-4 0-1-15,4 0-5 15,10 0-6-15,-6 0 10-1,2 0 0 16,-2-4-16-15,6 3 16 14,0-2-5-14,-3 0 5 15,10-2 1-15,0 0-1 15,0-5 0-16,7 3-5 16,0-4 6-15,7 4 0 15,3 2-1-15,-3-1 0-1,7 0 0 16,3 1-8-16,-3-1 0 16,0 1 2-14,-3 0 6 13,9-1 0-14,-6 1 0 15,10 2 0-15,-10-1 0-1,4-1-1 15,2 0 2-14,-9 0-1 15,3 2-1-15,-1 2 1 15,-2-3-8-16,-11 4 7 16,7-1-4-15,7-3 5 15,3 3-9-15,-3-3-2-1,17 3-12 16,-10-3-9-15,10 2-3 14,7 0-14-14,-10 2-17 15,10 0-34-15,7 0-85 15,-14 0-101-15,7 0-475-1,7 4-695 0</inkml:trace>
    </iact:actionData>
  </iact:action>
  <iact:action type="add" startTime="13871">
    <iact:property name="dataType"/>
    <iact:actionData xml:id="d1">
      <inkml:trace xmlns:inkml="http://www.w3.org/2003/InkML" xml:id="stk1" contextRef="#ctx0" brushRef="#br0">8376 5090 5 0,'0'0'184'8,"0"0"-61"0,0 0-14 1,0 0-39-4,0 0 29 3,0 0-19 0,-17-28-17 0,17 27 38-2,0-3-23 4,-7 2 16 6,7 1 26-15,-7-3 9 3,7 3-4 3,0 1-2 1,0 0-23 0,0 0 7 0,0 0-2-2,0 0-22 3,0 0-30-2,0 0 4 2,-7 0 5-4,7 0 4 3,0 0-23 0,-7 0 2 0,7 0-9-2,0 0-14 2,-10 1-13 0,10 17 0 0,-7 8 43 0,-7 11 2-2,7 8-9 4,-7 8-5-4,4 5-15 5,-4 6-13 3,7 0 5-11,-7 7 0 12,4 2 1-13,3-5-1-2,0-2-2 15,0-7-4-13,7-5-3 14,-7-4 2-15,7-6-9 10,-7-3 0-7,7 3 1 12,0-4-1-15,0 6 7 0,0-1-7 12,0 0 7-10,0 3-7 11,0-3 0-11,0-3 0 10,0-4 0-10,0-4 0 10,0-1-1-9,-7-3 1 10,7 2 5-11,-17-2-5-3,17 3-1 13,-7-3 1-10,0-1 0 13,0-7 0-15,7-4-1 13,0-3 0-12,-7-2 0 13,7-7 0-13,0 0 0 12,0-5 0-11,0 3 1-3,0-4 0 6,0 0 12 4,0 0 0-4,0 0-1 0,0 0-1 2,0 0-2 0,0 0-8 0,0 0-1-2,7 0 0 3,14-4 1 5,10 1 24-11,7-6-3 12,14-1 2-14,0-3 2 14,14 1-16-13,3 2-4 13,4 0-5-13,3 2 0-2,-4 3-1 14,4 4 6-12,-3-3 0 14,3 4 3-15,14 0 7 15,-7 0-6-15,4 0 4 14,3 0-8-14,0 0 7 16,7 0-5-16,-7 0-2-1,0 0-6 14,-1 0 1-12,-9 0 5 14,10 0-5-15,-7 0 0 12,0 0-1-10,-10 4 6 10,10 1 0-10,-7-4-5-2,-3 4 10 15,3-2-11-15,3 0 8 15,4-1 14-15,7-2-7 14,0 0-4-14,0 0-1 15,7 0 3-15,0 0-4 15,0 0-3-15,-7-2-5-1,0-4 0 15,-4 1 5-14,-3 4-5 15,-6 1-1-15,-5 0 0 15,-3 0 0-15,-10 0-1 14,-7 0 1-14,7 0 0-1,-7 0 2 16,10 1 11-15,-10 2-4 14,7-1-1-14,0-2-8 15,-7 3 6-15,-7-3-5 15,0 0-1-15,-7 0 1 15,0 3-1-16,-18-3 1 0,-6 0-1 17,4 0 0-16,-5 0 1 14,-6 0 0-14,0 0 0 15,4 0 5-15,-4 0-6 15,0 0 0-12,-1 0 0-4,-6 0 1 12,7 0-1-11,0 0 1 6,0 0 0 1,-7 0-1-2,11 0 1 4,-11 0 1-4,6 0 4 0,-6 0-5 2,0 0 10 0,7-3 11 0,0-5 14-2,-7-2-6 3,14-4-7 8,-3-7-11-16,2-4-6 14,-6-3-5-14,0-4 8 15,11-4-9-15,-12-4-1-1,-6-2 0 16,7-7 0-15,-7-1-1 14,7-3-4-13,-7 1 5 13,0-1-1-14,0-1-4 14,0 7 6-14,0 2-12 15,0 1 6-14,0 2 4-2,0-1-4 15,0 0-1-14,0 0 6 15,7 1-5-15,-7-2 6 15,0 3-1-15,0 2 1 14,0 2-1-14,0 1-1-1,0-1-10 16,0 2 11-15,0-4-1 14,-7 1 1-14,0 3-8 15,0 0 8-15,7 2 0 15,-6 3 1-16,-5 0 0 17,11 2 0-16,-7 4 0-1,7 1 0 15,0 0 1-14,-7 2-1 15,7 4 0-15,-7 0 0 15,7-4 1-15,0 3-1 14,0 1 0-14,-7-1 0 15,7 6 0-14,0-1 0-2,-6 5 1 15,6 3-1-14,-11 3-2 14,11 0 1-14,-7-1 1 15,7 1 6-15,-7-3 6 0,-7-1-6 13,8 1 3-12,-12 0 5 13,4-2 1-13,-6 2-8 13,-5 0-1-14,-6 0-4 14,-3-1 7-14,-4 1-2 15,-14 3 1-15,0 0-7 15,0 2 7-15,-10 0-7-1,10 0 8 16,-7 0 7-16,0 0-8 16,0 0-7-15,-10 0 5 15,3 0-6-14,-17 0 2-2,7 0-1 14,-3 0 0-12,-11 0 5 13,0 0-5-14,-7 0-1 15,0 0 6-15,-7 0-6 14,0 0 2-13,-10 0-1 13,10 0 6-14,0 0-1 15,8 0-5-15,6 0 1-1,0 0-1 15,7 0 0-14,3 2-1 15,4 5 0-15,-7-1 0 15,10-1 1-14,7-3-1-2,-10 1 1 14,11-1-1 3,-5-2 1-16,5 0-1-1,-5 0 1 16,12 0-1-15,-8 0 1 15,4 0 1-16,3 0-2 16,0 0 6-15,0 0-6 15,14 0 0-15,-7-5 0-1,7 3 1 16,7-1-1-15,0-2 1 14,10 2-1-14,-10 1-1 15,7-1 1-16,4 3-1 16,2-2-5-15,-6 2 6 0,10 0-1 14,1-2 1-14,2 2 0 18,4 0 0-18,8-4 1 11,-12 4-2-11,11-1 2 15,-7 1-1-15,1-3 0 15,6 1-1-14,-11 2 1-2,5-3 0 15,-1 3 0-14,-4 0 0 14,5-2 0-14,-1-1-1 15,-4-2 0-15,5 2 0 14,6 1 0-14,-7-1 0 15,3 1 0-15,5-1 0-1,6 1 0 16,-7-1 0-15,7 3 0 4,0 0 0 5,-7 0 0-6,7 0 1 9,0 0 0-10,0 0 1 5,0 0-1-2,-7 0 0 2,7 0 0 1,0 0-6-2,-7 0 5 1,7 0 0-2,0 0-1 3,-10 0 1-2,3 0 0 5,7 0 0-10,-7-2 0 6,7 2 1 0,0 0-1-2,0 0 0 3,0 0-8-2,0 0 8 3,0 0 0-6,0 0-1 4,0 0 1 0,0 0-7 0,0 0 8-2,0 0-1 2,0 0 0 0,0 0-7 0,-7 0 7 2,7 0-5 6,0 0 5-15,-7 0 0 2,7 0 0 5,0 0-11-2,0 0 12 2,-7 0-2 0,7 0-4 0,0 0 5-1,0-2-13 0,0 2 5 3,0-4 3-4,0 3 6 0,0-3-1 2,0 2 1 0,0-3-6 0,-7 3-4-2,-3-3 2 2,-4 1 2 9,7 3-4-16,0 1-5 15,-10-4 1-15,10 4-10 15,0-1 11-15,0 1-2-1,0-4 3 15,0 4 10-14,-3-1 1 15,10 1 1-15,0 0-1 4,0 0 1 5,0 0 0-4,0 0-1 0,0 0 0 2,0 0-5 0,0 0-3 0,0 0 3-2,0 0 0 2,0 0 4 0,0 0-5 1,0 0-1-4,0 0 7 4,0 0-10-2,0 0 4 1,0 0-5-2,0 10-6 2,0 13 16 0,0 6 2 8,0 9 0-15,0 3-2 15,0 1 2-16,0 1 0 16,0-1-1-15,10 2-69 14,-10-7-150-14,-10-10-281 16,-18-23-662-16</inkml:trace>
    </iact:actionData>
  </iact:action>
  <iact:action type="add" startTime="32252">
    <iact:property name="dataType"/>
    <iact:actionData xml:id="d2">
      <inkml:trace xmlns:inkml="http://www.w3.org/2003/InkML" xml:id="stk2" contextRef="#ctx0" brushRef="#br0">12030 7186 173 0,'0'0'362'7,"0"0"-188"1,0 0-95 1,0 0-34-4,0 0-16 5,0 0-21-4,0 0-7 0,0 0 0 2,0 0 8 0,0 0-8 0,0 0 17-2,0 0 13 2,0 0 10 0,0 0-6 0,0 0-5-2,0 0 15 4,0 0 34-4,0 0 7 4,0 0-1-6,0 0-2 4,0 0 10 0,0 0-10 0,0 0-16-1,0 0 3 0,0 0-13 2,0 0-11-2,0 0-15-1,0 0 4 2,0 0-4 0,0 0-2 0,0 0 20-2,0 0 15 2,0 0-1 0,0 0-7 1,0 0 5-4,7 0-17 5,-7 0 4-4,0 0-7 2,0 0-7-2,0 0-1 2,0 0-6 0,0 0-1 0,0 0 4 0,0-2-2-2,0-2-2 3,0-3-4-2,0 0-6 3,7-3-14-6,-7-3 5 4,0 3-1 0,0 0-4 0,0 0-1-2,0 0 8 2,0 0-7 2,0 3-1-4,0-4 0 2,0 4-1-2,0-3 2 2,0 2-2 0,0-2 2-2,0 0-1 2,0-1 5 0,0-1-5 0,0-4-1-2,0 2 2 3,0-3-1-2,0-2 6 3,7 1-5-5,-7 1 7 7,0 2-8 5,0 2 0-16,0 1 9-1,10-1-9 16,-10 3 7-15,0-2-7 14,0-4 1-14,0 2-2 15,0-7 1-15,0 4 0 14,0-6-1-14,0 0 0 15,0 0 0-15,7-1 0-1,-7-2 0 17,0 3 0-16,7 4 0 14,-7-2 1-14,0 4-1 14,7 2 0-14,-7 0 1 15,0 2-1-15,0 3 0-1,0 0 0 15,0 2 1-14,0 3-1 18,0-2 1-18,0-1-1 0,0-2 1 11,0 0-1-8,0 0 1 8,0 0-1-10,0 0 0 13,0-3 1-14,0 5-1 15,0 2 1-15,0-2-1 4,0 0 0 5,0 1 0-4,0-4 0 0,0 4 0 2,0-3-1 0,-7-1 2 0,7 1-1 7,-7 1 0-14,7-1 0 14,0-1 0-14,0 5 0 15,-7-5 0-14,7 0 1 12,0 5-1-12,0-5 0-2,-10 4 1 15,10 1-1-13,0 1-1 13,0 0 1-14,0 3 0 4,0-1 0 5,-7 2 0-4,7 1-1 0,0 0 0 2,0 0 0 0,0 0 0 0,0 0 1-2,0 0 0 2,0 0 0 0,0-4 0 2,0 4-1-6,0 0 0 6,0 0 1-4,0 0-2 2,0 0-5-2,0 0-2 2,0 0-3 0,0 0 2 0,-7 0-7 0,7 0 1-2,-7 0-7 4,7 8 4 7,-7 4 18-16,-10 8 1 1,10 3 1 12,-7 5 0-12,0 3 8 13,-3-3-9-14,3 2 1 14,0-6 0-14,7-1 0 14,-3-5 0-14,3-3-1 16,7-5 1-16,0-5 1-1,0-5-1 15,0 0 5-14,0 0-5 7,0 0 0-1,0 0-1 0,0 0 0 3,0 0-1-4,0 0 1 0,0 0 2 2,0-13 10 0,17-2-5 0,-10-2-1 7,7-6-6-14,0-3 0 14,3 2 0-14,-10-2-6 15,7 2 5-15,-7-3-9 14,0 5 2-14,3 4 7 15,-10 4 0-15,7 1 0-1,0 5-1 17,-7 3 1-16,0 3 0 3,0 2 0 7,7-2-6-6,-7 2 5 6,0 0 1-8,0 0 0 5,0-3 0 0,0 3 1 0,0 0 0 0,0 0-1-2,0 0 0 3,0 0 0-2,0 0-5 0,0 0-2 0,0 0 7 1,0 0-7 0,7 0 7-2,0 0-12 2,3 0 8 0,4 3 5 0,7 9 8-2,3 0-2 5,-3 4 3 5,3 3 4-14,-3 3-11 13,3-3 7-14,-3 3 7 14,-7 1-1-13,17-2 1-2,-17-2 1 15,3-1-7-14,-10-5-1 16,7-3-8-16,-14-5 1 14,6-2 5-14,-6-3 1 1,0 0 3 4,0 0-11 2,0 0-21 0,0-15-110 1,-13-1-255 10,-1 2-697-18</inkml:trace>
    </iact:actionData>
  </iact:action>
  <iact:action type="add" startTime="38575">
    <iact:property name="dataType"/>
    <iact:actionData xml:id="d3">
      <inkml:trace xmlns:inkml="http://www.w3.org/2003/InkML" xml:id="stk3" contextRef="#ctx0" brushRef="#br0">6040 6090 147 0,'0'0'270'6,"0"0"-136"3,0 0-34-3,0 0 21 1,0 0-5 2,0 0-18-4,7 0-29 3,-7 0-5 0,0 0-8 0,0 0 12-2,0 0 5 4,0 0 1-4,0 0 6 4,0 0-9-6,0 0-10 4,0 0-25 0,0 0 4 0,0 0-10-2,0 0 21 2,0 0 5 1,0 0 13-2,0 0 11-1,0 0 6 3,0 0-2-2,0 0-13 1,0 0-4-2,0 0-23 2,0 0-5 0,0 0-8 0,0 0-2 0,0 0-5 0,0 0 0-2,0 0-2 4,0 0 5-4,0 0-3 0,0 0-5 2,0 0-10 0,7 0-8 0,7 0 0-2,3 0 39 3,4 0 30-2,10 0-37 2,7 0-15-4,-10 0 4 3,10 0 7 0,7 0 6 1,7 0-3-4,0 0-4 3,0 0-17 0,0 0-1 2,-7 0-3-4,7 0-6 0,-7 0 1 4,-1 6-2-4,8 6 12 0,0 1-10 3,4-1 8 8,-4-1 20-16,6-6 8 15,-6-3-7-15,7-2-7 15,-7 0 3-15,10 0-3-1,-20 0-15 16,-4 0-2-16,-7 0-6 16,-10 0-1-15,-4 0 0 15,-3 0 0-15,0 0 0 15,3 0-1-15,-3 2 1-1,-7 1 0 16,7 2 2-15,3 0-1 14,4-2 7-13,-7-1 1 13,3 3-8-14,-3-2 9 15,10 2-2-15,-17-3-1 0,7 1-5 13,0-1 4-12,-8 0-5 13,-6-2 7-14,11 4-1 14,-11-4-6-13,0 0 5 1,0 0-5 5,0 0 5 0,0 0-4 1,0 0 8-4,0 0 5 5,0 0 9-4,0 0 6 2,0 0 3-2,0 0 7 2,0 0-2 0,0 0-4 0,0 0-5-1,0 0-10 0,0 0-5 2,0 0-7-2,0 0-5-1,0 0-1 2,0 0 1 0,0 0-1 0,0 0 8-2,0 0 3 2,0 0 8 0,0 0-4 0,0 0-5-2,0 0-5 4,0 0-5-3,0 0 0 0,0 0-1-1,0 0 1 2,0 0-1 0,0 0 0 0,0 0-1-1,0 0 1 0,0 0-1 3,0 0 1-4,0 0 0 0,0 0 0 2,0 0-1 0,0 0 1 0,0 0 0-2,0 0-1 2,0 0 1 0,0 0 0 0,0 0 2-2,0 0-1 4,0 0-1-3,0 0 1 1,0 0 0-3,0 0 0 3,0 0 0 0,0 0 0 0,0 0 0-1,0 0 0 0,0 0-1 2,0 0 1-2,0 0-1-1,0 0 0 2,0 0-1 0,0 0 1 0,0 0 0-2,0 0 0 2,0 0 0 0,0 0 0 0,0 0 1-2,0 0 0 4,0 0-1-2,0 0 0-2,0 0 0 2,0 0 0-2,0 0 0 2,0 0-1 0,0 0 0 0,0 0 1-2,0 0 0 3,0 0 0-2,0 0 0 3,0 0 0-6,0 0 0 4,0 0 0 0,0 0 0 0,0 0 0-2,0 0 1 2,0 0-1 0,0 0 0 0,0 0 0 0,0 0 0-1,0 0 1 2,0 0-1-3,0 0 0 0,0 0 0 2,0 0 0 0,0 0 0 0,0 0 0-2,0 0 0 3,0 0 1-2,0 0-1 3,0 0 0-6,0 0-1 4,0 0 1 0,0 0 0 0,0 0 0-2,0 0 0 2,0 0-1 0,0 0 0 0,0 0 0 0,0 0 0-2,0 0 1 2,0 0-1 0,0 0-14-2,0 0-36 2,0 0-61 0,0 1-78 0,-24 7-105-2,3 0-273 9,-17-2-784-13</inkml:trace>
    </iact:actionData>
  </iact:action>
  <iact:action type="add" startTime="41742">
    <iact:property name="dataType"/>
    <iact:actionData xml:id="d4">
      <inkml:trace xmlns:inkml="http://www.w3.org/2003/InkML" xml:id="stk4" contextRef="#ctx0" brushRef="#br0">6712 7468 398 0,'0'0'307'7,"0"0"-119"1,0 0-36-2,0 0-2 4,0 0 7-4,0 0 4 3,0 0-20-4,0 0 11 3,0 0-21 0,0 0-17 0,0 0 0-2,0 0-18 3,0 0-12-1,0-8-38-1,0-1-24-1,0-5 7 2,0 2-10 0,-7-5 8 0,7 2 7-2,0-6-7 2,0-1-11 1,0-2-15-2,0-3 0-1,0 3 0 4,0-3 9-4,0 3-9 2,0 1 17-2,0-2-9 8,0 2 0-7,0 1 1 10,0-1-3-16,0 3-1-1,0 0-5 16,0-1-1-16,0 2 0 16,0-2 1-15,7 2-1 15,-7 0 1-15,0 0 1 15,0-2-1-15,0-2 1-1,0-1-2 15,0 0 1-14,7 0 0 15,-7 1-1-15,0 0 0 15,6 1 0-15,-6 1 0 14,0 4 0-14,0-3 0 15,0 2-1-15,7 0 1-1,-7 4-2 16,0-2 2-15,0 0 0 15,0 2-1-16,0-2 0 16,0-1 0-15,0 2 0 15,0-3 1-15,0-2-1-1,0 0-7 16,0 0 7-15,0 0-7 14,0 2 7-14,0 3-12 16,0 2 4-17,0 1 3 16,0 1 0-16,0 2 4 16,0-1 1-15,0 0-1-1,0-1-4 16,0 1 6-15,0-3-1 15,0 3 0-16,0 1 1 16,0-5-1-15,0 6 1 16,0-6 0-16,0 1-1-1,0 3-1 15,0-2 2-14,0 4-1 15,-7 1 0-16,7-1 1 16,0 3 0-15,0-2-1 1,0-1 0 12,0 4 1-12,0-4 0 6,0 3-1-2,-6 2 0 4,6 1-5-3,0 2-2 2,0 0-1-5,-7 0-5 4,7 0-2 0,0 0 3 0,0 0 5-2,-7 0-2 2,7 0-2 0,-18 5-5 0,11 4 17 9,-6 7 0-16,-1 1 1 15,-10 4 0-16,10-2 0 16,-10 3 0-15,10 0 1 15,0-3-2-16,-3-1 0 0,3-4 0 17,7-2 0-17,7-5 0 16,-7-4 0-15,7-1 0 15,0-2 1-15,0 0-1 1,0 0 1 6,0 0-1-2,0 0-6 2,0 0 4 0,0 0-9 1,0 0 0-4,0 0-10 5,0-2 21-4,7-7-5 3,0 3 5 2,0-5 1 6,10-1 5-16,-10 0-6-1,7-1 0 16,-7 0 0-16,0 2 0 16,10 3 0-15,-10-1-1 15,0 1 0-15,0 2-6 15,0-3 6-15,-1 5 0-1,12-1 1 15,-11 0 0-14,-7-1-1 15,13 4 0-15,-13-1-1 15,7 3-4-16,-7 0 0 4,0 0 0 2,0 0 6 2,0 0 7 0,0 0-5 0,11 0-2-1,-4 0 1 0,-7 0 5 3,7 0 2-4,6 0 0 0,-6 0 6 7,11 0-8-10,-11 8-6 11,6 2 9-13,1 6-2 17,4 1 9-17,-5 2 13 12,12 4 8-12,-11 3-5 15,-1-3-3-15,12 1-8 15,-19-1-5-15,15 3-10 0,-3-6-5 14,-12-3 0-14,8-1-1 14,-7-6-23-14,-7-10-131 15,0 0-320-15,-7-3-512-1</inkml:trace>
    </iact:actionData>
  </iact:action>
  <iact:action type="add" startTime="51224">
    <iact:property name="dataType"/>
    <iact:actionData xml:id="d5">
      <inkml:trace xmlns:inkml="http://www.w3.org/2003/InkML" xml:id="stk5" contextRef="#ctx0" brushRef="#br0">13566 5793 1380 0,'0'0'530'7,"0"0"-490"3,0 0-29-4,0 0 7 0,0 0-17 2,173 0-1 0,-131 0-46 0,-4 0-34-2,-7 0-76 3,-10 0-96-2,-11 10-142 1,-3 1-183-7</inkml:trace>
    </iact:actionData>
  </iact:action>
  <iact:action type="add" startTime="51459">
    <iact:property name="dataType"/>
    <iact:actionData xml:id="d6">
      <inkml:trace xmlns:inkml="http://www.w3.org/2003/InkML" xml:id="stk6" contextRef="#ctx0" brushRef="#br0">13348 6156 1003 0,'0'0'661'1,"0"0"-622"13,0 0-27-13,0 0 7 15,198 0-19-15,-119 0-29 0,18 0-200 14,-7 0-299-14,-31 0-29 0</inkml:trace>
    </iact:actionData>
  </iact:action>
  <iact:action type="add" startTime="51660">
    <iact:property name="dataType"/>
    <iact:actionData xml:id="d7">
      <inkml:trace xmlns:inkml="http://www.w3.org/2003/InkML" xml:id="stk7" contextRef="#ctx0" brushRef="#br0">14238 6133 1405 0,'0'0'391'1,"0"0"-260"5,0 0 14 2,0 0-82-2,0 0-48 3,-149 46-15-2,118-21-7 3,17 2 6-6,-10 3-8 4,17 3 8 0,7 1-12 0,0 0 7-1,24-3 5 0,14-4-17 1,4-6-29 0,20-14-45 0,-3-7-6-2,-7 0 12 3,-8-7 56-2,-5-21 27-1,-19-5 3 2,-13-9 14 0,-7-3 12 0,0-6-9-2,0 0-3 3,-21 4-14-1,-10 3-46 2,4 10-91 6,-4 9-174-15,10 9-192 15,3 9-143-15</inkml:trace>
    </iact:actionData>
  </iact:action>
  <iact:action type="add" startTime="52043">
    <iact:property name="dataType"/>
    <iact:actionData xml:id="d8">
      <inkml:trace xmlns:inkml="http://www.w3.org/2003/InkML" xml:id="stk8" contextRef="#ctx0" brushRef="#br0">15283 5381 1262 0,'0'0'670'2,"0"0"-456"2,0 0-49 4,0 0-55 0,0 0-79 0,0 0-9-2,0 0 63 3,7 195-14-2,-7-100 13-1,0 9-13 2,-7 12-20 0,7-3-30 0,0-4-15 0,0-10-6-1,0-23-10 0,0-21-44 3,0-20-22-4,7-17-35 0,-7-17 11 2,0-1 46 0,-7-14 14 0,-25-19-96-2,-6-12 58 2,-14-6 47 0,-13-2-5 1,-4 3-17-4,3 12 25 3,7 13 17 0,0 14-5 0,7 11 16-2,14 9 34 2,0 23 14 1,24 8 5-2,-3 8-1 0,17 2-3 0,0-1-26 3,31-7-9-4,14-6-11 0,7-9-3 2,14-12-79 0,3-9-64 0,28-6-120-2,-14-6-256 2,-17-11-340-7</inkml:trace>
    </iact:actionData>
  </iact:action>
  <iact:action type="add" startTime="52592">
    <iact:property name="dataType"/>
    <iact:actionData xml:id="d9">
      <inkml:trace xmlns:inkml="http://www.w3.org/2003/InkML" xml:id="stk9" contextRef="#ctx0" brushRef="#br0">16089 5319 1672 0,'0'0'378'1,"0"0"-277"3,0 0 43 6,-38 149 16-4,24-63-79 4,-3 15-11-6,10 7 13 4,-7 11-10 0,14-2-34 0,0-5-29-2,0-14-2 2,0-14-8 1,0-25 0-2,0-15-21 0,0-20-40 0,7-13-34 1,-7-11 25 0,0 0 28-2,-14-23-7 2,-17-17-50 0,-21-13 63 0,-7-6-14-2,-3 4 7 4,-4 12 43-4,14 16 1 5,0 17 26-8,14 10-5 12,0 10 15-14,10 22 18 15,4 6-13-16,10 5-13 16,14 1-6-15,0-3-10 15,7-4-12-15,31-7-1 15,21-8-25-16,24-9-71 17,42-13-113-16,-4 0-306-1,-17-8-270 0</inkml:trace>
    </iact:actionData>
  </iact:action>
  <iact:action type="add" startTime="52981">
    <iact:property name="dataType"/>
    <iact:actionData xml:id="d10">
      <inkml:trace xmlns:inkml="http://www.w3.org/2003/InkML" xml:id="stk10" contextRef="#ctx0" brushRef="#br0">16521 6104 1532 0,'0'0'484'6,"0"0"-266"2,0 0-64 0,0 0-76 0,0 0-52-2,-148 2-19 2,123 10-4 0,12-2 4 0,6 1-7-2,7-1-5 4,0-3-11-4,0 3-2 4,7 0 0-4,13 5-4 0,4 0 6 2,-3 3 6 0,10 7 10 0,-10 3 0-2,-4 2 1 3,-3 1 14-2,-7-1-3 2,-7-2-3-4,0-4 4 3,-7-1-2 1,-31-3-11 5,-7-5-5-14,-14-12-60 16,-31-11-132-15,7-22-313 15,11-7-857-15</inkml:trace>
    </iact:actionData>
  </iact:action>
  <iact:action type="add" startTime="53643">
    <iact:property name="dataType"/>
    <iact:actionData xml:id="d11">
      <inkml:trace xmlns:inkml="http://www.w3.org/2003/InkML" xml:id="stk11" contextRef="#ctx0" brushRef="#br0">18130 6146 1335 0,'0'0'531'6,"0"0"-483"2,0 0 7-2,0 0 71 4,-7 164-54-4,1-108-49 4,6-2-5-5,-7-1-5 2,7-5-7 1,0-7-5 0,0-13 5-1,0-9-6 0,0-10 0 2,0-9 0-2,0 0 21-1,0-14 20 2,-7-16-24 0,-4-10-17 0,4-11 1-2,0-7 11 2,7-1-12 0,0-2 0 1,0 3-1-4,14 4-7 8,17 12-4 4,7 4-4-16,1 7 15-1,19 4 1 16,1 9 0-15,10 6-34 14,4 7-93-14,38 5-102 15,-14 0-121-15,-14 7-391-1</inkml:trace>
    </iact:actionData>
  </iact:action>
  <iact:action type="add" startTime="53994">
    <iact:property name="dataType"/>
    <iact:actionData xml:id="d12">
      <inkml:trace xmlns:inkml="http://www.w3.org/2003/InkML" xml:id="stk12" contextRef="#ctx0" brushRef="#br0">19162 6158 1328 0,'0'0'399'16,"0"0"-133"-16,0 0-73 7,-167-25-102 1,109 25-32-2,-1 0-39 3,0 13-1-2,7 12 16 3,7 5-3-6,7 3-22 4,14-1-5 1,17 1-5-2,0-3-9-1,7-2-1 2,7-2-26 0,24-7-22 0,14-8-20 0,14-9-8-2,0-2 9 4,-1-7-24-4,5-23-45 0,-18-9-12 2,0-4-6 0,-18-4 53 0,-2 7 107-2,-12 5 4 4,-6 12 113-4,-7 13 69 4,0 5-12-6,0 5-49 4,0 5-45 1,-7 28-30-2,-13 13 4-1,-5 11-4 2,-6 4-6 0,11-2-22 0,6-1-18 0,3-9-13-2,11-9-102 4,11-26-158-4,9-5-366 0,12-9-234-5</inkml:trace>
    </iact:actionData>
  </iact:action>
  <iact:action type="add" startTime="54410">
    <iact:property name="dataType"/>
    <iact:actionData xml:id="d13">
      <inkml:trace xmlns:inkml="http://www.w3.org/2003/InkML" xml:id="stk13" contextRef="#ctx0" brushRef="#br0">19815 5415 783 0,'0'0'1255'17,"0"0"-938"-16,0 0-137 0,0 0-101 9,0 0-53-4,0 134 18 0,-27-28-15 2,-4 37 0 0,-7-1-4 0,3-14-17-2,-3-17-8 3,14-29-43-2,3 4-80 3,-3 10-102-4,3-30-292 1,14-29-404-7</inkml:trace>
    </iact:actionData>
  </iact:action>
  <iact:action type="add" startTime="54611">
    <iact:property name="dataType"/>
    <iact:actionData xml:id="d14">
      <inkml:trace xmlns:inkml="http://www.w3.org/2003/InkML" xml:id="stk14" contextRef="#ctx0" brushRef="#br0">19400 6076 48 0,'0'0'1720'2,"0"0"-1209"2,0 0-338 4,0 0-99 0,0 0-73-1,0 0-1 0,0 0-40 3,125 17-57-4,-49 26-80 0,-10-3-142 2,-14-7-395-7</inkml:trace>
    </iact:actionData>
  </iact:action>
  <iact:action type="add" startTime="54778">
    <iact:property name="dataType"/>
    <iact:actionData xml:id="d15">
      <inkml:trace xmlns:inkml="http://www.w3.org/2003/InkML" xml:id="stk15" contextRef="#ctx0" brushRef="#br0">20027 6446 1600 0,'0'0'664'2,"0"0"-570"12,0 0 17-13,0 0-108 15,0 0-3-15,-45 133-256 1,38-116-406-2</inkml:trace>
    </iact:actionData>
  </iact:action>
  <iact:action type="add" startTime="54925">
    <iact:property name="dataType"/>
    <iact:actionData xml:id="d16">
      <inkml:trace xmlns:inkml="http://www.w3.org/2003/InkML" xml:id="stk16" contextRef="#ctx0" brushRef="#br0">20137 6111 1650 0,'0'0'510'2,"0"0"-459"5,0 0-51-1,0 0-133 1,0 0-104 7,187 38-261-8,-135-18-193-6</inkml:trace>
    </iact:actionData>
  </iact:action>
  <iact:action type="add" startTime="55027">
    <iact:property name="dataType"/>
    <iact:actionData xml:id="d17">
      <inkml:trace xmlns:inkml="http://www.w3.org/2003/InkML" xml:id="stk17" contextRef="#ctx0" brushRef="#br0">20556 6307 212 0,'0'0'1047'5,"0"0"-522"7,0 0-179-10,0 0-71 5,0 0-73 2,0 0-83-4,-156 124-62 3,118-82-35 0,14 6-8 3,17 0-14 6,7-3 0-16,0-1-6 0,38-12-10 14,7-5-3-14,7-14-29 14,0-10-27-14,0-3 8 15,-7-18 0-15,-7-17-3 15,-24-10 2-15,3-9-37 14,-17-6 30-14,0-3-36-1,-10-21-128 16,-4 17-147-15,0 14-466-1</inkml:trace>
    </iact:actionData>
  </iact:action>
  <iact:action type="add" startTime="71051">
    <iact:property name="dataType"/>
    <iact:actionData xml:id="d18">
      <inkml:trace xmlns:inkml="http://www.w3.org/2003/InkML" xml:id="stk18" contextRef="#ctx0" brushRef="#br0">13708 8120 542 0,'0'0'1127'6,"0"0"-810"0,0 0-161 1,0 0-14 2,0 0-3-2,0 0-47-1,14 2-65 2,3-2-17 0,11 0 50 0,3 0 41 0,14-2-28-2,0-5-36 4,-10 2-22-4,20 0-14 4,-20-1-1-6,3 1-87 5,0 5-65-2,-10 0-106 1,-4 0-271-1,-10 0-269-7</inkml:trace>
    </iact:actionData>
  </iact:action>
  <iact:action type="add" startTime="71344">
    <iact:property name="dataType"/>
    <iact:actionData xml:id="d19">
      <inkml:trace xmlns:inkml="http://www.w3.org/2003/InkML" xml:id="stk19" contextRef="#ctx0" brushRef="#br0">13580 8440 588 0,'0'0'1051'17,"0"0"-927"-16,0 0-79 15,0 0 14-15,232 2-59-1,-135-2-136 16,-21-9-607-15</inkml:trace>
    </iact:actionData>
  </iact:action>
  <iact:action type="add" startTime="71951">
    <iact:property name="dataType"/>
    <iact:actionData xml:id="d20">
      <inkml:trace xmlns:inkml="http://www.w3.org/2003/InkML" xml:id="stk20" contextRef="#ctx0" brushRef="#br0">15245 7830 1631 0,'0'0'487'7,"0"0"-424"-1,0 0 43 4,0 0-8-5,0 0-61 2,0 0-19 1,0 0 0 0,186-1 0-2,-103 1-11 2,4 0-5 1,-4 0-1-2,-7 11 0 1,-17 5-1-2,-14 2-8 3,-31 1-16-2,-7 4 1-1,-7 4 5 2,-14 4 18 0,-24 5 7 0,-21-4 7 0,-7 1 9-1,-3-8-8 0,3-3-9 4,7-6 3 9,14-5 0-20,14-5-9 0,17-3 0 16,8-1-1-15,6-2-11 15,0 2-40-15,0 4-17 2,13 7 13 10,8 5 46-12,10 6 10 14,14 10 7-14,14 0 5 15,-7 6 31-15,-7 4-18 15,-7-2-4-16,-17 1-6 16,-21 2 4-15,0 0 2 15,-14 1 20-15,-31-1 22 15,-21-2-24-15,-3-10-22-1,-4-10-8 15,-10-16-9-14,-27-27-123 16,13-23-191-16,14-9-555-1</inkml:trace>
    </iact:actionData>
  </iact:action>
  <iact:action type="add" startTime="73099">
    <iact:property name="dataType"/>
    <iact:actionData xml:id="d21">
      <inkml:trace xmlns:inkml="http://www.w3.org/2003/InkML" xml:id="stk21" contextRef="#ctx0" brushRef="#br0">15670 7252 542 0,'0'0'648'7,"0"0"-485"-1,0 0 8 2,0 0 20 0,0 0-31 0,0 0-48-2,0 0-41 2,7 0 43 0,-7 0 10 0,0 0-31-1,7 0-39 1,0 0-29 1,3 0-4-2,11 0-8-2,10 0-1 3,14 0-12 0,14-4 1 0,7 4-1-2,10 0 0 3,-3 0-7-2,3 0-21 2,7 5-3-4,-11 8 6 3,-2 6 8 0,-5 3 7 1,-6 3-5 0,-7 3 9 8,-7 1 6-17,-14 5-6 17,-3 1 4-16,-11 0 1-1,-10 4 1 16,-7 1 0-15,0 5 11 13,-24 0 1-13,-18 8-3 15,-13-1 1-15,-11 4 2 15,-10-3-2-15,3-5 8 15,15-6 1-15,6-8-2-1,14-12-17 15,13-7 2-14,12-7-2 15,13-3-6-15,0 2-25 15,0 1-24-16,13 9 18 17,19 9 27-16,-1 9 10-1,10 11 1 15,-3 4-1-14,7 6 0 15,-7 3 0-16,-7 4 0 16,-10 3 0-15,-7 1 0 15,-14 6 0-15,0 4 6 15,-14-2-4-15,-24 2 12 0,-7-4-12 13,-7-6 5-13,-7-12 5 15,8-12 0-15,6-15-3 15,0-14 6-15,7-9-14 15,10-5 1-15,4 0-2 0,10 0-14 13,7 0-2-13,0 0 7 15,7 4-4-16,0 13-24 17,0 7 19-17,-10 11 11 16,3 11 7-15,0 9 0 15,-7 9 8-15,-3 9 0-1,-11 11-7 15,-3 3 0-14,-14 4 19 15,-7 2-9-15,-14-4 12 15,-17-9 15-15,-7-4 17 15,-7-13 18-15,-7-13 13-1,1-17-13 15,-1-19-28-14,7-14-24 15,7-10-15-15,14-27-6 15,17-12-18-16,14-6-54 16,24-5-29-15,4 0-31 15,17-1-2-15,0 5-16-1,0 11 42 16,0 10 34-15,0 10 74 14,0 4 0-14,-21 4 30 15,-17 2 13-15,-21 0-24 15,-10 3 7-15,-17 1 13-1,-15 3-8 15,-3 0-6-14,-13-6 7 18,-32-13 1-19,-31-32-22 14,-28-41 1-14,-10-34-1 16,32-20-11-15,44-7-2 15,45 12 1-15,38 4-19-1,21 21 20 16,17 21-2-15,21 23-9 14,0-1 2-14,7-14-11 15,45-14 20-15,38-24 0 15,73-8 0-15,62-8 0 15,20 20 0-16,-44 41-8 0,-52 37-39 16,-66 37-40-15,-17 14 7 15,3 0 25-15,-10 0-12 15,-8 20-1-15,-26 10 31-1,-12 5 37 15,-13 5 34-14,0 3 17 15,-13 3 4-15,-12-6-2 15,5-5-3-16,2-9-9 16,11-16 0-15,7-10 36 15,0 0-43-15,25-25-5 0,27-21 1 14,20-11-15-14,18-11-15 15,14 1-14-16,10 5-36 16,4 12-33-15,3 10-34 15,4 8 61-15,-11 15-13 0,-4 10-20 14,-6 7-3-14,-21 2-3 14,0 24-53-14,-3 14-39 15,-18-5-100-15,-10-5-272-1</inkml:trace>
    </iact:actionData>
  </iact:action>
  <iact:action type="add" startTime="94832">
    <iact:property name="dataType"/>
    <iact:actionData xml:id="d22">
      <inkml:trace xmlns:inkml="http://www.w3.org/2003/InkML" xml:id="stk22" contextRef="#ctx0" brushRef="#br0">4719 7697 393 0,'0'0'536'6,"0"0"-353"2,0 0-86-2,0 0 22 3,6 0-16-2,-6 0-38 1,0 0-10-2,0 0 17 2,0 0 25 0,0 0-7 1,0 0-13-4,0 0-5 3,0 0 5 0,0 0 10 0,0 0 0-2,0 0-7 2,0 0-3 0,0 0-9 0,0-11-1 0,0-6-33-2,0-6-15 4,0-4-1-4,11-3-9 3,-11-3-1-4,0-2-2 5,0 0 0-4,0-3-5 2,0-2 0 0,0-3 0 1,0-2 0 8,0-5-1-17,7 1 0 2,-7 1 0 19,0 1 0-20,0 1 0 8,0 3 0-8,0 2 1 15,0 6-1-15,0 1 0 14,0 6 2-14,0 3-1 15,0 2 5-15,0 1-6 15,0 1 1-14,0-2-1-2,-7 5 0 14,7 1 0-12,-11 5 0 13,5 2 0-14,6 2 3 15,0 0-2-15,-7 4 5 14,7-1-4-13,0 1-1-1,0 4-1 13,0-1 1-12,0 1 0 3,0-4-1 4,0 4 1-2,0 0-1-1,-7 0 0 4,7 0-1 1,0 0-8-6,-7 0-2-1,0 0 0 5,-10 9 10-2,3 8-7 1,-7 6 8 9,-10 5-1-16,7-1-1 15,3 4 1-15,0-4 1 14,4-1-1-14,3-4 0 0,7-8 0 14,0-3 0-14,7-3 1 15,0-8-1-15,0 0 0 4,0 0 1 1,0 0 1 4,0 0-1-4,0-14-1 4,0-8-13-4,14-8-3 0,7 0 3 11,-4-3-4-15,-3 0-4 13,7 6 0-14,-4-1 5 14,-3 2 0-13,0 2 3 13,3 3 5-14,-10 3 2-1,0 5 7 15,0 4 1-13,-7 4 0 13,0 3 7-13,0 2-7 2,0-3 5 4,0 3 5 0,0 0-1-2,0 0-1 3,0 0 0-2,0 0-8-1,0 0-1 2,7 8-12 0,17 15 12 0,-3 5 39 1,10 8-7 8,7 5 19-16,-4-1-21 15,4-4-17-15,-6-4-7-1,-12-6-5 16,5-4-1-12,-5-2-12 9,-13-4-87-12,-7-6-219 15,0-10-847-15</inkml:trace>
    </iact:actionData>
  </iact:action>
  <iact:action type="add" startTime="96679">
    <iact:property name="dataType"/>
    <iact:actionData xml:id="d23">
      <inkml:trace xmlns:inkml="http://www.w3.org/2003/InkML" xml:id="stk23" contextRef="#ctx0" brushRef="#br0">10089 8002 438 0,'0'0'776'7,"0"0"-583"-1,0 0-97 3,0 0-2-1,0 0 8-3,0 0-41 5,0 0-14-4,10 0 56 4,-10 0 30-6,0 0-10 4,0 0-24 0,0 0-14 0,0 0-10-2,0 0-3 2,0 0-10 1,0 0-1-2,0-2-3 2,0-11-6-4,0-4-29 4,7-10-7-2,0-5-8-1,0-9-8 2,0 0 7 0,-7-8-6 0,7-4 0-1,-7 1 0 2,0-6 5 3,0-3-6-7,0 3 0 7,0 3 0-9,0 1 0 11,0 9 0-10,0 5-1 8,0 2 1-7,0 6-1-5,0 5 0 12,0-2 0-7,7 7 0 7,-7-1 1-8,0 3 0 15,0 2 0-18,0 1 1-1,0 2 0 9,0 5 0-4,0 2 5 7,0 5 3-8,0 1-3 2,0 2 2 4,0 0-8-4,-7 0 0 0,-7 0-6 2,-24 18-2 2,0 7-1 6,-14 10 3-11,0 5 6-5,0 3 0 12,7 3 0-7,0-6 0 7,17-7-1-8,4-10 0 9,10-9 0-10,14-9 0 10,0-5 1-9,0 0 0-3,0-5-6 7,21-20-7 0,17-15 12 4,14-5-1-8,0-6-7 9,0 0-24-9,-7 6 3 9,-7 5 4-11,-7 8 6 13,-3 6 5-11,-11 7 5-4,-10 5 10 14,7 9-1-11,-14 2-9 12,7 3-2-13,0 0-8 10,17 16 20-8,-3 14 14 9,17 8 11-9,0 8 17-4,-7 3-8 13,4 2-9-10,3-3-15 11,0-7-10-11,-7-10-73 11,-17-10-124-11,0-10-377 9,-14-11-990-8</inkml:trace>
    </iact:actionData>
  </iact:action>
  <iact:action type="add" startTime="100981">
    <iact:property name="dataType"/>
    <iact:actionData xml:id="d24">
      <inkml:trace xmlns:inkml="http://www.w3.org/2003/InkML" xml:id="stk24" contextRef="#ctx0" brushRef="#br0">6466 8571 1048 0,'0'0'290'6,"0"0"-208"2,0 0-38-1,0 0 33 1,0 0-3-2,0 0-22 3,0 0 42 0,0 0 61-2,0-7-9-2,0-3-50 4,7-6-34-2,-7 2-3 1,7-2-6-2,-7-5-14 2,7-1-11 0,10-3-6 0,-10-3-5-1,7-5-4 0,-7 1-6 3,7-7-1-4,-4-1 3 0,4-1 0 3,-7-3 3 4,0 2 1 4,0 1-4-16,-7-2-8-1,10-3 15 16,-10 5-10-15,0-8-5 14,0 4 0-14,0-2-1 14,0 1 1-14,0-2 0 15,0 5 1-15,-10-3-1-1,3 5 9 15,0-5-10-13,0 3 0 14,7 0-1-16,0 3-1 16,0 0 1-15,0 4 0 15,0-1 1-15,-7 2 0 0,7-2 0 13,-7 2 0-13,7-2 0 15,0-1 0-15,0 5 0 15,0 0 0-15,0 3-1 14,0 1-5-14,0-1 6 15,0 2 0-15,0 0 1-1,0 2 6 16,0 1-6-14,0 2-1 12,0 1 0-13,0 2 0 15,0 2-1-14,0 0-5 12,0 4 4-12,-10 1 2 14,10 3 1-15,-7 0-1-1,0-1 1 15,7 2 0-14,-7 0 0 14,7 3 6-14,-7 1-6 15,7 2 5-15,-7-2 0 16,7 2 0-16,0-2-4-1,0-1-1 14,-7 5 1-12,7-5 5 3,0 1 1 5,-10-2-1 7,10 2 4-16,-7 0-3 14,7-1 1-14,0 1 2 15,0 0-5-15,0 3 1-1,0-3 4 7,0 3-1 2,0-3 4 7,-7 2-3-15,7 3 3 3,0 0 2 4,0 0 2 0,0 0 0 0,0 0-2-2,0 0-7 2,0 0-7 0,0 0-1 0,-7 0 0 0,7 0-1-2,-7 0-6 5,0 10 6-6,-17 13 0 7,10 5 7 4,-17 5-1-15,10 4 3 0,-3 1-3 14,3 0 5-14,-3-1-2 15,3-2-8-15,7-7 5 15,4-5-5-15,3-7 0 14,7-10 0-14,0-2 7-1,0-4 4 16,0 0 4-15,0-4-7 6,7-20-9 1,17-9 0 10,4-13 0-18,3-4-12 16,7-3-19-15,-10 1-4 15,-4-2 4-15,7 9-3-1,-17 4 14 15,0 11 13-14,3 8 5 15,-10 12-4-15,-7 5 6 17,7 5-8-17,-7 0-9-1,14 2-3 8,0 26 20-2,17 15 46 10,7 11 13-15,0 8 20 14,-4 3-14-14,4-2-41 15,1-7-12-15,-8-9-12 15,-11-12-70-15,-20-4-171 1,0-13-442 12,0-13-1173-12</inkml:trace>
    </iact:actionData>
  </iact:action>
  <iact:action type="add" startTime="107514">
    <iact:property name="dataType"/>
    <iact:actionData xml:id="d25">
      <inkml:trace xmlns:inkml="http://www.w3.org/2003/InkML" xml:id="stk25" contextRef="#ctx0" brushRef="#br0">11670 8588 628 0,'0'0'305'8,"0"0"-213"1,0 0-45 0,0 0 106-5,0 0 18 4,0 0-52 0,11 0-37 0,-11 0 40-2,0 0 23 2,0 0-19 1,0 0-19-2,0 0 8 1,0 0-16-2,0 0-9 2,0 0-2 0,0 0-19-2,0 0 3 2,0 0 4 0,0 0 13 0,6 0-11-2,-6-10-15 4,0-3-30-4,7-2-21 4,-7-8 3-6,7-4-9 4,0-5-5 0,10-3 8 0,-10-3-1-2,7-5-7 2,0-6 8 2,-7 3-2-4,10-8-1 9,-10 1 3-14,0 3-2 15,0 0 8-15,0 0-7 15,-7 2 1-15,10-1-2 15,-10 4 2-15,7-2-1-1,-7 1-8 16,0 3 0-15,0-2 0 14,0 4 1-14,0 6-1 15,7 1 0-16,-7 5 0 17,0 4 0-16,7 0 0-1,-7 5 1 15,7 0 0-14,-7-3-1 15,0 3 0-15,0-2 0 14,0-1 0-14,7-2 1 15,-7 0-1-15,0-4 0 15,0 5 0-16,0-2 0 2,0 3-1 15,0 1 0-17,0 2 1 14,0-3 0-13,0 3 0 15,0 0 0-15,0 0-1 14,0 5 1-14,0 0-1 0,0-1 0 14,0 2 0-14,0-2 0 15,0 0-5-15,0-3 4 15,0-2-7-15,0 2 8 14,0-3-5-13,0-1 5 13,0 0 0-14,0 0-8 15,0 0 8-16,7 6 0 0,-7-4 0 16,10 4-1-15,-10-1 1 15,0 3 1-15,7 0-1 15,-7 3-5-15,0-1 6-1,0 0-1 16,0 2 1-15,0-1 0 14,0 0 0-14,0 0 0 15,0 1 0-16,0 1 0 16,0 5 0-15,0 0-1 15,0 0 0-15,0 5 1 0,0-3-1 7,0 3 0-2,0 0-1 4,0 0-9-4,0 0 0 0,0 0-1 2,-7 0-1 0,-3 5 1 0,-4 11 6-1,-7 7 6 8,-3 1 0-14,-4 5 0 14,-3 3 1-14,0 1 0 15,3 5 0-15,-3 0 1 14,0-1-1-14,10-2 0 15,1-7 0-15,2-6 0 15,11-9 0-15,7-5-1-1,0-6 1 16,0-2 5-15,0 0 2 7,0-2-7-5,14-19 8 5,10-9-8 5,4-8 0 4,3-2-1-16,0-5-11-1,-3 3-4 15,-4 1-4-14,-3 6 7 15,-14 4 12-15,10 8-1 15,-10 11 0-15,-7 7-1 14,0 5-7-14,7 0-9 15,0 9-12-15,10 17 30-1,-3 18 2 16,7 8 25-15,3 9 3 14,-3 2-8-14,3-6-13 15,-10-1-9-15,0-5-9 15,-14-1-152-15,0-13-207-1,0-12-900 0</inkml:trace>
    </iact:actionData>
  </iact:action>
  <iact:action type="add" startTime="124484">
    <iact:property name="dataType"/>
    <iact:actionData xml:id="d26">
      <inkml:trace xmlns:inkml="http://www.w3.org/2003/InkML" xml:id="stk26" contextRef="#ctx0" brushRef="#br0">16504 7091 907 0,'0'0'844'6,"0"0"-610"0,0 0-31 4,0 0 38-6,0 0-19 4,0 0-101 0,0-27-45 0,-28 49-11-2,-24 27 1 2,-62 52 19 1,-62 65-23-1,-94 91 8-3,-52 49-14 3,-14 15-32 0,8-8-12 1,61-56-11-3,42-41 10 7,70-60-11 4,65-58-24-17,45-47-59 0,24-31-74 16,4-30-101-15,10-23-67 15,0-22-515-15</inkml:trace>
    </iact:actionData>
  </iact:action>
  <iact:action type="add" startTime="124827">
    <iact:property name="dataType"/>
    <iact:actionData xml:id="d27">
      <inkml:trace xmlns:inkml="http://www.w3.org/2003/InkML" xml:id="stk27" contextRef="#ctx0" brushRef="#br0">14542 7007 1994 0,'0'0'333'7,"0"0"-244"1,0 0-45-2,0 0 145 3,142 187 16-1,-35-14-54 1,32 87-12-5,3 46-12 4,-14 14-45 1,-32-18-29-2,-26-46-29 5,-12-33-15 5,-13-31 0-15,-10-54-9-2,-11-40 0 14,-3-37-93-13,3-15-102 17,-10-22-113-17,0-11-249 13,-4-13-468-13</inkml:trace>
    </iact:actionData>
  </iact:action>
  <iact:action type="add" startTime="125577">
    <iact:property name="dataType"/>
    <iact:actionData xml:id="d28">
      <inkml:trace xmlns:inkml="http://www.w3.org/2003/InkML" xml:id="stk28" contextRef="#ctx0" brushRef="#br0">14269 7433 1714 0,'0'0'347'7,"-159"194"-265"1,34-15-48 0,-34 34 50-1,17-5-19 0,17-43-36 3,49-54-13-4,24-40 5 0,25-23 16 2,2-11-2 0,25-19-30 1,7-18-4-2,97-68-1 7,83-108 20-13,97-95-7 15,45-38-6-15,-1 5-1 14,-37 57-6-14,-97 93 0 15,-59 56 6-16,-70 50-6 16,-40 36-1-15,-25 12 1 15,-7 42 0-15,-76 87 41-1,-83 93 108 16,-49 59-76-15,-31 32-11 14,21-16-10-14,45-51-25 15,56-66-14-15,55-69-2 15,41-61-4-15,28-48-7-1,59-21-31 16,90-103-33-16,103-104 36 16,63-59-10-15,7-24 3 15,-25 34-13-15,-89 96 8 14,-66 61 30-13,-66 54 10-2,-48 45 0 15,-21 19 1-14,-14 12 22 15,-73 77 68-15,-100 84 22 15,-59 91-64-15,-37 33-7 17,30-4 12-17,52-49-21-1,90-91-21 13,53-54-11-12,44-51-1 15,14-47-4-16,96-23-77 16,91-104 14-15,104-100-24 15,44-58-6-15,1-12 10 15,-80 62 22-15,-108 96 46-1,-65 60 19 15,-51 48 36-14,-33 22 0 15,-6 11 17-15,-65 84 71 6,-101 100 32 2,-80 90-92 7,-14 33-40-15,22-3 19 15,65-60-8-15,90-86-14-1,55-58-14 16,28-54-7-15,21-44-6 14,82-28-95-14,84-106 16 15,90-93 9-15,35-59-17 15,-18-10 11-15,-87 68 58-1,-89 89 24 15,-56 66 22-14,-41 45 16 15,-21 23 24-15,-21 26 43 15,-86 98-5-15,-69 89-31 15,-25 49-42-15,-3 25-15 15,41-20-3-15,52-40-3-1,49-28-6 15,41-50-15-14,28-34-109 15,31-45-250-16,0-39-1029 0</inkml:trace>
    </iact:actionData>
  </iact:action>
  <iact:action type="add" startTime="135706">
    <iact:property name="dataType"/>
    <iact:actionData xml:id="d29">
      <inkml:trace xmlns:inkml="http://www.w3.org/2003/InkML" xml:id="stk29" contextRef="#ctx0" brushRef="#br0">1954 9511 631 0,'0'0'1112'8,"0"0"-894"2,0 0-123-4,0 0 46 1,0 0-2 0,0 0-76 1,7 0-50 0,0 0 5-2,7 0 22 2,10 0 10 0,3 0-11 1,11 0-23-4,1 0-8 5,6 0-8-4,-11 0 0 2,11 0-28-2,0 0-49 2,-7 0-141 1,-7 0-136-2,-17 0-177 0,-7 0-230-7</inkml:trace>
    </iact:actionData>
  </iact:action>
  <iact:action type="add" startTime="136011">
    <iact:property name="dataType"/>
    <iact:actionData xml:id="d30">
      <inkml:trace xmlns:inkml="http://www.w3.org/2003/InkML" xml:id="stk30" contextRef="#ctx0" brushRef="#br0">1923 9850 854 0,'0'0'874'5,"0"0"-804"6,0 0-61-8,0 0 34 8,148 0 1-8,-71 0-44 11,26-7-68-12,-13-5-233 13,-17 3-396-13</inkml:trace>
    </iact:actionData>
  </iact:action>
  <iact:action type="add" startTime="137098">
    <iact:property name="dataType"/>
    <iact:actionData xml:id="d31">
      <inkml:trace xmlns:inkml="http://www.w3.org/2003/InkML" xml:id="stk31" contextRef="#ctx0" brushRef="#br0">3331 9799 1245 0,'0'0'601'6,"0"0"-525"0,0 0-76 2,0 0-18 0,0 0 18 0,0 0 44-2,0 0 12 2,173 44-20 2,-128-39 1-4,7-5-6 1,7 0-18 0,-14 0-3 1,0-9-10 0,-14-10-7-2,3-7 1 2,-16-4-3 0,-4-5-23 0,-8-3-17-2,-6 3-9 4,0 0 24-4,-13 2 15 2,-25 6-1-1,-14 5-2 9,0 6 7-15,-7 11 15 14,-3 5 3-14,10 10 40 15,0 31-27-15,7 13-15 14,0 17 20-14,10 10 18 0,11 5-12 14,10-3 25-14,14-3 4 15,0-2-7-15,21-11-26 14,31-8-3-14,17-9-3 15,14-12-10-15,4-8-7 15,10-9-97-15,10-14-160 16,-21-5-332-16,-23-2-627-1</inkml:trace>
    </iact:actionData>
  </iact:action>
  <iact:action type="add" startTime="137910">
    <iact:property name="dataType"/>
    <iact:actionData xml:id="d32">
      <inkml:trace xmlns:inkml="http://www.w3.org/2003/InkML" xml:id="stk32" contextRef="#ctx0" brushRef="#br0">4227 9507 195 0,'0'0'1145'5,"0"0"-875"4,0 0-93-3,0 0 6 0,0 0 2 3,0 0-51 7,0 0-75-16,0-50-17 5,-7 10 13 4,0-13-23-2,7-17-8 1,0-15-18-2,0-34-6 3,0 5-1-2,14-6-7 1,7 4-24-2,10 25-17 3,7 2-3 0,7 16-2 8,0 19 31-17,0 10 1 16,0 20 3-14,0 8-15 13,-10 14-1-14,-4 2 2-1,0 10 5 16,-3 20 8-16,-21 8 9 16,3 5 11-15,-10 8 0 15,0 1 8-15,-17 0 6 15,-21 4 3-15,10-5 18-1,-17-4-3 15,14-8-15-14,3-11 2 15,4-11-3-15,17-10 0 15,0-4 11-15,7-3-11 14,-7 0-16-14,7 0 0 1,0 0-47 4,0 0-49 3,0 0-12-2,14 0 49 1,0 0 25-1,3 0-1 1,-3 14 16 0,-7 2 0 3,0 7 13 6,-7 1 6-16,0 4 13-1,-14 5-1 16,-10 0 1-15,-4-1-7 14,-10-1-5-14,0-6-1 15,17-8-26-15,-3-17-114 15,10 0-205-15,7 0-515-1</inkml:trace>
    </iact:actionData>
  </iact:action>
  <iact:action type="add" startTime="138510">
    <iact:property name="dataType"/>
    <iact:actionData xml:id="d33">
      <inkml:trace xmlns:inkml="http://www.w3.org/2003/InkML" xml:id="stk33" contextRef="#ctx0" brushRef="#br0">4840 9182 1348 0,'0'0'320'4,"0"0"-214"6,0 0-30-4,0 0-52 4,0 0-24-6,0 0-1 4,0 0 0 0,-70 91 1 0,64-70-1-2,6-1-9 2,0 0-3 1,0 0-17-2,38-3 14 1,13-1-1-2,15-4-13 2,10-7-80 1,0-5-30-4,-17 0 15 3,-14 0 24 0,-17-7 17 0,-18-5 84-2,-10-7 30 3,0-3 67-2,-10-4-8 3,-11-3-49-6,-17 1-40 4,-28-10-107 0,15 10-102 0,-1 5-287-7</inkml:trace>
    </iact:actionData>
  </iact:action>
  <iact:action type="add" startTime="139371">
    <iact:property name="dataType"/>
    <iact:actionData xml:id="d34">
      <inkml:trace xmlns:inkml="http://www.w3.org/2003/InkML" xml:id="stk34" contextRef="#ctx0" brushRef="#br0">5532 10061 1600 0,'0'0'402'7,"0"0"-295"1,0 0-77 1,0 0-29-4,0 0 32 3,0 0 19 1,142 73 19-2,-84-51 24-1,19-9-30 4,-1 1-34-4,3-11-20 3,-3-3 0-4,-3 0-11 4,-11-23-42-2,-10-7-17 1,-14-7 4-1,-10-3 12 0,-14-5 6 2,-14 0 8-2,0 2 18-1,-28 8 10 3,-24 5-15 8,-24 10 16-17,3 9 0 16,-17 11 14-15,0 5 17 16,7 35 9-16,11 22-4-1,9 13-1 15,19 16-11-14,16 1 15 14,28 4-8-14,0-4-10 15,14-10-5-15,31-6-10 15,13-16-5-16,26-17-1 16,5-15-56-15,8-19-67 16,45-14-78-16,-24-25-277-1,-21-10-316 0</inkml:trace>
    </iact:actionData>
  </iact:action>
  <iact:action type="add" startTime="139880">
    <iact:property name="dataType"/>
    <iact:actionData xml:id="d35">
      <inkml:trace xmlns:inkml="http://www.w3.org/2003/InkML" xml:id="stk35" contextRef="#ctx0" brushRef="#br0">6795 9737 1408 0,'0'0'571'16,"0"0"-451"-15,0 0 39-1,0 0-71 9,0 0-79-3,0 0-9 0,-45-136-6 2,27 65 5 0,5-17 0 0,-1-12-8-2,-4-11-6 9,18 0 8-10,0 5-34 1,0 11-27-2,25 15-34 4,20 13-1 0,0 20 39 0,7 12 8-2,-1 9 24 2,8 13 19 1,0 11 12-2,3 2-6 7,-10 0 6-13,-7 20-8 15,-24 11 9-16,3 6 0 17,-24 8 9-16,0 3 29 14,0 2 25-14,-31 4-6 15,0-6-4-16,-4-3-6 1,-10-5-2 14,7-10 1-14,7-9-15 15,3-9-10-15,-3-6-2 15,11-6-7-16,-5 0-12 16,11 0 0-15,-3-11-15 15,10 4-16-15,7-2 3-1,0 7-13 16,7 2-61-16,17 0 51 16,14 0 19-15,-3 0 3 15,3 7 8-15,-7 15 9 15,-10 0 11-16,-14 8 1 1,3 5 0 14,-10 3 19-13,-17 2 6 13,-4-2-4-14,-10 0-12 15,3-6-9-15,-10-7-52 15,0-9-157-16,7-9-199 16,10-7-403-15</inkml:trace>
    </iact:actionData>
  </iact:action>
  <iact:action type="add" startTime="140472">
    <iact:property name="dataType"/>
    <iact:actionData xml:id="d36">
      <inkml:trace xmlns:inkml="http://www.w3.org/2003/InkML" xml:id="stk36" contextRef="#ctx0" brushRef="#br0">7314 9331 1292 0,'0'0'275'4,"0"0"-176"3,0 0 83 0,0 0-71-1,0 0-74 4,55 147-21-4,-48-118-16 3,-7-2-18-4,0-15-124 3,0-7-447 0,0-5-620-7</inkml:trace>
    </iact:actionData>
  </iact:action>
  <iact:action type="add" startTime="140834">
    <iact:property name="dataType"/>
    <iact:actionData xml:id="d37">
      <inkml:trace xmlns:inkml="http://www.w3.org/2003/InkML" xml:id="stk37" contextRef="#ctx0" brushRef="#br0">8165 9102 768 0,'0'0'1039'3,"0"0"-808"7,0 0-107 6,0 0-46-15,0 0-17-1,-111 143-33 10,66-87-15-3,-7 9-7 9,-7 2-5-15,8-4-1 14,6-6-21-14,0-12-75 15,20-28-139-15,5-13-120 15,13-4-359-15</inkml:trace>
    </iact:actionData>
  </iact:action>
  <iact:action type="add" startTime="141031">
    <iact:property name="dataType"/>
    <iact:actionData xml:id="d38">
      <inkml:trace xmlns:inkml="http://www.w3.org/2003/InkML" xml:id="stk38" contextRef="#ctx0" brushRef="#br0">7764 9205 1185 0,'0'0'340'3,"0"0"-246"3,0 0-5-2,0 0 60 4,0 0-46 0,169 107-49 0,-117-55-30-2,10 31-24 2,-10-12-161 1,-14-10-468-9</inkml:trace>
    </iact:actionData>
  </iact:action>
  <iact:action type="add" startTime="141634">
    <iact:property name="dataType"/>
    <iact:actionData xml:id="d39">
      <inkml:trace xmlns:inkml="http://www.w3.org/2003/InkML" xml:id="stk39" contextRef="#ctx0" brushRef="#br0">8584 10420 789 0,'0'0'694'6,"0"0"-527"0,0 0-24 4,0 0-18-6,0 0-59 4,0 0-43 0,0 0 77 0,76 17-13-1,-42-10-4 0,-3 3 4 2,14 3-38-2,14 1-24-1,-7-7-9 2,17-1-5 0,4-6-11 0,3 0-12-2,-3 0-31 2,-14-19-55 0,-4-8-44 0,-10-5 63-2,-17-4-13 4,-14-3-16-4,-14-3 37 4,0-1 58-6,-21 2 13 5,-24 6 13 3,-14 6 3 5,0 7 9-16,-10 16 23-1,3 6 18 15,-3 10-14-14,10 30-7 15,7 11 6-15,-7 11 20 15,14 5-5-15,7 10-1 14,18 0-8-14,9 4-17 15,11 0 4-15,11-4-7-1,23-5-13 16,29-9-12-15,2-14-12 15,32-13 0-16,7-18-59 19,62-21-118-18,-34-27-322-1,-18-10-888 0</inkml:trace>
    </iact:actionData>
  </iact:action>
  <iact:action type="add" startTime="142591">
    <iact:property name="dataType"/>
    <iact:actionData xml:id="d40">
      <inkml:trace xmlns:inkml="http://www.w3.org/2003/InkML" xml:id="stk40" contextRef="#ctx0" brushRef="#br0">9822 9601 1328 0,'0'0'399'3,"0"0"-227"1,0 0-34 5,0 0-31-2,0 0-91 2,-24-179 5-2,24 106-6-1,0-10-5 2,0-7-9 0,0-9-1 0,0 4 0-2,24 2-9 2,14 7-30 1,-3 10-36-1,17 8-46-3,10 9 34 6,-3 13-5-6,7 12-26 3,-4 12-25-2,-10 15 69 2,-7 7 19 0,-24 0 19 0,3 24 20-1,-24 9 16 0,0 6 55 3,0 1 25-4,-31 5 7 0,-7 5 12 2,-14 3-7 0,0 2-22 0,-7-1-13-2,-3-4-7 2,10-8 15 2,17-12-28 5,11-9-26-14,17-11-11 15,7-10-37-16,0 0-82 16,7 0-68-15,31-5 152 15,-7-7 23-15,11 1 12-1,3 6 0 15,0 5-26-14,-7 0-2 15,-7 16 6-15,-10 11 8 15,-4 3 14-15,-17 7 0 14,0 2 27-13,0-1 21-2,-31-1 15 18,0-4-32-17,-7-5-15 12,3-8-8-12,-3-7-8 15,0-13-54-16,10 0-155 16,11-5-366-15</inkml:trace>
    </iact:actionData>
  </iact:action>
  <iact:action type="add" startTime="143177">
    <iact:property name="dataType"/>
    <iact:actionData xml:id="d41">
      <inkml:trace xmlns:inkml="http://www.w3.org/2003/InkML" xml:id="stk41" contextRef="#ctx0" brushRef="#br0">10469 9314 836 0,'0'0'790'3,"0"0"-677"1,0 0-83 4,0 0 13 0,0 128-24 0,0-74-19-2,0 19-64 4,0-14-204-4,-6-13-550-5</inkml:trace>
    </iact:actionData>
  </iact:action>
  <iact:action type="add" startTime="143743">
    <iact:property name="dataType"/>
    <iact:actionData xml:id="d42">
      <inkml:trace xmlns:inkml="http://www.w3.org/2003/InkML" xml:id="stk42" contextRef="#ctx0" brushRef="#br0">1625 11535 1054 0,'0'0'638'7,"0"0"-568"0,0 0 150-2,246 30 27 3,-39-24-24 0,122-6-37 0,73-3-38-2,85-22-32 3,50-8-30-2,37-1-24 1,73 10-2 0,42 17-24-1,10 7-22 2,-21 23-13 1,-41 26 6 6,-80 12-6-15,-87-1 4 15,-103-2-5-15,-114-12-22-1,-105-11-99 16,-58-17-141-15,-58-13-405 14,-32-5-541-14</inkml:trace>
    </iact:actionData>
  </iact:action>
  <iact:action type="add" startTime="144755">
    <iact:property name="dataType"/>
    <iact:actionData xml:id="d43">
      <inkml:trace xmlns:inkml="http://www.w3.org/2003/InkML" xml:id="stk43" contextRef="#ctx0" brushRef="#br0">3144 13068 1016 0,'0'0'737'8,"0"0"-576"-2,0 0-133 1,0 0-8 2,0 0 94-2,142 31-55-1,-59-28-20 4,14-3 14-4,7 0 37 4,10-22-14-6,-10-4-44 4,-14-10-32 0,-18-5-6 0,-27-1-38-2,-13-1 22 2,-19 1 11 0,-13 2-4 0,-13 4-2 0,-32 10 15-2,-7 12 2 3,-25 11-12-2,-2 3 4-1,-4 17 8 2,-7 29 18 1,7 22-9 7,10 18-2-16,4 15 11 8,17 9 28-2,14 4 3 13,31-6-12-18,7-5-6 0,24-12-4 14,35-18-13-13,24-19-5 13,42-17-9-14,3-25-6 14,7-12-86-14,52-26-27 15,-63-10-114-15,-10-8-401-1</inkml:trace>
    </iact:actionData>
  </iact:action>
  <iact:action type="add" startTime="145392">
    <iact:property name="dataType"/>
    <iact:actionData xml:id="d44">
      <inkml:trace xmlns:inkml="http://www.w3.org/2003/InkML" xml:id="stk44" contextRef="#ctx0" brushRef="#br0">4518 12585 629 0,'0'0'974'3,"0"0"-731"2,0 0-66 2,0 0 11 0,0 0-28 3,0 0-43-4,0 0-43 0,-31-58-45 2,24 16 21 0,-7-11-21 0,0-18-22 1,7-12-6-4,7-16-1 3,0-6-2 1,0 2-13-2,7 7 2 0,14 11-27 1,24 14 5 0,0 10-3 6,14 11-2-13,3 10 11 14,-3 10 1-14,7 9 10 15,-8 16-4-14,-6 5 3 13,-7 15-6-14,-14 21 5 14,-24 12 19-13,-7 6 1-2,0 9 1 15,-20 9 11-13,-25-4-6 13,-7 0 25-14,0-6-1 14,0-12 22-14,14-12-9 15,0-12-25-13,17-12-2-3,4-10 2 14,10-4-18-13,7 0-5 15,0-4-33-15,0-10-82 4,14-5 14 1,24 2 71 4,0 3 33 1,14 5-6 6,-7 8 0-16,0 1 2-1,-7 5 0 16,-18 17 5-15,-6 8 1 14,-14 5 12-13,0 3 4 13,-14 0 5-14,-24 0-5 15,4-6-9-15,-11-4-7 0,0-10-25 13,14-5-124-13,-1-13-131 15,19 0-415-14,13 0-367-2</inkml:trace>
    </iact:actionData>
  </iact:action>
  <iact:action type="add" startTime="145978">
    <iact:property name="dataType"/>
    <iact:actionData xml:id="d45">
      <inkml:trace xmlns:inkml="http://www.w3.org/2003/InkML" xml:id="stk45" contextRef="#ctx0" brushRef="#br0">5248 12255 542 0,'0'0'700'9,"0"0"-507"-4,0 0-9 3,0 0-19 0,0 0-74 0,0 0-74 0,0 0-6-2,-66 43 46 4,42-21 6-4,3 3-15 1,7 3-27 0,7 0-20 1,7-2-1 0,0-3-5-2,0-6-6 3,21-4-24-2,10-11-22 2,-3-2 2-4,3 0 38 3,-10-8 9 0,3-9 8 1,-17-4 25-4,7 2-14 3,-14 1-11 0,0 1-44 0,0 3-52 0,-14-4-31-2,-10 9-142 4,-4-4-391-9</inkml:trace>
    </iact:actionData>
  </iact:action>
  <iact:action type="add" startTime="146844">
    <iact:property name="dataType"/>
    <iact:actionData xml:id="d46">
      <inkml:trace xmlns:inkml="http://www.w3.org/2003/InkML" xml:id="stk46" contextRef="#ctx0" brushRef="#br0">5570 13202 1141 0,'0'0'535'1,"0"0"-487"2,0 0-19 6,0 0 79-2,142 38 29 2,-59-36-45-4,7-2-14 3,-4 0-6 0,4-18-36 0,-7-4-36-2,-17-3-9 2,-21-3-39 0,-14 0 4 0,-17-4 13 0,-14-3 11-1,0 2-10 3,-21 2-1-5,-24 6 31 1,-24 8 0 2,3 11 6 0,-24 6 22 0,11 11 5-2,-4 31 29 3,13 17-4-2,12 16 1 3,13 11 2-6,24 1-5 4,14 2-20 1,7-8 13-1,45-6-22 9,21-10-18-13,51-11-5-3,42-24-4 11,42-28-62-8,-14-2-78 8,-7-55-111-8,-69 1-365 9,-53 5-485-11</inkml:trace>
    </iact:actionData>
  </iact:action>
  <iact:action type="add" startTime="147310">
    <iact:property name="dataType"/>
    <iact:actionData xml:id="d47">
      <inkml:trace xmlns:inkml="http://www.w3.org/2003/InkML" xml:id="stk47" contextRef="#ctx0" brushRef="#br0">6874 12645 1549 0,'0'0'582'3,"0"0"-474"8,0 0-68-8,0 0-35 5,0 0-5 0,-20-136-2 0,20 79 1-1,0-12 2 0,0-9 11 2,0-7-5-2,0-3-1 3,0 4-6-6,13 7-15 4,18 6-20 0,14 13-12 0,7 8-36-1,0 9 5 1,14 13 15 0,-4 16 43-1,-10 12 4 2,-17 0 2-3,-4 21 14 4,-17 15 10-5,-14 13 9 2,0 3 26 1,-21 9 15 0,-17 2 15-1,-14 1-8-1,-7-5 12 4,-10-5 1-3,17-12-31 2,0-12-31 5,14-12-5-11,17-10-1 9,8-8-12-8,13 0-33 11,0-10-67-13,0-13-133-2,27-2 75 15,11 0 108-13,7 5 35 12,0 10-7-11,0 7 2 10,-7 3-3-10,-17 5-10 11,-7 20 28-11,-4 5 5 11,-10 5 19-11,0 4 32-3,-24-2 15 12,-14 1-18-8,10 0-20 11,-3-9-28-13,10 0-21 10,-3-12-153-8,10-6-382 11,7-10-536-13</inkml:trace>
    </iact:actionData>
  </iact:action>
  <iact:action type="add" startTime="147844">
    <iact:property name="dataType"/>
    <iact:actionData xml:id="d48">
      <inkml:trace xmlns:inkml="http://www.w3.org/2003/InkML" xml:id="stk48" contextRef="#ctx0" brushRef="#br0">7383 12486 1352 0,'0'0'597'2,"0"0"-531"5,0 0-18 1,0 0 0 0,0 0-40 1,7 134-8-4,0-103-135 3,-7-12-169 0,0-9-469-7</inkml:trace>
    </iact:actionData>
  </iact:action>
  <iact:action type="add" startTime="148305">
    <iact:property name="dataType"/>
    <iact:actionData xml:id="d49">
      <inkml:trace xmlns:inkml="http://www.w3.org/2003/InkML" xml:id="stk49" contextRef="#ctx0" brushRef="#br0">8075 12278 1000 0,'0'0'547'7,"0"0"-350"0,0 0-30 1,0 0-42 0,0 0-63-2,0 0-16 2,0 0 42 1,-73 81 4-2,35-44-8 1,-7 11-32-2,-7-1-23 4,7 4-19-4,0-5-10 1,7-11-56 1,11-23-120 0,9-9-149-1,4-3-330-6</inkml:trace>
    </iact:actionData>
  </iact:action>
  <iact:action type="add" startTime="148512">
    <iact:property name="dataType"/>
    <iact:actionData xml:id="d50">
      <inkml:trace xmlns:inkml="http://www.w3.org/2003/InkML" xml:id="stk50" contextRef="#ctx0" brushRef="#br0">7712 12282 111 0,'0'0'1463'13,"0"0"-1253"-12,0 0-2 14,0 0-27-15,169 141-100 5,-107-87-44 6,18 19-37 7,-11-12-93-16,-24-14-543-2</inkml:trace>
    </iact:actionData>
  </iact:action>
  <iact:action type="add" startTime="149444">
    <iact:property name="dataType"/>
    <iact:actionData xml:id="d51">
      <inkml:trace xmlns:inkml="http://www.w3.org/2003/InkML" xml:id="stk51" contextRef="#ctx0" brushRef="#br0">5324 8382 1681 0,'0'0'489'2,"0"0"-387"5,0 0-47 1,0 0 18-2,-121 172 23 2,-11-34-39 0,-72 68 59 1,-55 43 4-4,-25 29 9 5,-13 11-29-3,27-15 0 4,24-17-41 5,45-35-7-15,73-68-34 15,56-59-17-15,40-38-1-1,32-30-30 16,0-9-198-15,66-23-270 14,10-27-175-13,0-17-834-2</inkml:trace>
    </iact:actionData>
  </iact:action>
  <iact:action type="add" startTime="150158">
    <iact:property name="dataType"/>
    <iact:actionData xml:id="d52">
      <inkml:trace xmlns:inkml="http://www.w3.org/2003/InkML" xml:id="stk52" contextRef="#ctx0" brushRef="#br0">5556 11517 1288 0,'0'0'363'3,"0"0"-217"1,0 0-64 5,0 0 135-2,-114 171-27 2,3-29-61-4,-62 67-7 3,-42 34 20 0,-30 25-1 0,6 1-17-1,21-14-12 9,10-5-23-15,28-22-34 14,25-24-29-13,51-51-26 12,21-40-23-13,38-39-138 15,0-13-128-15,7-19-341 14,10-12-996-14</inkml:trace>
    </iact:actionData>
  </iact:action>
  <iact:action type="add" startTime="152756">
    <iact:property name="dataType"/>
    <iact:actionData xml:id="d53">
      <inkml:trace xmlns:inkml="http://www.w3.org/2003/InkML" xml:id="stk53" contextRef="#ctx0" brushRef="#br0">8615 8291 62 0,'0'0'793'3,"0"0"-534"3,0 0-120 2,0 0 70-2,0 0-29 4,0 0-6-6,0 0-42 4,0 0 7 0,0 0 2 0,-11 8-13-1,-23 18-39 0,-49 33-9 3,-73 53-33-4,-76 66 35 0,-45 46-12 2,-27 28 12 2,-4 20-7-4,10 10-17 10,8 16-16-15,13-1-16 14,31-23-8-14,45-47-8 15,67-71-10-15,50-58 0 14,57-53-7-14,10-33-40-1,17-12-62 16,0 0-58-15,55-68-157 6,4-7-541 2,0-5-214-8</inkml:trace>
    </iact:actionData>
  </iact:action>
  <iact:action type="add" startTime="154252">
    <iact:property name="dataType"/>
    <iact:actionData xml:id="d54">
      <inkml:trace xmlns:inkml="http://www.w3.org/2003/InkML" xml:id="stk54" contextRef="#ctx0" brushRef="#br0">7978 11683 646 0,'0'0'239'5,"0"0"-122"5,0 0-4-2,0 0 14-1,0 0-51-1,0 0-43 1,0 0 63 1,0-7 81 0,0 4 25-2,0 1-69 2,0-4-22 0,0 5-2 0,0 1-20-2,0 0-8 4,-14 0-8-4,-7 9-9 4,-34 34-14-5,-31 51 5 2,-67 67-21 3,-54 68 26 5,-25 43-3-14,-7 17 10 15,25-5-31-15,27-19 1 15,31-18-9-16,28-35-19 1,45-58-8 14,31-58-1-14,31-47-40 15,14-26-114-15,-10-23-91 15,3 0-291-15,0 0-565-1</inkml:trace>
    </iact:actionData>
  </iact:action>
  <iact:action type="add" startTime="155461">
    <iact:property name="dataType"/>
    <iact:actionData xml:id="d55">
      <inkml:trace xmlns:inkml="http://www.w3.org/2003/InkML" xml:id="stk55" contextRef="#ctx0" brushRef="#br0">11611 11658 1061 0,'0'0'678'2,"0"0"-549"2,0 0 41 4,0 0 1-2,0 0-29 4,0 0-70-4,0 0-35 4,-14 2 11-6,14-2 17 4,0 0-8 0,0 0-15 0,14 0-16-2,11 0-9 2,2 0 10 0,11 5-15 0,0-1-12 0,7-2-14-1,-7 0-120 1,-3 1-83 0,-18 9-273-3,-3-2-239 3,-14 3-387-7</inkml:trace>
    </iact:actionData>
  </iact:action>
  <iact:action type="add" startTime="155746">
    <iact:property name="dataType"/>
    <iact:actionData xml:id="d56">
      <inkml:trace xmlns:inkml="http://www.w3.org/2003/InkML" xml:id="stk56" contextRef="#ctx0" brushRef="#br0">11386 11980 1416 0,'0'0'629'1,"0"0"-550"14,0 0-52-15,0 0 5 16,0 0 26-15,153 9 10 1,-74-8-43 12,4 4-25 3,14 12-123-16,-21-6-202-1,-24 0-584 0</inkml:trace>
    </iact:actionData>
  </iact:action>
  <iact:action type="add" startTime="156330">
    <iact:property name="dataType"/>
    <iact:actionData xml:id="d57">
      <inkml:trace xmlns:inkml="http://www.w3.org/2003/InkML" xml:id="stk57" contextRef="#ctx0" brushRef="#br0">12850 11948 1711 0,'0'0'389'1,"0"0"-289"6,0 0-48 0,0 0-27 1,0 0-16-2,0 0 22 2,0 0 18 0,194 41 28 0,-135-37-12-1,10-4-21 0,-3 0-22 3,-8 0-12-4,5 0-4 0,-18-9 2 2,-4-9-8 0,-10-8-7 0,-6-4-10 0,-12-7-12-2,-13-4-10 2,0-4 21 1,-6 2 12-2,-33 0-1 2,-6 2-7-3,-6 9 4 10,-8 4 1-15,-10 8 9 15,10 11 2-15,7 3 11 15,-7 6 2-15,-3 0 10-1,10 13-7 16,0 15 1-15,0 9-1 14,7 13 1-14,0 8 4 15,10 10-4-15,4 6-3 15,7 6-1-15,10 4-6 14,7 1 8-14,7-7-1 15,7-2 9-15,24-11-5-1,14-9-1 16,21-10-5-16,10-10-1 16,14-10-3-15,14-6-4 15,0-7-6-15,-7-6-53-1,20-5-84 16,-20-2-153-15,-28 0-477-1</inkml:trace>
    </iact:actionData>
  </iact:action>
  <iact:action type="add" startTime="157030">
    <iact:property name="dataType"/>
    <iact:actionData xml:id="d58">
      <inkml:trace xmlns:inkml="http://www.w3.org/2003/InkML" xml:id="stk58" contextRef="#ctx0" brushRef="#br0">13909 11322 1182 0,'0'0'613'1,"0"0"-487"3,0 0 47 4,0 0-52 0,0 0-73 0,0 0-30-2,0 0-9 3,-38-99 13-2,24 54 33 2,14-6 0-4,0-10-12 3,0 1-10 0,0-6-13 0,0 1-19-2,14 3-1 2,10 3-10 0,4 9-35 0,3 5 13 0,0 5 2-2,4 7 17 5,3 3-4-5,0 4-2 10,0 6 12-15,0 8-14 15,-10 8 2-15,3 4 5 15,-17 0 3-16,-1 23 3 2,-13 11 8 13,0 6 0-14,-13 5 38 14,-15 0 10-14,-10 1-3 15,0-4-16-16,-7-9-6 17,14-8-3-17,3-10-10 16,11-7 5-15,3-5 0-1,0-3-5 16,7 0-10-15,7 0-5 15,0 0-26-16,0-5-29 4,7-1-8 4,21 4 22-2,3 2 28 9,14 0 11-14,0 6 6 15,-7 11-8-15,0 8 8 14,-10 5-5-14,-22 3 6 15,1 2 0-15,-7 0 24 15,0 0 7-16,-20-2 1 16,-12 0-6-15,-13-5-3-1,1-8-9 16,2-7-4-15,-3-8-8 15,7-5-2-16,7 0-67 16,10-14-106-15,4-3-140 15,17-1-464-15</inkml:trace>
    </iact:actionData>
  </iact:action>
  <iact:action type="add" startTime="157701">
    <iact:property name="dataType"/>
    <iact:actionData xml:id="d59">
      <inkml:trace xmlns:inkml="http://www.w3.org/2003/InkML" xml:id="stk59" contextRef="#ctx0" brushRef="#br0">14431 11165 590 0,'0'0'290'2,"0"0"6"7,0 0 60-2,0 0-63 1,0 0-103-2,0 0-56 2,0 0 44 0,14 86-37 0,-14-46-65-2,0 2-36 5,0 4-23-6,0-6-17 3,0-7-75-2,0-14-251 2,-7-19-664-7</inkml:trace>
    </iact:actionData>
  </iact:action>
  <iact:action type="add" startTime="158343">
    <iact:property name="dataType"/>
    <iact:actionData xml:id="d60">
      <inkml:trace xmlns:inkml="http://www.w3.org/2003/InkML" xml:id="stk60" contextRef="#ctx0" brushRef="#br0">14193 10191 833 0,'0'0'399'2,"0"0"-208"3,0 0 7 2,0 0-11 1,0 0-85 1,0 0-39-4,0 0 23 5,-7-4 37-4,7 3 4 2,-7-5-27-2,0-5-42 2,-4 1-6 0,-2-2-9 0,-8-2-16 0,-10 0 2-2,-7 0-4 4,-7-2-15-4,-14 4-2 0,-7 2 5 2,-17 4-7 1,-14 5 0-2,-14 1 3-1,-10 0 7 2,-7 9 8 1,-3 18 3 6,3 14 16-14,-28 19 5 15,21 7-27-15,0 8-10 14,0 12-11-14,11 22 0 15,-25 48 0-15,-3 46 0 15,10 24 1-15,38 7-1-1,38-7 7 15,35-14 2-14,24 8-8 15,7-15 7-14,52-11 4 13,31-18-11-14,45-13 9-1,35-8-1 16,55-17 6-15,48-16 2 14,32-20 10-14,31-19 10 15,6-16-13-15,1-14-6 15,-28-11-17-15,-35-10 1 14,-24-18 4-14,-27-15-5 15,-22-33 8-15,-13-42-9-1,-14-39-1 16,-24-36-21-16,-21-32-11 16,-41-17-9-15,-18-7 11 15,-38-11-5-15,-31-12 19-1,-38-18 16 16,-59-14 1-15,-38-7 1 15,-45 6 0-15,-34 21 9 14,-32 21 1-14,-24 31-1 15,-14 31-2-16,7 40-7 17,11 33-1-15,17 39-6-2,27 36-18 14,22 10-79-13,27 43-70 15,55-6-323-15,21-4-719-1</inkml:trace>
    </iact:actionData>
  </iact:action>
  <iact:action type="add" startTime="170574">
    <iact:property name="dataType"/>
    <iact:actionData xml:id="d61">
      <inkml:trace xmlns:inkml="http://www.w3.org/2003/InkML" xml:id="stk61" contextRef="#ctx0" brushRef="#br0">16373 11678 557 0,'0'0'680'7,"0"0"-426"-1,0 0-50 2,0 0-6 0,0 0-34-2,0 0-44 2,0 0-30 0,0 0 12 0,6 0 14-1,-6 0-3 0,0 0-15 3,0 0-22-4,0 0-18 0,0 0-31 2,7 0-21 0,7 0-6 2,10 0-13-6,4 0 12 4,17 0 1 0,7 0 1 1,-7 0-1-2,0 0 0 0,-7 0-42 0,-7 0-46 1,-10 0-30 0,-14 0-57-2,-7 0-130 2,0 0-269 0,0 0-248-7</inkml:trace>
    </iact:actionData>
  </iact:action>
  <iact:action type="add" startTime="170926">
    <iact:property name="dataType"/>
    <iact:actionData xml:id="d62">
      <inkml:trace xmlns:inkml="http://www.w3.org/2003/InkML" xml:id="stk62" contextRef="#ctx0" brushRef="#br0">16283 12012 573 0,'0'0'1121'2,"0"0"-978"16,0 0-96-17,0 0 79-1,0 0-14 10,200 0-67-2,-141 0-42 4,0 0-3-11,10 5-109 15,-24 1-208-15,-24 0-557-1</inkml:trace>
    </iact:actionData>
  </iact:action>
  <iact:action type="add" startTime="173225">
    <iact:property name="dataType"/>
    <iact:actionData xml:id="d63">
      <inkml:trace xmlns:inkml="http://www.w3.org/2003/InkML" xml:id="stk63" contextRef="#ctx0" brushRef="#br0">7227 3837 603 0,'0'0'503'6,"0"0"-376"3,0 0 15-4,0 0 9 3,0 0-63 0,0 0-52-1,0 0-24 0,0-50 50 1,0 40 41 0,0 2-5-1,0 0 47 2,0 1-26-2,-10 1-19 2,-4 0-34-5,7-3-16 4,-7 2-11 0,7 0-4 1,-17-3 4-4,3 2-14 3,-17 0-6 1,7 0-10-2,-14 3-1 0,-7 0-8 0,0 3 12 1,-6 2-3 0,6 0-7-2,-11 0 5 2,11 0-7 1,-6 0 0-2,-1 10 0 0,0 10-1 3,-3 5 1-4,3 6-1 10,0 4 0-16,0 3 0 16,14 2 1-15,0 1 11 15,14-1-10-15,10 0 0 15,4 2-1-16,10 3 2 16,7 4 3-15,0-3-5-1,17 1 1 16,11-5-1-15,10 4 17 16,0-3-1-16,14-6 2 13,0 1-4-13,7-7-1 16,10-4 0-17,4-4-2 0,3-5-1 16,3-1-2-15,11-2-7 14,7 1 0-14,-7 1 0 15,14 1 0-15,-14 1-1 15,0-1 1-14,0-4-1-2,-7-5 0 14,-10-4 0-13,17-5-1 15,-7 0 0-15,7 0-1 15,0 0 2-15,-11-2-1 14,4-4 1-14,0 4-1 16,-10-2-1-16,-4-5-8-1,-3-3 1 15,-7-6 1-14,-7-2 1 14,0-5-2-14,-8-5 8 15,-5 0 1-15,-1-3 0 15,-18 0-1-14,5-2 1-2,-5-3 0 15,-9-8 0-14,-4-3 1 14,-7-10 0-14,-7-6 0 15,-31-10-1-16,-25-9-11 17,-9-9-1-17,-18 1 11 16,-7 3 1-15,-7 9 12-1,7 17 23 16,7 11-21-15,7 18 11 15,-7 9-11-16,-7 10-14 16,7 4 0-15,-7 10-6 0,1 1-6 14,9 0-27-12,-3 1-34 13,0 20-63-15,-24 16-201 12,27-4-386-12,11-3-445-1</inkml:trace>
    </iact:actionData>
  </iact:action>
  <iact:action type="add" startTime="180086">
    <iact:property name="dataType"/>
    <iact:actionData xml:id="d64">
      <inkml:trace xmlns:inkml="http://www.w3.org/2003/InkML" xml:id="stk64" contextRef="#ctx0" brushRef="#br0">17386 11895 1088 0,'0'0'362'7,"0"0"-217"-1,0 0 15 2,0 0-43 0,0 0-74 0,14 0-24-1,-14 0 3 3,0 0 38-5,0 0 18 1,0 0 3 2,0 0-18 0,0 0-10 0,0 0-27-1,7 0-13 2,7 0-6-3,3 3-6 4,4 2 11-6,17 0 7 4,0-3-7 0,7 1-4 0,0-3-7-2,0 0-1 2,0 0 0 0,-10 0-11 0,3-13 2 1,-14-5-4-4,-3 1 7 4,3-3-4-1,-10-3-1-3,-7-3-5 3,-7 2 7 0,0-2-3 0,0-1-20-2,-14 0-15 4,-10 0 8-4,-4 3 8 4,-3 3 21-5,-7 9-3 3,0 4 2 8,-7 8 11-12,3 0 7 9,-13 6 13-8,3 18 10-5,-7 10-15 12,0 6 24-8,1 2 1 9,-5 7-10-9,18 3-12 8,-7 1 4-8,7 0 6 9,18-3 2-10,2 0 7 11,12 1-2-10,13-3-3-4,0-3-10 13,13 0-7-9,26-5 19 8,12-2 9-8,19-3-1 8,9-1-9-9,18-6-14 11,10-4-7-10,-10-3-11-3,-10-3-1 11,-4-7-39 5,-24 0-38-13,-7-4-42-4,-7-7-105 17,-7 0-121-15,-32-12-532-1</inkml:trace>
    </iact:actionData>
  </iact:action>
  <iact:action type="add" startTime="181177">
    <iact:property name="dataType"/>
    <iact:actionData xml:id="d65">
      <inkml:trace xmlns:inkml="http://www.w3.org/2003/InkML" xml:id="stk65" contextRef="#ctx0" brushRef="#br0">18072 10911 358 0,'0'0'609'4,"0"0"-389"3,0 0 63 0,0 0-33 1,0 0-89 0,0 0-51-2,0 0 25 2,0 0 8 0,0 0-19 0,0 0-5-2,0 0-8 5,0 0-27-6,13 0-33 7,12-3-33-10,13 0 16 6,14 1 17 0,-1-1-22 0,8-2-20-1,0 3-8 0,3-3-1 2,-20 3-23-2,-4-2-46 0,-7 3-60 0,-10 1-77 2,-4 0-183-2,-10 0-439-6</inkml:trace>
    </iact:actionData>
  </iact:action>
  <iact:action type="add" startTime="181942">
    <iact:property name="dataType"/>
    <iact:actionData xml:id="d66">
      <inkml:trace xmlns:inkml="http://www.w3.org/2003/InkML" xml:id="stk66" contextRef="#ctx0" brushRef="#br0">18950 11363 147 0,'0'0'638'1,"0"0"-424"5,0 0 1-2,0 0 4 4,0 0-75 0,0 0-33 0,0 0 26-2,11 0-5 3,-11 0 0-2,0 0 8 1,0 0-26-2,0 0-27 4,0-7-50-4,0-8-29 3,0 0-8-4,0-3-26 3,0 1-3 0,0-1 14 0,0 5 6-1,0 4 9 0,0 4 0 2,7 5 0-2,-7 0 0-1,0 0-6 2,0 0-3 0,0 0-5 0,0 0 6-2,0 0 2 2,0 5-18 0,0 12 11 2,-18 3 13-6,12 6 10 7,-8-2 6-6,7 0-5 5,0-7-11-6,-4-7 0 4,11-8-49 0,0-2-44 0,0 0-15-1,11-33-57 0,3-2-453 3,0-2-123-9</inkml:trace>
    </iact:actionData>
  </iact:action>
  <iact:action type="add" startTime="182443">
    <iact:property name="dataType"/>
    <iact:actionData xml:id="d67">
      <inkml:trace xmlns:inkml="http://www.w3.org/2003/InkML" xml:id="stk67" contextRef="#ctx0" brushRef="#br0">19421 10583 322 0,'0'0'558'7,"0"0"-263"0,0 0 17 1,0 0-88 0,0 0-69-2,0 0-32 3,0 0 14-2,0-8-18-1,0 8-33 2,0 18-21 0,0 5 58 0,0 12-5-2,0 6-29 4,0 7-11-4,0 7-39 4,0 4-15-6,0 3-15 4,0-2-8 1,-7-5-1 4,-7-2-28-12,14-10-54 15,-7-5-83-15,7-13-75 15,0-7-263-15,0-16-278-1</inkml:trace>
    </iact:actionData>
  </iact:action>
  <iact:action type="add" startTime="182810">
    <iact:property name="dataType"/>
    <iact:actionData xml:id="d68">
      <inkml:trace xmlns:inkml="http://www.w3.org/2003/InkML" xml:id="stk68" contextRef="#ctx0" brushRef="#br0">20130 10629 1162 0,'0'0'553'14,"0"0"-355"-13,0 0 59 5,0 0-38 3,0 0-115-2,0 0-58 3,0 0-34-4,-76-13 0 0,42 33 21 2,-11 8 22 0,0 4-2 0,0 6-14-2,7 2-10 4,6 5-13-4,12-1-15 3,13 1 1-4,0-2-1 5,7-5-1-2,0-1-6-2,21-4-13 1,17-8-10 8,7-4-4-14,7-10 1 15,-1-7 17-15,-6-4 4 14,7-4 5-14,-14-23 6 14,1-11-1-14,-12-7-30 15,-3-10-27-15,-17-6 3 15,0-2 3-15,-7 3 1-1,0 4 7 16,-14 11 10-15,-3 15-8 14,3 10-69-14,-6 10-59 15,2 7-359-15,4 3-451-1</inkml:trace>
    </iact:actionData>
  </iact:action>
  <iact:action type="add" startTime="183314">
    <iact:property name="dataType"/>
    <iact:actionData xml:id="d69">
      <inkml:trace xmlns:inkml="http://www.w3.org/2003/InkML" xml:id="stk69" contextRef="#ctx0" brushRef="#br0">20615 10648 91 0,'0'0'1264'5,"0"0"-950"4,0 0-111-2,0 0-87 1,0 0-94 0,0 0-22-2,0 0-2 2,76 0 2 2,-55 6 12-4,10-1 11 1,-10 2 4 0,3 0-5 1,-3 3-16 0,-8 3-5-2,-13 0 9 2,11 5 16 0,-11 5-18 1,-11 5 6-4,-9 3 12 5,-18 8-1-4,-7-1 12 4,-7 2 8-5,0-3 6 8,7-4 2 4,7-5-11-17,17-3-16 0,7-8-12 17,4-5-14-16,10-1-3 14,0-3-12-14,0 1 6 15,17 0 8-15,11-2-9 14,10 0-1-13,14 2-58-2,0-4-137 15,24-1-140-14,-11 0-350 15,-2-4-182-15</inkml:trace>
    </iact:actionData>
  </iact:action>
  <iact:action type="add" startTime="183761">
    <iact:property name="dataType"/>
    <iact:actionData xml:id="d70">
      <inkml:trace xmlns:inkml="http://www.w3.org/2003/InkML" xml:id="stk70" contextRef="#ctx0" brushRef="#br0">21407 10886 605 0,'0'0'335'5,"0"0"-74"3,0 0 29-5,0 0-30 5,0 0-86 0,0 0-25 0,0 0-15-2,-31-78-29 2,17 65-25 1,-10 3-34-2,-14-1-25 3,3 6-20-6,-10 3 0 4,0 2-1 1,7 0 0-2,0 2-1-1,11 15 0 2,2 6-5 1,11 0 5-2,14 3-9 1,0 2 10-2,0-3 0 5,7-3 11-6,25 1-2 1,2-8-8 3,4-5 5-2,7-7-6 1,0-3-9-2,0 0-11 3,-7-3 0-2,0-17 5 3,-10-3-10-6,-4-2-12 4,-3-2 16 0,-14 0 20 0,10 5-1-1,-17 4 2 0,0 7 34 2,0 5 16-2,0 6-8 1,0 0-9-2,0 6-33 4,0 21 6-4,0 11 7 0,0 12 26 2,-10 11-7 0,3 4-21 1,0 2-11 6,0 1-43-14,-7 13-135 15,-3-15-367-13,-4-21-784-3</inkml:trace>
    </iact:actionData>
  </iact:action>
  <iact:action type="add" startTime="184830">
    <iact:property name="dataType"/>
    <iact:actionData xml:id="d71">
      <inkml:trace xmlns:inkml="http://www.w3.org/2003/InkML" xml:id="stk71" contextRef="#ctx0" brushRef="#br0">16847 13648 793 0,'0'0'554'8,"0"0"-348"-1,0 0 68-1,0 0-43 2,0 0-70 0,0 0-78 1,0 0-55-4,55 2 22 5,-20 9 47-4,16 1-38 5,5 5-31-8,-4 4-28 5,-7 3-9 0,-4 22-132 0,-3-6-166-2,-20-2-442-5</inkml:trace>
    </iact:actionData>
  </iact:action>
  <iact:action type="add" startTime="185052">
    <iact:property name="dataType"/>
    <iact:actionData xml:id="d72">
      <inkml:trace xmlns:inkml="http://www.w3.org/2003/InkML" xml:id="stk72" contextRef="#ctx0" brushRef="#br0">16871 14021 1835 0,'0'0'258'5,"0"0"-199"0,149 1 55 8,-59 3-51 3,13-4-63-15,19 0-93-1,-36 0-398 17,-24 0-943-16</inkml:trace>
    </iact:actionData>
  </iact:action>
  <iact:action type="add" startTime="198131">
    <iact:property name="dataType"/>
    <iact:actionData xml:id="d73">
      <inkml:trace xmlns:inkml="http://www.w3.org/2003/InkML" xml:id="stk73" contextRef="#ctx0" brushRef="#br0">18840 13584 127 0,'0'0'499'7,"0"0"-394"1,0 0-33 4,0 0 24-9,0 0-43 5,0 0-34 0,7-25-5 0,-7 20 38 0,12 3 51-3,-12-7 33 6,7 4 8-6,-7-4 13 3,0 1-7-2,0 0-32 2,0-1-17 1,0 1 6-4,0 0-17 6,0 0-25-6,-19 3 1 5,12-1-17-6,-16 3-22 8,-11 1-13-8,4 2 4 5,-19 0 0-3,-19 8 6 2,4 14 22 0,-8 11-5-1,-4 8-11 1,12 8-15-1,0 11-8 5,7 9-6-9,8 9 0 12,8-2 0-15,18 1 0 8,23 1-1-1,0-10-7 1,30-5 0 1,35-11 6-4,18-16 1 5,15-17 0-4,15-19 11 4,8 0 2-5,-15-33-13 6,-8-14-3-5,-8-8-26-1,-33-4 12 7,-15-3-7 1,-20 0-1-12,-22-5 10 3,0-4 8 8,-22-6-18-7,-35-2-14 9,0 5-39-13,-18 5-11 4,18 16-7 7,8 18 16 1,19 29-148-12,22 6-153 4,-3 0-462-3</inkml:trace>
    </iact:actionData>
  </iact:action>
  <iact:action type="add" startTime="198947">
    <iact:property name="dataType"/>
    <iact:actionData xml:id="d74">
      <inkml:trace xmlns:inkml="http://www.w3.org/2003/InkML" xml:id="stk74" contextRef="#ctx0" brushRef="#br0">19761 14503 773 0,'0'0'547'7,"0"0"-435"-1,0 0 68-2,0 0-33 7,0 0-84-6,0 0-15 1,0 0 24 3,0 2 57-2,0-2-4 2,0 0-14-4,0 0-19 5,0-11-59-4,0-9-33 4,0-6-18-5,0-5-4 5,0-1-5-5,8 1-4 3,-8 7 3-1,7 5 28 0,-7 9 1 3,0 8-1-4,0 2 0 3,0 0-12-4,0 0-13 7,0 0-9-8,0 8 17 2,0 11 17 3,0 5 33-2,0 1 10 1,-7 4 1-2,-8-8 13 3,7-7-11-2,-3-4-8 3,11-6-7-6,0-4-8 6,-8 0-8-4,8 0-15 4,0-5-44-5,0-26-165 2,0 0-347 3,0 5-296-10</inkml:trace>
    </iact:actionData>
  </iact:action>
  <iact:action type="add" startTime="199482">
    <iact:property name="dataType"/>
    <iact:actionData xml:id="d75">
      <inkml:trace xmlns:inkml="http://www.w3.org/2003/InkML" xml:id="stk75" contextRef="#ctx0" brushRef="#br0">21015 13552 695 0,'0'0'285'12,"0"0"-21"-7,0 0-64 1,0 0-80 1,0 0-33 4,0 0 9-6,0 0 52 2,0-56 11 2,0 48-19-2,0 0-27 2,-8-3-8-5,-10 2-22 7,10-5-13-6,-15 4-25 8,4-1-22-12,-11-3-5 7,-4 4-12 1,-7-1-5-2,-5 3 0 1,-14 4 5-2,3 4 0 6,1 0-6-6,-1 0 2 1,0 17-2-2,8 8 0 3,8 5 0 0,3 8 0-2,4 3 2 3,11 0-1-2,4-2-1 3,12-1-1-6,7-4 0 6,0-8-8-3,26-2 0 6,5-9-1-12,3-3 10 8,15-10 11 1,7-2 1-6,1 0-12 8,0-24-6-8,7-12-20 8,-8-6-20-8,-6-4-21 9,-1-7-19-12,-8-2 3 9,-7 3-3-5,-11 1 20 2,-8 3 38 5,-8 10 26 0,5 10 2-11,-5 6 1 5,-7 11 39 3,0 9 39-3,0 2-3 5,0 0-20-8,-7 5-17 3,-12 25-2 4,-4 21 40-4,-3 13-5 4,-4 17 10-5,-4 13-9 7,3 5 6-6,5 5-7 7,-8 0-26-12,19-2-28 8,0-8-16-2,7-16-2 1,8-14 0-3,0-18-38 1,0-15-69 5,0-15-76-6,23-16-90 5,11-3-296-6,-4-24-214 0</inkml:trace>
    </iact:actionData>
  </iact:action>
  <iact:action type="add" startTime="200347">
    <iact:property name="dataType"/>
    <iact:actionData xml:id="d76">
      <inkml:trace xmlns:inkml="http://www.w3.org/2003/InkML" xml:id="stk76" contextRef="#ctx0" brushRef="#br0">21683 13507 599 0,'0'0'712'9,"0"0"-443"-4,0 0 64 2,0 0-61 2,0 0-95-2,0 0-38 2,0 0-18-4,-7 0-8 6,-12 0-17-6,-4 0-50 1,-18 16-19 3,-1 9 4-2,-14 9 2 1,-1 10-7-2,8 7 2 4,0 8-5-4,7 6-9 4,12 4-2-6,11-3-12 10,12-2-1-12,7-4-5 11,7-10-3-11,35-4 3 5,7-10 5 3,15-6-1-3,11-11-9 4,12-8-2 6,-11-11-1-16,-4 0-5-1,-4-27 2 11,-23-15 1-4,-4-12 2 10,-14-10 1-15,-20-7 11-2,-7-4 1 12,0-1 0-5,-26-1-20 0,-4 6-18-2,-4 8-25 7,-8 15 13-10,12 16-25 9,-12 15-76-4,9 14-174 4,10 3-483-8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3:43:06.1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6585">
    <iact:property name="dataType"/>
    <iact:actionData xml:id="d0">
      <inkml:trace xmlns:inkml="http://www.w3.org/2003/InkML" xml:id="stk0" contextRef="#ctx0" brushRef="#br0">11009 6984 33 0,'0'0'303'5,"0"0"-160"3,0 0-81 0,0 0-23 0,0 0-7-2,0 0-5 2,0 4 17 0,0-4 52 0,0 0 65-2,0 0-14 4,0 0-33-4,0 0-11 4,0 0-6-6,0 0-18 4,0 0-15 0,0 0-19 0,-10 0 6 0,3 0 6-2,7 0 2 3,-7 0 0-2,0 0-9 3,0 0 1-5,0 0-9 2,-3 0-11 1,3 0 10 0,0 0 9-2,-7 0-10 2,7 0-9 0,0 0 1 0,-10 0-7 0,3 0 11-2,0 0-11 4,-3 0-6-3,3 0-3-2,0 0 2 3,-3 0-8 0,-4 0 2 0,-3 0-3-2,10 0-7 3,-7 0-1-2,-3 0 1 3,4 0-1-5,2 0 6 2,-3 0-5 1,8 0 5 0,-5 0-5-2,4 0 4 2,8 0-5 0,-8 0 5 0,3 0 0 0,-3 0 0-2,8-4-4 3,-1 3-2-1,7 1 1-3,-7 0 0 4,7 0-1-2,0 0 0 1,0 0 0-2,-11 0-1 3,11 0-2-2,0 0-2 3,0 0 5-5,0 0 1 2,0 0 1 1,-7 0-1 0,7 0-1-2,0 0 0 2,-7 0-6 0,7 0 0 0,-13 5 5 0,6 7 0-2,0 7 0 2,-10 4 1 0,10 3 0-2,-7 1-1 2,7 1 1 0,-4 2 0 0,-2 1 1-2,6 3-1 3,0 1-1 0,-11 4 1 3,12 1 0-10,-1 0 1 13,0 1 0-15,0-6-1 20,0 0 0-20,7 0 0 1,-7-2 0 11,7-1 1 6,0-2-1-17,-10 2 0-1,10-8 0 15,0 1 0-14,-7-2 0 14,7 0-1-14,0-3 1 15,-7 0-1-16,7 0 1 17,0-2 0-17,0-6 1 16,0 1 0-15,0-5-1 0,0-3 1 14,0-5-1-15,0 2 0 17,0-2 0-17,0 0 0 4,0 0 1 4,0 0-1 0,0 0-1 1,0 0-8-4,0 0-3 4,0 3-5-2,0 5 3 1,14 4 14-1,17 0 0 0,0 0 1 4,3 4 0 6,5 0 12-16,12-1-2 15,-6-1-10-15,7 4 5-1,11 0 0 15,-5 2 2-15,1 3-7 17,0-6 16-17,10 1 3 17,-10-3-5-17,7-2-9 16,-4-6 7-15,-3 0-7-1,7-2-6 16,-7 1 0-15,10-4 5 15,-4-2-5-15,5 0 1 14,-5 0 11-14,1 0-11 15,3 0 10-16,-10 0-5 18,0-5-5-17,3-5-1-1,-10 3 2 14,0-1 4-13,0 3-6 15,-14-3 1-16,-3 3 0 17,3-2 0-17,0 2-1 16,-7 0 1-15,-3-3 5 15,-4 1 0-16,-3-1-5 1,3 3 0 15,-10 0 0-16,-1 0 0 17,5 2 0-17,-18 1 0 16,7-1 0-15,0 3 5 0,-7 0-5 9,0 0 6-4,0-2 2 4,7 2 0-6,-7 0 0 4,0-5-2 0,0-1 10 0,0-5 11-2,0-10-9 2,0-4-11 6,0-8-7 2,0-2 0-15,0-5 0-1,6-4 0 16,-6 2-1-16,0-5 0 17,7-4 1-17,-7 1-1 16,11-1-1-16,-4 0-5 18,0 6 5-17,0 0 0-1,6 5 0 14,-6 3 0-13,4 1-1 16,-11 0 1-17,7 1-5 16,0 6-1-16,-7-2-4 17,0 6 11-17,0 2 0 16,6 0 1-15,-6 6-1-1,0-1 0 16,0 1 0-15,0 4 0 15,0 1-1-16,-6 2-7 16,-1 2 8-15,-11 0 6 15,-2-3 1-15,-1 3-6-1,-10-3 14 16,-7 0-6-16,-7 1 8 16,0 0-5-15,-14 1-11 15,-7-2 8-15,-17 0-2 14,0 0-6-14,-14-1 16 15,-28-1 1-15,4 5 1-1,-7 0 11 16,-3 3-18-15,17 5 13 14,-4 0-8-14,14 0-1 16,14 0 2-17,14 11-10 4,10-1-8 8,14-1-7-11,-44 9-99 15,13-3-154-15,0-4-567-1</inkml:trace>
    </iact:actionData>
  </iact:action>
  <iact:action type="add" startTime="105256">
    <iact:property name="dataType"/>
    <iact:actionData xml:id="d1">
      <inkml:trace xmlns:inkml="http://www.w3.org/2003/InkML" xml:id="stk1" contextRef="#ctx0" brushRef="#br0">12767 7299 140 0,'0'0'274'7,"0"0"-179"-1,0 0-27 4,0 0-13-4,0 0 4 4,0 0-24-4,0 0-5 0,0 0 19 2,0 0 55 0,0 0 2 0,-7 0-8-2,7 0-1 2,0 0-4 0,-7 0-11 0,7 0-3-1,0 0-1 2,0 0 7-2,0 0 2 2,0 0 8-4,0-2-1 3,0 2-15 0,0 0 0-1,0 0 6-1,0-3-15 2,0 3 6 1,0 0-15-2,0-2-3 1,0 2-12-2,0 0 4 2,0 0 2 0,0 0-8-2,0-3-1 2,0 3-1 0,0 0-7 1,0-2-17-4,0 2-18 5,7 0-11-4,7 0-6 4,17 0 17-6,7 0 17 4,14 0-5 0,0 0-5 0,7 0-5-2,-7 0 8 2,0 0 1 1,-7 0-10-2,0 0-1-1,-14 0 0 2,-11 0 0 0,-9 0-30 0,-4 0-28-2,-7 0-27 2,0 0-57 0,0 7-47 0,0 3-104-2,-24 11-46 4,-4-7-66-3,-3 2-264-7</inkml:trace>
    </iact:actionData>
  </iact:action>
  <iact:action type="add" startTime="106006">
    <iact:property name="dataType"/>
    <iact:actionData xml:id="d2">
      <inkml:trace xmlns:inkml="http://www.w3.org/2003/InkML" xml:id="stk2" contextRef="#ctx0" brushRef="#br0">12739 7578 807 0,'0'0'278'7,"0"0"-13"1,0 0-7 0,0 0-40-2,0 0-75 3,0 0 8-2,0 0 4 2,0 0-17-4,21 0-42 3,10-5 0 0,7 0 9 0,4-2-43-2,3 2-10 3,10 3-22-2,-3-3-12 1,0 2-12 0,-7 3-6-2,-10 0-1 4,-4 0-59-4,0 0-66 0,-24 5-95 2,0 7-288 0,-7-7-435-8</inkml:trace>
    </iact:actionData>
  </iact:action>
  <iact:action type="add" startTime="110743">
    <iact:property name="dataType"/>
    <iact:actionData xml:id="d3">
      <inkml:trace xmlns:inkml="http://www.w3.org/2003/InkML" xml:id="stk3" contextRef="#ctx0" brushRef="#br0">14251 7659 649 0,'0'0'160'8,"0"0"-121"1,0 0-16-4,0 0-11 3,0 0-12 0,0 0 0 0,39-81 0-2,-39 75 0 2,6 1 13 0,-6 1 38 0,0 4 28 0,0 0 15-2,0 0-29 4,0 0-8-4,0 0 15 1,0 0-9 0,0 9-5 1,0 5-7 0,-13 1-3-2,6 6-11 3,0-3-16-2,-11-1-7 2,18-5 10-4,-6-4-10 3,6-5-2 0,0-1 10 0,0-2 16-2,0 0 13 2,0 0 16 0,0 0-19 0,0 0 2 0,0 0-3-2,0-9-47 4,0-2 0-4,0 1-3 1,0-1-9 0,0 5 12 1,0-2 0 0,0 5 0 0,0 1 0-1,0 2 0 1,0 0 0 0,0 0-8-1,0 0 7-1,0 0-11 2,0 0 5 1,0 7 7-2,0 5 0-1,0 1 1 2,-7 0-1 0,7-5-18 0,0-3-112-2,0-5-113 4,0 0-286-3,0-21-233-7</inkml:trace>
    </iact:actionData>
  </iact:action>
  <iact:action type="add" startTime="111682">
    <iact:property name="dataType"/>
    <iact:actionData xml:id="d4">
      <inkml:trace xmlns:inkml="http://www.w3.org/2003/InkML" xml:id="stk4" contextRef="#ctx0" brushRef="#br0">14954 7118 390 0,'0'0'173'7,"0"0"-81"1,0 0 1 0,0 0 9-2,0 0-14 2,0 0 29 0,0 0 64 0,0-5 18 0,0 5-23-2,0-3-7 2,0 1-42 0,0-3-20-2,0 0-23 2,0-5-9 0,0 0-4 0,0 0-5-2,0-3-11 4,0 3-24-3,-7-3-4 2,0 4-5-5,-10-1-1 4,10-1-15 0,-7 4 1 0,0 0 1-2,-10-2 1 2,10 7-9 1,-10 2-1-2,-4 0-11 1,-3 0 11-2,0 18-5 3,3 1 6-2,4 9 0-1,3 0-1 2,7 0 1 0,-3 0-8 0,10-3 7-1,7 0 0 2,0 0 0-3,0-5-1 4,7 0 1-4,17-4-1 0,-3-3-4 2,3-7 6 0,4-1 0 0,3-5 0-2,0 0 5 3,-3-5 1-2,3-12-4 2,-3-6-2-4,3-1-8 4,-10-8-13-2,3 3-14 1,-3-1-4-2,-4-3 3 2,-10 3-1 0,7 2 18 0,-14 5 13 0,7 6 6-2,-7 1 0 4,0 6 0-4,0 6 2 0,0 0-1 2,0 3 14 0,0 1-3 0,0 0-3-2,0 0-2 2,0 0-1 0,0 0 3 1,0 5-9-4,0 14 20 6,-7 15 12-6,0 8 10 3,-7 11 17-2,7 7-5 2,7 8-10 0,-10 6 2 0,3 1-7 1,7 0-19 3,0-7 3-8,0-7-14 8,0-9-7-9,0-7-2 11,7-4 0-11,10-6-50 10,-17-2-110-9,7-8-305-3,-7-16-701 11</inkml:trace>
    </iact:actionData>
  </iact:action>
  <iact:action type="add" startTime="138910">
    <iact:property name="dataType"/>
    <iact:actionData xml:id="d5">
      <inkml:trace xmlns:inkml="http://www.w3.org/2003/InkML" xml:id="stk5" contextRef="#ctx0" brushRef="#br0">14155 6116 430 0,'0'0'180'7,"0"0"-109"0,0 0 18 0,0 0 9 1,0 0-54 0,0 0-30-2,6-10 34 2,5 2 28 0,-11 3 5 1,0 0-1-3,0-1 33 4,7 5-4-5,-7 1-15 3,0-4-15-1,0 4-14 0,0 0-5 1,0 0 0 0,0 0 4-1,0 0-2 0,0 0-1 2,0 0 4-1,0 0-5-3,0 0 3 3,0 0-5 0,0 0-17 1,-7 0-11-2,-10 9 8-1,-11 11-10 2,-10 5-17 1,0 7 19-2,-14 9-1 0,7 2 2 0,-14 3-4 1,0 0-3 1,-10 5-3 9,-4 0-12-18,4 1 7 17,-4-1 0-17,11-5 13 1,3-5-1 15,7-2-9-15,7-5-4 14,1 2-6-15,5-5 2 17,12-4 0-17,-4-4 1 17,10-3-6-17,4-3 0 2,-4-4 0 15,7-1-5-17,-3 1 7 14,3 1-7-14,0-3 7 17,-3 0-7-17,10-6 5 16,0-1 0-15,7 0 3 16,-7-3 0-17,0 4 1 0,0-1-10 16,-3 1 1-15,10-4 0 7,-7-1-1-3,7 3 1 2,0-3 1 1,0 0 4 1,0 0-5-4,0 0 6 3,0 0-5 1,0 0 7-2,0 0-3 1,0 0 0-1,0 0-5 0,0 0 5 2,0 0-4-4,0 0-2 3,0 0 2 1,0 0-2-2,0 0 1-1,0 0 0 3,0 0-1-1,0 0 1 1,0 0-1-5,0 0 0 4,0 0 0 0,0 0 1 1,0 0-1-4,0 0 0 3,0 0 0 1,0 0 0-2,0 0 0 2,0 0 0-4,0 0-1 4,0 0-1-1,0 0 1-1,0 0-5-1,0 0 5 2,0 0 1 0,0 0 0 0,0 0 0 0,-7 0 2-1,7 3 4 2,-14 2-5-3,7 0 0 12,0 1 0-18,-3-5 0 5,3 3 0 7,7-4 5-11,-7 2-5 7,7-2 0 1,-7 0 0-1,7 1 0-1,0-1 5 10,-7 0-5-17,7 0 0 5,0 0 0 1,0 4 0 2,0-4 0 0,-7 0 0 1,-3 0-1-2,10 1 1 0,0-1-1 2,-7 0 1-3,7 0 7 0,0 0-7 2,0 0 7 1,0 0 2-2,0 0-1-1,0 0-8 2,0 0 14 0,0-6-6 1,0-7-8-2,0-3 0 1,0 0-1 2,0-6 0 6,0 3-5-15,7-3 5 14,10 1-2-15,-10-2 1 17,7 3 0-17,3-2 0 0,-3-3-7 16,0-1 1-15,10 1 5 15,-10 4-4-15,-7 10 6 15,-7 0 0-16,7 6 1 1,-7 5 0 15,0-2 0-16,0 2 0 9,0 0-1-4,0 0-1 3,0 0 0 0,0 0-6 0,0 0-3 0,0 0 1-2,0 2 2 2,0 14 7 0,-7-1 0 7,-7 8 0-14,-3 1 1 14,3 6 1-14,-7 5 5 15,-3 3-5-15,3 0 14 15,4 0-10-15,-4-6 1 15,7-2-5-15,4-7 5-1,3-5-6 15,0-5 0-14,7-5 5 15,0-3-5-15,0 0-1 15,0 0 1-16,0-1-1 5,14-1 11 6,17 2 16-9,0-5 6 13,21 0-5-14,7 0-3 15,7 0-11-16,10-8-14 16,7 6-11-15,-4 2-134 15,-9 43-171-16,-19 12-382 17,-19 8-838-16</inkml:trace>
    </iact:actionData>
  </iact:action>
  <iact:action type="add" startTime="147006">
    <iact:property name="dataType"/>
    <iact:actionData xml:id="d6">
      <inkml:trace xmlns:inkml="http://www.w3.org/2003/InkML" xml:id="stk6" contextRef="#ctx0" brushRef="#br0">6383 5949 333 0,'0'0'211'8,"0"0"-68"-1,0 0 7 0,0 0 26 0,0 0-41 3,0 0-44-4,0 0-1 0,0 0-5 3,0 0-9-2,0 0-22 1,7 0 2 0,-7 0 10-2,0 0 7 2,0 0 6 0,0 0-3 0,0 0-10 0,0 0-4-2,0 0 0 4,0 0 6-3,0 0-2-1,0 0 0 1,0 0-25 1,0 0-11 0,0 0-16-2,0 0-13 3,0 10-1-2,0 13 1 4,-7 8 17-7,0 9 13 3,0 3-6 1,-10 7 2 0,10 5 4-1,-7 0-7 8,7 4-9-14,7-5-1 15,-7 2 12-16,-3 0 4 16,3-3-8-15,7 3-4 15,-7-6-3-16,0-2-8 16,7-3 4-15,0-5-5 16,0-7-4-16,-7-8-1-1,7-5 0 16,0-7 0-16,0-3 0 16,0-2-1-15,0-3 0 14,0-1 1-14,0-1-1-1,0-3 1 8,0 2 0 1,0-2 8-1,0 0-3-1,0 0 5-1,0 0-5 4,0 0 0-4,0 0 0 0,0 0-5 2,0 0 0 0,0 0 5 0,0 0 0-2,0 0-4 4,0 0-1-4,0 0-1 4,0 0 1-6,0 0 1 4,0 0-1 0,7 0 1 0,7-2 7-2,3-4 4 11,-3 1-7-17,7 0-5 16,-4 1 8-16,4-1-1 16,3 2-7-16,-3 1-1 17,3-1 1-16,-10 3 6 14,7 0-6-14,3 0-1 16,-10 0 1-17,10 0 0 0,-3 0 1 16,-7 0-1-15,3 0 5 15,-3 0 3-16,0 0 6 16,-8 0 2-16,12 3 5 17,-11-3 2-16,6 2-5-1,5-2 7 16,-4 3-5-15,-1-3-5 14,1 0-10-14,4 0-5 15,2 0 1-16,5 0 4 17,-5 0 0-16,12 0-5-1,-12 0 5 16,4 0-5-16,-3 0 0 16,3 0-1-16,-10 0 0 17,7 0 0-17,-4 0 1 16,4 0-1-15,3 0 1 16,-3 0 1-17,3 0-1 0,-3-3 6 16,3 1-7-16,-3 2 0 16,-7 0-1-15,3 0 0 15,4 0 1-15,-7 0-1 15,3 0 0-16,-3 0 1 1,10 0 0 14,-10 0 0-14,7 0 0 15,3 0 0-15,4 0 0 15,-4 0 0-16,4 0 0 16,3 0 1-16,0-3-1 18,-3 3 1-18,3 0-1 0,0 0 0 16,-3 0 0-15,3 0 0 15,-11 0 0-16,5-3 1 16,-5 3 0-16,5 0 0 17,-5-2 1-17,-2 2-2 16,-4-3 0-15,-1 1 0-1,1-1 1 16,4 1-1-15,2-1 1 15,-2 1-1-15,2-1 0 14,1 1 0-14,-4 0 0 15,4-1 0-15,-4 1-1-1,4 2 1 16,-7 0 0-16,10 0-1 16,-3 0-1-16,3-3 2 17,-10 3-1-17,10 0 1 18,-10-3 1-18,7 3-1 4,10-2 2 7,0-4-1-10,-10 4 0 15,10 0 0-16,-3-1-1 17,3 3 1-17,-10 0-2 17,10 0 1-17,0 0 0 16,-10 0 0-15,10 0 0-1,-10 0 0 16,3 0-1-16,-3 0 1 16,3 0 0-15,4 0-1 15,-4 0 1-15,-3 0-1 15,3 0-1-15,-3 0 1-1,10 0 0 15,-11 0 1-14,12 0-1 15,-12 3 0-16,11-1-1 17,-10 0-4-17,10 4-1 16,-10-1-1-15,10 0 1 15,-10 0-4-15,3 0 5-1,-3 0 6 16,3-3-5-15,-3 1 4 14,-11-3 1-14,4 2-2 15,-7-2-4-16,7 3 6 17,-7-1-1-16,10 4 0-1,-3-4 1 16,0 3-1-15,10-2-7 14,-3 1 7-14,10 1 0 15,-10-1 0-16,10-3 0 16,-10 2 0-15,10 0 1 15,-7 2-1-16,4-3 1 17,3 3 0-16,-10-1 0-1,3 1 0 15,-3-4-1-14,3 4 0 15,-3 1 0-15,3-4 1 15,3 1-1-15,-2-1 1-1,-5 1 0 15,5-3 0-14,-5 2 0 15,5-2-1-15,-5 0 1 15,5 2 0-16,-5-2 0 16,-6 0-1-15,4 0-11 15,-5 0 4-16,8 0 7 17,-4 0-5-17,-3 0 5 0,0 0 1 17,10 0-1-16,-10 0 0 14,10 0 0-15,-3 0 1 17,3 0-11-16,-3 0 5-1,0 0 6 15,3 0-2-14,-3 0 1 15,-4 0-7-15,4 0-6 15,-7 0 3-16,10 0 11 16,-10 0-11-15,10 0 2 15,-10 4 9-15,0 1-1 15,10-4 1-16,-3 4 0 0,3-1-1 16,-3-3 1-15,3 2 0 15,-3 0 0-15,3-1-1 15,-3 3 0-15,3-2 1 15,-3 3-1-15,-1-5 0-1,12 5 1 15,-1-5 0-14,-10 3 0 15,10-3 0-15,-11-1 0 14,5 0 0-14,2 4-1 15,-2-4 2-15,-5 2-2 15,5-2 1-16,2 3-1 0,4-1 1 17,-10 1 0-17,10 0 0 16,0-3 0-15,-10 1-1 15,10-1 1-15,-3 4 0 15,-4-3 0-16,7 3 0 0,-3-4 0 16,3 1 0-15,-10 3 0 14,10-4 0-14,-10 2 0 15,10-2 0-15,-10 2 0 15,3 1 0-16,7 2-1 18,-10-3 1-18,0 3 0 0,10-2-1 18,-7 0 1-17,4 2 0 12,-4 0 0-13,4 0 0 17,3 2 0-17,7-2 1 16,-4-2-1-15,4 2 0-1,7-2 1 17,-13-1-1-17,6 0 0 16,-11-2 1-15,-2 0-1 15,-12 3 0-15,1-3 0 14,10 0 0-15,-10 0 0 17,0 0 1-16,10 0 0-1,-3 0-1 16,3 0 0-16,-10 0 1 16,10 0-1-16,-3-3 1 17,-7 3-1-16,3-2 0 14,4 2 0-14,-14 0-1-1,10 0 1 16,-3 0 0-15,0 0 0 15,0 0 0-15,10 0 0 14,-10 0 0-14,3 0 0 15,4 0 0-15,-7 0-1 15,3 0-1-15,4 0 1-1,-7 5-8 16,3 2 3-15,4 1 6 14,3 2-2-14,-3-2 2 15,-7-1 0-15,10 0-1 14,-10-1 1-14,10-1 1-1,-10 0-1 16,-7 0 1-15,6-3 0 15,5 3-1-16,-4-2 1 17,-8-1 0-17,12 0-1 16,-11 2 0-15,0-4 0 15,0 2 1-15,-7-2 5-1,0 0-5 15,6 0-1-14,-6 0 1 5,0 0 0 3,7 0 0-4,4 0 0 3,-11 0-1 0,7 0-1 0,0 0 1-2,-7 0 0 2,7 0 1 1,-1 0-1 7,1 0 0-16,-7 0 1 5,7 0-1 6,-7 0 1 6,11 0-1-16,-11 0 1 0,0 0-1 7,0 0 0 0,7 0 1-2,-7 0-1 3,0 0 0-2,7 0 0 3,-7 0 0 7,0 0 0-17,6 0 2 3,-6 0 4 5,7-6 0-2,0 2 0 2,4-4-5 1,-4 1 0-1,0-6 5 0,-1 0-5 9,1-1 0-17,0-4 0 17,0 1 0-17,4-6 0 1,-5-3 0 15,-6 3 0-15,14-1-1 14,-14 1 0-15,7 1 1 16,0-2-1-15,-7 4 0 15,11 1 0-15,-5-2 1 15,-6 1 0-15,0 0-1 15,0-3 1-16,0-2 0 0,7 2 1 16,-7-1-2-16,0 1 1 16,0 0-1-15,0 2 1 16,0-1 0-17,0-1 0 16,0 0-1-15,0-1 0-1,0 1-1 16,7-3 0-16,-7 4 1 17,0-1 0-17,0 0 0 16,0 1 0-15,7-4 0 15,-7 4 0-16,0-1-1 16,0-1 0-15,0-2 1-1,0 1 0 16,0 3 0-15,0-2 0 3,0 0 0 8,0 3 0 4,0-1-2-15,0 4 1 15,0 0 1-15,0 3-1 0,0 3 0 14,0-4 0-14,0 2-6 14,0-2 5-14,0-1-8 15,0 1-1-15,0 2 5 15,0 0 0-16,0 2 5 16,0 2-1-15,0 2 1-1,0 3-7 16,0 0 2-16,-7 0 0 5,7 0 5 7,-7 3-1-8,0-4 1 8,7 5-7-8,-6-5 8 2,-5 4 0 2,4-3 0 0,-7 2 9 1,7 1 3 7,-10-1-6-16,3 1 3 16,1-1-3-15,-12 1 5 15,11 2-2-15,-6-3 7 15,-11 3 5-16,10 0-8 0,-10 0 4 16,-7-3-10-15,17 3 4 15,-10 0-10-15,0-2 10 14,3-1-5-14,-3 2 1 15,3-3 1-15,-10 2 2-1,0-1-9 16,0 1 0-15,0 0 8 15,-7 2-8-16,3 0 13 16,-3-3-8-15,0 3-5 15,0 0 5-16,-7 0-4 16,7-2 5-15,-6-1 2-1,6-2-3 16,-7 0 3-15,7 0-2 15,0 0 4-16,0 0-10 17,0 0 1-17,-7 0-2 17,-7 0 1-17,4 2 0 0,-11 3 0 16,7 0-1-15,-10 0 1 15,-4 0 0-16,-3 0-1 16,3 0 1-15,-10 0 0 15,-7 0 0-16,0 0 1 17,11 3-1-17,-4-1 7 0,0 4 5 16,10-2-4-15,-3 1-8 15,10 0 0-16,-10 3 5 17,10-1-5-17,-3 4 0 17,10-4-1-17,-6 3 0 0,2-2 0 16,-2-1 0-15,-12 3 1 15,5-3 0-16,-11-2 0 16,10 1 0-15,-3-4 1 15,10 1-1-15,4-3 1 15,3 0 4-16,7 0-6 1,0 0 1 15,0 0-1-16,0 0 0 16,1 0-1-15,-1 0-10 15,-11 0 4-16,5 0-1 17,6 0 2-17,-7 0 6 0,0 0 0 16,-3 0 0-15,10-3-1 15,0-5 1-15,0-1-1 15,7 1 1-16,0 1-8 16,0-1-1-15,-7 5-1 15,0 1-5-15,0 2 6-1,0 0 3 16,-6 0 0-16,-5 0 5 16,11 0 1-15,-6 8 0 15,-1-1-2-16,7 3-4 17,-10-3 6-16,10 4 1-1,7-6-1 15,0 0 0-14,3 1 0 15,-3-5 0-15,14-1 1 19,-7 0-1-19,10 0 0-1,4 0 1 11,10 0-2 7,7 0 1-18,-3 0 0 1,-4 0 0 4,7 0 0 5,0 0 0-4,-7 0 0 5,-3 0 0-8,3 0-1 10,7 0 1 4,-17 0-9-16,10 0-6-1,-6 0-7 16,-5-1-7-16,5-3-31 16,-5 2-19-15,12 2-21 15,-1 0-47-16,-4 20-83 17,-2 16-380-17,2 4-495 0</inkml:trace>
    </iact:actionData>
  </iact:action>
  <iact:action type="add" startTime="169882">
    <iact:property name="dataType"/>
    <iact:actionData xml:id="d7">
      <inkml:trace xmlns:inkml="http://www.w3.org/2003/InkML" xml:id="stk7" contextRef="#ctx0" brushRef="#br0">13501 4494 479 0,'0'0'504'7,"0"0"-410"1,0 0 19-1,0 0 86 0,0 0-31 2,0 0-61-2,0-22-42-1,0 22 23 4,0 0 4-4,0 0-16 2,0 0-17-2,0 0 7 2,0 0 8 0,0 0 5 0,0 0 4-1,0 0-13 0,0 0-15 3,0 0-12-4,-11 0-7 0,4 0-4 3,0 7-8-2,-13 10 9 1,-5 6 1-1,-2 2 0 0,-4 3 4 2,6 0-7-1,-2-1-6-3,2 3-5 5,5 3 2-4,-11 2 5 6,3 4 7-9,-3 1-1 14,-7 2 0-16,10 1-1 15,-10 0-8-16,7 1-1 17,3-3-5-17,-3-1-9 17,0-2-3-17,10-4-5 0,-3-5 0 16,10-3 5-15,0-1-4 15,-10 0 5-15,10-2 2 15,0-1-3-16,-3 1 0 4,3 0-5 8,7-2 1-10,-7 1 5 14,4-3-6-14,-4-1 5 11,7 3-6-12,-7-3 0 15,7-3 0-16,-3 2 0 17,3-2 0-17,0-2 0 16,0 2 1-15,-7-3-1-1,4-2 0 16,3 3 0-16,-7 0 0 17,7-1 0-17,0-1 0 17,1-2 0-17,6-1 0 17,-11-4 0-17,11 2 0 0,-7-1 0 17,7-2 0-17,0 2 0 6,-7-3 0 1,7 0 0 2,0-2 1-2,-7 4-1-1,7-4 1 4,0 0 0-3,0 0 8 2,0 0-1-5,0 0 5 4,0 0 2 0,0 0 2 1,0-6-2-4,0-9-15 3,0-4-2 1,0-4 2-1,0-6 0 5,0-3-2-12,0 0 1 14,0-4 0-14,0-5-10 15,0 4 5-16,0-1 0 16,0 0-4-15,7 8 2 15,0 2 2-16,0 5 0 17,4 4 5-17,-11 1 0 0,6 2-8 17,-6 1 0-17,7 6 7 16,-7 1 1-16,0 4 0 17,0 4 0-17,0 0 0 3,0 0-5 5,0 0-3-2,0 0-7 4,0 0 1-3,0 0 1 0,0 4-7-1,0 11 7 2,0 6 14 4,-7 6 0 4,1 9 7-15,-12 4 0 15,4 7 4-16,1 4-4 1,-5 5-1 15,11-2 3-16,-7 0-3 16,8-5-5-16,-5-8-1 17,4-9 1-17,7-5 0 17,0-8-1-17,18-3 0 1,9-6 0 14,18-6 15-14,24-4 7 15,11 0-5-16,17-4-16 16,10-16-1-15,-3-4-21 15,14-5-101-15,-28 3-182 15,-32 7-418-16</inkml:trace>
    </iact:actionData>
  </iact:action>
  <iact:action type="add" startTime="172879">
    <iact:property name="dataType"/>
    <iact:actionData xml:id="d8">
      <inkml:trace xmlns:inkml="http://www.w3.org/2003/InkML" xml:id="stk8" contextRef="#ctx0" brushRef="#br0">15386 4829 146 0,'0'0'326'7,"0"0"-124"0,0 0-17-1,0 0 21 2,0 0-55 0,0 0-35-2,0 0-10 2,0 0-5 0,0 0-16 0,0 0-14-2,0 0 2 3,0 0-17-1,-7 0-8 1,1 3-16-4,-1 3 5 2,-11 7-6 1,-2 3 11 0,-5 3 24-2,5 2-1 2,-5 4-2 0,-2 2-16 0,-11 6-2 0,6 1 8-2,-2 2 2 3,3 3-9 0,-7 1-4 8,7-2-4-16,-4-3-5 15,4 0-17-15,-7 0 11 14,3 4-2-14,-10-2 2-1,0 6-3 16,0 0-8-15,0 2 5 15,0-2-9-16,7 2 0 17,0-2-10-15,3-3-1-2,4 0 0 15,7-4 0-14,-4 1 8 14,4-1-9-15,-3 0 0 21,2-1 1-20,5 0 5-1,-5 0-6 12,-2 3 1 4,2-1 11-16,5 2-5 17,-5-5-6-17,-2 2 5 0,3-6-5 16,3 1 5-15,-3-4 2 15,3 1-2-16,4-6 3 17,-4 0-8-17,7 2 1 17,-3-6-1-17,3-6 0 0,7 0 1 16,-7-5-1-15,4-2 7 15,10-1-8-15,0-4-1 3,0 0-51 2,0-21-82 2,10-12-120 6,4-9-813-14</inkml:trace>
    </iact:actionData>
  </iact:action>
  <iact:action type="add" startTime="182664">
    <iact:property name="dataType"/>
    <iact:actionData xml:id="d9">
      <inkml:trace xmlns:inkml="http://www.w3.org/2003/InkML" xml:id="stk9" contextRef="#ctx0" brushRef="#br0">4362 9581 64 0,'0'0'202'7,"0"0"-123"1,0 0-16-2,0 0-28 3,0 0-10-2,0 0 3 0,0 0 10 1,0-2 31-1,0 2 28 2,0 0 24-4,0 0 11 3,0 0 21 0,0 0-8 1,0 0-24-4,0 0-32 5,0 0-18-3,0 0-24 2,0 0-28-5,0 0-17 4,0 4 12 0,0 17 29 0,0 3 4-2,-7 7-19 2,-10 6 2 1,10 4 2-2,0 4-8 1,0 0-2 0,0 4 6 3,-10-2-9 6,10 1-5-16,-7 2-1-1,7-2 5 15,7 1 0-14,-7-4-10 15,-3-5-7-16,10-2 0 16,0-6 0-15,-7 1 1 15,7-5-1-16,0-3 5 17,0-3-4-17,0-1-1 1,-7-3 0 15,7-8-1-15,0-3 1 14,0-5 0-15,0 2 1 4,0-4 4 4,0 0 1 1,0 0-1-4,0 0-4 3,0 0 6 0,0 0-7 1,0 0-1-2,0 0-2 1,0 0 1-1,0 0-1 2,0 0 1-3,0 0-2 0,0 0-3 2,0 0 0 0,0 0 0 0,0 0 5-2,0 1 1 3,0 4 0-1,7-1 1 1,0-1-1 8,-7 1 1-16,17 1 0 2,-10-3-1 10,0 3 0-13,0 0 0 16,0 2 2-15,3-3-1 15,-3 1 0-16,0-4-1 16,0 3 1-15,0-3 1 4,-7 3 5 6,7-2 2-9,0 0 0 6,-7-2-3 0,10 3 2-2,-10 3-7 4,7-5 0 6,-7 5 5-15,7-4-5 2,0 3 5 5,-7-2-5 1,7-1 6-1,0 3-6-3,3-2 14 4,4-1 13-1,0 1 9-1,10 0 0 2,-3-1-6 8,17 1-2-16,0-3 1 15,14 0-9-16,0 0-4 1,7 0-3 14,10 0-4 1,-3 0-9-15,6 0 5-1,11 0-5 16,-7 0 0-16,-3 0 0 17,3 0-1-17,-3-5 1 17,10-1 0-16,-14-1 0-1,4 2-1 15,3 0 1-14,-3-2 0 15,-4 2 0-15,3-4 0 15,5 1 1-16,-12 3-1 16,11 0-1-15,-17 4 1 15,7-3-1-16,-4 4 1 16,-3 0-1-15,0-1 0-1,-7 1 0 16,7-2 0-15,-4-2 0 15,-3-1 0-15,7 3 0 15,-7-3 0-16,0 2 0 17,-1 1 0-17,1 2-1 0,0 0 1 16,-7 0 0-15,0 0-1 15,7 0 1-16,-7 0 0 16,7 0-1-15,-7 0 1 15,0 0 0-15,0 5-1-1,-7 0 1 16,7 0 0-16,0-3 0 16,-10 2 0-15,10-2 1 15,-7 3-1-16,7-4 0 17,-7 4 0-17,7 0 1 17,-7 1-1-16,-4-1 0-1,11 1 0 15,-7-1 0-14,0-3 0 15,1 3 0-16,-5-3 0 17,4 1 0-16,0 2 0-1,0-3 0 15,-10 3 0-14,10 1 0 15,0-1 0-16,7 0 1 17,-7 0-1-17,7-3 0 16,-10 0 0-15,3 1 0 15,0 2 0-16,-7 0 0 16,-3 3 0-15,-4-3 0-1,-3 2-1 16,-7-2-5-15,3 0 6 15,-10-2 0-16,7-3 1 16,-14 0 0-15,6 0 1 15,5 0 5-15,-11 0 1-1,0 0 11 16,7-8 19-15,-7-4-12 4,7-1-15 5,-7-2-3-4,0 3-8 5,7-1 1 6,-7-5 0-17,7-2-1 17,-7-4 0-17,0-8 0 0,6-3 1 16,1-3 0-15,-7-4 0 15,11-6-1-16,-11-2 0 17,14-3 0-17,-14 3-8 16,7-4 0-15,6 4-9-1,-2 5 5 16,3 0 5-15,-7 5 1 15,6 2 6-16,-2 4 0 20,3 1 0-20,-14 6 0 0,6 5 1 13,-6-1 0 4,0 2 0-16,0 4 5-1,0 2-4 15,0 0 4-14,0 0-6 15,0 4 1-15,-6-2 0 15,-1 7 0-15,0-5-1 15,-17 4 0-15,3-1 1-1,-3 0 8 15,-8 2-1-14,-9 1 17 15,-4-1-4-16,-17 4-8 16,3-1 12-15,-14 1 2 15,-17-2-12-15,0-1 7 15,-14 2 2-15,-10-8 13-1,-3-2-5 15,-5-1-10-14,-2-4 6 15,-25 1-4-15,-24 1-10 15,-28 5 5-16,1 6 6 17,34 5 7-17,41 0-2 0,35 0-14 16,7 0-7-15,-14 0 10 15,-14 0-2-15,-17 0-8 15,18-1 1-16,-11-3-8 17,10 0-1-16,-3-1 0-1,10 0-1 15,-7-1 0-14,0-1-31 15,-10-1-42-16,4-1-81 16,-36-27-86-15,29 4-238 15,10-8-785-15</inkml:trace>
    </iact:actionData>
  </iact:action>
  <iact:action type="add" startTime="212264">
    <iact:property name="dataType"/>
    <iact:actionData xml:id="d10">
      <inkml:trace xmlns:inkml="http://www.w3.org/2003/InkML" xml:id="stk10" contextRef="#ctx0" brushRef="#br0">1071 11101 16 0,'0'0'152'5,"0"0"-96"4,0 0-27-3,0 0-6 4,0 0-2-6,0 0-6 4,0 0-14 0,0 0 15 0,0 0 17-1,0 0-7 0,0 0-9 1,0 0 3 0,0 0 5 0,0 0 30-2,0 0 7 5,0 0-15-6,0 0-6 1,0 0-23 2,0 0-12 0,0 0 6 0,0 0 9-1,0 0 17 1,0 0 7-1,0 0 34 3,0 0 21-6,0 0 11 4,0 0-15 0,0 0-1 0,0 0-1-2,0 0 7 2,0 0-16 0,0 0-15 0,0 0-6 0,0 0 24-2,0 0-9 5,0 0-13-6,0 0-8 1,0 0-8 2,0 0 1 0,0 0 10 0,0 0 2-2,0 0-10 3,0 0-8-2,0 0-5 3,0 0-9-6,0 0-9 4,0 0-9 1,0 0 1-1,0 0-7-1,0 0 2-1,0 0-3 2,0 0 6 1,0 0 0-1,0 0-2-3,0 0 1 6,0 0-10-6,7 0 5 3,18 0 7-2,-12 0 11 2,12-2-17 0,-5 0-6 0,1-1 0-1,10 3-1 0,-6-2 0 3,-12 2-1-4,8 0 1 0,3 0 0 2,-3 0 1 0,3 0 0 0,-3 0-1-2,-4 0 1 2,4 0-1 0,0 0 0 1,3 0 1-4,7 0 0 7,-10 0-1-8,0 0 1 4,3 0 0-2,7 0 1 2,-10 2-1 0,3-2 6 0,4 3-6 0,-4-3 0-2,-3 2 0 4,10-2 0-4,-10 0 0 0,3 0 0 2,-10 0 0 0,7 0 0 1,-4 2 0 2,4-2-1-8,3 4 0 13,-3-4 0-15,3 1 0 14,-3-1 1-14,3 4-1 16,-3-3 0-16,-1-1 0-1,-2 4 0 15,2-4 0-14,5 0 0 13,-5 0 1-12,5 0-1 15,-5 0 0-16,12 0 1 12,-5 0 0-11,-3 0-1 15,4 0 0-17,-4 0 0 17,-3 0 0-17,3 0 1 0,-3 0 0 17,3 0 0-17,-10 0-1 16,10 0 1-15,-3 0-1 15,-7 0 1-15,10 0-1 14,-10 0 1-15,10 0-1 18,-10 0 0-18,0 0 0 0,0 0 0 15,3 0-1-14,-10 0 0 15,0 0 1-16,0 0-1 3,0 0 1 10,3 0 0-10,-3 0 0 5,-7 0 0-2,7 0 0 2,-7 0-2 1,7 0 1-2,-7 0 1 1,7 0 0-2,0 0 0 7,-7 0 0-10,0 0 1 3,10 0 0 2,-10 0-1 0,0 0 1 0,0 0 0-2,0 0 0 4,0 0 5-4,0 0 2 4,0 0-2-6,0 0 3 4,0 0-2 0,0-4 9 0,0 3-4-2,0-4 6 11,0-6 9-16,-17-1-20 6,3-5-7 2,0-1 0 7,-3 0 0-15,-4 0 0 15,4 0 1-16,-4 3-1 1,0-2 0 15,-3-1 1-15,10 3-1 15,-10 0 1-16,10 2-1 16,0 1 1-16,-3 1-1 17,10 4 1-16,0 2-1 15,0-1 1-16,0 5 0 1,7-4 0 14,-7 2 6-15,7 1-7 7,0 2 1 2,0-2 0-4,0 2 7 3,0 0-7 0,0 0 8 0,0 0-8-2,0 0 0 2,0 0 0 0,0 0 5 0,0 0-5 1,0 0-1-4,0 0 0 5,0 0-1-4,0 0-10 0,0 0-2 2,0 0-2 0,0 0-7 0,0 0 8-2,14 12 13 3,7 5 0-2,10 3 0 3,0 1 1 6,4 1 0-15,3 1 1 15,0-3 1-16,0 0-1 2,-10 0 0 13,10-5 0-14,-14 0-1 15,4-1 0-16,-11-3 0 16,-3-3 0-15,-7-3 0 14,0 0 0-14,0-2-1 16,-7-3 1-17,0 2 1 16,0-2 5-15,0 0 0-1,0 2 3 6,0 7-8 4,0 6 1-6,-14 7 9 8,-17 15 1 5,-4 12 3-16,-10 4 9-1,0 2-3 16,7-5-3-15,-7-5-5 14,24-10-7-14,-3-7-5 15,10-12-1-15,7-9 0 15,7-7-64-16,0-23-118 3,0-17-349 10</inkml:trace>
    </iact:actionData>
  </iact:action>
  <iact:action type="add" startTime="223007">
    <iact:property name="dataType"/>
    <iact:actionData xml:id="d11">
      <inkml:trace xmlns:inkml="http://www.w3.org/2003/InkML" xml:id="stk11" contextRef="#ctx0" brushRef="#br0">4196 12452 20 0,'0'0'34'7,"0"0"-23"1,0 0-10 0,0 0 0-2,0 0 7 2,0 0 18 0,0-13 25 0,0 10-30-2,0 1 30 4,-7-4-15-4,7 1 7 2,0 4-20-1,0-4 2 0,-7 0-17 1,7-1 13 0,0 1 38-1,0 3-2 1,0-1-22 1,0 1-6-3,0-3-15 0,0 3 5 2,0-2-4 0,0 4 9 0,0-1 11-2,0 1 2 2,0 0-1 0,0 0-1 8,-7 0-8-15,7 0 4 6,0 0-11-1,0 0-4 2,0 0-5-2,0 0 7 2,0 0 8 0,0 0 13 0,0 0 3-1,0 0-6 1,0 0-4 1,0 0 4-3,0 0 4 0,0 0 11 3,0 0 1-2,0 0 15 1,0 0 4-2,0 0-6 2,0 0 0 0,0 0 2 0,0 0-1 0,0 0-9-1,0 0 1 0,0 0 2 1,0 0 6 0,0 0-21-2,0 0-14 2,0 0-4 0,0 0-7 0,0 0 3-2,0 0-5 4,0 0 8-4,0 0-4 4,0 0-11-6,0 0-11 4,0 0-1 0,0 0-1 0,0 0-4-2,0 0 6 2,0 0 0 1,0 0 7-2,0 14 12 0,0 3 2 0,0 4 26 1,0 7-24 0,0 1-5-2,0 7-9 2,-7 2 0 0,7 3 7 0,-7-2 0-2,7 4-4 5,-10 0 10-5,10 0-4 11,0-6-9-16,0 2 0 15,0-4-8-16,0-2 7 16,0-3-8-15,0-1 1-1,0-1-1 17,0 1 9-17,0-2-3 16,0-2-4-16,-7 1 4 16,7-1-6-16,-7-3 2 17,7-1-1-17,0-7 0 16,0-1 0-15,0-3-1-1,0-5 1 16,0 1-1-15,0-2 0 7,0-2 0-4,0 1 2 4,0 0-2 4,0 2-2-8,0 1 2 3,0-2 2 0,0 1-2 2,0-3 1-2,0-2 0 1,0 2-1-2,0-2 2 3,0 0-1-2,0 0 5 1,0 0-6-2,0 0 0 2,0 0 0 0,0 0 0 0,0 0 0 0,0 0-1-2,0 0 0 4,0 0 1-4,0 0-1 0,0 0 0 2,0 0 1 0,0 0 0 0,0 0 0-2,0 0 1 3,0 0 0-1,0 0 1 0,0 0 5-3,0 0-6 4,0 0 5-2,0 0-4 1,0 0-1-2,0 0 0 2,0 0 0 0,0 0 0 0,0 0 0 0,0 0-1-2,0 0 1 4,0 0 0-4,0 0 5 0,0 0-4 2,0 0 9 0,0 0 0 0,0 0-4-1,0 0 4 1,0 0-5 0,0 0 1 0,0 0-4-3,0 0-2 3,0 0-1 0,0 0 0 0,0 0 0-2,0 0 0 2,0 0 0 0,0 0-2 0,0 0-6 0,0 0 3-2,0 0 5 4,7 0 11-1,0 0-9-5,3 0 4 8,4 0-6-8,-14 0 1 9,7 0-1-12,0 0 1 7,0 0-1-1,3 0 0 10,-3 0 0-17,0 0 0 7,0 0 0 3,7 0 1-6,-7 0 0 9,10 0 0-12,-10 0 7 14,7 0-8-14,-7 0 2 15,3 0-1-16,4 0-1 9,-7 0 1-1,7 0-1-1,-7 0 1 2,10 0-1-6,-10 0-1 11,7 0 1-12,-7 0 1 13,10 0-1-14,-3 0 1 14,10 0 0-14,-10 0 5 15,14 0 4-15,-4-2 2 15,-3 0-12-16,10-1 1 16,0 1 5-15,-3-1-6-1,-4 2 1 16,4 1-2-16,3-4 2 17,7 2-1-17,-11-1 0 16,12 1 0-15,5-1 1 15,-5-2-1-16,12 2 0 17,-6-2 1-17,0 1 0 0,0 1 0 16,0 1 0-15,-10 2-1 15,3 0 1-15,0 0-1 15,0 0 0-15,-10 0 0-1,10 0 0 16,0 0 0-16,0 0 0 16,0 0 1-15,-10 0-1 16,10 0 1-17,-7 0-1 16,4 0 1-16,3 0-1 16,0 0 0-16,0 0 0 17,-4 0 1-16,4 0-1-1,1 0-1 16,5 0 1-16,-5 2 0 16,-1 3 1-15,-4-3-1 15,11 3 0-15,-7-2 0-1,0-1 1 16,7-2 0-15,-17 3-1 14,10-3 1-14,-7 0 0 15,-3 0-1-16,10 0 1 17,-7 0-1-17,7 0 0 16,-3 0 1-15,3 0-1 15,0 0 0-16,0 0-1 0,7 0 1 17,-10 0 0-17,3 0 0 16,7 0 0-15,-7 3 0 15,7 2-1-15,-7 1 1 16,7-2 0-17,-11 1 0 1,11-3 0 14,-7 3 0-15,7 1 0 16,0-1 0-15,0 2-1 15,0 0 0-16,0 2 1 17,0-3 0-17,-10 0 0 16,10 1 0-15,-7 2 0-1,0-6 0 16,0 6 0-16,-3-4 0 16,3 0 0-15,7-1 1 15,-7 5-1-15,0-4 0 15,-4 0 0-15,4 2 1-1,-6-5-1 16,6 3 0-16,-11-2 0 17,4-1 1-17,1-2 0 16,-5 4-1-15,4-2 0 15,-3 0 0-16,-4 2 0 2,4 0 0 13,3 1 0-15,-7-3 0 16,-3 3 0-15,3-2 0 15,-10-1 0-16,-7-2 1 17,0 0-1-17,0 2 0 2,-7-2 0 5,0 0 0 0,0 0 1 1,0 0-2 0,0 0 1 0,7 0 0-2,3 4-1 4,-10-4 0-4,7 0 1 4,0 1 0 1,0-1 1-10,0 0-1 7,-7 0 0 0,7 0 1-1,3 0-1 0,-3 0 0 3,-7 0 0-1,14 0 1-6,-14 0-1 5,7 0 0 1,0 0-1 4,0 0 1-12,3 0 0 6,-3 0 0 2,0 0-1-1,0 0-5-3,0 0 5 5,0 0-1-4,3 0-4 3,4 0-1 3,-14 0 5-11,7 0-14 7,0 0 10 0,0 0 5-1,0 0 0 0,-7 0 0 3,10 0 0-4,-10 0 0 0,7 0 0 2,-7 0 0 0,0 0 1 0,0 0-1-2,0 0-7 3,7 0 8-1,-7-7 0 0,0-9 19-3,0-1-4 6,0-7-3-6,0-4-12 4,0-3 0 3,0-1 0-11,0-1 0 15,0-5 0-15,0 0-1 15,0-2-1-16,0-3-6 16,0-3 7-15,0 1-1 15,7 0 1-16,0-3 0 16,0-2-10-15,-7 0-8-1,10-4 5 16,-3 2 6-16,0 3-1 17,0 4 8-17,0 5-1 16,-7 3-4-15,7 2 6 15,3 2-1-15,-10 3 1-1,7 2-1 17,-7 2 0-17,0 7 0 16,0 1 1-16,0 5-2 16,0 0 1-15,0 6 0 15,0 0 1-16,0 1 0 17,0 2 0-17,0-2 1 1,-17 4 0 14,10-3 0-14,-7 0 5 15,0 2-6-15,-3-2 1 15,-4 3-1-15,-3-1-1 15,-4 0 1-15,-10 1 0-1,0 2 1 15,-7 0 1-14,-7 0-1 15,0 0 7-16,0 0-1 17,0 0-5-17,-17 2 0 16,10 6 10-15,0-3 3 15,-6 0-7-16,-4 0-1 17,3-2 17-17,-3 1-8 0,3-4-5 16,0 4-4-15,-10-4-5 15,10 0-1-16,-17 0 6 17,7 0-6-17,-4 0 7 0,-3 0-7 16,7 4 8-15,4-1-2 15,2 2 7-16,12-3-5 17,-1 3-8-17,0-1 0 16,7-3 5-14,-3-1-4-2,3 0-1 15,7 0 6 2,-7 0-5-16,7 0-1-1,0-5 6 15,-7-2-7-14,7-1-2 15,-7 8 1-16,7 0 0 17,4 0-1-16,-4 0 1-1,-11 0 1 16,15 3 0-16,-4 2-1 16,7 0 1-16,-7 1 0 20,0-1 0-16,7-4 0-4,0-1 0 9,3 0 1 8,-3 0-1-16,0 0 6 0,0 0-6 14,10 0 0-15,-10 0-1 16,0 0 0-15,0-5 1 15,10 4 1-15,-10-5-1 15,7 1 0-16,-4-3 1 18,-3 4-1-18,0-2 0 0,0 1 0 16,0 0-1-16,4 0 0 16,-4 0 1-16,6 0 1 17,5 0-1-17,-4-3 2 16,10 1-1-15,-3 0 0-1,10-1-1 16,-10 5 0-16,10-2-2 17,0 3 2-16,-10 2-1 14,10 0 0-14,-10 0 0 15,3 0 0-16,-10 0 0 17,3 0 1-17,-3 0 0 0,0 0-1 17,3 0 0-17,-3 0 1 16,10 0 0-16,-10 0 0 17,0 0 0-17,3 0 0 17,4 0 0-16,3 0 1-1,-10 0-1 15,10 0-1-14,-3 0 1 16,-4 0-25-17,-3 2-54 16,-28 16-91-15,8-3-113 14,-1-5-675-14</inkml:trace>
    </iact:actionData>
  </iact:action>
  <iact:action type="add" startTime="233484">
    <iact:property name="dataType"/>
    <iact:actionData xml:id="d12">
      <inkml:trace xmlns:inkml="http://www.w3.org/2003/InkML" xml:id="stk12" contextRef="#ctx0" brushRef="#br0">13791 9651 918 0,'0'0'402'8,"0"0"-316"0,0 0-33-1,0 0 40 1,0 0-15 0,-24 153 9-1,17-109-1 3,0-2-26-6,-7 2-23 4,4 1-14 0,-4-3 2 0,7 1-12-2,-7 0-5 2,4 1-8 0,3-4-32 0,0 2-158-2,7-7-202 2,0-12-375-7</inkml:trace>
    </iact:actionData>
  </iact:action>
  <iact:action type="add" startTime="233757">
    <iact:property name="dataType"/>
    <iact:actionData xml:id="d13">
      <inkml:trace xmlns:inkml="http://www.w3.org/2003/InkML" xml:id="stk13" contextRef="#ctx0" brushRef="#br0">14006 10128 1211 0,'0'0'333'5,"0"0"-243"3,0 0 26-1,0 0-35 2,0 0-73-4,0 0-8 4,0 0-2-1,-59 64-6 0,52-36 8 0,0 3 0-2,7-4 2 4,0 1 4-4,0-5-5 0,14-3 0 2,0-10-1 0,10-5-1 0,-10-5-24-2,0 0 25 3,3-7 1-1,-3-21 26 0,-7-5-27-3,0-7-28 2,-7-1-14 2,0-1-30-1,0 3-97-2,0 7-49 2,0 4 92 0,0 10-157 2,0 9-120-10</inkml:trace>
    </iact:actionData>
  </iact:action>
  <iact:action type="add" startTime="234138">
    <iact:property name="dataType"/>
    <iact:actionData xml:id="d14">
      <inkml:trace xmlns:inkml="http://www.w3.org/2003/InkML" xml:id="stk14" contextRef="#ctx0" brushRef="#br0">14424 10119 114 0,'0'0'598'8,"0"0"-403"-2,0 0 75 2,0 0-76 0,0 0-72 0,0 0-27-2,0 0-31 2,-96-7 12 2,82 7-30-3,-10 0-31-2,3 7 0 3,3 7 5 0,5 4-7 12,6 0-12-20,0 5 0 4,7 3-1 2,0-3 0 2,0 0-1 0,21-6 1-2,3-2 0 3,3-5 1-2,11-5 5 1,7-5-6-2,-6 0-6 2,-1 0 6 0,-11-3 0 0,-2-11-56-2,-5-7-11 2,-6-4-4 1,-4-3 14-2,-10-5 12-1,0 2 10 2,0-1-6 0,0 4 22 0,0 9 10-2,-10 6 9 1,10 9 16 2,0 0 1-1,-7 4-10-2,7 0-7 4,0 8 0-5,0 15 13 4,0 13 8-4,-7 4 8 3,7 10 29 1,-7 5 21-1,0 6-2-1,-10 1-11 1,-4 3-21 1,1 4-8-2,-12-6-12 9,-6-3-3-15,7-12-6 15,-3-12-10-15,3-12 1 15,-14-11-7-15,-21-13-167-1,14-13-368 16,0-11-659-16</inkml:trace>
    </iact:actionData>
  </iact:action>
  <iact:action type="add" startTime="236368">
    <iact:property name="dataType"/>
    <iact:actionData xml:id="d15">
      <inkml:trace xmlns:inkml="http://www.w3.org/2003/InkML" xml:id="stk15" contextRef="#ctx0" brushRef="#br0">15179 9936 535 0,'0'0'306'8,"0"0"-78"-2,0 0 56 2,0 0-36 0,0 0-73 1,0 0-41-4,0 0-23 2,0-2-5 2,0 2-31-1,0 2-43-3,0 23-5 3,0 13 29 0,-11 14-9 0,4 7-26 0,1 6 1-1,-1 1-5 3,0-3-16-4,0-10-1 2,0-8 0 5,-3-10-62-12,10-10-80 14,0-15-108-14,0-7-261 15,-7-3-316-16</inkml:trace>
    </iact:actionData>
  </iact:action>
  <iact:action type="add" startTime="237293">
    <iact:property name="dataType"/>
    <iact:actionData xml:id="d16">
      <inkml:trace xmlns:inkml="http://www.w3.org/2003/InkML" xml:id="stk16" contextRef="#ctx0" brushRef="#br0">15193 9969 147 0,'0'0'221'5,"0"0"-104"5,0 0-22-4,0 0-5 3,0 0-20-4,0 0 11 3,0 0 30 0,0 0 24 0,0 0 21-3,0 0-23 4,0 0-8-1,0 0-17-1,0 0-12 2,0 0-20-3,0-3-9 3,0-2 9-2,0-3-5 0,7-1-32 0,6-4-23 1,5 0-16-1,2 1 8 0,12 0 1 2,-12 1-1-3,11 5 3 4,1 5-11-5,-12 1-1 3,1 0-8-1,-4 0 9 2,-10 5 1-4,0 9 0 3,-7 7 1 1,0 2 14-1,0 4 5 0,0 6 23-2,-20-1-6 2,-12 4-11 0,1-1-13-1,-3-4-6 0,-11-8-1 1,0-10-7-1,-7-13-39 2,7 0-206-2,14-18-400-6</inkml:trace>
    </iact:actionData>
  </iact:action>
  <iact:action type="add" startTime="238127">
    <iact:property name="dataType"/>
    <iact:actionData xml:id="d17">
      <inkml:trace xmlns:inkml="http://www.w3.org/2003/InkML" xml:id="stk17" contextRef="#ctx0" brushRef="#br0">14999 9747 697 0,'0'0'381'5,"0"0"-217"4,0 0-18-2,0 0-12 0,0 0-38 0,0 0 3 1,-135 143 34 0,97-89-8-2,-7 6-20 2,10 3-11 0,11 7-38-1,3-2-29 0,11 0-20 3,10-2-7-4,0-3 0 6,10-5-21-10,25-6-115 6,48 2-110 0,0-17-66 2,0-14-391-10</inkml:trace>
    </iact:actionData>
  </iact:action>
  <iact:action type="add" startTime="238644">
    <iact:property name="dataType"/>
    <iact:actionData xml:id="d18">
      <inkml:trace xmlns:inkml="http://www.w3.org/2003/InkML" xml:id="stk18" contextRef="#ctx0" brushRef="#br0">15438 9646 1149 0,'0'0'322'6,"0"0"-215"2,0 0-56 0,0 0 110-1,0 0 4 0,142 91-49 3,-90-46-6-4,-7 9-12 0,0 11-39 1,-14 10-25 1,-10 9-9 1,-14 7-3-3,-7 3-13 3,0 2-9-2,-38 25-74 2,10-27-212-5,-10-24-485-1</inkml:trace>
    </iact:actionData>
  </iact:action>
  <iact:action type="add" startTime="240431">
    <iact:property name="dataType"/>
    <iact:actionData xml:id="d19">
      <inkml:trace xmlns:inkml="http://www.w3.org/2003/InkML" xml:id="stk19" contextRef="#ctx0" brushRef="#br0">16155 9883 1228 0,'0'0'557'9,"0"0"-374"-5,0 0 37 4,0 0-60 0,0 0-95 0,0 0-38-1,0 0 23 0,0 0 18 2,0 0 1-2,13 0 7-1,12 0-1 2,-5 0-20 0,12 0-22 0,6 0-18-3,-4 0-5 4,11 5-10-1,-7 1 0-1,0 1-50 0,-17 0-65 3,3 1-59-4,-10-3-61 4,-14 3-111-6,0-6-248 4,0 1-157-8</inkml:trace>
    </iact:actionData>
  </iact:action>
  <iact:action type="add" startTime="240756">
    <iact:property name="dataType"/>
    <iact:actionData xml:id="d20">
      <inkml:trace xmlns:inkml="http://www.w3.org/2003/InkML" xml:id="stk20" contextRef="#ctx0" brushRef="#br0">16072 10197 1258 0,'0'0'501'6,"0"0"-425"7,0 0 112-12,0 0-19 5,166 0-117 3,-108 0-35 7,1 0-17-16,-7 0-42 17,0 0-142-16,-7 6-311 15,-14 1-381-15</inkml:trace>
    </iact:actionData>
  </iact:action>
  <iact:action type="add" startTime="241402">
    <iact:property name="dataType"/>
    <iact:actionData xml:id="d21">
      <inkml:trace xmlns:inkml="http://www.w3.org/2003/InkML" xml:id="stk21" contextRef="#ctx0" brushRef="#br0">17182 10503 948 0,'0'0'528'5,"0"0"-378"2,0 0 88-1,0 0-33 1,0 0-105 2,0 0-30-2,-27-152-17 0,27 95-13 1,20-13-22 0,11-17-11 0,14-6-7-2,7-7 0 4,0-6-20-5,14 3-18 4,10 7-29-3,7 10-12 1,-3 16-8 1,3 12 28 1,-7 18 12-2,-10 14 17 10,-14 16 19-17,-7 10 1 16,-14 0 0-15,-17 13-2 15,-8 17 12-16,-6 11 23 17,-6 4 37-17,-33 7 20 0,-12 6-6 16,-8 0-22-15,0-3 2 15,-3-2-15-15,3-8-17 14,14-12-12-14,17-7-9 16,11-13-1-16,10-8-6-1,7-5-11 15,0 0-35-15,7 0-71 7,24-14-3 3,7 0 46 6,14-2 42-16,0 10-78 17,-7 6 40-17,0 0 23 17,-17 5 26-16,-11 17 16-1,-17 8 11 16,0 5 54-16,-7 5 25 16,-31 1 10-15,0-3-34 14,-7-6-15-15,0-7-18 17,7-7-13-17,10-11-9 17,4-7-31-16,17 0-92-1,7-12-106 16,7-8-362-16,10-3-217 0</inkml:trace>
    </iact:actionData>
  </iact:action>
  <iact:action type="add" startTime="241964">
    <iact:property name="dataType"/>
    <iact:actionData xml:id="d22">
      <inkml:trace xmlns:inkml="http://www.w3.org/2003/InkML" xml:id="stk22" contextRef="#ctx0" brushRef="#br0">18065 10009 763 0,'0'0'700'3,"0"0"-509"5,0 0 25 1,0 0-63-2,0 0-69 0,0 0-66 2,0 0-17-2,-121 148-1 3,121-122-2-6,31-4 1 4,0-3-29 0,3-10 24-1,4-6-14 0,1-3-8 0,-8 0 8 3,-11-18 11-4,-6-8-6 3,-3-2-16-4,-11-2-27 3,0-2-35 1,0 2 4-4,-25 2-101 4,-6-2-101-1,4 10-209 0,2 5-19-7</inkml:trace>
    </iact:actionData>
  </iact:action>
  <iact:action type="add" startTime="242271">
    <iact:property name="dataType"/>
    <iact:actionData xml:id="d23">
      <inkml:trace xmlns:inkml="http://www.w3.org/2003/InkML" xml:id="stk23" contextRef="#ctx0" brushRef="#br0">18594 9769 912 0,'0'0'775'8,"0"0"-645"-4,0 0-59 5,0 0 28-4,0 0-4 5,0 0-45-4,0 182-23 6,-14-119-15-9,-10 2-12 5,10 7-67-1,-10 3-144 1,10-15-333 0,0-22-355-7</inkml:trace>
    </iact:actionData>
  </iact:action>
  <iact:action type="add" startTime="242465">
    <iact:property name="dataType"/>
    <iact:actionData xml:id="d24">
      <inkml:trace xmlns:inkml="http://www.w3.org/2003/InkML" xml:id="stk24" contextRef="#ctx0" brushRef="#br0">18386 9991 929 0,'0'0'784'9,"0"0"-678"-4,0 0-63 2,0 0 1 0,0 0-44 2,201-17-22-2,-128 17-114-1,24 0-113 4,-14 7-292-3,-18 6-222-6</inkml:trace>
    </iact:actionData>
  </iact:action>
  <iact:action type="add" startTime="242632">
    <iact:property name="dataType"/>
    <iact:actionData xml:id="d25">
      <inkml:trace xmlns:inkml="http://www.w3.org/2003/InkML" xml:id="stk25" contextRef="#ctx0" brushRef="#br0">18995 10488 916 0,'0'0'489'9,"0"0"-333"-4,0 0 80 0,0 0-60 4,0 0-70-4,0 0 15 5,0 0 8-3,-27-32-129 2,27-25-2 7,0-16-5-15,0-12-17 15,14-14-8-15,-1-4-18 14,19-2 14-13,-1 3-15-2,3 12-13 16,4 14-23-16,7 16 0 16,0 15 45-15,0 14 15 15,0 13 22-16,0 13 5 16,0 5 1-15,-7 0 1 16,-10 23 14-17,3 11-4 0,-17 3 20 16,-14 8 12-16,0 3 0 17,0 0 7-17,-31 2 2 16,-4-4 0-16,-3-1-3 17,-7-7-27-16,0-8-12-1,7-10-4 16,-7-7-7-16,24-9-15 16,-3-4-38-15,10 0-24 15,14-2-16-16,0-10-139 16,0-4-11-15,14 2 144 15,10 4 75-15,-3 2 24-1,-4 5 19 16,-3 3 48-15,0 0-15 14,-7 17 6-14,-7 12 21 15,0 4-22-15,0 4 0 14,0 3-24-14,-14 0-24 15,-7-2-9-15,11-8-57-1,-4-4-58 18,7-11-186-18,7-10-375 0</inkml:trace>
    </iact:actionData>
  </iact:action>
  <iact:action type="add" startTime="243172">
    <iact:property name="dataType"/>
    <iact:actionData xml:id="d26">
      <inkml:trace xmlns:inkml="http://www.w3.org/2003/InkML" xml:id="stk26" contextRef="#ctx0" brushRef="#br0">19535 10133 1360 0,'0'0'516'6,"0"0"-436"-1,0 0 99 3,0 0-72 0,0 0-78 0,0 0-29-2,0 135-29 4,0-115-135-4,0-7-235 6,7-10-520-11</inkml:trace>
    </iact:actionData>
  </iact:action>
  <iact:action type="add" startTime="243630">
    <iact:property name="dataType"/>
    <iact:actionData xml:id="d27">
      <inkml:trace xmlns:inkml="http://www.w3.org/2003/InkML" xml:id="stk27" contextRef="#ctx0" brushRef="#br0">20376 9921 504 0,'0'0'319'6,"0"0"-189"1,0 0-86-1,0 0-44 3,0 0-215-1,0 0-82-1,0 0 46-1,0-3 52-5</inkml:trace>
    </iact:actionData>
  </iact:action>
  <iact:action type="add" startTime="243779">
    <iact:property name="dataType"/>
    <iact:actionData xml:id="d28">
      <inkml:trace xmlns:inkml="http://www.w3.org/2003/InkML" xml:id="stk28" contextRef="#ctx0" brushRef="#br0">20376 9921 48 0,'-38'15'798'12,"38"-15"-482"-7,0 0-10-1,0 0-50 4,0 0-108-1,0 0-56 3,0 0 39-5,-7 0-8 5,0 8-19-4,-7 9-31 6,-17 8 17 4,-7 10-14-16,-7 11-5 17,-7 6-23-16,0 9-23-1,-7 0-17 15,1-1-8-14,-5-8-18 15,22-8-51-15,10-11-61 15,6-14-109-16,12-19-118 17,6-6-25-16,0-25-625-1</inkml:trace>
    </iact:actionData>
  </iact:action>
  <iact:action type="add" startTime="244048">
    <iact:property name="dataType"/>
    <iact:actionData xml:id="d29">
      <inkml:trace xmlns:inkml="http://www.w3.org/2003/InkML" xml:id="stk29" contextRef="#ctx0" brushRef="#br0">19878 10002 1106 0,'0'0'662'9,"0"0"-562"-3,0 0-36 1,0 0 138 0,0 0-14 1,149 105-65 0,-98-55-19-2,8 1-67 3,-7 1-37-2,17 14-41 2,-24-16-237-4,-10-14-521-4</inkml:trace>
    </iact:actionData>
  </iact:action>
  <iact:action type="add" startTime="248868">
    <iact:property name="dataType"/>
    <iact:actionData xml:id="d30">
      <inkml:trace xmlns:inkml="http://www.w3.org/2003/InkML" xml:id="stk30" contextRef="#ctx0" brushRef="#br0">15549 11076 1314 0,'0'0'357'8,"0"0"-250"-1,0 0-52 0,0 0-14 0,0 0-19 3,0 0-3-4,-21 142-10 1,-3-92 6 1,10 4 14 0,0 0-16 0,-10 0-5-2,17-8-3 2,0-5-5 0,7-13-152-1,0-10-223 0,0-13-348-6</inkml:trace>
    </iact:actionData>
  </iact:action>
  <iact:action type="add" startTime="249146">
    <iact:property name="dataType"/>
    <iact:actionData xml:id="d31">
      <inkml:trace xmlns:inkml="http://www.w3.org/2003/InkML" xml:id="stk31" contextRef="#ctx0" brushRef="#br0">15469 11019 7 0,'0'0'979'9,"0"0"-742"-2,0 0-75-2,0 0-48 3,0 0-53 0,0 0-47 0,0 0-13-2,125-30 0 4,-80 30 9-3,7 0-1 2,-7 7 4-5,0 8 5 15,-14 0-17-19,-10 2-1 5,-14 5 1 2,-7 0 30 1,0 6 33 0,-21 0 16-1,-17-1-36 2,-7 0-28-3,0-1-16 2,-7-8-42-1,7-4-70-1,0-9-69 3,10-5-125-2,11 0-364-5</inkml:trace>
    </iact:actionData>
  </iact:action>
  <iact:action type="add" startTime="249549">
    <iact:property name="dataType"/>
    <iact:actionData xml:id="d32">
      <inkml:trace xmlns:inkml="http://www.w3.org/2003/InkML" xml:id="stk32" contextRef="#ctx0" brushRef="#br0">16168 11188 1262 0,'0'0'379'7,"0"0"-308"-3,0 0-58 2,0 0 11 2,0 0 12 0,0 0-18 1,187 14-18-4,-142-6-52 12,7 0-86-17,0 7-104 16,-7 0-159-15,-21-5-235-1</inkml:trace>
    </iact:actionData>
  </iact:action>
  <iact:action type="add" startTime="249953">
    <iact:property name="dataType"/>
    <iact:actionData xml:id="d33">
      <inkml:trace xmlns:inkml="http://www.w3.org/2003/InkML" xml:id="stk33" contextRef="#ctx0" brushRef="#br0">16206 11452 398 0,'0'0'150'3,"0"0"-53"5,0 0 69 1,0 0 33-1,0 0-20 1,0 0 5-5,0 0 23 4,0 0-11 0,0 0-57 0,0-3-34-2,25 3 2 2,-5 0-9 1,12 0-27-2,2 0-35-1,4 0-24 2,7 0-12 0,0 0-11-1,0 0-98 0,0 8-134 1,-14-1-339 0,-10-3-491-7</inkml:trace>
    </iact:actionData>
  </iact:action>
  <iact:action type="add" startTime="250296">
    <iact:property name="dataType"/>
    <iact:actionData xml:id="d34">
      <inkml:trace xmlns:inkml="http://www.w3.org/2003/InkML" xml:id="stk34" contextRef="#ctx0" brushRef="#br0">17117 11492 1400 0,'0'0'368'7,"0"0"-292"4,0 0-48-7,0 0-27 2,0 0-1 2,0 0 6 0,166 12 1 0,-114-8 3 8,-1-4-10-16,-6 0-29 16,0 0-9-16,-10-9-10 17,-11-3-11-17,-10-5 27 17,-7-4 3-17,-7-2-42 0,0-2-12 16,-7 3 55-15,-21 1 28 15,-10 7 12-15,-7 1 71 15,-7 5-31-16,1 3 25 16,6 5 7-15,0 0-8 16,6 0-7-17,8 17-15 0,11 15-9 16,-5 2-11-15,5 10-6 15,6 1 22-16,14 5-21 16,0 0-8-15,0-2-20 15,0 2 5-16,27-5-6 17,5-1 0-17,19-9-29 0,1-2-140 16,25-13-58-15,-12-8-303 15,-13-9-431-16</inkml:trace>
    </iact:actionData>
  </iact:action>
  <iact:action type="add" startTime="250760">
    <iact:property name="dataType"/>
    <iact:actionData xml:id="d35">
      <inkml:trace xmlns:inkml="http://www.w3.org/2003/InkML" xml:id="stk35" contextRef="#ctx0" brushRef="#br0">17864 11412 205 0,'0'0'1429'8,"0"0"-1131"0,0 0-112-3,0 0-37 4,0 0-84-1,0 0-65 1,0 0-12-5,-38-131 12 5,31 85 5-2,7-6-3 2,0-4 11-3,0-5-13 1,0 1-9 1,0 5-31 0,14 2-44 0,17 9 0-2,-3 9-57 5,3 8 5-6,0 13 50 1,-3 5 10 2,-4 9 50 0,-3 0 26 0,-8 0 0 0,5 21 8-1,-11 3 14 1,-7 8 38 1,0 3 26-3,-7 0-12 0,-18-2-13 3,-2-1 0-1,3-5-21 0,3-6-24-2,-3-8-16 2,10-6-20-1,7-7-27 2,0 0 3-3,7 0-26 4,0-13-138-4,14-4-68 2,17-1 9-3,3 3-28 4,5 5 53-1,-8 10 106 0,-11 0 88-1,-6 0 48 0,-3 10 70 2,-4 7 91-3,-7 4 86 1,0 2 3 1,-7 1-24 0,-18-1-76 0,5 3-54-2,-5-3-54 2,5-4-30-1,-5-2-12 2,12-4-134-2,-8-8-122 10,4-2-101-17,10-3-353 0</inkml:trace>
    </iact:actionData>
  </iact:action>
  <iact:action type="add" startTime="251327">
    <iact:property name="dataType"/>
    <iact:actionData xml:id="d36">
      <inkml:trace xmlns:inkml="http://www.w3.org/2003/InkML" xml:id="stk36" contextRef="#ctx0" brushRef="#br0">18310 11173 436 0,'0'0'1178'3,"0"0"-952"6,0 0-119-2,0 0-72 1,0 0-30-2,0 0-5 2,0 0-16 0,-65 70 14 0,65-58-15-2,0 3 0 2,13-4-15 1,8-4-61-2,3-2 62 2,-3-3-16-4,3-2-5 3,-3 0-20 0,-4 0-22 0,-10-14-30-3,0-4 8 3,-7-10-94 1,0 6-53-1,-7-1-38-8</inkml:trace>
    </iact:actionData>
  </iact:action>
  <iact:action type="add" startTime="251627">
    <iact:property name="dataType"/>
    <iact:actionData xml:id="d37">
      <inkml:trace xmlns:inkml="http://www.w3.org/2003/InkML" xml:id="stk37" contextRef="#ctx0" brushRef="#br0">18712 10933 61 0,'0'0'1519'6,"0"0"-1233"3,0 0-210-5,0 0 5 5,0 0-20-2,10 132-40-1,-10-82-11 8,0 3-2 3,0-1-8-17,0-2-72 0,-17-2-157 16,10-12-308-15,0-18-261-1</inkml:trace>
    </iact:actionData>
  </iact:action>
  <iact:action type="add" startTime="251814">
    <iact:property name="dataType"/>
    <iact:actionData xml:id="d38">
      <inkml:trace xmlns:inkml="http://www.w3.org/2003/InkML" xml:id="stk38" contextRef="#ctx0" brushRef="#br0">18549 11105 428 0,'0'0'960'3,"0"0"-807"6,0 0-114-2,0 0-39 1,0 0-17-1,194-13-191 2,-142 13-278-3,-7 0-229-5</inkml:trace>
    </iact:actionData>
  </iact:action>
  <iact:action type="add" startTime="251995">
    <iact:property name="dataType"/>
    <iact:actionData xml:id="d39">
      <inkml:trace xmlns:inkml="http://www.w3.org/2003/InkML" xml:id="stk39" contextRef="#ctx0" brushRef="#br0">19168 11595 1393 0,'0'0'374'6,"0"0"-241"2,0 0 46-3,0 0-66 4,0 0-54-3,0 0-53 1,0 0-6 1,-45-124-1 0,39 67-5 5,6-6 4-12,0-5-6 15,0-2-19-15,0-4-1 15,0 5 1-15,13-3-24 14,12 9-9-14,9 9-27 15,-3 8 1-15,0 11 29 15,-3 9 31-15,3 16-21-1,-10 8 47 15,10 2-15-14,-10 7 14 15,-4 19 0-15,-3 2 1 15,-7 3 14-16,-7 1 13 17,0 0 18-17,0-1 21 1,0-4 1 14,-7-2-24-14,-7 0 18 15,-10-4-12-16,3-7-27 17,-3 0-21-17,3-13 9 6,7-1-10 4,-3 0-36 7,3-6-3-16,14-13-19-1,0 2-64 15,0 2-2-14,7 2 4 15,17 5 14-15,-3 6 22 15,-7 2 14-16,10 0 47 16,-10 5 23-15,-7 10 9 16,0 5 56-17,-7 3 44 0,0 2-11 16,0 1-14-16,0 2-1 17,-7-1-37-17,-14 0-24 17,-3-1-22-17,3-6-30 1,-10-5-119 14,3-13-67-14,11-2-116 15,-4 0-190-16</inkml:trace>
    </iact:actionData>
  </iact:action>
  <iact:action type="add" startTime="252579">
    <iact:property name="dataType"/>
    <iact:actionData xml:id="d40">
      <inkml:trace xmlns:inkml="http://www.w3.org/2003/InkML" xml:id="stk40" contextRef="#ctx0" brushRef="#br0">19542 11188 1277 0,'0'0'309'5,"0"0"-195"3,0 0-5 0,0 0-61 0,0 0-48-2,0 0-42 3,21 140-111-2,-21-117-196 3,0-7-388-10</inkml:trace>
    </iact:actionData>
  </iact:action>
  <iact:action type="add" startTime="252774">
    <iact:property name="dataType"/>
    <iact:actionData xml:id="d41">
      <inkml:trace xmlns:inkml="http://www.w3.org/2003/InkML" xml:id="stk41" contextRef="#ctx0" brushRef="#br0">20175 11105 1175 0,'0'0'780'7,"0"0"-642"4,0 0-119-10,0 0 72 7,0 0-80 1,-121 158-11-1,87-105-48 7,-11-2-52-15,-7-10-162 17,14-9-285-17,7-23-305 0</inkml:trace>
    </iact:actionData>
  </iact:action>
  <iact:action type="add" startTime="252946">
    <iact:property name="dataType"/>
    <iact:actionData xml:id="d42">
      <inkml:trace xmlns:inkml="http://www.w3.org/2003/InkML" xml:id="stk42" contextRef="#ctx0" brushRef="#br0">19899 11125 1446 0,'0'0'309'6,"0"0"-243"2,0 0-17-1,0 0-15 1,96 138-34-2,-58-83-45 3,-17-10-225-1,10-10-711-8</inkml:trace>
    </iact:actionData>
  </iact:action>
  <iact:action type="add" startTime="258299">
    <iact:property name="dataType"/>
    <iact:actionData xml:id="d43">
      <inkml:trace xmlns:inkml="http://www.w3.org/2003/InkML" xml:id="stk43" contextRef="#ctx0" brushRef="#br0">8905 12162 352 0,'0'0'239'9,"0"0"-131"-3,0 0-38 0,0 0 54 2,0 0-6 0,0 0 2 0,0 0 12-2,7-20 29 2,-7 20-7 0,0 0-17 0,0 0 12-2,0 0-2 5,0 0-1-6,-7 0-33 4,-17 20-47-5,-3 15-3 5,-18 18 2-1,-25 23-22 0,-9 37 25 0,-35 41-11 8,-4 35-12-16,-10 10-28 16,24-38-8-16,28-46-9 17,31-54-12-17,24-24-31 16,-3-6-42-15,10-12-127-1,0-19-310 16,14-14 172-15,0-24-700-1</inkml:trace>
    </iact:actionData>
  </iact:action>
  <iact:action type="add" startTime="268201">
    <iact:property name="dataType"/>
    <iact:actionData xml:id="d44">
      <inkml:trace xmlns:inkml="http://www.w3.org/2003/InkML" xml:id="stk44" contextRef="#ctx0" brushRef="#br0">5788 14471 861 0,'0'0'264'6,"0"0"-138"3,0 0 0-1,0 0 22 0,0 0-63-3,0 0-36 3,0 0 5 0,0 0 38-1,0 0 2-1,0 0 19 2,0 0 26 0,0 0-6 1,0-3-12-3,0-6-34 4,0-9-7-4,7-7-52 4,-7-8-7-6,7-7-5 4,0-6-1 0,6-4-13 0,-6-8 8-1,11-5-10 1,-5-4 0 8,1-1 0-16,4 0 1 16,-5-1-1-15,1 4 2 15,-14 0-2-16,11-2 1 17,-4 8-1-16,-7 1-7-1,6 7 6 15,-6 11 1-14,0 7 0 16,0 8 0-17,0 4 0 16,0 6-1-16,0 3 0 17,0 5 1-16,0 0 0 14,0 2 0-15,0 1 0 0,0 4 0 17,0 0-6-17,0 0-7 5,0 0-5 3,-6 0-6 0,-1 0 11 0,-4 0 12 0,-3 5 1 5,1 11 9-12,-19 2-2 16,12 6-6-17,-18 3 1 15,6 7-1-14,-6-1-1 15,11-1 1-16,-4-4 0 17,17-6-1-17,0-6 0 16,4-11-1-15,10-3 1-1,0-2-1 16,0 0-8-15,0 0-4 6,10-7 1-2,11-11 11 3,3-10 1 4,10-4 0 5,5-1-13-16,6-3-12-1,-14 7-15 16,3 6 17-16,-10 2 14 16,-10 9 8-16,4-1-1 17,-11 7 1-17,6-3 1 17,-6 4-1-17,0 5-6 16,0 0-4-15,10 0 1-1,4 3-4 16,3 16 0-16,4 13 3 17,10 5 11-17,-7 8 8 16,-10 11 19-15,10 4-17 15,-10 5-2-15,10 4-8-1,-10-6-6 16,31-3-162-16,-7-17-362 16,-7-26-531-15</inkml:trace>
    </iact:actionData>
  </iact:action>
  <iact:action type="add" startTime="269456">
    <iact:property name="dataType"/>
    <iact:actionData xml:id="d45">
      <inkml:trace xmlns:inkml="http://www.w3.org/2003/InkML" xml:id="stk45" contextRef="#ctx0" brushRef="#br0">10210 14703 1001 0,'0'0'544'5,"0"0"-429"3,0 0-10 0,0 0 43-1,0 0 6-1,0 0-56 3,0 0-56-1,14-76-8 0,-14 30 19-2,7-6 2 2,3-9 2 0,-3-6-24 0,7-10-5-2,0-4 2 2,3-13-14 0,4-9-10 0,3-3 3-1,-17 0-9 11,7 1 0-18,0 3 0 16,-8 15 0-16,-6 9 0 17,18 13-17-17,-11 9 17 17,0 7-6-16,0 9 6-1,-1 8-1 17,-6 9-1-16,0 10 1 13,0 9 1-14,0 1-2 17,0 3-18-16,0 0-10-1,0 0 7 8,-20 15 23 0,-11 8 1 8,-4 7 5-16,-10 5-5 18,0 0 0-18,7 1 0 15,0-6 0-14,7-6 5 15,3-3-5-16,21-8-1 16,-10-6 1-15,17-7 2-1,0 0 7 16,0 0-2-15,0-13-8 6,17-16-34 2,4-10-51 8,17-6 50-16,0 0 12-1,7-1-30 16,-10 9 25-16,-4 6 16 16,0 12 12-16,-3 3 0 16,-11 9 0-15,-3 7-10 16,6 0 0-17,12 2 10 16,6 21 24-15,0 10-8 0,7 5 5 14,7 7-21-15,-7 2 2 16,-4 5-2-15,4 13-80 15,0-12-266-15,-21-16-691-1</inkml:trace>
    </iact:actionData>
  </iact:action>
  <iact:action type="add" startTime="271504">
    <iact:property name="dataType"/>
    <iact:actionData xml:id="d46">
      <inkml:trace xmlns:inkml="http://www.w3.org/2003/InkML" xml:id="stk46" contextRef="#ctx0" brushRef="#br0">16988 12187 358 0,'0'0'759'7,"0"0"-505"1,0 0-17 0,0 0-59-2,0 0 6 2,0 0-45 0,0 0-75 0,-6-25-16-2,6 25 9 3,0 0-17-3,6 0-2 3,19 0-1-3,13 0 76 2,7 12-22 0,14 3-32 0,13 1-1-1,4-1-16 0,14-2-11 2,7-4-7-2,7-1-10-1,7-3-7 2,3-5-6 1,-3 3 0 7,10-3-1-16,-11 0 0 16,1 0 1-15,3 0-1 15,-3 0 2-16,7 0-2 16,-4 0 0-15,-3 0 0 0,-1 0 1 14,-2 0-1-14,-11 0 0 15,-1 0 2-15,-6-3-1 14,-10-5 5-14,3 1-6 15,-10-3-1-15,-4 0 1-1,-10 2-1 16,-7 1-5-15,0 2 5 14,-1 0-5-14,-6-1 5 15,7 4 1-15,-7 0-1 15,18-1 0-15,-11-2 1 15,6 0 0-14,-6-2 1-2,0 2 0 14,-7-3-1-13,-7 3 0 15,0 0 0-15,-17 2 0 15,3 3-1-15,-3-2 1 14,-7-1 0-14,10-1 0 15,-3-1 1-14,3 0-1-2,-3-3-1 15,-4 0 0-15,4 1 1 23,-7-4 0-23,-7 4 1 0,10-3 5 10,-10 3 4-5,0-2-9 7,0 3 0-11,-7-2 0 7,7 3 0-1,-7-4 1 10,17 2-2-15,-10-5 1 12,0-4 0-13,7-3-1 15,3-9 1-15,-3-2 0 16,0-10 5-15,3-3-5-2,-10-5 0 14,7-2-1-12,-14-6 0 13,0 3-6-15,0-2 5 17,0 4-6-13,0 2 7-4,-7 3 0 12,-7 3-1-10,4 5 1 13,3 0 1-14,-7-2 1 14,7 1-1-14,0-1 1 15,-10 1-1-15,17 0 0 15,-7 4 4-16,0 2-5 16,0 6 0-14,0 2 0-2,0 2 0 15,-3 0-1-14,3 1-7 15,-7 2-1-16,0-1 2 16,-3 2 7-14,3 1 2-1,0 1 4 13,-3-2-6-13,3 5 2 15,7-2 10-15,-7 4-5 14,-3 0-6-13,3-2 9 14,-10 5 5-12,10-2-14-4,0 1 10 13,-10 0-2-12,3 3-8 14,-10-4 0-12,10 4 0 10,-17 2 7-12,7-2-2 15,-4 2 0-15,4-1 4 14,-14 4-2-13,14-3 2 13,-10 0 2-13,3 0-4-2,-1 0 2 15,1 0 1-12,-7 3-11 10,7-4 0-11,-3 3 0 13,-4 1 6-13,0 0-6 1,0-1 2 9,0 1 14 4,0-1 3-14,0-2-8-2,0 3-1 15,0-3-2-13,0-1 1 13,0 4-9-13,0-3 2 13,0-2 4-12,0 2 12-2,10-3 4 13,-3 0-8-12,-7 1-8 11,-6-3-6-11,-8-1 0 14,-4 1 1-14,-2-3-1 11,-11 3 1-9,3-2-1-3,-3 2 1 11,-4 1 0-8,4-1-1 9,-14 1 8-12,7 5-8 15,-3 0 2-14,-4 3-2 12,0 1 2-11,-7-4-1 11,7 4 9-11,0-1-8-2,14-3-1 12,-4 2 1-11,4 0 5 13,10-1-6-12,-3 1-1 10,10 2 0-12,-7-3 0 14,8 3 0-12,-5 0 0-1,4 0 5 10,8 0-5-8,-1-2 0 9,7 2 0-9,14 0-1 9,3 0 1-10,4 0-1 11,10 0 1-11,0 0 0-2,4 0 0 12,3 0-1-10,-7 0 1 12,7 0-1-14,7 0 1 13,-7 0 0-11,7 0 0 0,0 0 0 4,0 0 0 1,0-3-1 0,0 3 1 0,0 0 2-2,0 0 5 4,0 0-6-4,0 0 0 4,0 0 1-6,0 0-2 3,0 0 0 2,0 0 0-2,0 0-6 0,0 0 0 1,0 0-2 1,0 0-2-2,0 8-4 0,0 19 14 9,-10 14 0-14,3 14 1 13,-7 13 1-13,0 15-1 12,-3 10 8-11,3 8 0-2,-7 5 1 12,11-3-2-10,-4 1-2 13,7-9-5-15,-7-2 7 12,14-1-1-10,0-8 5 11,0-6-10-11,0-7-2-2,0-16 1 12,0-6-1-10,0-12-16 12,0-4-38-14,-7 0-65 13,7-1-81-11,-38 12-131 11,14-8-319-14,-4-13-544 0</inkml:trace>
    </iact:actionData>
  </iact:action>
  <iact:action type="add" startTime="285957">
    <iact:property name="dataType"/>
    <iact:actionData xml:id="d47">
      <inkml:trace xmlns:inkml="http://www.w3.org/2003/InkML" xml:id="stk47" contextRef="#ctx0" brushRef="#br0">5213 12275 114 0,'0'0'166'6,"0"0"-110"4,0 0-12-3,0 0-27 0,0 0-3-1,0 0-2 2,-17 0 46-1,10-2 61 2,7-1-15-2,0-2 19 0,0 3-39 2,-7-1 31-2,7 1-6-1,0-1-17 2,-7 0-5 0,7 3 9 0,-7-2-3-2,7 2 13 2,-10 0-23 0,3 0 0 0,-7 0-27-2,7-3-5 4,-7 3 20-4,-10-2-17 2,3-1 12-3,-3-2-2 4,-14 1-24-1,11-1 13 2,-12 0-31-5,1 2 5 2,-7 0 3 2,0 3-8-2,0 0-12 3,-6 0 12-6,6 0-7 4,-7 0 2 0,7 0-3 6,-7 0-6-14,0 0-2 8,7 0 0 1,0 0 0-1,7 8-6 9,3 2 0-17,-3 0-1 16,7 8 1-14,3-1-2-2,-3 3 1 16,10 3-1-16,-10-1 2 16,11 1 0-15,2-2-1 15,-3-1 0-16,15-2 0 17,-12 1 0-17,11 2-5 16,-6-2 5-16,6 4 0 17,7 3-1-17,-11 1 1 0,4-1-5 18,7 1 6-18,0-2 0 15,0-2-1-14,0-1 1 16,0-4-1-17,0-1-9 0,0 5 10 16,0-5-6-15,0 3 5 14,7 3 0-14,11-1 0 15,-5 4 0-16,1-1 1 17,3-3 0-17,4 1-1 16,-3-3 1-15,2 0-1 15,-6 1 0-15,10-3 1-1,-10 1 0 16,10-2 0-16,-3 2 1 16,-7-5-1-16,10 2 1 17,-10-4 0-16,10 4-1-1,-10-4 1 17,7 1-1-17,10-1 1 15,-10 0-1-14,10 2 0 16,7-2 1-17,0 0 0 18,-3 4 1-17,-4-3-1-1,7 1 5 13,0-1-5 5,-3-1 0-18,3-1-1 0,0-2 1 16,0 1 1-16,7-2-1 16,-11 0 0-15,11-1 0 16,0 2 0-17,7-1 0 17,-7 3 0-16,0 0 0-1,0 0 0 14,-7 5-1-13,7-3 1 15,-17-3 0-16,10-1-1 17,0 1 1-17,-7-5-1 16,4 1 2-15,-4-4 3 15,7 1-5-16,0-3 0 0,-3 2 1 17,3-2 1-17,0 3-1 16,7 2-1-15,0 0 1 15,0 0 0-16,0 3-1 17,0 1 0-16,0-1 0-1,7 2 1 15,-1-2 0-14,-6-1-1 15,0-2 2-16,0 0-1 17,-3 0 6-17,-4-2-7 3,0 2 27 17,7-2-9-20,0-1-12 10,0-2 0-10,0 2 5 17,0 1-3-17,0-1-8 16,0 1 6-15,0-1-6 15,-4 3 1-15,4 0-1 15,0-2 9-15,7 2 2-1,4-2-10 15,-4 2 8-14,-1-3-6 15,8 3-2-16,-7-3 1 17,7 2-1-17,-7 1 8 16,0-3-8-15,-7 0 0 15,0 1 1-15,0 2-1-1,-7-3 0 17,0 2 0-16,7-3 0 14,-7 3 0-15,3-4 0 16,4 0 5-15,0 0-6 15,0 0 0-16,0 0 7 0,0 0-6 17,7-5 0-17,-7-4-1 17,0 2 6-17,0 0-6 16,7-1 0-16,-7 0 0 17,7 1 1-16,0-1 0-1,-7 0 0 16,14-2 0-15,-14 3 0 14,7-1-1-15,-7 1 0 17,0 2-1-17,0 0 2 16,-7 0-2-15,0 2 2 15,-11-4-1-15,5-1 0-1,-8-2 6 16,3-2-6-15,-2-1 1 16,2-4 8-16,-2-6-9 14,-5 0 2-15,5-3-1 16,-5-3 7-15,5-5-2-1,-19-4 0 16,1-4-5-15,0-3 1 14,-7-3-2-14,0-1-1 15,-31 0 0-16,3 3-8 17,-10 1 2-17,0 2 7 16,0 3 0-15,-3 0 1-1,3 2-1 16,0 1 0-16,-7 2 0 17,0-3 0-16,0 4 0 14,0-1 0-14,-7 5 0 15,0-1-1-15,0 1 0-1,-7 3 0 16,7 4-1-16,-17 3 1 16,10 3-1-15,-7 1 2 15,-3 0-1-16,-3 4 1 17,-5 2 1-16,1-3 5 16,4-1 3-16,6-1 5-1,-3-1-5 14,3 2-8-13,-3-2 13 15,10 1-8-16,-7 2 0 16,-3 1-5-15,3 0 6 15,-17 4-6-15,0 3 5-1,4 2 5 16,-18 1 4-15,7 2 1 15,-14-3-8-15,-10-2 13 14,3-2 1-14,0-3 0 15,-10-5-5-15,4 0-16 0,-5-3 11 14,19 6-10-14,-1 1 5 14,-10 9-7-14,3 2-1 15,-38 13 0-16,-38 24-5 17,-51 3 6-17,-15-9 1 17,21-24-1-16,59-7 0-1,62-5 1 15,46-13-1-14,33 8-8 15,12 0-23-15,20 6-81 14,0 0-175-14,14 2-756-1</inkml:trace>
    </iact:actionData>
  </iact:action>
  <iact:action type="add" startTime="289020">
    <iact:property name="dataType"/>
    <iact:actionData xml:id="d48">
      <inkml:trace xmlns:inkml="http://www.w3.org/2003/InkML" xml:id="stk48" contextRef="#ctx0" brushRef="#br0">7338 13666 411 0,'0'0'311'8,"0"0"-180"-1,0 0-52-1,0 0 5 2,0 0-14 0,0 0-1 0,0 0 67 1,0 0-4-4,0 0-10 3,0 0-17 0,0 0-6 0,0 0 3-2,0 0-24 2,0 0-21 0,0 0 13 0,0 0 0-1,0 0-10-1,0 0-7 5,0 0 9-5,0 0 2 0,0-9-34 1,0 2-24 2,0 0 1-1,0-3-1-2,0 3 0 2,0-3-5 0,0-1 11 1,0 0-6-3,0-3-5 4,7-2 0-5,0-4 1 3,0 0 5-2,-7-2-6 2,10-1 1-1,-3 0 4 2,-7 0-1-1,7 4-5-2,-7-4 0 5,0 2 1 0,7 2-1-10,0-2 0 15,-7 1 1-15,0 2-1 15,7-1 0-16,-7 1 2 16,0 0-2-14,0 1 1 13,0-1-1-14,0 0 0 0,0 3 0 14,0 0 0-12,0 3 0 11,0-1 1-13,0 5-1 14,0 4 0-12,0-1 1-1,0 5-2 10,0 0 1-8,0 0 0 2,0 0-1 0,0 0 0 2,0 0-8 0,0 0-6 0,0 0-1-2,0 0-4 3,0 0 3-2,0 0 5 2,0 0 12-2,0 1 4 0,-7 5 7 0,0 1-4 3,0-2 0-4,-7 3 5 3,4 0-4-4,-4-1-8 6,0 3 2 6,7 1-1-14,-10-4-1-2,10 0 9 12,-7-2-9-9,7 0 2 9,0-2 8-10,7 0 11 11,0-3-12-11,0 2-8-3,0-2-1 8,0 0 0 1,0 0-8-2,0 0-1 0,0 0 8 0,0 0-13 1,0 3 6 0,0-3-1-2,0 0-2 2,0 0 1 0,0 0 1 0,0 0 6-2,0 0 2 4,0 0 0-4,0 0 0 4,7-8 1-6,7-5 8 6,0-1-7 7,3-4-1-15,-3 3 0 12,0-1-7-12,-7 3 6 0,3 4 0 13,-3-1 0-14,0 2 1 14,-7 2-1-13,0 5 1 11,0 1-1-11,7 0-5 1,-7 0-3 8,0 0 3-6,7 0-6 1,0 0 4 4,10 1 8-4,-10 10 1 5,14 6 9 1,-4 4 4-9,4 2-2 11,-7 0-6-12,3 1-5 13,-3 5 5-12,0-6-6-2,3 1-77 14,-10-2-199-14,0-6-358 15,-7-9-674-15</inkml:trace>
    </iact:actionData>
  </iact:action>
  <iact:action type="add" startTime="299944">
    <iact:property name="dataType"/>
    <iact:actionData xml:id="d49">
      <inkml:trace xmlns:inkml="http://www.w3.org/2003/InkML" xml:id="stk49" contextRef="#ctx0" brushRef="#br0">11165 12462 108 0,'0'0'214'7,"0"0"-97"1,0 0-35-2,0 0-26 2,0 0 6 0,0 0 0 1,-7 0 22-3,7 0 3 1,0-3-15 1,0-2 9 0,0 3-13 0,0-4 19-2,0 4-12 2,0-1-11 0,-7 1 8 0,7 2 2-1,0-3-17 1,0 3-5-1,0 0-4 1,0 0-8-2,0 0-10 2,0 0 4 0,0 0 2 0,0-2 7-2,0 2-1 2,0 0 3 1,-10 0-6-2,10 0-3-1,0 0-1 2,0 0-20 0,-7 0-4 0,0 0 3-2,0 0 2 2,0 0-16 0,0 0 0 0,-3 5 0-2,3 0 0 3,0 1 2 0,0-2-2-3,0 4 0 0,0 2 1 2,-3 0 0 0,3 3 1 0,7-4 7-1,-7 2-9 0,0-1 7 2,7 0-6-1,0 0 0-3,-7 0 0 3,7 0 5 0,0 2-5 0,-7 4 0-2,7-2 0 2,-7 2 0 0,7-1 0 0,0 0 0-2,0 1 0 3,-10-5-1-1,10 5 0 9,0-4 0-16,0 4 0 15,0-2-1-16,0 2 0 17,0-4 0-16,0 4 1-1,0-2 0 16,0 0 0-14,0 0 0 12,10-1 0-14,-10-3 1 16,7 2-2-15,-7-2 1 15,7 1 0-15,0-1 0 15,-7 0 0-15,7 2 0-1,0 3 1 15,-7 0-1-14,7 1 0 16,3-3 0-17,-10 1 0 16,7 0 1-15,0-2-1 15,-7 0 0-15,7-1-1-1,0-1 1 15,0 2-1-14,3-1 1 15,-3 1 0-16,7 0 0 16,-7 1 0-15,0-4 1 15,3 2-1-15,4-4 0 15,-7 1 0-15,0 0-1-1,0-3 1 16,0 0 0-16,3-3 0 18,-3-2 0-17,0 2 0 0,0-2 1 12,-7 0-1 5,7 0 0-18,10 0 2 0,-10 0-2 15,0 3 1-14,7-3 0 15,-7 0 0-16,-7 0 0 17,17 0 2-17,-10 0 3 5,0 0 0 7,0 0-5-11,6 0 6 8,-2 0-5-2,3-5-1 2,-7 3 6-2,0-3-6-1,-1 0 0 4,1 0 1 7,4-3 5-17,3 3-5 17,-7-3-1-16,-1 4 7-1,1-5-8 15,4 3 2-14,-4-2-1 15,0 0 0-15,0 1 0 4,-7 0 0 6,6-2 0-7,1 4 5 3,-7-3-6 0,11-2 6 2,-11 1-4-2,7-6 4 9,-7-1 1-15,0 1-7 15,7 1 2-15,-7 1-2 14,0 0 0-14,0 3 1 15,0 0-1-16,0-3 0 17,0 3 0-17,0-2 0 0,0-1 0 16,0-2 0-15,0 3 0 15,0-4 1-15,0 4-1 14,0 0 0-14,0-2 0 16,0 1 0-17,0 1 0 0,0-3 0 16,0 2 0-15,-7-1 0 14,0-1 0-14,-4 2 0 16,11 0 1-17,-7 0-1 16,1 3 0-16,-1-2 1 17,0 1-1-17,7 3 2 0,-18-6-1 16,11 1 0-15,-6 1-1 15,-12-1 1-15,5-2 5 15,-1 1-5-11,-3-4-1-5,3 0 0 12,-10 3 1-11,10-2 0 14,-3 4 0-14,-7-2-1 15,17 4-6-15,-7 4 0 14,-3 4-1-14,10 1-17 15,0 2-70-16,-3 0-76 17,-11 0-145-17,11 10-305 0,3 3-116 0</inkml:trace>
    </iact:actionData>
  </iact:action>
  <iact:action type="add" startTime="305049">
    <iact:property name="dataType"/>
    <iact:actionData xml:id="d50">
      <inkml:trace xmlns:inkml="http://www.w3.org/2003/InkML" xml:id="stk50" contextRef="#ctx0" brushRef="#br0">12068 12382 243 0,'0'0'173'9,"0"0"-64"-5,0 0-32 7,0 0-2-6,0 0 11 4,0 0 20-3,0-9 25 1,0 9 31 2,0 0-17-2,0-2-19 1,0 2-17-1,0 0-17 2,0 0-21-2,0 0-17-1,0 0-16 2,0 0-19 2,0 0-13-4,0 0-6 0,0 0 2 2,0 0 31 0,0 16 11 0,7-2 6-2,-7 8-1 4,7 1-7-5,-7 5-17 4,0 2-3-3,7 3 15 2,-7 2-11 0,0 0-5 1,0 3 1-2,0 2 3 3,0-1 0 7,0 3-4-16,0 2-5 15,0-2-6-15,0 1 1-1,0-1-4 15,0 2-6-14,-7-2 0 15,0-2 1-16,0-4 4 17,7-1-4-17,-7-5-2 17,-3 0 0-16,10-4 1-1,0-4 4 16,-7-4-5-16,7-3-2 16,0-5 1-15,0 1 0 14,0-6 0-14,0-1 0 4,0-2-2 6,0 1 2-6,0 0 0-1,0-1 0 4,0 3 0 0,0-1 1 0,0-3-1-2,0-1 1 2,0 4 0 1,0-4-1 2,0 0 1-7,0 0 0 2,0 0-1 2,0 0 1 0,0 0 0-2,0 0 0 2,0 0 0 0,0 0 0 0,0 0 0-2,0 0 0 3,0 0 0-2,0 0 0 3,0 0 0-6,0 0-1 4,0 0 0 0,0 0-10 0,0 0 10-2,7 1 0 2,3 5 1 0,11-5 0 5,-7 3 6-9,10-2-5 8,-3 3 0-10,10-2 5 12,-3-1-6-13,3 4 0 15,0-5 0-15,-10 4 1 15,10 0-1-16,-4-1 1 17,5 0 0-17,6 1 0 16,0-2 0-15,-4-3-1-1,4 0 1 16,7 0-1-15,0 0 2 14,0 0-2-14,7 0 3 15,-7 0-2-15,0 0 0 15,0 0 0-14,0 0-1-1,-7 0 1 13,-3 0-1-12,-4 0 0 13,7 0 0-14,0 0 0 14,-3 0 1-14,-4 0-1 3,7 0 1 7,-4-3 0 6,5 1 0-16,6-1-1-1,-7-1 2 16,7 0-1-15,-7 3 0 15,-4 1 0-15,-3-4-1 14,1 3 2-14,-12 1-2 15,4-4 0-13,-10 4 1-3,0 0-2 14,3 0 2-12,4 0-1 12,-14 0 0-13,10 0 0 15,-3 0 0-15,-7 0 0 15,7 0 0-16,-7 0 0 16,3 0 0-14,-10 0 0-2,7 0 0 6,0 0 1 3,-7 0 0-2,7 0-1-1,-7 0 2 2,0 0-2 0,7 0 1 1,-7 0 0 3,7 0 0-11,-7-1 0 7,0 1-1 1,10-4 8-4,-10 0 3 3,7-4 12 0,0-6 0 3,0-2-9-7,7-6-8 9,-7-5 1-9,-7-3 1 8,10-5-8-8,-10-5 7 9,0-6-7-12,0-4 0 7,0 3 0 0,0-2 0 9,0 4 0-14,0 3 0-2,0 4 0 14,0 3 0-13,0 2-2 10,0 1-8-10,0 0 10 13,0 6-7-12,0-2-1 11,0 2 1-12,0 2 6 0,0-2-1 11,0 4 1-10,0-1 0 11,0 5 1-11,0 0 0 10,0 4 0-10,0 1 0 11,0 3 0-11,-10 0 1-2,10-1 0 11,-7 4 0-8,0-4 0 11,0 5 0-13,7-2 0 11,-7 3-1-10,0-3 0 1,0 1 0 2,-3 1-6 2,3 0 5 0,0 0 1 0,0 1-1 5,-7 2 1-10,4-1-1 12,3 0 0-13,-7 3-5 1,0-3 3 7,-17 4-3 7,0 0 6-14,3 0 0-2,-10 0 7 11,7 0 1 6,-14 0 3-16,11 0 7-2,-11 0 1 13,0 0 3-10,0 0-5 11,0 0-10-11,0 0 6 12,0 0-4-12,-7 0 6-3,7 0 7 12,-7 0 1-8,0 0-8 9,0 0 0-9,7 0-2 8,-7-1-6-11,0-3 1 15,7 0-7-14,0-1 7 13,0 0-7-13,0-3 0 13,0 0 0-12,0-2 1-2,7 3-1 11,-7-1 0-10,0-2 0 13,11 5-1-13,-11-2 0 13,7 4 0-14,0-2 0 14,0 3 0-11,10 2 0-4,-3-3-1 13,10 3 1-10,-10 0-1 11,10 0 1-11,-10 0-1 13,7 0 0-15,3 0 0 12,7 0 1-10,-3 0-1-2,3 0 1 12,7 0 0-9,7 0-1 9,0 0 0-10,0 0 0 1,0 0-8 4,0 0 8-2,0 0-14 2,0 0-54 0,7 15-128 0,7 1-173 1,3-4-444-9</inkml:trace>
    </iact:actionData>
  </iact:action>
  <iact:action type="add" startTime="308473">
    <iact:property name="dataType"/>
    <iact:actionData xml:id="d51">
      <inkml:trace xmlns:inkml="http://www.w3.org/2003/InkML" xml:id="stk51" contextRef="#ctx0" brushRef="#br0">14200 12829 337 0,'0'0'301'7,"0"0"-86"0,0 0 11 1,0 0-3 0,0 0-45-2,0 0-50 2,0 0-17 0,6 0-15 0,-6 0-33 0,11 0-38-2,3 0-19 4,13-2 1-4,5-1 7 0,12 3-7 2,1 0-7 0,7 0 5 0,-7 0-5 0,-7 0-69-1,0 0-87-1,-10 0-106 5,-4 0-125-5,-10 3-114 0</inkml:trace>
    </iact:actionData>
  </iact:action>
  <iact:action type="add" startTime="308766">
    <iact:property name="dataType"/>
    <iact:actionData xml:id="d52">
      <inkml:trace xmlns:inkml="http://www.w3.org/2003/InkML" xml:id="stk52" contextRef="#ctx0" brushRef="#br0">14231 13040 643 0,'0'0'403'9,"0"0"-207"-3,0 0-136 0,0 0-53 2,0 0 10 0,0 0 43 0,0 0-12-2,135 0-29 2,-90 0-19 8,0 0-42-15,7 0-141 14,-18 0-119-14,-3 4-105-1</inkml:trace>
    </iact:actionData>
  </iact:action>
  <iact:action type="add" startTime="308984">
    <iact:property name="dataType"/>
    <iact:actionData xml:id="d53">
      <inkml:trace xmlns:inkml="http://www.w3.org/2003/InkML" xml:id="stk53" contextRef="#ctx0" brushRef="#br0">14819 12999 922 0,'0'0'402'7,"0"0"-311"-1,0 0-91 3,0 0-7-2,0 0 7 3,0 0 7-6,149 0-7 3,-111 0 2 2,7-5-1-1,0-6 6-2,-7-1-7 1,-11-4-12 4,5-4-24-5,-12-3-19 4,5 1 18-6,-18-4-13 4,-1 1 21-1,-6 1 29 2,0 1 4-3,-13 2 61 2,-19 4 2 0,-6 1 8 0,-3 7-12 0,3 6 52-2,-7 3-25 4,0 0-16-4,7 21-15 0,-7 6 2 2,7 10-11-1,10 4-22 2,4 2-12-4,10 2 5 5,14-4-13-4,0-4-6 5,0-1 5-6,21-4 1 2,17-1 0 1,14-6 1 2,10-6 4-6,-3-3-6 12,14-6-7-15,-4-5-37 15,10-5-122-15,-16 0-173 15,-18 0-450-15</inkml:trace>
    </iact:actionData>
  </iact:action>
  <iact:action type="add" startTime="309515">
    <iact:property name="dataType"/>
    <iact:actionData xml:id="d54">
      <inkml:trace xmlns:inkml="http://www.w3.org/2003/InkML" xml:id="stk54" contextRef="#ctx0" brushRef="#br0">15618 12794 1058 0,'0'0'398'9,"0"0"-184"-3,0 0-113 4,0 0-12-6,0 0-54 5,0 0-22-1,0 0-11 0,-69-141 8-1,62 83 4-1,-7-10-5 4,14-7-8-3,-7-6 8 2,7-2-9-5,0 5-8 7,14 10 7-5,17 7-12 2,-3 16 1-2,17 4-26 2,-7 12 20 0,7 6 6 2,0 10-17-4,-7 5-12 10,-3 8 6-16,-11 0 12 17,-3 18 7-17,-4 10 1 16,-10 2 14-15,-7 6 1 15,0 1 11-15,-24 1 20-1,3 0 15 16,-10-3-15-15,-4-5-9 14,4-7-15-14,0-3 1 15,17-7-1-15,-7-6-6 14,11-2 0-14,10-5-1 0,0 0-25 15,0 0-13-16,0 0-14 6,0 0-49 3,17 0 40-2,4 0 42-1,10 0 18 2,-17 0-5 5,10 0 5-10,-17 0-9 11,0 13 10-13,-7 3 1 15,0 3 38-16,0 3 9 16,-7 5-10-15,-10-3 0 15,-11 2-13-16,-3-1-9 16,-7-3-10-15,3-5-6 0,4-1-47 14,7-8-62-14,17-8-108 16,0 0-284-17,7 0-302 0</inkml:trace>
    </iact:actionData>
  </iact:action>
  <iact:action type="add" startTime="310111">
    <iact:property name="dataType"/>
    <iact:actionData xml:id="d55">
      <inkml:trace xmlns:inkml="http://www.w3.org/2003/InkML" xml:id="stk55" contextRef="#ctx0" brushRef="#br0">15961 12486 484 0,'0'0'998'6,"0"0"-805"2,0 0-145-3,0 0-8 6,0 0 21-6,0 0-37 6,7 129-16-7,-7-99-8 4,0 0-46 0,7-7-259 0,-7-11-802-7</inkml:trace>
    </iact:actionData>
  </iact:action>
  <iact:action type="add" startTime="342284">
    <iact:property name="dataType"/>
    <iact:actionData xml:id="d56">
      <inkml:trace xmlns:inkml="http://www.w3.org/2003/InkML" xml:id="stk56" contextRef="#ctx0" brushRef="#br1">17601 10494 493 0,'0'0'199'7,"0"0"-1"1,0 0-48 0,0 0-17 0,0 0-54-2,0 0 12 3,0 0 3-2,0-22 1-1,-14 17-4 2,7 3-2 0,0-1-10 0,-10-3-9-2,3 4-24 4,0 1-19-4,-17 1-10 4,0 0-9-6,3 0 7 4,-17 0-5 0,0 14-10 0,0 8 31-2,-7 10-12 2,1 0-13 0,-8 3 4 0,3 6-3 0,-2 1 8-2,6 0 1 6,0 4-7-1,0 3 3-10,7 2-2 15,0 3 3-16,0 1-2 16,7 1 1-15,3 2 2 15,4-2-8-14,10-4 15 1,-3 1-9 8,10-1-5-10,7-3-4 16,-3 2 3-17,10-5 0 15,0 5-5-14,0 0 0 15,10-1 8-16,4 0 0 23,0-1-8-22,17-8 0-1,-10 3 1 9,17-4 4 8,0-5 6-17,7 0 0 0,7 0-1 16,0 1 16-15,7 1-12 15,10 2-6-15,-10 3 1 15,0 2-9-15,-8-2-1-1,1 1 1 16,0-6-1-15,0-1 1 14,3-4 9-14,-3-1-4 16,7-6 6-16,0-1-3 14,10 3 1-13,-3-3 4-2,7 2-5 15,-4-2-8-13,-3 2-1 12,10-6 0-13,-11-2-1 15,12-3 1-15,-5-3 13 15,4-4 12-16,7 0 9 16,-3-4-5-15,3 1-7-1,7 0 3 16,0 1 7-15,0-1 0 15,0 0-14-15,7 2-6 14,0 0-3-15,-11 2 0 16,11-2-8-14,-7-2-1 13,-7-3 0-13,7 2 0-2,-7-4 0 15,-3 0 0-15,3 0 0 16,0-4 1-15,-4-5 1 15,4-5-2-15,0 0 1 16,1-7 0-15,-12 2 1-2,-3-7-2 15,-3 3 2-15,-7-1 4 16,-7-5-6-15,-7 5 0 14,0-4 1-15,0-5 0 16,-7 0 0-15,7-7 1 15,0 0-1-14,-7-6 4-2,3-1-5 15,-3-4-6-14,1-1 0 15,-1-1 5-15,0-1-8 15,-11 5-1-15,4 6 4 14,-10 2 6-14,-3 8-1 15,-5 4 2-15,1 0 4-1,-7 1-5 16,4-1 1-15,-5 1 6 14,-6-5 0-14,0 1-5 15,0-4-2-16,0 1 1 16,0-2-1-15,0-2 2 0,-17 1-1 14,3 1 10-14,0-1-11 15,-10 3 6-15,-3 2 11 15,-5 3 1-15,1 1 1 15,-10 5-3-13,-4-3-2-2,7 1-7 11,-7-1 4-11,0 1-5 15,0-2 6-15,0 4-6 15,7-5 0-16,-7 5 0 16,0-2-5-14,10 1 5-2,-10 0 3 15,7 2 7-14,-7 3-10 15,0 0-5-16,0 5 0 16,-7-2 0-15,0 1 0 15,0 4 0-15,1-5 5 15,-8 0 1-15,-4 1 4 14,12-2 7-14,-1 2 0-1,7 2-6 16,-7-1-2-15,7 2 1 15,0-5-11-15,0 3 1 14,0 0 1-14,0 0 4 1,0 2-6 14,3 0 0-13,-3 4 0 10,0-1 0-11,0-3 2 11,0 3 5-12,0-2-5 15,0-2-1-15,7 1 1 15,-7 3-2-14,0 1 2 0,0-1-1 11,0-1 0-12,11 5 5 20,-11-3-6-20,7 4 0-1,-7 1-1 10,0 0 1 7,0 3-1-16,7-3 0 15,-7 4-1-14,0 0 2-1,3 0-1 13,-3 0 1-11,0-1 0 10,0-5 1-10,0-1 1 10,0-1-1-12,-7-2 1 15,1 5-1-15,-1 1-1 3,-4-2-2 8,-3 3 2-9,1 3-1 10,6 0 0-12,0 0 1 15,7-2 0-14,0 2 1 13,7 0 1-14,17 0-1 15,-3 0 0-14,10 0-1-2,0 0 0 14,4 0-1-12,3 0-32 13,0 0-54-14,0 0-86 15,-14 30-95-15,-3 5-312 0,3-2-458 13</inkml:trace>
    </iact:actionData>
  </iact:action>
  <iact:action type="add" startTime="400090">
    <iact:property name="dataType"/>
    <iact:actionData xml:id="d57">
      <inkml:trace xmlns:inkml="http://www.w3.org/2003/InkML" xml:id="stk57" contextRef="#ctx0" brushRef="#br1">15341 9651 32 0,'0'0'71'4,"0"0"25"4,0 0-5 0,0 0-16 0,0 0-36-2,0 0-26 2,0-14 7 0,0 8-5 1,0 1 9-4,0 2 31 4,0-1 0-2,0 0-2 1,0 3 14-1,-7-4 5 0,1 2-30 1,6-2-19 0,-7 0-16 0,7 0 0-2,0 2-6 4,0 1-1-4,-11-1-1 4,11 3 0-6,0 0-12 4,0 0 6 0,0 0 7 0,0 0 2-2,0-2 22 2,-7 0-4 1,7-3 14-2,0 0-14 0,0-3 1 0,-7 0 8 1,7-3-1 0,0 4 9-2,0-3 17 2,0 0-1 0,0 2-9 0,0 2 2-2,0 1 8 4,0-1-21-4,0 1 3 4,0 0-4-6,0-3 9 4,0 3 5 0,0 0 18 0,0-2-7-2,0 2-2 2,0-3 13 1,0-1-1-2,0 1 18-1,0-2-6 2,0-1-6 0,0 4 21 0,0-1-14-2,0 4-18 2,0-1 4 0,0 5-9 0,0 0-11-2,0 0-5 4,0 0-10-4,0 0-13 4,0 7-18-6,7 18 6 4,18 13 23 0,-12 14 52 0,-6 16-1-2,11 18-23 2,-11 12 6 1,-7 29-13-1,0-9-9 2,0 7 1 8,0-1-17-17,0-26-11-1,0 9 8 15,0-15 11-15,0-13-14 16,0-9-2-15,0-10-4 16,6-14-5-17,-6-11-7 16,0-12 0-16,0-14 1 17,7-6 4-16,-7-3 4-1,0 0 13 15,0 0 2-14,0-22 26 4,0-13-28 6,0-11-22 6,-7-10-1-17,1-1-20 16,-1-1 1-15,-4 0 11 15,4 3 7-16,-7 2-22 0,8 4 4 17,-1 7 11-17,-4-1-2 16,4 6-2-15,7 2 1 15,-7 3-5-16,7 4 1 17,0 4 3-16,0 3 1-1,-6 4 11 15,6 4 0-14,0 1-1 15,0 4 0-16,0 3 1 5,0 2 0 7,0 3-1-10,0 0-1 6,0 0-4 0,0 0 5 0,0 0-8-2,0 0 8 2,0 0 1 0,0 0 5 0,-7 0 7 0,7 0 0-2,0 0-1 4,0 0-1-4,0 0 1 0,-7 0-10 2,-11 22 0 0,5 14 8 0,-19 20 24 9,-13 14 3-16,-6 14 0 15,-8 3 8-15,7-4-16 15,7-7-4-16,7-10-6 16,17-15-8-15,-3-14-9-1,17-15-1 16,0-11 0-16,7-11-18 17,0 0-79-16,7-30-105 1,24-16-122 11,-10-7-434-12</inkml:trace>
    </iact:actionData>
  </iact:action>
  <iact:action type="add" startTime="402041">
    <iact:property name="dataType"/>
    <iact:actionData xml:id="d58">
      <inkml:trace xmlns:inkml="http://www.w3.org/2003/InkML" xml:id="stk58" contextRef="#ctx0" brushRef="#br1">15760 10608 655 0,'0'0'253'7,"0"0"-35"-1,0 0-4 4,0 0-48-4,0 0-31 0,0 0 21 2,0 0 42 0,0-7 12 0,0 7-43-2,0 0-26 3,0 0-32-2,0 0-46 3,0 0-31-4,0 20-21 0,7 13 31 2,-7 14 46 0,0 16-15 0,0 13 2-2,0 10-26 3,0 4-4-2,-14 4-9 5,-3-4-17 6,3-4-1-18,0-9-6 0,7-9-10 16,-3-14-1-16,3-14-1 16,7-13 1-15,0-11-1 15,0-11 0-15,0-5 2 15,0 0 13-16,0 0 6 3,0-21 3 2,0-14-14 4,0-11-10 7,0-8-12-15,0-7-18 15,0 0-5-16,0 7 11 17,0 1 2-17,0 8 1 2,0 3 12 14,0 6 7-16,0 2-4 15,0 6 5-14,0 6 0 15,0 4-4-16,0 11 5 16,-7 2 0-15,7 5 1 15,0 0 0-15,0 0 7 0,-7 0-8 5,7 0 1 2,-14 5 6 0,-3 12 13 1,-11 13 5 8,-17 14-8-16,-7 10 14 15,-10 13 1-14,-4 0-5-2,8 1 1 15,-5-4-13-14,22-9-6 14,10-9-7-14,6-15-2 15,18-5-7-16,7-6-88 17,0-20-143-17,18 0-304 16,3-18-633-15</inkml:trace>
    </iact:actionData>
  </iact:action>
  <iact:action type="add" startTime="407441">
    <iact:property name="dataType"/>
    <iact:actionData xml:id="d59">
      <inkml:trace xmlns:inkml="http://www.w3.org/2003/InkML" xml:id="stk59" contextRef="#ctx0" brushRef="#br1">17051 12290 367 0,'0'0'232'9,"0"0"-89"-3,0 0-5 3,0 0 47-4,0 0-44 3,0 0-54 0,0 0-15 0,0 0 15-2,0 0-1 2,0 0-29 0,0 0-12 0,0 0 10-1,0 0 8 0,0 0 6 3,0 0-1-4,0 0-6 0,0 0-8 2,0 0-13 0,0 0 5 0,0 0 5-2,0 0-1 3,0 0-8-2,0 0-5 2,0 0 1-4,0 0 2 3,0 0 0 0,0 0 5 0,0 0-10-2,0 0-4 3,0 0-5-2,0 0 0 1,0 0-2 0,0 0-3-2,0 0-2 4,0 0-7-4,0 0-6 0,0 0 0 2,0 0-4 0,0 0-1 0,0 0 5-2,0 0 2 3,0 0-7-2,0 0 5 2,0 0-4-2,0 0 5-1,0 0-5 2,0 0 7 0,0 0-2 0,0 0 0-1,0 0-5 0,0 0 5 1,0 0-6 0,0 0 5-2,0 0-5 4,0 0 1-4,7 0-1 3,-7 0 0-4,0 0-1 3,7 0-9 0,6-8 2 0,5 1 7-1,9-8 10 0,11 0-9 2,7-2 0-2,0-1 5-1,0 3-6 2,0 5 0 0,0 2-5 0,-17 3 5-2,3-1 0 2,0 5 1 0,-10 1-1 0,-7 0 0-2,10 0-6 4,-3 5 0-4,-4 14-4 3,4 7 9-4,3 1 1 3,-10 4 1 0,7-1 0 1,3-5 0-3,-3-3 5 1,3-4-6 2,-3-4 0-2,17-7-7 0,0-7 7 6,14 0 1 3,7-26 10-15,17-11-4-1,-4-11-5 16,-2-2-2-15,-5 4-8 15,-6 8-2-16,-21 14-1 16,-17 8 0-15,3 14-6 15,-10 2 2-15,3 0 2-1,-10 18 0 16,0 11 13-16,0 9 0 16,0 5 6-15,0 2 2 15,-7-6 2-15,10-8-4 15,4-5-5-16,0-10-1 16,0-13-5-15,17-3 5 15,7 0 3-15,14-27 16-1,14-16 8 16,3-4-18-16,4-6-9 16,-4 7 1-15,-10 11 1 15,-7 10-2-15,-14 13-17-1,-18 7-8 16,5 5 6-15,-12 0 4 14,-6 5-2-14,0 14 9 15,4 4 8-16,3 3 10 17,-1 1 0-17,1-4 4 16,10-1-14-15,8-6 1 16,2-6-1-17,18-10 1 0,10 0 0 16,18-16 10-16,3-19-11 16,7-8 0-15,0-6-9 16,0 0-11-16,-11 7 1-1,-2 9 10 15,-19 8 8-14,-13 9-10 15,-7 14-4-16,-6 2 6 17,-12 5-8-17,-6 21 17 17,10 8 7-16,-10 9 35-1,0 3-17 15,10-1-4 1,4-5-11-15,3-4-3-1,14-9-7 16,7-9 0-15,17-8 9 15,4-8 2-16,17-2-5 17,7-10-6-17,7-23 0 0,10-9-35 16,3-6-30-16,25-2-103 17,-31 9-428-17,-28 18-777 0</inkml:trace>
    </iact:actionData>
  </iact:action>
  <iact:action type="add" startTime="440117">
    <iact:property name="dataType"/>
    <iact:actionData xml:id="d60">
      <inkml:trace xmlns:inkml="http://www.w3.org/2003/InkML" xml:id="stk60" contextRef="#ctx0" brushRef="#br1">6158 15536 176 0,'0'0'209'8,"0"0"-113"0,0 0 7-3,0 0 74 5,0 0-52-4,0 0-14 2,7-30 56-2,-7 17-25 2,0 3 7 0,0-2 7 0,10 4-38-1,-10 0-9 0,0 4-12 2,0 1-2-2,0 3-29-1,0 0-23 2,7 0-43 0,0 7 7 0,7 16-7-2,3 10 61 2,4 7-17 0,3 5 2 0,-3 6 0-2,0-3-26 5,-4-3-9-3,4-10-2 10,-4-4 0-18,-3-11-8 1,-7-4 5 14,7-10-6-14,-7-6 0 14,3 0 0-14,-3 0 22 15,14-17 10-15,3-18 7 15,14-8-12-16,-10-7-17 17,-4 5-10-17,-3 1-30 0,3 15-60 18,-10 6-56-18,-7 7-84 15,13 15-165-15,-2 1-350 17,-11 0-34-17</inkml:trace>
    </iact:actionData>
  </iact:action>
  <iact:action type="add" startTime="440621">
    <iact:property name="dataType"/>
    <iact:actionData xml:id="d61">
      <inkml:trace xmlns:inkml="http://www.w3.org/2003/InkML" xml:id="stk61" contextRef="#ctx0" brushRef="#br1">7151 15685 745 0,'0'0'202'5,"0"0"-148"3,0 0 18 0,0 0 106 0,0 0-23-2,0 0-44 3,0 0 49-2,-38-118 21 3,24 107-35-6,0 0-18 4,-3 2-32 0,-4 1-22 0,-3 2-34-2,-4 6-30 2,-3 0-3 0,4 0-5 0,-12 6-2 0,8 16 0-2,11 2 0 2,-5 2-2 0,18 4 0-2,1-7-7 2,6 4 0 0,0-4 2 0,6 0-11-2,19-11 17 3,-5-2-13-2,12-5 14 4,2-5 0-3,4 0 2 9,0-5-2-17,7-17-6 17,-7-6-19-17,-10-2-3 0,-4-7-7 17,-10 6-11-17,0-6 8 16,-4 8 21-16,-10 1 16 17,0 5-1-16,0 6 2-1,0 6 9 16,0 11 10-16,0 0-19 8,0 0-1-2,0 6-51 3,0 11 42-2,0 11 10 3,0 5 15-1,7 0 0 8,0 2-5-17,0-7-10 17,7 0 0-17,-7-3-50 0,10-3-130 17,4-6-142-16,-4-7-240 14,-3-6-144-14</inkml:trace>
    </iact:actionData>
  </iact:action>
  <iact:action type="add" startTime="441528">
    <iact:property name="dataType"/>
    <iact:actionData xml:id="d62">
      <inkml:trace xmlns:inkml="http://www.w3.org/2003/InkML" xml:id="stk62" contextRef="#ctx0" brushRef="#br1">7473 15556 195 0,'0'0'848'8,"0"0"-579"-1,0 0-96 0,0 0-9 1,0 0-4 0,0 0-59-2,0 0-18 4,0-15 18-3,0 15 13 2,0 0-52-5,0 0-37 4,0 0-25 8,0 10 1-15,14 13 18 6,0 4 24-1,3 12-9 4,4 1-6-4,-8 0-5 0,5-2-9 2,-4-3-8 0,-1-2-4 3,5-11-1-7,-11-9 5 12,0-3-5-16,-7-5-1 17,0-5 15-17,0 0 12 16,0 0 6-15,0-20 4 4,0-10-19 6,-21-13-18-10,4-2 0 16,3 2-14-16,0 6 4 13,3-2 4-13,-2 11-2 15,13 0-6-15,0 4 8 14,0-1 4-14,7 2-7 17,17 3 8-18,3 4-7 0,5-3-1 15,6 8-17-15,7 1-46 16,-7 8-51-15,3 2-30 15,15 0-113-15,-15 7-283 16,-10 6-211-17</inkml:trace>
    </iact:actionData>
  </iact:action>
  <iact:action type="add" startTime="442084">
    <iact:property name="dataType"/>
    <iact:actionData xml:id="d63">
      <inkml:trace xmlns:inkml="http://www.w3.org/2003/InkML" xml:id="stk63" contextRef="#ctx0" brushRef="#br1">8314 15534 760 0,'0'0'802'6,"0"0"-685"3,0 0-71-1,0 0 5 0,0 0 47-3,0 0-36 3,0 0-39 0,142 0-11 0,-111 0-12-2,0 0-5 2,-10 2-58 0,-1 7-124 1,-2 2-205-2,-18-5-293-7</inkml:trace>
    </iact:actionData>
  </iact:action>
  <iact:action type="add" startTime="442298">
    <iact:property name="dataType"/>
    <iact:actionData xml:id="d64">
      <inkml:trace xmlns:inkml="http://www.w3.org/2003/InkML" xml:id="stk64" contextRef="#ctx0" brushRef="#br1">8269 15842 1324 0,'0'0'562'2,"0"0"-493"7,0 0-69-2,0 0-4 1,0 0 4 0,0 0 0-2,152-44-19 4,-100 31-148 1,21 8-38-10,-4 0-125 16,-24 1-278-17</inkml:trace>
    </iact:actionData>
  </iact:action>
  <iact:action type="add" startTime="442484">
    <iact:property name="dataType"/>
    <iact:actionData xml:id="d65">
      <inkml:trace xmlns:inkml="http://www.w3.org/2003/InkML" xml:id="stk65" contextRef="#ctx0" brushRef="#br1">9120 15585 692 0,'0'0'1160'4,"0"0"-906"6,0 0-180-4,0 0-42 2,0 0-13-2,0 0 8 2,0 0-9 0,0 153 11 1,0-103 19-3,0-2-11 1,0-3-21 2,0-10-3-2,0-7 8-1,0-12-9 2,0-9-2 0,0-7 2 0,0 0 2-2,0-6 3 12,7-18-3-18,10-14-7 8,-10-5-6-4,7-7 11 6,0 5-12-4,3 2-15 3,-3 7-15-3,-7 12 29 1,7 6-8 10,-4 8 9-16,-3-1 0 15,0 4 2-16,-7 2-1 16,7 5 0-15,-7-6 6 15,0 6 0-15,0 0 7-1,0 0 2 8,0 0 1-2,0 0-3 2,0 0-3 0,0 0-5 0,0 0-5-2,0 0-1 4,0 0-1-4,7 0 0 5,-7 0-8 0,0 0 9-10,7 0 1 6,3 0 9 1,-3 0 1-1,0 0-5 4,0 0-6-5,0 0-1 0,0 6 1 0,10 6-1 2,-3 5 1 0,-7 6 0 8,7 3 11-15,-4 4 9 14,-3 0 3-14,0 0-10 15,0 1 1-15,0-6-7 15,-7-3-1-15,0-11 1 14,7 1-5-14,-7-12 5-1,0 0 4 16,0 0 1-15,10 0 1 5,-10 0 4 4,7-20-4-4,0-10-3 4,0-11-10 8,7-6-1-18,3-3-28 0,4 2-22 17,3 8 5-17,-10 9-9 16,-1 8 20-16,5 11 34 16,-11 6-14-15,7 0 14 15,-8 6-8-15,1 0-9 15,11 1 3-15,-4 17 3-1,-8 4 12 15,8 10 0-14,-3 4 0 15,2 3 1-15,-6 3 6 15,0-1-7-16,0-3-65 17,0 2-102-16,17-13-182-1,-10-4-513 16,10-16 63-14</inkml:trace>
    </iact:actionData>
  </iact:action>
  <iact:action type="add" startTime="443306">
    <iact:property name="dataType"/>
    <iact:actionData xml:id="d66">
      <inkml:trace xmlns:inkml="http://www.w3.org/2003/InkML" xml:id="stk66" contextRef="#ctx0" brushRef="#br1">10089 15710 1458 0,'0'0'700'10,"0"0"-567"-4,0 0-87 4,0 0-46-6,0 0 0 4,0 0 0 0,0 0 6 0,114 0-6-2,-86 0-12 2,3 0-20 0,0-2-44 0,-10-18-11 0,-7 0-20-2,-4-3-9 2,-10-3-1 0,0 3 55 0,0 1 37-2,-31 4-5 2,-7 3 30 0,0 8 13 0,10 7 52-1,-10 0 48 0,7 11-10 3,3 23 8-4,4 6 1 1,10 5-18 0,7 1-30 1,0 2-30 0,7-10-22-2,0-3-12 2,14-5-38 0,17-8-82 2,11-6-112 1,20-16-55-9,28 0-236 12,-10-18-91-13,-4-10 28 15</inkml:trace>
    </iact:actionData>
  </iact:action>
  <iact:action type="add" startTime="443676">
    <iact:property name="dataType"/>
    <iact:actionData xml:id="d67">
      <inkml:trace xmlns:inkml="http://www.w3.org/2003/InkML" xml:id="stk67" contextRef="#ctx0" brushRef="#br1">10822 15612 1294 0,'0'0'606'2,"0"0"-416"3,0 0-29 2,0 0-41 2,0 0-73-4,0 0-30 3,-166-17-16 0,146 29-1 0,-5 6 1-2,11 2 7 2,8-2-8 0,-1-1 1 0,7-2-1 0,0-2-10-2,0-6-14 4,20-2-9-4,5-5 1 0,9 0-5 2,-3 0 10 0,14-10-31 0,-7-10-54-2,-10 0-3 2,3 3 27 0,-10-1 63 1,-4 8 25-4,-17 3 1 3,7 3 31 0,-7 4 5 0,0 0-14 0,0 4-11-2,0 14 19 2,0 5 29 0,0 8-16 0,0 5-20-2,0-4-7 4,0-2-11-4,0-5-6 4,0-4-78-6,7-7-98 4,17-14-123 0,-10 0-325 0,0 0-38-7</inkml:trace>
    </iact:actionData>
  </iact:action>
  <iact:action type="add" startTime="444053">
    <iact:property name="dataType"/>
    <iact:actionData xml:id="d68">
      <inkml:trace xmlns:inkml="http://www.w3.org/2003/InkML" xml:id="stk68" contextRef="#ctx0" brushRef="#br1">11210 15653 26 0,'0'0'1226'5,"0"0"-715"3,0 0-346-2,0 0-39 4,0 0 32-4,0 0-77 4,0 0-38-6,0 122-14 4,0-94-6 0,0-13-7 0,0-2-15-2,0-10 4 2,0-3-5 1,0-3-37-2,28-25 17 0,3-14 0 0,14-7-39 1,7 0 3 0,-7 4-63-2,0 12 52 2,-14 10 24 1,-4 11 34 10,-2 8 9-16,-5 4 19-2,-6 0-7 12,4 12 11-10,2 25-4 10,-6 10-19-11,-3 14-15 13,2 42-108-12,-6-16-196 11,0-13-659-13</inkml:trace>
    </iact:actionData>
  </iact:action>
  <iact:action type="add" startTime="445185">
    <iact:property name="dataType"/>
    <iact:actionData xml:id="d69">
      <inkml:trace xmlns:inkml="http://www.w3.org/2003/InkML" xml:id="stk69" contextRef="#ctx0" brushRef="#br1">12262 15607 1275 0,'0'0'611'7,"0"0"-454"1,0 0-3-2,0 0-21 4,0 0-78-4,0 0-54 0,0 0 24 2,66 0 30 0,-21 0-16 0,0 2-20-2,6 1-8 2,-6-1-11 0,7 2-10 1,-14 1-100-4,0 3-173 5,-10 3-237-4,-11 0-268-5</inkml:trace>
    </iact:actionData>
  </iact:action>
  <iact:action type="add" startTime="445442">
    <iact:property name="dataType"/>
    <iact:actionData xml:id="d70">
      <inkml:trace xmlns:inkml="http://www.w3.org/2003/InkML" xml:id="stk70" contextRef="#ctx0" brushRef="#br1">12231 15939 1468 0,'0'0'525'9,"0"0"-518"-6,0 0 11 7,0 0 11-4,0 0 32 0,173-7-50 2,-108-4-11 7,12 1-112-14,13-9-132 16,-25 3-263-17,-6-2-253 0</inkml:trace>
    </iact:actionData>
  </iact:action>
  <iact:action type="add" startTime="445666">
    <iact:property name="dataType"/>
    <iact:actionData xml:id="d71">
      <inkml:trace xmlns:inkml="http://www.w3.org/2003/InkML" xml:id="stk71" contextRef="#ctx0" brushRef="#br1">13411 15086 679 0,'0'0'1308'6,"0"0"-1059"4,0 0-192-6,0 0-33 4,0 0 74 0,58 140-15 0,-37-72-19-2,3 13 18 2,-3 5-14 1,3 4-24-2,-3 1-23 1,3-2-7-2,-10-17-14 2,0-9 1 0,3-14 7-2,-10-14-7 2,0-18 0 0,0-7-1 0,-7-10 8 0,0 0 1 0,0-5-9-2,0-17-6 4,-7-22-24-4,0-4-3 0,0-4 6 2,0-1-20 0,-10-2 3 0,17 10 25-2,-7 6 19 4,-7 10 1 5,7 7 6-14,-3 15 2 15,-4 2 33-15,-7 5 2 15,-10 7-15-16,-14 26-11 1,-7 12 13 14,-6 9 17-14,-1 4 1 15,3 0-10-16,11-6-27 16,18-4-12-15,3 11-126 16,10-14-242-17,7-15-685 0</inkml:trace>
    </iact:actionData>
  </iact:action>
  <iact:action type="add" startTime="469849">
    <iact:property name="dataType"/>
    <iact:actionData xml:id="d72">
      <inkml:trace xmlns:inkml="http://www.w3.org/2003/InkML" xml:id="stk72" contextRef="#ctx0" brushRef="#br1">13916 16393 78 0,'0'0'590'7,"0"0"-264"2,0 0-155-2,0 0-60-1,0 0-2 2,0 0 0 0,0 0-47 0,0 0-34-2,0 0-12 2,0 0 23 0,0 0 25 0,0 0-4-1,0 0 9 2,0 0-2-3,0 0 7 3,0 0-10-4,0 0-4 3,0 0 0 0,-7 0 7 0,7 0-1-2,-7 0 11 2,-7 0-16 1,-3 0-34-2,-4 0 0-1,-10 0 1 2,-7-8-15 0,3 6 4 0,-3-3 8-2,-14 2 2 2,0-2-5 0,-17-3 0 0,10 1 2-2,-6 0 16 4,2 2 10-2,-2-4 2-2,-1 5-4 0,-3-1-8 3,3 0-6 1,-17-3-11 7,10 0-5-17,-10 1-2 16,-7 0 8-15,-7-3-9 15,0 5-13-15,-6-8 11-1,-1 4-2 16,-3 3 3-15,3-1 16 15,7-2-7-15,0 1-11 15,0-3 1-15,0 0-2-1,0-4-1 15,0 2-4-14,-6-7-4 15,-1 5 5-16,-10 0-5 17,3 2 4-17,-7 3-5 16,4 1 0-16,-4-2 1 17,-10 4 5-16,0-3 1-1,4 5-8 16,-4 2 0-16,-7-2 0 16,10-3 1-15,-3 3-1 15,0 0 1-15,4 1-1 14,-4-1 1-14,0-3 0 15,3 3 0-15,-3 0-1-1,3 0 1 16,4-3 0-16,-7 4-1 16,11 0 6-15,6-1-6 15,-10 3 6-16,10-3-5 17,-3 0-1-16,10-1-2-1,-7 1 1 15,8 4 1-14,6-4-1 15,7 5 0-15,0-11 1 15,7 6 0-16,10 0 1 16,-3 3 0-15,3-5-1 15,4 2 0-15,10 0 0-1,0 1 0 16,-3 2 0-16,17 2 1 17,-7-5-1-17,18 5 0 16,-11 0 0-15,7 0 0 15,6 0 0-16,5 0 0 17,2-6 1-17,5 6-1 0,-5 0 0 16,12 0 0-15,6 0 1 15,-11-1-1-16,12 1 0 16,-1 0 0-15,-7 0 0 15,0 0 0-15,-10 0-1-1,3 0 1 16,-3 0-2-16,-4 0 2 16,4 0-1-15,3 0 1 15,-3 0 0-15,3 0 1 15,-3 0 0-16,3 0 0 1,-3 0-1 15,10 0 1-16,7 0-1 17,0 0 0-17,-3 0 0 16,10 0 0-16,0 0-2 3,0 0-7 5,0 0-4 0,0 0-26 1,0 0-36-4,0 0-28 5,0 0-54-4,-7-5-101 2,-7-6-364-4</inkml:trace>
    </iact:actionData>
  </iact:action>
  <iact:action type="add" startTime="472477">
    <iact:property name="dataType"/>
    <iact:actionData xml:id="d73">
      <inkml:trace xmlns:inkml="http://www.w3.org/2003/InkML" xml:id="stk73" contextRef="#ctx0" brushRef="#br1">13954 16493 78 0,'0'0'193'7,"0"0"-118"1,0 0 19-1,0 0 17 0,0 0-40 2,0 0 1-2,0 0 10-1,0 0-4 2,0 0 6 0,0 0 17 0,0 0-14-2,0 0-17 2,0 0 3 1,0 0 3-2,0 0 5-1,0 0 5 4,0 0-6-3,7 0 13 1,-7 0 24 2,0-10-25-5,7 2-57 1,-7-7-19 2,0 3 19-1,10-6-10 1,-10 4-11 1,0-5 1-3,0 5 12 0,0-4 1 2,0 1 1 0,0-5-11 0,0 3 10 0,0-7-3-2,7-2-6 2,-7-2-4 1,7-9 0-1,-7 0 1 7,7-6 12-14,0 0-9 15,-7-3-4-15,7 2-2 15,0 5 2-16,-7-3-9 17,10 2 7-17,-10-1 2 1,0 5 8 15,0-5-7-16,0 5-9 16,7-3 2-16,0 1-8 17,-7 0 0-17,7-2 0 17,0-1-1-17,0 0 1 0,3-2-1 16,-3 1 0-15,0 3 0 14,-7 0 1-14,7 3 0 16,-7 5-1-17,0 3 1 16,0 2 16-15,0 3-5 14,0 3-12-14,0 1 1-1,0 2 9 16,-7 1 8-15,-7 1-3 15,4 6-8-16,3-5 1 17,0 6-7-17,0 1 5 17,0-1-4-17,-10-1-2 0,10 1 0 17,-7 3-2-17,7-4-8 17,-7 1-1-17,-3 3 10 15,-4-3-1-14,4 2 1 15,-4-2 0-15,-10 3 1 15,10 0 6-16,-10 1-5 0,-7 3 5 17,-4-4-5-17,-3 5 0 16,-7-1 0-15,-3 1 0 15,-4 2 6-16,0-3 2 17,1 1 7-17,-5-1 7 0,5 3-10 17,-1 0-4-17,0-5 2 16,-3 3 5-16,-4 2-10 17,0 0-5-17,-10 0 13 16,10-3-2-15,-3 3 1 15,-4-5 1-16,-3 2 6 17,4-2-5-17,-11 3-4 0,-1-1-10 16,-5 3 11-15,-1 0-1 15,-14 0-5-15,0 0-5 16,-7 0 9-17,-10 3-7 0,-21 7 4 16,-27 0 8-16,-25 0-3 16,-10 0-10-16,20-3 11 17,11 4 1-17,18-4-7 16,-5 3-5-15,-2-7 7 15,6 2-8-15,0 3 17-1,-10-1-11 16,4-2 2-16,-4 1-9 16,-4 0 6-15,-3 5 5 15,-7-4-10-15,17 2 8 15,-3-2-9-15,4-6 9-1,-1 3 3 16,-3-2-1-15,3-2-10 14,8 3 9-14,2-1-2 15,-2 1-8-15,6-1 0 16,0 4 2-17,0-6 8 0,14 0-4 16,32 0-4-15,20 0-1 14,0 0 1-14,-4 0-1 15,-20 0 0-16,-4 0 8 16,14 0-7-16,0 0-1 18,14 0 0-18,11-11 5 0,9 0-5 16,11 4 6-15,7 1-6 15,11-3 0-16,3 2 1 16,17 1-1-16,-4 5 0 17,12-3-1-16,6 3 0-1,0 1-7 16,0 0 1-16,0 0 0 8,0 0 4-2,0 0 1 4,0 0 0-4,0 0 0 4,0 0-1-6,0 0 2 4,0 0-1 0,0 0 0 0,0 0 0-2,0 0 0 2,0 0 0 0,0 0 0 0,0 0 0 0,0 0-1-2,0 0-4 2,0 0 5 0,0 0-5-2,0 0 4 2,0 0-5 0,0 0-1 0,0 0 7-2,0 0 0 3,0 0-7-2,0 0 2 3,0 0 0-6,0 0 0 4,0 0 0 0,0 0 0 0,0 6 5-2,0 12 1 2,0 8 1 2,0 9-1-3,0 5 1 10,0 13 5-16,0 5-4 15,0 15-1-16,-7 6 5 1,7 6-5 15,-7 5 7-15,0-3-7 14,7-12 1-14,-7-10-1 15,7-15 0-15,0-10 0 15,0-5 5-15,0-7-4 14,0-2-1-14,0-7 0 15,0-3-1-16,0-5 1 0,0-6 0 17,0-4 0-17,0-1 0 16,0 0 5-15,0 0-5 2,0 0-1 5,0 0-1 0,7 0 1-2,7 0 0 2,24 0 12 8,7 0 9-15,27 11 3 15,25-1 0-16,0 3-2 17,17-7-11-17,-3 10-10 16,-7-5-1-15,-14 8-40 15,0 24-116-15,-14-10-146-1,-41-3-310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29T03:57:08.1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05">
    <iact:property name="dataType"/>
    <iact:actionData xml:id="d0">
      <inkml:trace xmlns:inkml="http://www.w3.org/2003/InkML" xml:id="stk0" contextRef="#ctx0" brushRef="#br0">8933 1867 512 0,'0'0'313'2,"0"0"-215"2,0 0 8 6,0 0 40-6,0 0-7 4,0 0-38 0,0 0-6 0,0 0 21-2,0 0 26 2,0 0-22 0,0 0-35 0,0 0-17 0,0 0-6-2,0 0-19 2,7 0-8 0,-7 0-11-2,10 0-16 2,-3 0-7 0,7 0 5 0,10 0 39-2,-3 0-20 4,10 0-7-4,-3 0 7 4,3 3 4-6,14-3-2 4,-7 2 4 1,4-2 0-2,3 4-2-1,0-3-17 2,0 4-5 1,-7 1-5-2,0-1-1-1,0 0-1 2,-4-3 9 0,4 3 0 0,1-2-8-2,-1 0 5 2,0-3-6 0,-4 0 6 2,4 0-4 6,7 0 8-15,0 0-4 15,0 0 3-15,0-6-8-1,-7 4-1 16,-3-1 1-15,10 3-1 14,-7 0 0-14,0-2 0 16,0 2 1-17,7 0 0 16,-10-3 0-15,3 1-1 15,7-2 1-15,0 3 0-1,0-1 1 15,0-2-2-14,-7 4 1 15,7-1-1-15,0 1 0 14,-11-4-1-14,18 4 1 16,-7-1 0-17,0-3 0 1,7-1 1 14,-7 3-1-14,7 2 0 15,0-2 0-16,3 2 0 16,4 0 0-15,-7-4 0 15,7 3 0-15,0-3 1 15,3-1 0-15,-3 0 5 0,0-2-6 13,-1 2 1-13,-6 0-1 15,4 3 0-15,-4 2 0 15,-7-3 9-15,-1 3 0 14,-2-3-9-14,13-2 37 15,-13 4-26-15,20-8-1-1,-10 4 7 16,-7 0-11-15,0 0-6 15,7 1 1-16,-14 0 0 16,4 3 1-15,-4-3 4 15,0 2-6-15,7 0 1-1,0-3 0 16,0 2 6-16,0-2 13 16,7 0-11-15,-8 2-8 15,8 3 1-15,-7 0 5 14,-7 0-6-14,7 0 0 15,-10 0-1-15,-4 0 1-1,-10 0-1 16,3 0-1-15,-3 0 0 15,3 0 1-15,-3 3 0 14,3 2 0-14,-10 0 0 0,10-2 0 14,-3-1 2-14,-7 1 22 15,3-1-15-15,-3-2-3 14,-7 2 4-14,0-2-1 15,-7 0-8-15,0 0 0 1,0 4 8 8,0-4-7-4,0 0 4 0,0 0-6 2,0 0-31 0,-21 0-91 0,-10 0-211-2,-14-6-1027 6</inkml:trace>
    </iact:actionData>
  </iact:action>
  <iact:action type="add" startTime="13852">
    <iact:property name="dataType"/>
    <iact:actionData xml:id="d1">
      <inkml:trace xmlns:inkml="http://www.w3.org/2003/InkML" xml:id="stk1" contextRef="#ctx0" brushRef="#br0">7054 1962 416 0,'0'0'632'6,"0"0"-447"1,0 0-49 1,0 0-8 0,0 0-10-1,0 0-23 0,0 0-9 3,7 0 13-4,-7 0 23 0,0 0 1 2,0 0-40 0,0 0-28 0,0 0-8-2,0 0-6 2,0 0-5 0,0 0 3 1,0 0-1-4,0 0-4 4,0 0-4-1,0 0 3-1,0 0-11-1,0 0-2 2,0 0-3 0,7 0-2 0,10 0-1-1,-3 0 8 0,17-6 5 3,-10 1-14-4,10 3-12 0,-3-2 0 2,10 4-1 0,0 0 8 0,7 0-2-2,-7 0 1 2,4 0-6 0,-4 0 5 1,0 0-4-2,0 0 5 0,0 0 2 0,-4 6 3 1,5-4-5 0,-1 3 4-2,0-2-10 2,7-2 8 0,0-1-7 1,-11 4-1 11,11-2 6-20,-7 0 2 1,7 1 2 14,-7-3-5-14,-10 3 0 15,-4-3 1-15,-3 0-5 17,-4 0-1-17,-3 0 1-1,-7 0 7 14,0 0 0-12,-7 0-8 12,0 0 8-13,0 0-3 7,0 0 1-1,0 0-7-1,0 0-57 2,-28 0-86 0,-17 0-322 4,0-6-1011-11</inkml:trace>
    </iact:actionData>
  </iact:action>
  <iact:action type="add" startTime="19743">
    <iact:property name="dataType"/>
    <iact:actionData xml:id="d2">
      <inkml:trace xmlns:inkml="http://www.w3.org/2003/InkML" xml:id="stk2" contextRef="#ctx0" brushRef="#br0">13923 2129 517 0,'0'0'823'8,"0"0"-646"1,0 0-82-2,0 0 46-1,0 0-18 2,0 0-62 0,17 0-37 0,-17 0-4 0,7 0 42-2,0 0-2 4,-7 0-14-4,7 0 24 4,10 0 3-6,-3 0 10 5,14-2 3-2,3-1-24 1,14-5-16-1,0-2-23 0,7-2-5 2,0 0 1-2,-1-1-4-1,1 4-5 2,-7 0-8 0,0 9-1 0,-7 0 5-2,0 0-4 2,7 0 4 0,-10 0 3 11,20 0 1-19,-3 0 0 8,7 0 1-4,7 0-1 5,3 0-1 3,-3 0 2-11,0 0-5 14,3 0-6-14,-4 0 1 15,-13 0 1-15,11 0-1 15,-5 0 5-15,1 0 3 14,11 0-3-13,-5 0 0-2,1 0 4 15,10 0-4-14,-3 0-5 15,3 0 0-15,7 0 5 15,-17 0-4-15,3 0-1 14,-10 0 0-14,-7 0 0 16,0 0 5-16,-7 0-6-1,-7 0 1 15,7 0-1-14,-11 0 0 14,11 3 1-14,-7-3 8 15,0 0-9-15,7 0 2 15,-7 0-1-15,7 0 1-1,-3 0-1 15,3 0-1-14,0 7 1 15,0 1-1-15,0-1 0 15,-7 1-1-15,-7 0 1 14,-3-4 0-14,-11 1 0 15,-10-5 0-15,0 4 0-1,-7-4 0 16,0 0 1-15,0 0-1 5,0 0-47 0,-24 0-97 4,-11 0-357-10</inkml:trace>
    </iact:actionData>
  </iact:action>
  <iact:action type="add" startTime="21066">
    <iact:property name="dataType"/>
    <iact:actionData xml:id="d3">
      <inkml:trace xmlns:inkml="http://www.w3.org/2003/InkML" xml:id="stk3" contextRef="#ctx0" brushRef="#br0">17916 1882 477 0,'0'0'416'8,"0"0"-199"-1,0 0 13 0,0 0-34 0,0 0-61 3,0 0-27-4,0 0-7 0,0 0 8 2,0 0 27 0,0 0-18 0,0 0-13-2,0 0-13 2,0 0-4 0,7 0-32 1,-7 0-23-4,14 0-15 4,10 0-12-2,21 0 22 1,7 0 21-2,20 0-17 2,11 0-8 0,35 0 23 0,41 0 10-1,35 0-17 1,7-1-11-1,-28-4-7 7,-49 1 7-10,-34 4-7 9,-14 0-7-9,14 0-13 9,-10 0 11-10,17 0 15-2,-14 0-2 11,-17 4-11 5,-15-3 3-14,5 4 16-3,-22-1-17 14,-16-2-16-12,3-2 5 12,-15 1-6-12,-6-1 0 13,0 4 1-12,0-4 0-1,0 0-1 4,0 0-2 4,-13 0-62-4,-32 2-105 5,0-2-183 1,-7 0-537-8</inkml:trace>
    </iact:actionData>
  </iact:action>
  <iact:action type="add" startTime="51914">
    <iact:property name="dataType"/>
    <iact:actionData xml:id="d4">
      <inkml:trace xmlns:inkml="http://www.w3.org/2003/InkML" xml:id="stk4" contextRef="#ctx0" brushRef="#br0">3535 6176 228 0,'0'0'838'7,"0"0"-632"-1,0 0-128 0,0 0 59 2,0 0 39 0,0 0-25 0,0 0-38-2,0 0-34 3,0 0 9-2,0-2 6 2,0-1-11-4,0-2-6 3,0 2-4 1,0-2-9-2,0 3-3-1,0-1 1 3,0 1-16-2,0 0-14 1,7-8 6 0,7-8-3-2,24-10-25 4,7-10-8-4,28-13 11 0,24-8-3 2,37-25 4 1,60-25-8 5,90-39 0-13,52-23 1 15,23-10 4-15,29-3 5 14,-18 5 10-14,42-2-7 15,21-14-10-15,23-11 6 16,36-12-15-17,23-9 6 0,15 7-5 16,6 14 14-15,7 12 2 15,-20 21-7-16,-15 13-9 16,-30 23 0-15,-46 11-1 15,-37 8-1-15,-59 7 0-1,-53 2 0 16,-51 9-5-15,-62 19 5 14,-49 25-5-14,-49 16-6 15,-9 10-18-15,-11-5 8 15,6-1 6-16,1-5-17 17,-21 11-54-17,-38 1-118 0,-31 7-308 16,-35 3-1307-15</inkml:trace>
    </iact:actionData>
  </iact:action>
  <iact:action type="add" startTime="53428">
    <iact:property name="dataType"/>
    <iact:actionData xml:id="d5">
      <inkml:trace xmlns:inkml="http://www.w3.org/2003/InkML" xml:id="stk5" contextRef="#ctx0" brushRef="#br0">4698 852 16 0,'0'0'42'8,"0"0"-20"0,0 0 38-1,0 0 15-1,0 0-75 2,0 0-20 0,0 0-52 0,-76-85 72-1,62 67 26 0,7 0 24 3,-10 1-19-4,10-1-11 0,0 0-19 2,-7 4 12 1,7-4 46-2,0 3 47-1,-3-2-10 2,-4-1-21 0,7-3 18 1,0 4-5-4,0 1-36 5,7 4 3-4,-10 5 28 2,10-1 45-2,0 5-26 2,-7 1-26 0,7 2 11 0,0 0-32-1,0 0-26 0,0-3 4 3,0 3 11-4,0 0 8 4,0-2 1-6,0 2-8 5,0 0-9-2,0 0 11 1,0 0 4-2,0 0-1 2,0 0-12 1,0 0 18-2,0 0 18 1,0 0 10-2,0 0-6 3,0 0-25-2,0 0-6-1,0 0-2 2,0 0-32 0,0 0-13 0,7 0-7-2,24 10 7 4,14 16 25-4,21 10 33 4,17 8-3-6,27 19 32 5,50 25-20-2,47 25-1 1,18 21 0-1,14 10-11 3,6 4-16 7,-13 8 8-16,28 20 6 3,17 20 1 8,13 21-26-10,32-2 2 12,7-6-8-13,20-8-1 15,15-18-1-15,16 0-5 14,11-6-3-14,4-5-3 15,6-6 1-15,-6-2 5 3,3 0 2 15,-18-9-2-18,-17-11-5-1,-27-20-10 9,-21-27 0 7,-49-23 1-15,-41-21-1 15,-59-13 0-15,-48-12-8 15,-52-8-35-15,-4-2 16 0,-10 1 13 13,-7 3 8-13,0-4-3 15,-24-1 0-15,-21-11-34 15,0-1-41-15,-21-1 20 14,-76-4-123-13,0 0-394 13,0-19-968-13</inkml:trace>
    </iact:actionData>
  </iact:action>
  <iact:action type="add" startTime="60063">
    <iact:property name="dataType"/>
    <iact:actionData xml:id="d6">
      <inkml:trace xmlns:inkml="http://www.w3.org/2003/InkML" xml:id="stk6" contextRef="#ctx0" brushRef="#br0">15238 8856 751 0,'0'0'404'8,"0"0"-181"0,0 0-59 0,0 0-17-2,0 0-46 2,0 0-50 0,-14-4-7-2,14-1 23 2,-11 3 25 0,11 1-5 1,0-3 0-4,0 4-15 5,-7-1-15-4,7 1-4 4,-6-4-4-6,-1 4-10 4,0 0-2 0,-11-2-2 0,5-1-17-2,-1-2 8 2,0 1 14 1,-10 0-10-2,3-1 16 0,-3-2-9 0,3 2-1 1,-3 0-8 0,-4 0-4-2,-3 2-9 3,0-2 8-2,3 3 0 1,-10-3-11-2,7 2 0 4,-4 2-10-4,4-3 8 4,0 4-4-6,3 0 0 4,-3 0 0 0,0 0 6 0,10 0-6-2,-10 0 0 2,17 0 3 1,-7 0-1-2,-3-2-1 2,4 2-6-4,-5 0 5 4,5 0-6-2,-5 0 0 0,5 0 1 1,2 0 0 7,11 0 6-14,-7 0-6 15,14 0 4-15,-6 0 3 15,-1 0-8-15,7 0 6 2,0 0 6 3,0 0 3 2,0 0 13 0,0 0-5 0,0 0-5-2,0 0-5 3,0 0 1-2,0 0-8 2,0 0-5-4,0 0 1 3,0 0-2 0,0 0-1 0,0 0 1-1,0 0-6 0,0 0 6 1,0-2 0 0,7-6 0 0,-1-5-1-2,1-2-6 5,7-3-2-6,-3 1-11 7,9-6-5-10,-6 3-7 13,4-1-11-14,2 4 4 15,-6 0-6-16,3 1 11 17,-3 3 13-17,0 3-4 16,-4 1 10-15,-3 4 1 15,0 0 13-15,-7 5-11-1,0-3 11 16,0 3-5-16,0 0 0 7,0 0 5 1,0 0-11-2,0 0 6 4,0 0 0-4,0 0-4 0,0 0 8 2,0 0-4 0,0 0-4 0,-7 10 10-2,-10 2 1 4,3 7 5-4,-6-1 0 5,-5 4-5 5,5 1 20-15,-5 2-15 16,5 0-5-17,-5-3 13 0,5 1-8 16,-5-3 6-16,11-5 12 17,1-5-3-17,13-3 11 16,-7-4-5-15,7-3-12 15,0 0-6-15,0 0-8-1,0 0 8 8,0 0-7 1,0 0 8-2,0 0 4 0,0 0-8 0,0 0 6 2,0 0-5-2,0 0 2-1,0 0-9 2,0 3 1 0,0 0-1 1,0 2 0-4,0 4 7 3,7 1 2 0,-7 1-8 2,7 0-1-6,-7-5 6 9,0 1-6-10,6-2 0 10,-6-1 1-12,0-2-1 7,0 1 11 0,7 2-2 0,-7-1 9 0,7 1-6 9,0 4 10-16,11-2-5 3,-5 5 2 8,12 0 1 4,2 7 4-15,11-1-5 0,0 1-2 14,0 2 5-14,-3-1-7 15,3 0-7-15,-7 0-8 14,-10-5 1-14,3-2 8 15,-10-3-8-15,-7-5-1-1,-7-5-50 16,0 0-76-14,-7 0-76 4,-24-18-103 2,3-7-576-7</inkml:trace>
    </iact:actionData>
  </iact:action>
  <iact:action type="add" startTime="62099">
    <iact:property name="dataType"/>
    <iact:actionData xml:id="d7">
      <inkml:trace xmlns:inkml="http://www.w3.org/2003/InkML" xml:id="stk7" contextRef="#ctx0" brushRef="#br0">15251 8822 85 0,'0'0'217'7,"0"0"-126"0,0 0-35 2,0 0 25-4,0 0-3 5,0 0-34-4,0 0-19 2,0 0-5-2,0 0-4 2,0 0-5 0,-6 0-10 1,6 0 5-3,0 0 2 1,0 0 20 2,-7 0 2-2,7 0 0-1,0 0-1 2,0 3 9 0,0-3 7 0,0 0-3-2,0 0 4 2,0 0 38 0,0 0 39 1,0 0 7-4,0 0-12 5,0 0-18-4,0 0-2 2,0 0-8-2,0 0-1 2,0 0 2 1,0 0-2-2,0 0-6 1,0 0 10-2,0 0-6 4,0 0-10-4,0 0-8 4,0 0-8-5,0 0-3 2,0 0-10 1,0 0 7 0,0 0-3-2,0 0-11 2,0 0 2 1,13 0-13-2,12 0-8 1,9 3 23-2,22 2-2 2,9 2-25 0,8 0-16-1,10 7 4 0,-7 0-6 1,-3 5-37 0,-4 0-39-2,4 9-74 4,-21-8-214-4,-14-5-659-4</inkml:trace>
    </iact:actionData>
  </iact:action>
  <iact:action type="add" startTime="74595">
    <iact:property name="dataType"/>
    <iact:actionData xml:id="d8">
      <inkml:trace xmlns:inkml="http://www.w3.org/2003/InkML" xml:id="stk8" contextRef="#ctx0" brushRef="#br0">14604 8622 178 0,'0'0'187'8,"0"0"-112"-2,0 0-17 2,0 0 13 0,0 0 8 0,0 0-20 0,14-11-18-2,-7 9-10 3,-7-3 57-1,0 0 11 0,0 2 16-2,0 3-24 3,0-2 25-3,0 2-16 2,0-2-23-2,0-2-14 2,0-1-28 0,0 4-8 0,0-5 1 0,0 4-18-2,7-1 8 4,-7 1 22-3,0 2 1-2,0-4 3 3,0 4-3 0,0-1-18 0,0-3-14-2,0 4 4 3,0 0 6-1,0 0 3-1,0 0 3-1,0 0 0 4,0 0 0-4,0 0 0 2,0 0 8-2,0-1 0 3,0 1 1-1,0 0-6-1,0 0 5 1,0 0 1-2,0 0 6 3,0 0-15-2,0 0-8-1,0 0-3 2,0 0-13 0,0 0-1 0,0 0-13-2,0 6-4 2,0 16 17 0,0 5 33 0,0 10 16-2,-7 7-8 4,7 5 13 9,0 7-2-19,0 1-18 6,0 3-9 5,0-1-9-10,0-3-8 14,0-9-8-14,0-1-36 15,7-11-111-15,10-4-84 15,-10-8-87-15,7-16-581-1</inkml:trace>
    </iact:actionData>
  </iact:action>
  <iact:action type="add" startTime="83725">
    <iact:property name="dataType"/>
    <iact:actionData xml:id="d9">
      <inkml:trace xmlns:inkml="http://www.w3.org/2003/InkML" xml:id="stk9" contextRef="#ctx0" brushRef="#br0">11611 11940 530 0,'0'0'528'5,"0"0"-395"4,0 0-13-1,0 0 5 0,0 0-31-2,0 0-52 2,-20-23-23-1,13 14 18 1,-11-1 19-2,11-1 23 2,-13-1-4 1,2 2-27-2,-2 2 15 0,-5-2-26 0,-2 5-8 3,2 0-6-4,-13 3-17 0,4 2-6 2,-4 0 1 0,-7 0-2 0,7 0 1-2,-7 15-1 2,-7 3 1 1,7 4 1-1,0 1-1-2,0 2 0 1,0 0-1 1,10 2 1 0,-3 1-1-2,7 6-1 2,3-1 1 8,-3 2 1-8,10 2-1-8,-3-1-5 8,17-1 5 8,7-5-9-15,0 0 9 15,0 0-7-15,7 1 8 15,17 2 0-15,4-3 0-1,10-1 1 16,7 2 0-16,0-1 5 16,7 0-4-15,0 0-1 15,0-4 8-16,0-3-8 16,7-4 0-15,3-4 0 15,4 1 5-15,-1-7 0-1,12 1-4 16,6 1 0-16,-11-6 5 16,4 2-6-15,-3-2 0 15,10 2 1-15,-7 2-1 15,-3-2 1-15,3 0-1 15,-10-2 5-15,3 0-6-1,-10-1 1 15,0-2 0-14,-14-2-1 15,0 2 2-15,0-2-2 14,-7 0 1-14,-4 0-1 0,4 0 1 14,0 0-1-13,0 0 1 13,0-4 1-14,7-11-1 15,-10-7 10-16,-4 5-10 16,0-6-1-15,-10 4-11 15,10-2 11-15,-10-2 0 14,-7-1 0-14,3 1 0-1,-3-3-1 16,0 2 0-15,-4-1 0 15,-10-3 1-15,0-2 0 15,0-1 1-15,0-4 0-1,-31-5-1 15,0-6 0-14,-21-4 0 15,0-8-9-15,0-2 9 15,-7 0 0-15,1 3 0 14,-5 10 0-14,11 4 0 15,-6 6 0-15,-8 6-6 15,-17 6 5-15,-7 5 1-1,-14 7 0 15,-17 2 8-14,3 8 5 15,-3-1 13-15,10 3-2 15,14 1-8-15,8 0-7-1,23 0-9 17,21 0-38-17,-7 1-89 15,14 12-390-14,14-3-482-1</inkml:trace>
    </iact:actionData>
  </iact:action>
  <iact:action type="add" startTime="88763">
    <iact:property name="dataType"/>
    <iact:actionData xml:id="d10">
      <inkml:trace xmlns:inkml="http://www.w3.org/2003/InkML" xml:id="stk10" contextRef="#ctx0" brushRef="#br0">11715 12859 71 0,'0'0'108'7,"0"0"-72"-1,0 0 13 2,0 0 3-2,0 0-7 2,0 0 0 0,0 0 5 0,0-2 11 0,0 2 8-2,0 0-4 5,0 0 0-6,0 0 3 1,0 0 10 2,0 0-8 0,0 0 4 0,0 0 1-1,0 0 9 1,0 0 6-1,0 0 13 2,0 0-12-2,0-2-4 3,0-1-21-6,0 1-38 4,-14-3-21 0,7 2 10-2,-17 0-1 6,10 1-14-8,-17 2 11 4,3-3 10-2,-3 1-17 5,4-1 12-6,-5 3 1 7,-6 0 5-9,0 0-15 4,11 0-7 1,-11 0-2 0,0 0 20 0,0 0-10-2,3 8-4 4,4 5 0-4,-7-1-5 2,17 1-1-2,-10 2 0 2,10 3 2 0,-10-1-2-2,10 3 11 2,-10 0-11 0,10 3 2 0,-3 0-1-2,10 0 6 5,-10 1-6 5,3-2-1-15,7 2 6 15,-10-2-6-16,10-1 0 17,7 1 0-16,-10 3 0-1,3 1 0 16,7 1-2-15,0 1 2 14,0-1-1-15,-3 3 1 14,3 2-1-11,7 1 1 13,0-4-1-15,0 1 1-1,0 0 0 16,0 1 0-15,0-4-1 15,0-1 1-16,0-2-1 16,7 3 1-15,10-5 1 15,4-3 0-15,-7 2 0 0,10-2 1 14,14 0 8-14,-10-1-1 15,10-1-8-15,7 2 5 14,0 3-5-14,-7-3 0 13,7 2 0-12,0-4-1 15,0 3 1-16,-3-2 1-1,13-1 0 16,-3-2 0-15,7-2-1 13,-1-3 16-13,1-3 24 15,4 2-14-15,-5-4-2 15,1 0-14-15,-7-1-5 14,0 0-6-14,0 1 2 15,-7-4 0-15,0-1 5-1,-7 4-6 16,0-4 0-15,-10 0-1 15,10 0 1-15,-7 0 0 14,-10 0 1-13,17-5-1-2,-14-4 5 16,4 0-5-15,3-1 2 13,-4-1-2-13,-2-1 5 15,6 0-5-15,-10-4 1 15,10 4-2-15,-11-1 1 15,-6 0-1-15,11 1 0-1,-5 1 0 15,-2-1-10-14,-5-3-9 15,1 0 18-15,4-3 1 15,-5 1 2-16,1-4 4 16,-7 3-6-15,10 1 0-1,-10 2 0 16,0 0 0-15,0 3 0 14,7-3-1-14,-4 2 0 15,4-3-7-15,-7 1 7 15,0 3-3-15,0-1 4 14,3 3-1-14,-3 0 1 15,0 2 0-14,0-2 0-2,-7 1 1 16,7-2-1-15,0-1 2 14,-7-3 0-14,7-1-1 14,-7 2 0-14,0-4 0 0,0 1 1 14,0-2-1-14,0 2 1 15,0-1-1-15,0-1 5 15,0-2-5-16,0 2-1 16,0-3 0-15,-7 3 1 15,0-2-1-15,-7 1 1-1,7 0-1 15,-10 0 1-13,3 2 0 13,7 1-1-14,-7 2 0 18,4 2 2-18,-4-2-2-1,0 3 1 12,7-4-1 5,-10 4 2-16,3-4 4-1,-6-2-6 16,-5 3 0-15,5-2 1 14,-18 3-1-13,-1-5 0 13,1 5 1-13,4-2 11-2,-11 3-2 15,0 2 10-14,0-2 1 14,0 3 1-14,0-1 11 15,-7 1-1-15,-7 3-20 15,-10-1-12-16,3 3 11 16,-17-3-11-15,-7-1 14 15,0 1-3-15,-7 0-2-1,0 3-8 16,7 5-1-15,11 0 0 14,3 10-1-14,3 8-1 15,11 5-32-15,-11 12-147 14,11-5-332-14,10-3-670-1</inkml:trace>
    </iact:actionData>
  </iact:action>
  <iact:action type="add" startTime="97987">
    <iact:property name="dataType"/>
    <iact:actionData xml:id="d11">
      <inkml:trace xmlns:inkml="http://www.w3.org/2003/InkML" xml:id="stk11" contextRef="#ctx0" brushRef="#br0">20750 11842 173 0,'0'0'312'5,"0"0"-227"3,0 0 35 0,0 0-18 0,0 0 37-2,0 0-25 2,-31-58-59 0,24 53 74 0,0 0 19 0,0-1-58-2,0 5-3 3,0-5-4-2,-3 5-42-1,3-3 7 2,-7 3 1 0,7-3-21 0,-10 4-22-2,-4 0-5 3,0 0 9-2,-3 0 2 3,-7 0-3-6,-4 0 14 4,-3 0 6 0,0 0 10 0,-7 0-22-2,0 0-10 2,0 0-1 0,0 0-5 0,0 5 1 0,0 4-1-2,4 0 0 3,-15 1 0-2,22 2 7-1,-11 2-1 2,0 0-6 1,7 4 8 3,0 0-3-10,-7 4-5 14,10 1 1-16,-10 2-2 15,0 0 2-14,7 0-2 15,0-4 1-16,7-4 0 16,10 1 8-15,0-2-8 15,4 1-1-15,3 0-6 15,0 4 6-16,4 2-8 0,3-1 8 16,0 3-2-15,0-2-4 15,7 0 5-15,0-4 0 15,0 2-1-15,0-2 2 14,0 2-1-14,0-4-8-1,0 4-4 16,14-1 3-15,3 1-2 15,4-2 5-16,17 3 6 16,-10-1 0-15,10 2 1 15,7 0 1-15,0-4 0 15,0 4 5-15,0-2-5-1,0 1-1 15,7 1 0-14,0-1 0 15,-1 0 1-15,8-1 0 15,4 0 0-16,-5-7 0 17,8 2 1-16,-4-4 6-1,-3-1 7 15,0-1-6-14,-7-5-8 15,7 2 8-16,-14-5-8 16,7 3 1-15,-7 0-2 15,0-2 7-15,0-3-7 15,0 0-1-15,6 0 1-1,-6 0 0 16,0 0 1-15,0 0-1 14,0 0 0-14,0 0 0 15,-7 0-8-15,-3-5-9 15,10-5 9-15,-7-1 0-1,0-3-2 15,0-1 1-14,0-6-13 15,-3 3-11-15,-4-4-1 15,0 2-4-16,-10-3 9 16,3 1 1-15,-10-4 13 0,0 4 15 14,0-6-1-14,-4 2 1 15,4-2 0-16,-7 1 0 16,-7-5-1-15,0-1 2 15,0-10 8-15,-14-10-9 15,-31-15-29-15,-7-14 16-1,-17-14-12 16,3-5-35-16,-10 8 3 16,17 14 9-15,0 19-1 15,1 22-31-16,-19 18-172 16,12 12-267-15</inkml:trace>
    </iact:actionData>
  </iact:action>
  <iact:action type="add" startTime="99554">
    <iact:property name="dataType"/>
    <iact:actionData xml:id="d12">
      <inkml:trace xmlns:inkml="http://www.w3.org/2003/InkML" xml:id="stk12" contextRef="#ctx0" brushRef="#br0">20414 12976 487 0,'0'0'179'8,"0"0"-27"2,0 0 49-6,0 0-23 4,0 0-38 0,0 0-78 0,0 0 46-2,-45-56-28 2,31 48-10 0,-3 4-45 0,3-4 7 0,0 0 32-2,-10 1-23 4,3-1-13-4,-3 0-12 0,-4 1-15 2,-3 0 6 0,0 4 23 0,3-2-17-2,-3 5-12 3,-7 0 0-1,11 0 7 0,-12 0-8-3,8 0 2 3,-3 0 12 0,3 3-14 0,-1 4 0 0,12 3-1-2,-11 3 0 2,3 2 0 0,-3 0 0 0,10 2-1-2,-3 1 0 4,3 2 2-4,-3-2 0 3,3 3 0-4,-3-2-2 3,10 2 2 0,-10 2-1 0,10 1 1-1,7-2-2 1,-7 4-7 2,7-4-1-4,7 4 10 11,0-3 19-17,0 1-11 16,0 2-2-15,0 1-5 15,7-1 0-15,7 2 0-1,0 0 0 15,10 2 0-14,4-1 0 15,3 5 0-15,14-2-1 17,7-2 0-17,0 3-1-1,24-3 1 14,3 4 10 2,4-5 5-15,7-1-2-1,0-5 0 16,0 0 2-15,0-6-14 15,-17-2 12-15,10 0-6 14,-10-5-5-14,3-5 7 15,0-2-8-15,-10-3 8-1,10 0-8 16,-11 0-1-16,-6-14-15 16,0-2 1-15,-7-4 2 15,-7-6 0-15,10-4 9 15,-13-3-3-16,-4-1-1 16,0 0-1-15,-7-4 8-1,-3 3-1 16,-4 0-18-15,-3 0 11 15,3 5 8-15,-10 2 0 15,-7 2 0-16,-7 8 1 16,0 1 20-15,0-1 4-1,0-1 6 16,-28-4-14-15,-3-5 2 15,-14-7-12-16,-7-3-6 16,0-4-1-14,-7 4-7 13,14 3 5-14,-10 4-24 14,3 8-55-14,7 4-50-1,-7 3-59 16,-13 9-80-15,6 1-37 15,7 6-106-15</inkml:trace>
    </iact:actionData>
  </iact:action>
  <iact:action type="add" startTime="107661">
    <iact:property name="dataType"/>
    <iact:actionData xml:id="d13">
      <inkml:trace xmlns:inkml="http://www.w3.org/2003/InkML" xml:id="stk13" contextRef="#ctx0" brushRef="#br0">13902 11828 67 0,'0'0'249'6,"0"0"-155"1,0 0-31 1,0 0 11 0,0 0-2-2,0 0 6 3,-38-14-19-2,31 12-24 2,7-4 2-4,-7 5 21 3,0-3-17 0,-10-1-10 0,3 5 11-1,-7 0 3 0,4 0-4 2,3 0-8-2,-7 0-16 1,-3 0-8-2,3 10 0 4,-10 1 4-4,10 0 13 0,-3 1 13 2,10-2-4 0,-10 0-4 0,10-1-12-2,0 4-10 3,-3 0 0-2,-4 5-8 4,8 5-1-8,-5 1 1 5,4 1-1 0,1 7 1 0,2-6-1-1,4 2 0 9,0-1 2-15,0 0-2 14,7-3 0-15,0 1-2 17,0-2 2-16,0-3 0 14,0-2 0-14,0-3 0 15,0-2 0-15,0-1 2-1,0 1-2 15,0-1 1-14,0 3 11 15,0 1-5-15,0 2-6 15,7-4 0-15,0 5 23 14,0-2-11-13,11-3-7 14,-5 1-5-14,1 1-1-2,4-1 1 14,-5-2 9-13,1 0-8 14,10-3 18-13,-10-1 3 13,10 4-11-14,-3-3-2 0,3 0 5 14,-10 0-8-14,7 1-6 14,3-2-1-14,-3 1 1 19,3 1 6-20,-3-1 21 13,10-1-1-12,-10 4-6 15,10-3 2-15,-10 2-10 15,10 2-5-15,0-1-7-1,-3-3 0 15,-4-1 5-14,11 1-6 15,-4-5 7-16,0 2 2 16,-3-2 1-15,10 0 15 15,0 4-7-15,0-1-8-1,-11-2-9 16,12 5 5-16,-8-4-5 17,3 1 1-15,-3 0-2 12,1-2 1-13,-5-1 0 14,4 1 0-14,-10-1-1 16,17-2 2-16,-7 2 0-1,-3-1-2 15,10 0 1-14,0 0 0 14,-7 1-1-14,4 3 1 15,10-1-1-15,-7 4 0 15,0-2 0-15,0 1 1-1,7-2-1 15,-10 2 0-14,3-2 1 15,0-3 0-15,7-1-1 15,-7 2 0-16,7-6 0 16,0 2 0-15,-4-2 1 15,4 0 0-15,-7 0-1-1,7 0 1 16,7 0-1-16,0 0 7 17,0 0-6-16,0 0-1 14,10 3 0-13,-10 0 0 13,0 1 2-14,0-1-1-1,0 3 8 15,0-2-8-14,-7-2 0 15,-7 3 0-15,0 1 14 15,-4-4-14-15,5 1 12 15,-8-3 3-16,7 2-6 16,-11-2-8-15,5 0 6-1,6 0-7 16,-11 0 0-15,4 0 0 15,7 3 0-15,-3-3-1 14,-4 2 1-14,7 1 0 16,-10-1 0-15,3-2 0-2,0 2-1 13,-3-2 0-11,10 0 1 14,-7 0-1-15,7 0 7 14,4 0-7-14,-11 0 0 15,14 0 1-15,-7 0-1 15,0 0 1-15,-3 0-1-1,3 0 0 15,7 0 0-14,-14 0 2 15,3 0-2-15,-2 0-1 14,-1 0 1-13,-4 0 0 13,-2 0 0-14,2 0 0-1,4 0 1 15,1 0-2-14,-5 0 1 16,4 0 0-16,0 0 0 14,-3 0 1-14,3 0 0 14,-3-2-1-14,3-3 0 15,0 0 1-15,-3-2 0-1,3-1 0 18,-10 0 4-17,10-2-4 13,-10 3-1-13,10-4 1 14,-7 2-1-14,4-1 1 15,-4 0-1-15,-3-1 2-1,3-1-2 15,-10 2 6-13,0-5-5 13,3-1 0-14,4 1 0 15,-7 2 0-15,-7-1 0 14,10 4-1-13,-10 3 1 13,0-2-1-14,0 3 0 15,0 0 0-15,3-1-1-1,-3 2-1 16,0 0-9-15,0-6 11 2,6 4 0 9,-6-5 0-8,4-2 2 9,-4 2-1-12,0-1 1 15,0-2-2-15,-1 0-1 14,1 0 1-14,4-3-1 15,-4-2 0-15,0 3-1 15,0-1 0-16,-1 3 2 16,-6 0-1-15,7 0 1 15,0 0-1-15,-7 0 1-1,0-1 0 15,0-3 0-14,0-2 0 16,0 2-1-16,0-8 0 14,0 5-5-14,0-3 0-1,0 0-8 15,-14-1 1-14,1-1-5 15,6 2 17-15,-11-3-1 15,5 0 2-15,-1 4 0 15,-4-3 0-16,5 5 0 16,-1 3 0-15,0-2-1 15,-10 2 0-15,10 0 0-1,-10-1 0 16,-4 0 1-15,-3 3 0 14,0-2 1-14,3 2 7 15,-3 4 5-15,3-1-4 14,-3 4-7-14,-7-1-1 0,0-1 0 15,3 2 7-16,-10-3-8 16,7 1 1-15,-7-1 5 15,0 0 3-16,7 1-2 16,-7-4-6-15,0 3 11 15,11-2-5-15,-4 1 8-1,-7-2-14 16,0 4 9-15,0 2-9 14,0 3 1-14,-14 1-2 15,7 4 1-15,-10-1 0 15,3 3 0-15,0-2 33-1,0-1-22 15,7-2-12-14,-10 3 8 15,10-3-7-15,-7-1 6 14,7 1-6-14,-6 3-1 15,-12-1 0-15,11 3 0 15,-6 0 0-15,-4 0 0-1,-4 3 0 16,4 4 9-16,-4 4-2 16,4-4 31-15,10-2-6 15,7 0-19-15,7-5 1 14,0 0-8-13,-7 0 2-2,14 0-8 16,-7 0 1-15,11 0-1 14,-11 0-1-14,0 0 1 15,0 0 1-16,0 0-1 16,0 0 1-15,0 0 7 15,7 0-8-15,-7 0 0-1,7 0-1 16,3 0 1-15,-10 0 0 15,0 0 0-15,7 0-1 14,-7 0 1-14,7 0 0 15,-7 0-2-15,0 2 1-1,10 9-5 16,-3-4 6-16,0 2 0 19,10-4 1-19,-10-4 5 14,0-1-6-14,7 0 0 16,-14 0 0-15,11 0 0 15,-4 0 0-15,6 0 0-1,12 0-10 16,-11 0-84-15,10 0-166 15,-3 0-523-15</inkml:trace>
    </iact:actionData>
  </iact:action>
  <iact:action type="add" startTime="111369">
    <iact:property name="dataType"/>
    <iact:actionData xml:id="d14">
      <inkml:trace xmlns:inkml="http://www.w3.org/2003/InkML" xml:id="stk14" contextRef="#ctx0" brushRef="#br0">14096 12842 314 0,'0'0'124'7,"0"0"-72"1,0 0-12-1,0 0 2 0,0 0-19 1,0 0-11 0,0 0 16-1,0-38 17 0,0 38 23 3,0 0 30-4,0 0-21 0,0 0-9 2,0 0 0 0,0 0 1 1,0 0 6-4,0 0-5 3,0 0-22 1,-7 0-19-1,-7 0-13-2,-3 0 29 1,-4 0-18 1,-3 0-4 0,-4 0-8-2,4 0 23 2,-4 0-28 0,-3 0-10 0,0 0 0-1,3 7-9 1,4 9 19 1,-4 2-10-3,-3 4 8 0,0 3-8 2,3 3 10 0,-3 0-10 1,3-4 11-4,4 3-10 4,-7-5 7-2,17-3-7 3,0 2 6-5,7-3-6 8,-10-3-1-11,10 3 12 13,0 1-11-15,0 4 10 16,1 0-10-15,6 2 9 15,-7 2-8-15,7 1 8 15,-11 0-4-16,11 0-6 18,0-4 1-17,0 3-1-1,0 0 0 15,18-2 7-15,-12 3-7 16,15 0 6-15,3 2-4 14,4-3 4-14,3 1-4 15,-7 0 7-15,4-3-9 15,10-2 2-15,-7 0 5-1,-3-1-7 15,10 1 0-14,-7-3 6 15,4 2-6-15,3-1 0 15,0-2 0-16,0 0 1 17,-3-5-1-16,10 2 13-1,0-4-2 15,6-2 3-14,-6 1-5 15,7-2 4-16,4 1-3 17,-4 1-10-17,0-4 1 19,6 4 15-18,-6-5 4-1,7 5-5 13,3-4-8-12,-10 3-1 15,7 1-3-16,-7-4 3 16,0 4 8-15,7-1-6 15,3-4-7-15,4 2 5 15,0-3-6-15,3 3 11-1,-4-6 4 15,12 4-8-14,-5-5-7 15,-3 4 2-15,-3-1-2 15,0 1 13-15,3-1-4 14,-10 2 13-14,10-3-9 15,-10 2 0-15,7-4 0-1,3 3-4 16,-17-4-2-16,7 2-7 16,-7-2 0-15,-1 0 0 15,1 0 1-15,0 0 0 15,-7 0-1-15,0 0-1-1,0 0 1 15,0 0 6-14,0-6 0 15,-7 0-5-15,7-3-1 15,0 1 0-16,0 2 0 17,-3-1 0-16,-4-2 0 0,7 2 0 13,0 0 0-13,-7-3 0 15,7 1-1-15,-7-3-10 15,-10 1-2-16,10-1 12 16,-7-3 0-15,-4 6-17 15,-2-4 9-15,2 3-5 15,-2 1 12-16,2 2-10 0,-3 2 1 16,-3 0 0-15,3 1-2 15,-3-4-10-15,3 2 10 15,-3-1 4-15,3 0 9-1,-10-1 6 15,7-2-6-14,-4 2-1 15,-3 3-9-15,0-2-2 15,-4 2 11-16,4 0-13 16,0-1-10-15,-7-2-15 15,10 4 30-15,-10-1 8 15,0 0-5-15,7 0 5-1,-14 0 1 15,7 2 1-14,3-2-1 3,-3 3-1 8,0-4 1 5,-7 5 0-16,7-4 0-1,0 0 0 9,0 0-12-2,3-1-1 1,-3-1 6-2,0 2 5 2,-7 0-15 3,7-1 15-6,0 1-12 4,-7 0 14-4,7 1 5 6,-7 1-4-6,7-3-1 2,-7 5 0 1,10-4-16-1,-3 1 0 1,-7 4-1-2,7-1-4 4,0-3 16-4,-7 0 5 4,7 1 0-6,0-2 0 6,3 0 0-4,-3-1 0 11,7 3 0-16,-14-2 0 14,7 1 1-14,0-1-1 3,0 0 0 8,3 3 1-10,-3-3 0 9,0-1 1-6,0 1-1 5,-7 1-1-5,7-4 1 2,10 3 0 3,-10-3-1-4,0 3 0 4,0-2-7-6,0 2-2 6,0-2 8-4,-7 2 1 0,10-4 0 3,-10 5 1-2,7-4-1 2,0 1 0 7,0-1-1-15,-7-2 0 15,7 2 0-15,0-4-11 15,0-1 5-16,-7 1-12 2,10-4 16 15,-10 2-6-16,7-1 9 12,-7-3 2-12,0 1-1 14,0-4 15-13,0 3-10 14,0 0 4-15,0 2 0 15,0-2-2-16,-7-3-1 0,-3 1-1 16,3-5-5-16,-7 2-1 16,7-2 9-15,-7 5-9 15,4-2 0-15,-11 4 8 15,7-2 6-15,-3 2-13-1,3-3 5 15,-10 4-6-14,3-1 1 15,7 1-1-15,-10 0 13 15,3-1 11-16,4 0-2 16,-4 1-11-15,0-1-11 15,-10 0 2-15,7 3 5-1,-4 0 9 16,-3 0 3-16,3 2-7 16,-10-1-11-15,0-2 0 15,0 4 14-15,-7-1-2 15,0 0-1-15,-7 4-2 0,0 0 11 14,1 5 5-15,6-1 6 16,-7 0 6-15,0 1-6 15,0-1 4-15,0 4-2 15,0-5-6-15,-10 1-11 14,-11 3 0-14,-10-3-11-1,-7 2 4 16,-14-2 1-15,-6 1-10 15,-12-6 19-15,-2-3-5 14,-4-3 1-14,10 1-7 15,4 3-8-15,17 1-1-1,7 10-17 16,-14 1-128-15,14 14-363 15,11 8-612-16</inkml:trace>
    </iact:actionData>
  </iact:action>
  <iact:action type="add" startTime="117141">
    <iact:property name="dataType"/>
    <iact:actionData xml:id="d15">
      <inkml:trace xmlns:inkml="http://www.w3.org/2003/InkML" xml:id="stk15" contextRef="#ctx0" brushRef="#br0">2040 15113 439 0,'0'0'238'7,"0"0"-53"2,0 0 71-4,0 0-40 4,0 0-71-2,0 0-46 3,0 0-6-6,0 0-9 4,0 0-8 1,0 0-24-1,0 0-14-3,0 5-7 4,18-2-9-2,-5 2 81 1,19 0-10 0,-5 0-48-1,11-5-14 1,0 0-5 0,0 0-14-3,7 0-5 3,-3-8-5 0,-4-4-1 0,0-3-1-2,-7 0-17 4,-10-3 3-4,3-4-9 4,-17-1 8-6,7-3 14 4,-7 2 1 0,0-2 0 0,-7 1-12-2,0 4-7 3,0-1 3-2,-7 4-4 3,-14 1 6 5,4-1 3-14,-4 3 11 15,-3 2 1-16,3 1-1 17,0 5 0-16,-10 4-1-1,0 3 0 15,3 0-6-14,-10 0 5 15,0 12 1-16,0 6 0 17,4 2-1-17,-4 3 2 16,-1-1-1-15,8 3 1 15,4 1 5-15,2 2-4-1,-2 5 8 15,9-2 1-14,-2 3 18 15,13 4-7-15,-11-6-12 15,12 3 16-15,6 1-13 15,0 0 4-15,0-2-3-1,0-4 5 15,17 3-2-14,4-3 4 15,10 1 3-15,3-1-4 15,11-5 10-16,0 0-1 16,18-2-1-15,2-3-8 15,-6-4-7-15,10-2-12-1,-17-4 0 17,7 0 0-16,-14-4-78 13,14-5-97-13,-7-1-103 15,-21 0-403-15</inkml:trace>
    </iact:actionData>
  </iact:action>
  <iact:action type="add" startTime="122014">
    <iact:property name="dataType"/>
    <iact:actionData xml:id="d16">
      <inkml:trace xmlns:inkml="http://www.w3.org/2003/InkML" xml:id="stk16" contextRef="#ctx0" brushRef="#br0">2615 14283 459 0,'0'0'228'8,"0"0"-121"-2,0 0 11 5,0 0 48-7,0 0-27 3,0 0-34 1,0 0-7 0,0 0-27-2,0 0 6 2,0 0-10 1,0 0 14-2,0 0 18 2,0 0-7-3,0 0-2 5,0 0-6-7,0 0-3 2,0 0-36 2,-7 0-11 0,7 0-12 0,0 0-3 0,0 0-6 0,0 0-1-2,0 0-1 5,0 0 6-6,0 0 10 1,0 0 1 2,0 0-3 0,0 0-1 0,0 0 1-2,0 0-10 3,0 0-1-2,0 0-13 2,0 0 6-4,7 0-7 4,17 0 6-1,4 0 32-1,17 0-1-1,0 0-12 2,7 0 3 0,3 0-7 0,-14 0 3 0,-3 0-11-2,-6 0-12 5,-12 0 7-5,-2 0-8-1,-11 0 0 3,-1 0 0 0,-6 0 0 0,7 0-26-1,0 0-82 0,-7 0-107 1,7 0-293 2,-7 0-263-10</inkml:trace>
    </iact:actionData>
  </iact:action>
  <iact:action type="add" startTime="123748">
    <iact:property name="dataType"/>
    <iact:actionData xml:id="d17">
      <inkml:trace xmlns:inkml="http://www.w3.org/2003/InkML" xml:id="stk17" contextRef="#ctx0" brushRef="#br0">2795 14101 23 0,'0'0'299'7,"0"0"-132"1,0 0-51 0,0 0-2-1,0 0 1-1,0 0 1 2,0 0 8 0,0-5 6 1,0 5 6-4,0-2-15 4,0 2-11-2,0 0-5 1,0 0-1-2,0 0-28 5,0 0-28-6,0 0-14 4,0 0-21-4,0 5-1 3,0 9 7 0,7 9 18 0,0 5 14-1,3 7 9 0,-3 0 8 2,7 3-21-2,-7 1-23-1,-1-3-14 3,5 3-8 4,-4-5 6 3,0 2-7-11,7-3-1-5,-8-8-23 12,12-4-103-11,3-15-85 15,-8-6-187-15,5 0-349-1</inkml:trace>
    </iact:actionData>
  </iact:action>
  <iact:action type="add" startTime="129033">
    <iact:property name="dataType"/>
    <iact:actionData xml:id="d18">
      <inkml:trace xmlns:inkml="http://www.w3.org/2003/InkML" xml:id="stk18" contextRef="#ctx0" brushRef="#br0">12449 10349 139 0,'0'0'777'7,"0"0"-436"2,0 0-116-2,0 0-26-1,0 0-49 3,0 0-75-2,0 0-24 3,-11 18-29-6,-9 24 48 4,-12 30 113 1,-26 38-57-2,-25 61 11-1,-28 65 7 2,-17 52-23 1,10 32-14-1,7 10-32 3,21-16-23 6,7-9-14-16,31-36-4-1,14-49-18 16,25-62-15-15,13-58 1 14,0-37-2-14,0-27-5 15,0-5-52-15,6-9-61 15,1-17-73-15,7-46-53-1,-3-24-76 16,-4-15-487-15</inkml:trace>
    </iact:actionData>
  </iact:action>
  <iact:action type="add" startTime="129648">
    <iact:property name="dataType"/>
    <iact:actionData xml:id="d19">
      <inkml:trace xmlns:inkml="http://www.w3.org/2003/InkML" xml:id="stk19" contextRef="#ctx0" brushRef="#br0">11016 10503 337 0,'0'0'200'8,"0"0"-3"0,0 0-24-1,0 0 39 0,0 0-16 3,0 0-42-4,0 0-42 0,0-49-12 2,0 48-5 0,0 1-18 0,0 0-21-2,0 0-25 2,7 9-2 0,7 22 47 1,10 21 99-4,11 46-22 4,27 72-20-1,11 78 15 7,17 54-27-14,13 31-41 15,-6-6-8-16,-7-32-27 17,24-13 4-17,-3-23 5 16,0-27-2-15,3-36-20 15,-27-50-20-16,-18-44-4 0,-24-37-8 17,-11-20-22-17,-2-1-98 16,-8-22-94-15,-10-4-142 15,-14-18-734-16</inkml:trace>
    </iact:actionData>
  </iact:action>
  <iact:action type="add" startTime="131421">
    <iact:property name="dataType"/>
    <iact:actionData xml:id="d20">
      <inkml:trace xmlns:inkml="http://www.w3.org/2003/InkML" xml:id="stk20" contextRef="#ctx0" brushRef="#br0">8957 11840 163 0,'0'0'166'7,"0"0"-56"3,0 0-57-6,0 0-18 4,0 0-21 0,0 0 5 0,0 0 24-2,0-23 45 2,0 16 32 0,0 2 4 0,0 0-14 0,0 0 4-2,-7 2 30 3,-3-2-27-1,3 2-8-3,-7-2-30 4,0 3-50-2,-10-3-16 1,-3 1 12-2,-5 4-2 3,-6 0 27-1,0 0 8 2,-7 0-13-7,4 0 13 5,-4 6-17 0,0 4-25 0,0 1-6-2,0 4 9 2,7 3 3 1,0 1 1-2,0 3-10 1,3 7-2-2,-3-2-1 3,7 6 3-2,3-1 2 0,-3 3-3 0,10 3-5 3,-3 1 3 1,3-4-4 6,4-2-5-16,10-6 0-1,-7-1-1 16,14-7 6-15,0-1 0 14,0 0-4-14,0 0-1 14,0 1-1-14,0-1 1 15,14 3-1-15,-7-2 0 15,17 2 0-15,-10 2 2-1,10-4-2 15,4 2 0-14,-4-1 0 15,4-6 13-15,3 2 2 15,-3-3-3-15,3-1 19 15,0-2-9-15,7-2-12-1,-10 2-1 16,10-3-1-15,-7 1-8 14,3-1 2-14,-2-1-1 15,-1 1 0-15,-4-2 6 14,5 1-7-14,6 0 1 0,-4 0-1 14,4-1 0-14,-7 0 1 20,8 2 0-20,-12 0-1-1,4-2 0 10,-3 4 0 7,3-2 0-16,0-1 0 16,-3-1 0-16,3 1 0-1,7-1 1 15,-10-2 0-15,17 2-1 16,-7-2 1-15,7-1 10 15,-7 1-10-15,7-1 0 15,-10 2-1-16,3-3 1 16,0-1 0-15,0 2 0-1,-11 2-1 16,11 1 0-16,-6-4 1 16,6 5-1-15,-4-1 0 15,11-2 1-15,-7 1 0 16,0 1-1-17,0-1 0 0,-3-3 0 15,3 3 0-14,0-4 0 15,-7 0 1-14,4 0 0 13,3 0 0-14,0 0 6 14,0-5-6-14,-10-4 1 1,10 2-2 12,-7 0 1-13,7 2-1 15,-17-4 1-16,10 6-1 17,-3-3 0-17,-4-2 0 16,-3 0 1-15,10-2-1 15,-10-2 0-15,3-4 7-1,-10 3-7 16,-1-6-14-16,12-1 7 17,-12 0-5-17,-6-5 5 16,0-8 7-15,4-2-13 15,-11-8-11-15,0-2 6-1,0-4-3 15,0 4-8-14,-11 3-5 15,-3 1 12-15,-6 3 10 15,-4 3 5-16,3 5 7 16,-3 1 1-14,-4-3 5 13,-3 2-6-14,0 2 1-1,-14 4 0 16,3-2 0-15,-13 3 0 14,-4 1 1-14,-7-1 31 15,-10 3-9-15,-4-2-11 15,-3-3-1-16,-14-3 11 1,1 1-12 14,-8-1-10-14,-3 5 1 15,-4 7-2-15,0 11 0 15,-3 5 0-15,17 0-1 15,0 10-1-16,24 6-7 16,-3 7-76-15,24-6-160-1,7-1-715 0</inkml:trace>
    </iact:actionData>
  </iact:action>
  <iact:action type="add" startTime="133133">
    <iact:property name="dataType"/>
    <iact:actionData xml:id="d21">
      <inkml:trace xmlns:inkml="http://www.w3.org/2003/InkML" xml:id="stk21" contextRef="#ctx0" brushRef="#br0">9262 12867 590 0,'0'0'228'7,"0"0"-111"1,0 0-68-1,0 0 7 1,0 0-35 0,0 0 12-1,0 0 29-1,-38-45 32 2,31 38 34 0,0 2 20 0,0-1-19-2,0 1 7 2,0 0-41 0,-3-1-10 0,-4 1 1-2,0 1-46 4,-3-1-13-4,-4 0-8 3,-10 2 9-4,10 3-2 3,-10-2-1 0,-4 2-11 0,4 0-2-1,0 0 1 1,-7 0 0 0,3 0 8-1,4 0-12-1,-14 0-8 2,7 5 10 0,4 9-10 0,-11 7 5-2,0 4-5 2,7 5 0 0,-7 3 6 0,7 6-1-2,-7-3 3 4,17 2 6-3,-10 1-8 2,7-3-1 0,10 3 3 8,4-1 0-16,10-1-1 15,0-2-7-15,7 0 8-1,0 2-9 15,0-8 0-14,14 1 0 15,10 1-1-15,-3-4-10 14,17-1 11-14,0-1 21 15,0 0-3-15,0-2-8-1,-4-3-9 16,5 0 0-16,-1 0 0 17,7-3 0-17,0-1 0 16,-7 0 16-15,14-2-1 15,-1 2-8-15,8-5-7 15,0 2-1-16,0-3 7 0,3 2-6 16,-3-3 0-15,7 1-1 15,-4-2 1-15,-10-3-1 15,7 0 2-16,-14-3-1 16,7-2 0-15,0 0 5-1,-7 0-6 16,0 0 1-14,6 0 0 13,1 0 5-14,0-11-6 14,0 5 1-14,10-2-1 15,-10 0 1-15,-7 1-1 14,-3 2 1-14,-11-1 0-1,0-1-1 16,-10 2 0-15,3-6-2 15,-3 0 2-15,10-5 1 15,-10-2-1-15,3 1-7 14,-3-1 0-14,3-2 5 0,-3 0-20 14,-7-1 10-14,3 2 5 15,-3-2 6-15,0 2 0 15,-8-2 1-16,12 3-1 16,-11-5 0-15,0 4 0 15,0-3-14-15,-7 1 7-1,0-2 2 16,6 4 5-16,-6-2 0 17,0 1 1-16,0 0-6 14,0 0 5-14,0-3 1 14,-6 3-1-13,-8 0-1-2,7 0-7 19,-17 0 8-17,3 2 1 1,-3-5 0 5,-4 1 0 9,-3-1-1-17,3-1 1 16,-17 2 0-15,7 2 0 15,-7 3 1-15,0 1 1-1,0 2 7 16,-7 4 0-16,0 2-2 16,-7 3 5-15,-3 2-3 15,3 3 0-15,-6 0 0 15,-5 0 4-15,-2 0-1-1,-11-5-12 15,-14-10 6-14,0-5-4 15,-7-8 8-15,14 3-8 15,7 3-1-16,10 6 0 17,22 9-1-17,-5 7-23 1,15 0-55 14,-15 23-135-13,22 2-300 13,-4 0-489-14</inkml:trace>
    </iact:actionData>
  </iact:action>
  <iact:action type="add" startTime="136241">
    <iact:property name="dataType"/>
    <iact:actionData xml:id="d22">
      <inkml:trace xmlns:inkml="http://www.w3.org/2003/InkML" xml:id="stk22" contextRef="#ctx0" brushRef="#br0">2743 14061 747 0,'0'0'317'7,"0"0"-124"1,0 0-55-2,0 0-38 3,0 0-73-2,0 0-27 3,0 0 9-6,-45 42 23 4,24-14 39 0,-3 3 14 0,3 1-16-2,-3 1-12 2,10 0-16 1,0-4-21-2,-3 0-8 1,10-9-11-2,7-6 1 2,0-5-1 0,0-9 0-1,0 0-1 0,0 0 1 1,14-15 5 0,17-19 26-2,7-6-8 4,7-8-24-4,-7 0-5 4,-3 3-11-6,-4 5-3 4,0 10 9 0,-24 5 10 1,7 10 0 6,-14 4 1-14,0 9 1 15,0 2-2-16,0 0-21 6,0 2 21 0,0 19 1 3,-21 3 11 3,4 10 0 5,-4 1-5-17,4 3 15 0,3-6-4 17,0-6-5-16,7-7-12 14,0-7-1-14,7-3 0 15,0-7-1-15,0-2 0-1,0 0-18 16,7 0 6-15,7-11 13 7,7-8 19-1,10-4-8 10,-7 1-4-16,-3-1-6 15,-8 5 0-15,-2 8 0 15,-4 8-1-15,-7 2-1 0,0 0-22 13,0 2-12-13,0 16 35 5,0 4 21 4,-7 9-2 6,-17 1 0-15,10 3-7 15,7 2 6-15,-10-10-8-1,10-2-9 16,7-9-1-15,0-9 1 14,0-5-1-14,0-2-1 5,0 0 1 1,14-5 1 2,3-21 38 2,10-3-22 5,5-6-8-15,-12-1-8 15,12 6-1-15,-19 5 0-1,5 10-1 16,-11 9-5-15,-7 6-5 14,0 0-17-14,0 0-6 4,0 21 32 1,-14 6 2 0,-4 9 9 10,5 5 1-15,-1-1-1 15,-10-3 3-15,17-4-12 14,0-8 1-14,0-7 0 15,0-9 0-15,7-4-1 15,0-5 0-15,0 0-13-1,7-2 13 8,7-18 4-1,17-5 18 10,-4-5-10-16,5-3-11 14,-12 8-1-14,-2 5-8 15,-5 9 2-15,-13 10 5 15,0 1-10-14,0 0-18-2,0 5 2 6,0 14 22 3,-6 8 5 7,-12 4 14-14,4 5-5 13,1-4 9-14,-1-4-8 3,3-6 0 15,4-4-8-18,7-7-1 7,0-6-1-7,0-5 0 5,0 0 0 2,0 0-6 0,0-16 6-2,18-7 21 4,-4-7-4 1,-1-3-9 6,12 3-7-16,-18 5-1-1,-1 10 0 16,1 4 0-15,-7 10 0 15,0 1 0-15,0 0-40 3,0 5 12 3,0 13 19 1,-7 1 9 5,-6 3 8-12,-5 2 1 14,11-4 0-13,-6-5-7 13,6-5 5-14,7-8 2 15,-7 1 8-15,7-3 11 3,-11 0 11 2,11-3-39 5,-7-12-3-8,1-5-15 5,-1-8-16 1,0-2 18-1,0-3 9 9,-11 3 7-16,12 6 1 14,-8 6-1-13,7 8 0 13,-11 6 0-14,12 4 28-1,-15 0-20 16,4 18-8-14,-11 13-7 12,-3 4 6-12,10 3 0 13,-10-3 1-14,17-7 0 15,7-8 0-15,-3-10-2 15,10-5-5-15,0-5 2-1,0 0 5 15,0-5 0-14,0-18 15 6,17-7-13 2,-3-5-2 8,10-6-2-16,-10 4-11 14,0 2 5-13,0 4 1-2,3 8-5 15,-10 8 5-12,-7 6 7 11,0 5 1-13,0 2-1 14,0 2-3-13,-7 0 3 1,-10 6 8 3,-4 13-8 5,0 7 0 1,-10 2 0-11,0 2 0 14,10-5 0-14,7-7 0 15,4-9 0-14,10-4 0 13,0-5 0-13,0 0-1 1,0 0-15 1,0-14 16 5,17-12 9 6,4-7-9-12,10-2 0 11,-10 0-7-12,10 5-1 13,-17 7 7-14,0 8-10 14,-4 8 3-13,-10 7-1 1,0 0-8 2,0 0-17 1,0 12 9 3,-10 13 25 0,-4 5 6 7,-7 8 3-14,4 0-1 13,-4 0-6-13,14-8 11 13,-10-2 0-11,10-16-4-4,7-1-8 13,0-10 5-11,0-1-6 12,0 0 10-12,7-14 13 2,17-13 4 7,7-9-15 5,-3 0-5-14,3 1-7-1,-3 10 0 13,-11 7-10-10,-10 11 9 9,-7 5-1-12,0 2-14 7,0 0-16-3,0 2 7 2,0 15 25 0,0 6 13 3,-7 4-1 2,0 3-2-11,7-2 0 15,0-5-1-14,0-2 0 12,0-9-8-10,0-1 0 9,0-5-1-12,14-2-20 2,17-4-147 9,-3 0-198-6,-4-16-659-6</inkml:trace>
    </iact:actionData>
  </iact:action>
  <iact:action type="add" startTime="141421">
    <iact:property name="dataType"/>
    <iact:actionData xml:id="d23">
      <inkml:trace xmlns:inkml="http://www.w3.org/2003/InkML" xml:id="stk23" contextRef="#ctx0" brushRef="#br0">3296 14239 36 0,'0'0'168'7,"0"0"-67"3,0 0 4-4,0 0 7 0,0 0-6 2,0 0-15 1,0 0 7-2,0 0-17-1,0 0 0 3,0 0 1-1,0 0-14 0,0 0 19-3,0 0 26 4,0 0 29-1,0 0 14-1,0 0-12-1,0 0-24 2,-10 0-31 1,10 0-17-2,0 0-10 0,0 0-9 1,0 0-12 1,0 0-5-3,0 0-11 0,0 0 0 2,0 0 4 1,0 0 6-2,0 0 5-1,0 0 4 2,0 0 8 1,0 0 0-1,0 0-3-3,0 0-9 4,0 0-7-1,0 0-12-1,0 0 0-1,0 0-8 4,0 0-13-4,0 0 0 2,10 0-17 1,11 5 17-4,10 0 8 5,4 1 13-3,10-1 14 2,7-3-6-5,3-2-2 4,-13 0-12 0,3 0-3 0,0 0-1-2,-14 0-10 2,0 0 0 1,-17 3 0-1,-7-1-1-3,-7 3 0 3,0-5-1 0,0 0-38 0,0 2-44-2,0 7-53 3,-21 14-41-2,-3-1-208 2,-14-3-721-8</inkml:trace>
    </iact:actionData>
  </iact:action>
  <iact:action type="add" startTime="144913">
    <iact:property name="dataType"/>
    <iact:actionData xml:id="d24">
      <inkml:trace xmlns:inkml="http://www.w3.org/2003/InkML" xml:id="stk24" contextRef="#ctx0" brushRef="#br0">4047 14627 541 0,'0'0'149'7,"0"0"-71"-1,0 0 8 2,0 0 18 0,0 0 25 0,0 0 23-2,0 0 22 2,0 0 3 0,0 0-15 0,0 0-20 0,0 0-34-2,0 0-49 5,-7 0-11-6,0 0 7 1,1 0-27 3,-1 0-19-2,-4 0-8 1,4 0 6 0,7 0-5-1,-7 0 6 0,7 0-7 3,0 0 5-4,-13 0-5 0,6 9-1 2,-11 3 0 0,11 5 0 0,-13 3 2-2,2 6 4 2,11-1 4 0,0 0-9 1,1-2 0-4,6-4-1 5,0-3-7-4,13-4-5 2,12-2-16-1,20-2 28 0,0-8-26 1,13 0-7 0,25 0-64-1,-17-18-223 0,-21 3-830-6</inkml:trace>
    </iact:actionData>
  </iact:action>
  <iact:action type="add" startTime="148915">
    <iact:property name="dataType"/>
    <iact:actionData xml:id="d25">
      <inkml:trace xmlns:inkml="http://www.w3.org/2003/InkML" xml:id="stk25" contextRef="#ctx0" brushRef="#br0">4867 13992 743 0,'0'0'411'8,"0"0"-117"-2,0 0-72 3,0 0-32-3,0 0-99 4,0 0-66-6,0 0-18 4,-131 11-1 0,93 17 16 0,-7 7 26-2,0 7 29 2,-7 9-6 1,7 1-6-2,0 9-25 0,7-9 4 2,17 7-19-3,4-4-5 2,17-2-9-2,0-3-9 4,10-4 5-3,25-8-1 7,17-8-4-14,17-13 21 18,14-6 1-17,3-11-1 12,4 0-21-12,-7-7 18 15,-6-14-20-15,-25-4-16 15,-8-2 3-16,-23-7 13 2,-7-6 0 13,-4-5-13-14,-10-8 7 14,0-3-1-14,-17-8-5 15,-28-4-16-15,0-6-29 14,-14 4-39-14,1 9-3 16,13 19 51-17,7 16 12 0,17 15-96 16,3 10-148-15,12 1-578-1</inkml:trace>
    </iact:actionData>
  </iact:action>
  <iact:action type="add" startTime="149913">
    <iact:property name="dataType"/>
    <iact:actionData xml:id="d26">
      <inkml:trace xmlns:inkml="http://www.w3.org/2003/InkML" xml:id="stk26" contextRef="#ctx0" brushRef="#br0">5390 14099 378 0,'0'0'375'8,"0"0"-123"-1,0 0-60-1,0 0 4 2,0 0-26 0,0 0-6 0,0 0 1 3,-7-40-8-7,0 36-2 4,-7 4-33 0,-10 0-68-3,3 0-41 5,-10 21-7-3,-7 14-4 1,-7 11-1-2,0 8 17 1,10 7-12 1,-10 5 6 1,21-1 4 5,10 0-6-13,7-2-9 14,7-2-1-14,21-9-1 15,17-3 0-16,7-19-8 16,7-7 9-15,7-16 14 15,-7-7-14-15,3 0-5-1,-13-23-14 16,-4-9-3-16,-14-8-9 16,-10-9-17-15,-7 3-5 15,-7 2 20-15,-7-4 5 15,-24 10-44-15,-4 11-38 15,-3 7 56-15,7 9 40-1,10 9 3 15,-3 2-39-14,10 2-190 15,0 11-165-15,4 0-220-1</inkml:trace>
    </iact:actionData>
  </iact:action>
  <iact:action type="add" startTime="150905">
    <iact:property name="dataType"/>
    <iact:actionData xml:id="d27">
      <inkml:trace xmlns:inkml="http://www.w3.org/2003/InkML" xml:id="stk27" contextRef="#ctx0" brushRef="#br0">5712 14103 879 0,'0'0'576'6,"0"0"-428"1,0 0-40 1,0 0-67 0,0 0-23-2,0 0-5 2,0 0-6 0,117-35 18 1,-72 30 13-1,0 5-3-3,0 0-3 5,0 0-4-4,-14 0-9 0,-3 10-19 2,-11 3-14 0,-17 2 14 0,0 6 53-1,0-2-20 1,-24 9 0-1,-4 2-3 2,-23 0-6-4,-1 1-14 4,-4-3 1-2,22-9-1 1,-4-3 15-1,24-6 0 0,-4-8-17 9,18-2-8-16,0 0-10 8,0 0-12-2,0 0-37 4,18 0 40-4,9 0 19 1,5 3 6 6,6 6 0 3,7 5-4-15,-18 4 21 0,4 4-14 14,-24 5 15-14,0 1 27 15,-7 5-18-15,0 0-12 14,-14-1-8-14,-17 1-13 15,-7-6 0-15,4 2-47-1,-11-17-39 16,0-4-22-15,0-8-94 14,0-20-201-14,20-9-451-1</inkml:trace>
    </iact:actionData>
  </iact:action>
  <iact:action type="add" startTime="151448">
    <iact:property name="dataType"/>
    <iact:actionData xml:id="d28">
      <inkml:trace xmlns:inkml="http://www.w3.org/2003/InkML" xml:id="stk28" contextRef="#ctx0" brushRef="#br0">6770 13986 1536 0,'0'0'624'6,"0"0"-481"-2,0 0-52 4,0 0-22 0,0 0-63 0,0 0-6-2,0 0-1 2,-162 80 0 1,110-35 1-2,14 8 2-1,0 5 3 2,7 3-4 0,17-1-1 0,0 0 0-2,14-4 0 2,0-4-1 1,7-4-8-2,24-3 1-1,4-6-3 4,10-10-9-3,7-8 2 3,-7-11-5-1,-1-10 9 7,1 0-17-15,-13-22-4 15,-12-15-14-15,-2 1-3-1,-11-8 8 16,-7 7 10-15,0 6 16 15,-25 6-20-15,-13 13-13 15,4 4 0-15,-18 8 24-1,-10 0-64 15,3 8-78-14,-31 12-13 15,17-8-186-15,11-2-358-1</inkml:trace>
    </iact:actionData>
  </iact:action>
  <iact:action type="add" startTime="152459">
    <iact:property name="dataType"/>
    <iact:actionData xml:id="d29">
      <inkml:trace xmlns:inkml="http://www.w3.org/2003/InkML" xml:id="stk29" contextRef="#ctx0" brushRef="#br0">4116 14871 479 0,'0'0'361'6,"0"0"-94"1,0 0-57 1,0 0-52 1,0 0-22-2,0 0-27 2,0 0-62-4,-76-22 17 4,56 20-1-4,2-1-9 3,4-3 11 0,1 1-11 0,6-4-34-1,-4-6-17 0,4-3-3 3,7-5-25-4,0-1 9 0,0 1-11 2,7 2 10 0,11 6-3 0,9 7-26-2,-2 3-5 2,-5 5-5 0,4 0 20 1,-3 5 8-4,-3 13 6 5,-12 8 15-4,1 4 7 2,-7 3 28 0,0-1-6 0,0 1 1-2,0-3 2 4,0-8 9-4,-7-4 8 0,1-9-3 4,-12-4 2-4,11-5-2 4,-13 0-24-6,-5-5-7 4,5-17-2 0,2 0-6 0,4-2-23-2,8-5-6 2,6-1-6 0,0 3-11 0,6-1 15 0,15 3 12-2,10 4 2 2,-6 14-8 0,-5 2 3-2,-6 5-7 2,3 0 2 0,-10 10 11 0,0 8 16-2,-7 2 8 4,0 0 3-4,0 3 4 4,0-6 2-6,-7 3 8 4,-6-7 3 0,-5-4 13 0,4-3-3-2,1-6 18 2,-5 0-24 1,4 0-9-2,8-11-23 2,-1-6-5-4,7-6-32 3,0-4-18 0,0-1-3-1,20 6 14 0,5-1 9 1,-5 6-12 0,5 8 6-2,-5 9-6 3,-13 0 4-2,7 0-18 3,-14 18 31-6,0 3 30 4,0 1 25 0,0 1 43 0,-21-3 9-2,7 0-20 2,-3-8-35 0,3-12-22 0,14-5-167 1,0-22-1000-9</inkml:trace>
    </iact:actionData>
  </iact:action>
  <iact:action type="add" startTime="159167">
    <iact:property name="dataType"/>
    <iact:actionData xml:id="d30">
      <inkml:trace xmlns:inkml="http://www.w3.org/2003/InkML" xml:id="stk30" contextRef="#ctx0" brushRef="#br0">7106 15266 12 0,'0'0'17'8,"0"0"-1"0,0 0 29-1,0 0 22-1,0 0 17 3,0 0-15-2,0-7-15 0,0 2-1 0,0 5-18 1,0 0-15 0,0-2-13-2,0 2-5 2,0-3 5 1,0 3 7-1,0 0 32-1,0-2 6 1,0 2 3-1,0-3-1 2,0 1-24-3,0-1 3 0,0 0 15 2,0-2-21 0,0 4 15 0,0 1 4-1,0 0 25 3,0 0 19-5,0 0-8 5,0 0 7-6,0 0 0 4,0 0-7 0,0 0-5 0,0 0-6-2,0 0-6 2,0 0-2 1,0 0 3-2,0 0 7 1,0 0-17-2,0 0 7 4,0 0 8-3,0 0 9-1,0 0-26 1,0 0-21 1,0 0-17 0,7 0-1-2,24 0 39 3,0 0 23-1,4 0-14 1,17 0-10-3,-7-4 4 0,7 3-25 3,-7-3-14-2,0 4-17 0,-7 0 5 0,-14 0-5 2,-3 0-1-2,-14 0-6 1,0 0-43-2,-7 0-42 5,0 0-60-6,0 0-65 1,-7 0-58 2,-14 0-264-7</inkml:trace>
    </iact:actionData>
  </iact:action>
  <iact:action type="add" startTime="159992">
    <iact:property name="dataType"/>
    <iact:actionData xml:id="d31">
      <inkml:trace xmlns:inkml="http://www.w3.org/2003/InkML" xml:id="stk31" contextRef="#ctx0" brushRef="#br0">7106 15585 320 0,'0'0'394'9,"0"0"-168"-2,0 0-25-1,0 0 27 2,0 0-37 0,0 0-53 0,0 0-20-2,7 0-5 4,-7 0 19-4,0 0-17 3,0 0-25-4,7 0-24 3,-7 0-15 0,10 0-16 0,-3 0-15-1,7 0-3 0,17 0 24 3,-3 0 24-4,10 0-26 0,7 0-7 2,7 0-6 0,0 0-11 0,0 0-9-2,-7 1-5 2,0 4-1 0,0 4-6 1,-14-2-71-4,-4 0-66 5,-9 2-187-4,-11-9-420-4</inkml:trace>
    </iact:actionData>
  </iact:action>
  <iact:action type="add" startTime="186678">
    <iact:property name="dataType"/>
    <iact:actionData xml:id="d32">
      <inkml:trace xmlns:inkml="http://www.w3.org/2003/InkML" xml:id="stk32" contextRef="#ctx0" brushRef="#br0">8625 15954 544 0,'0'0'579'8,"0"0"-416"0,0 0-87-2,0 0 46 5,0 0 0-7,0 0-30 7,8 4 5-8,-8-4 18 8,0 0 26-6,0 0 11 7,0 0-1-10,0-8-40 7,0-8-56 0,-8-6-55-3,8-5-5 4,0-3-1-6,0 1-5 7,0 4 5-6,0 6-15 10,0 6-13-15,15 2-9 7,4 9-34 2,-4-2 6-2,0 4 31 1,0 0-6-2,4 0 27 5,-4 17 4-6,-7 2 10 4,-1 0 5-4,-7 0 1 8,0 4 15-9,0-7 13 1,-15 0 30 4,0-2-25-2,-11 1-1 3,3-7-4-6,8-6-17 7,-4-2-12-6,4 0-69 6,15-35-138-7,8-6-484 4,18-3-288-5</inkml:trace>
    </iact:actionData>
  </iact:action>
  <iact:action type="add" startTime="187163">
    <iact:property name="dataType"/>
    <iact:actionData xml:id="d33">
      <inkml:trace xmlns:inkml="http://www.w3.org/2003/InkML" xml:id="stk33" contextRef="#ctx0" brushRef="#br0">10090 14947 1045 0,'0'0'331'2,"0"0"-200"-1,0 0-25 9,0 0 88-4,0 0-65 3,0 0-70-5,0 0 18 7,-98-106 35-5,56 94 15-1,-7 4-19 5,0 3-25-4,-7 5-25 4,-1 0-20-2,0 0-21-1,-7 27-17-1,8 11-5 6,-1 15 5-8,0 10 0 1,8 12 0 6,8 4 0-5,14 1 0 3,20-12 0-4,7-2-5 6,7-9-1-6,27-9 4 6,15-12 2-7,8-17-1 7,7-17 1-6,4-2 0 6,4-21-9-6,0-29-20 0,3-14-6 6,-11-15-51-5,-7-12-39 8,-16-3-20-13,-18 1 25 12,-4 3 0-12,-11 10 65 8,-8 8 38-2,0 18 17-1,0 14 33 5,0 16 43-6,-8 18 53 6,0 6-41-8,-3 15-66 7,-4 29 36-6,0 19 20 8,-12 17-2-7,5 13-15 2,3 15 13 1,4 22 17-2,15-5-8 4,-8 4-16-4,8 0-22 4,0-25-31-5,8 7-13 7,7-18-1-8,4-16-40 7,3-20-85-9,-3-16-57 6,-4-33-122 0,1-8-243-2,-9 0-212-4</inkml:trace>
    </iact:actionData>
  </iact:action>
  <iact:action type="add" startTime="189720">
    <iact:property name="dataType"/>
    <iact:actionData xml:id="d34">
      <inkml:trace xmlns:inkml="http://www.w3.org/2003/InkML" xml:id="stk34" contextRef="#ctx0" brushRef="#br0">10823 14945 948 0,'0'0'557'7,"0"0"-452"-1,0 0 8 4,0 0 58-4,0 0-49 3,0 0-28-3,0 0 0 6,7 0 20-8,8 0-31 1,4-9-38 5,12-1-23-4,25-7 18 4,12-2-1-5,4 5-25 6,11 0-8-7,-4 9-6 7,-15 1 0-8,-3 4-6 12,-23 0-2-14,-12 7-4 10,-11 12 1-7,-15 8 11 3,0 6 5 3,-34 8 9-4,-11 8 5 4,-23 5-9-6,-4-3-9 8,-11-3 24-6,19-5 15 6,0-8-14-11,22-10 12 7,8-8 3 2,19-9-23-6,8-5-18 7,7-3-9-6,0 2-11 7,15 6-30-10,26 4 21 12,23 5 29-11,12 4 10 5,11 7-4 2,-4 10 15 3,0 6-15-12,-19 9-5 4,-15 4 10 7,-19 9-2-7,-22 1-3 4,-8 1 13-5,0 3-4 2,-38 3-4 4,-11 0 3-4,-15-7-14 4,-12-12-19-4,-3-15-61 3,-53-40-60-5,26 0-156 8,8-26-504-12</inkml:trace>
    </iact:actionData>
  </iact:action>
  <iact:action type="add" startTime="190928">
    <iact:property name="dataType"/>
    <iact:actionData xml:id="d35">
      <inkml:trace xmlns:inkml="http://www.w3.org/2003/InkML" xml:id="stk35" contextRef="#ctx0" brushRef="#br0">12533 15143 559 0,'0'0'140'7,"0"0"-30"1,0 0 67-1,0 0 7 4,0 0-23-6,0 0 20 3,0 0 36-3,0-16-16 8,0 7-26-10,0 0-29 3,0 2-26 3,-11 1-31-2,-4 0-34 3,-15 0-23-6,-12 6-19 7,-7 0 2-6,-15 0-14 9,-12 12 19-12,5 7-7 11,-12 9-5-12,18-1 8 7,1 4-15 2,23-7 0-6,7-5 0 6,19-3-1-4,7-1-5 5,8-5-4-8,0 4-7 11,42 2 10-12,7 4 6 11,22-3 0-10,20-1 11 4,-4 4 2 2,4 5-12-2,-1 7 0 5,-18 6 4-10,-15 11-4 11,-8 7-1-9,-23 1 0 7,-11 6 6-9,-15 6 2 7,0 3 7-2,-7-1-9-1,-27-2-5 5,-15-2 1-6,-8-5-1 7,0-18 7-10,-7-8 6 10,0-25 0-8,-4-11-2 9,19-16-5-11,19-40-7 5,22-40-18 3,8-41 1-4,23-9-4 3,26 12-15-4,15 10-15 7,12 31-4-8,37-39-53 6,-15 15-141-5,-26 31-580-4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D2F15-BC1D-43C3-A8BC-7102D2FD39C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C61C7-BD27-4CBB-93DB-F70B02BA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E(Y) can be an positive real number.  If</a:t>
            </a:r>
            <a:r>
              <a:rPr lang="en-US" baseline="0" dirty="0"/>
              <a:t> it is larger than 1, however, it wouldn’t make sense for this to be the probability for a BER(p) distribution.  That’s why we use Poisson.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61C7-BD27-4CBB-93DB-F70B02BA70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7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3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7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3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6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8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4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2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5C2DF-A717-425F-AC2F-47F96B41AB34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6D0C2-80CA-4D6A-A22A-B36C57C34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microsoft.com/office/2011/relationships/inkAction" Target="../ink/inkAction1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microsoft.com/office/2011/relationships/inkAction" Target="../ink/inkAction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microsoft.com/office/2011/relationships/inkAction" Target="../ink/inkAction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11/relationships/inkAction" Target="../ink/inkAction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microsoft.com/office/2011/relationships/inkAction" Target="../ink/inkAction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microsoft.com/office/2011/relationships/inkAction" Target="../ink/inkAction8.xml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1/relationships/inkAction" Target="../ink/inkAction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B1553-B0C8-4C84-96C6-615835882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184564"/>
            <a:ext cx="4829068" cy="4170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D4ED9-C921-4E88-8BB8-6D67BC696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51" y="5424753"/>
            <a:ext cx="4153480" cy="1257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13E5D-135D-41EB-A716-9C89C5EE0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533400"/>
            <a:ext cx="2991267" cy="581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E27C9-E9D6-43F5-80E6-D66B86ACC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381000"/>
            <a:ext cx="1581371" cy="43821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802D71-DD89-412D-B702-44AD9797214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3680" y="122040"/>
              <a:ext cx="8792280" cy="660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802D71-DD89-412D-B702-44AD979721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4320" y="112680"/>
                <a:ext cx="8811000" cy="66196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9CC47D0-63C7-4642-898D-678BB8C63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4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22"/>
    </mc:Choice>
    <mc:Fallback>
      <p:transition spd="slow" advTm="24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CC4F7-AB8D-4D4D-8632-E1B432390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8" y="0"/>
            <a:ext cx="88760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6AA5E7-C147-479D-B6C2-E38CF4B3156D}"/>
              </a:ext>
            </a:extLst>
          </p:cNvPr>
          <p:cNvSpPr/>
          <p:nvPr/>
        </p:nvSpPr>
        <p:spPr>
          <a:xfrm>
            <a:off x="6400800" y="2133600"/>
            <a:ext cx="2514600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FC0BE08-1AFA-4A46-BC58-618CA82ABD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83240" y="1506240"/>
              <a:ext cx="4063680" cy="1275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FC0BE08-1AFA-4A46-BC58-618CA82ABD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3880" y="1496880"/>
                <a:ext cx="4082400" cy="1293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6272E7-56C7-4FE6-BAC9-C0478CF34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41"/>
    </mc:Choice>
    <mc:Fallback>
      <p:transition spd="slow" advTm="14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EAEB8-30B7-4CB6-AC15-F32B8522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143000"/>
            <a:ext cx="4858428" cy="4163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730C61-2531-4C1C-B5C0-040B8435A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5510503"/>
            <a:ext cx="5906324" cy="1228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02622A-3B83-431A-996D-7C9302409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" y="118601"/>
            <a:ext cx="1920539" cy="3386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B7075-0F04-4F6D-864B-ED630D33B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249627"/>
            <a:ext cx="3896269" cy="5620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BDD88AC-7C46-4547-902E-44BD1E97BA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40040" y="3240"/>
              <a:ext cx="8404920" cy="6810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BDD88AC-7C46-4547-902E-44BD1E97BA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49400" y="-6120"/>
                <a:ext cx="8423640" cy="68292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A6BA368-6715-4340-A3F1-6AC38049C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5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411"/>
    </mc:Choice>
    <mc:Fallback>
      <p:transition spd="slow" advTm="53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CC4F7-AB8D-4D4D-8632-E1B432390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8" y="0"/>
            <a:ext cx="88760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6AA5E7-C147-479D-B6C2-E38CF4B3156D}"/>
              </a:ext>
            </a:extLst>
          </p:cNvPr>
          <p:cNvSpPr/>
          <p:nvPr/>
        </p:nvSpPr>
        <p:spPr>
          <a:xfrm>
            <a:off x="6400800" y="2133600"/>
            <a:ext cx="2514600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B5242D-51F8-45B8-A0F7-D3640145FD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9920" y="928080"/>
              <a:ext cx="8678880" cy="1664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B5242D-51F8-45B8-A0F7-D3640145FD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60" y="918720"/>
                <a:ext cx="8697600" cy="1683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FBA9C0-CEBD-42D8-86CA-E9A050133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45"/>
    </mc:Choice>
    <mc:Fallback>
      <p:transition spd="slow" advTm="7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D805FD-5944-4CB1-82B8-0FC6D5CC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2124371" cy="43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36208-ABF2-4C8D-B8DD-1B2DAC923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8100"/>
            <a:ext cx="4553585" cy="666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A8CFFC-B28A-442D-A870-B10247D39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838200"/>
            <a:ext cx="6001588" cy="4458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5E75C-7020-420E-9827-6A92F82F3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317304"/>
            <a:ext cx="4525006" cy="12860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AF22BFB-2908-4948-8097-41195B2816D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5680" y="-47520"/>
              <a:ext cx="8016480" cy="6825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AF22BFB-2908-4948-8097-41195B281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6320" y="-56880"/>
                <a:ext cx="8035200" cy="684396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B56F479-27DA-481C-B5A4-38BD9B288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5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32"/>
    </mc:Choice>
    <mc:Fallback>
      <p:transition spd="slow" advTm="15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3E15D-6F10-403E-A949-D0A4113F5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4525006" cy="12860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925690-73A9-4B6C-9940-7D7B83E60553}"/>
              </a:ext>
            </a:extLst>
          </p:cNvPr>
          <p:cNvSpPr/>
          <p:nvPr/>
        </p:nvSpPr>
        <p:spPr>
          <a:xfrm>
            <a:off x="304800" y="1752600"/>
            <a:ext cx="8763000" cy="319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Logistic regression: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Y is </a:t>
            </a:r>
            <a:r>
              <a:rPr lang="en-US" sz="2000" strike="sngStrike" dirty="0">
                <a:solidFill>
                  <a:srgbClr val="FF0000"/>
                </a:solidFill>
              </a:rPr>
              <a:t>Normal</a:t>
            </a:r>
            <a:r>
              <a:rPr lang="en-US" sz="2000" dirty="0">
                <a:solidFill>
                  <a:srgbClr val="FF0000"/>
                </a:solidFill>
              </a:rPr>
              <a:t> Bernoulli</a:t>
            </a:r>
            <a:r>
              <a:rPr lang="en-US" sz="2000" dirty="0">
                <a:solidFill>
                  <a:prstClr val="black"/>
                </a:solidFill>
              </a:rPr>
              <a:t> distributed with 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f(</a:t>
            </a:r>
            <a:r>
              <a:rPr lang="en-US" sz="2000" dirty="0">
                <a:solidFill>
                  <a:prstClr val="black"/>
                </a:solidFill>
              </a:rPr>
              <a:t>E(Yi)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dirty="0">
                <a:solidFill>
                  <a:prstClr val="black"/>
                </a:solidFill>
              </a:rPr>
              <a:t> = β</a:t>
            </a:r>
            <a:r>
              <a:rPr lang="en-US" sz="2000" baseline="-25000" dirty="0">
                <a:solidFill>
                  <a:prstClr val="black"/>
                </a:solidFill>
              </a:rPr>
              <a:t>0</a:t>
            </a:r>
            <a:r>
              <a:rPr lang="en-US" sz="2000" dirty="0">
                <a:solidFill>
                  <a:prstClr val="black"/>
                </a:solidFill>
              </a:rPr>
              <a:t> + β</a:t>
            </a:r>
            <a:r>
              <a:rPr lang="en-US" sz="2000" baseline="-25000" dirty="0">
                <a:solidFill>
                  <a:prstClr val="black"/>
                </a:solidFill>
              </a:rPr>
              <a:t>1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n-US" sz="2000" baseline="-25000" dirty="0">
                <a:solidFill>
                  <a:prstClr val="black"/>
                </a:solidFill>
              </a:rPr>
              <a:t>i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f(.) is a monotonic function that takes values between 0 and 1 and maps them to a real number; 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</a:rPr>
              <a:t>this is important because Y is Bernoulli, and the expected value is a probability. f(.) is called the link function.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For ‘logistic regression’ f(.) is the logit function, log[p/(1-p)].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Thus, Y</a:t>
            </a:r>
            <a:r>
              <a:rPr lang="en-US" sz="2000" baseline="-25000" dirty="0">
                <a:solidFill>
                  <a:prstClr val="black"/>
                </a:solidFill>
              </a:rPr>
              <a:t>i</a:t>
            </a:r>
            <a:r>
              <a:rPr lang="en-US" sz="2000" dirty="0">
                <a:solidFill>
                  <a:prstClr val="black"/>
                </a:solidFill>
              </a:rPr>
              <a:t> ~ BER(logit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  <a:r>
              <a:rPr lang="en-US" sz="2000" dirty="0">
                <a:solidFill>
                  <a:prstClr val="black"/>
                </a:solidFill>
              </a:rPr>
              <a:t>[β</a:t>
            </a:r>
            <a:r>
              <a:rPr lang="en-US" sz="2000" baseline="-25000" dirty="0">
                <a:solidFill>
                  <a:prstClr val="black"/>
                </a:solidFill>
              </a:rPr>
              <a:t>0</a:t>
            </a:r>
            <a:r>
              <a:rPr lang="en-US" sz="2000" dirty="0">
                <a:solidFill>
                  <a:prstClr val="black"/>
                </a:solidFill>
              </a:rPr>
              <a:t> + β</a:t>
            </a:r>
            <a:r>
              <a:rPr lang="en-US" sz="2000" baseline="-25000" dirty="0">
                <a:solidFill>
                  <a:prstClr val="black"/>
                </a:solidFill>
              </a:rPr>
              <a:t>1</a:t>
            </a:r>
            <a:r>
              <a:rPr lang="en-US" sz="2000" dirty="0">
                <a:solidFill>
                  <a:prstClr val="black"/>
                </a:solidFill>
              </a:rPr>
              <a:t> * x</a:t>
            </a:r>
            <a:r>
              <a:rPr lang="en-US" sz="2000" baseline="-25000" dirty="0">
                <a:solidFill>
                  <a:prstClr val="black"/>
                </a:solidFill>
              </a:rPr>
              <a:t>i</a:t>
            </a:r>
            <a:r>
              <a:rPr lang="en-US" sz="2000" dirty="0">
                <a:solidFill>
                  <a:prstClr val="black"/>
                </a:solidFill>
              </a:rPr>
              <a:t>])</a:t>
            </a:r>
            <a:endParaRPr lang="en-US" sz="1700" dirty="0">
              <a:solidFill>
                <a:prstClr val="black"/>
              </a:solidFill>
            </a:endParaRPr>
          </a:p>
          <a:p>
            <a:pPr marL="342900" lvl="1" defTabSz="685800">
              <a:lnSpc>
                <a:spcPct val="90000"/>
              </a:lnSpc>
              <a:spcBef>
                <a:spcPts val="375"/>
              </a:spcBef>
            </a:pPr>
            <a:r>
              <a:rPr lang="en-US" sz="1700" dirty="0">
                <a:solidFill>
                  <a:prstClr val="black"/>
                </a:solidFill>
              </a:rPr>
              <a:t>		~ </a:t>
            </a:r>
            <a:r>
              <a:rPr lang="en-US" sz="2000" dirty="0">
                <a:solidFill>
                  <a:prstClr val="black"/>
                </a:solidFill>
              </a:rPr>
              <a:t>BER( exp(β</a:t>
            </a:r>
            <a:r>
              <a:rPr lang="en-US" sz="2000" baseline="-25000" dirty="0">
                <a:solidFill>
                  <a:prstClr val="black"/>
                </a:solidFill>
              </a:rPr>
              <a:t>0 </a:t>
            </a:r>
            <a:r>
              <a:rPr lang="en-US" sz="2000" dirty="0">
                <a:solidFill>
                  <a:prstClr val="black"/>
                </a:solidFill>
              </a:rPr>
              <a:t>+ β</a:t>
            </a:r>
            <a:r>
              <a:rPr lang="en-US" sz="2000" baseline="-25000" dirty="0">
                <a:solidFill>
                  <a:prstClr val="black"/>
                </a:solidFill>
              </a:rPr>
              <a:t>1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n-US" sz="2000" baseline="-25000" dirty="0">
                <a:solidFill>
                  <a:prstClr val="black"/>
                </a:solidFill>
              </a:rPr>
              <a:t>i</a:t>
            </a:r>
            <a:r>
              <a:rPr lang="en-US" sz="2000" dirty="0">
                <a:solidFill>
                  <a:prstClr val="black"/>
                </a:solidFill>
              </a:rPr>
              <a:t>) / [1+exp(β</a:t>
            </a:r>
            <a:r>
              <a:rPr lang="en-US" sz="2000" baseline="-25000" dirty="0">
                <a:solidFill>
                  <a:prstClr val="black"/>
                </a:solidFill>
              </a:rPr>
              <a:t>0 </a:t>
            </a:r>
            <a:r>
              <a:rPr lang="en-US" sz="2000" dirty="0">
                <a:solidFill>
                  <a:prstClr val="black"/>
                </a:solidFill>
              </a:rPr>
              <a:t>+ β</a:t>
            </a:r>
            <a:r>
              <a:rPr lang="en-US" sz="2000" baseline="-25000" dirty="0">
                <a:solidFill>
                  <a:prstClr val="black"/>
                </a:solidFill>
              </a:rPr>
              <a:t>1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n-US" sz="2000" baseline="-25000" dirty="0">
                <a:solidFill>
                  <a:prstClr val="black"/>
                </a:solidFill>
              </a:rPr>
              <a:t>i</a:t>
            </a:r>
            <a:r>
              <a:rPr lang="en-US" sz="2000" dirty="0">
                <a:solidFill>
                  <a:prstClr val="black"/>
                </a:solidFill>
              </a:rPr>
              <a:t>)] 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68625B-A4C2-4505-AFFA-BD288B7890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4560" y="977760"/>
              <a:ext cx="8708760" cy="5753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68625B-A4C2-4505-AFFA-BD288B7890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5200" y="968400"/>
                <a:ext cx="8727480" cy="5771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54038EF-ADEC-4647-8D1B-C7346E589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106"/>
    </mc:Choice>
    <mc:Fallback>
      <p:transition spd="slow" advTm="34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interpret results from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estimated ‘slopes’ don’t mean a whole lot.  </a:t>
            </a:r>
          </a:p>
          <a:p>
            <a:r>
              <a:rPr lang="en-US" dirty="0"/>
              <a:t>You can interpret them as the rate of increase in the log odds of [outcome] for each unit increase of the predictor.</a:t>
            </a:r>
          </a:p>
          <a:p>
            <a:pPr lvl="1"/>
            <a:r>
              <a:rPr lang="en-US" dirty="0"/>
              <a:t>Not that helpful.</a:t>
            </a:r>
          </a:p>
          <a:p>
            <a:r>
              <a:rPr lang="en-US" dirty="0"/>
              <a:t>Recall that log(p/(1-p)) = </a:t>
            </a:r>
            <a:r>
              <a:rPr lang="en-US" sz="2400" dirty="0"/>
              <a:t>β</a:t>
            </a:r>
            <a:r>
              <a:rPr lang="en-US" sz="2400" baseline="-25000" dirty="0"/>
              <a:t>0</a:t>
            </a:r>
            <a:r>
              <a:rPr lang="en-US" sz="2400" dirty="0"/>
              <a:t> + β</a:t>
            </a:r>
            <a:r>
              <a:rPr lang="en-US" sz="2400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i</a:t>
            </a:r>
          </a:p>
          <a:p>
            <a:pPr lvl="1"/>
            <a:r>
              <a:rPr lang="en-US" sz="2100" dirty="0"/>
              <a:t>where p </a:t>
            </a:r>
            <a:r>
              <a:rPr lang="en-US" dirty="0"/>
              <a:t>= E(Y</a:t>
            </a:r>
            <a:r>
              <a:rPr lang="en-US" baseline="-25000" dirty="0"/>
              <a:t>i</a:t>
            </a:r>
            <a:r>
              <a:rPr lang="en-US" dirty="0"/>
              <a:t>)</a:t>
            </a:r>
            <a:endParaRPr lang="en-US" baseline="-25000" dirty="0"/>
          </a:p>
          <a:p>
            <a:r>
              <a:rPr lang="en-US" dirty="0"/>
              <a:t>If you exponentiate both sides you get</a:t>
            </a:r>
          </a:p>
          <a:p>
            <a:pPr lvl="1"/>
            <a:r>
              <a:rPr lang="en-US" dirty="0"/>
              <a:t>p/(1-p) = </a:t>
            </a:r>
            <a:r>
              <a:rPr lang="en-US" dirty="0" err="1"/>
              <a:t>exp</a:t>
            </a:r>
            <a:r>
              <a:rPr lang="en-US" dirty="0"/>
              <a:t>(β</a:t>
            </a:r>
            <a:r>
              <a:rPr lang="en-US" baseline="-25000" dirty="0"/>
              <a:t>0</a:t>
            </a:r>
            <a:r>
              <a:rPr lang="en-US" dirty="0"/>
              <a:t> + β</a:t>
            </a:r>
            <a:r>
              <a:rPr lang="en-US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Note that the left hand side is the ‘odds’ that Y</a:t>
            </a:r>
            <a:r>
              <a:rPr lang="en-US" baseline="-25000" dirty="0"/>
              <a:t>i</a:t>
            </a:r>
            <a:r>
              <a:rPr lang="en-US" dirty="0"/>
              <a:t> = 1, given the value of x</a:t>
            </a:r>
            <a:r>
              <a:rPr lang="en-US" baseline="-25000" dirty="0"/>
              <a:t>i</a:t>
            </a:r>
            <a:r>
              <a:rPr lang="en-US" dirty="0"/>
              <a:t>.</a:t>
            </a:r>
          </a:p>
          <a:p>
            <a:r>
              <a:rPr lang="en-US" dirty="0"/>
              <a:t>The odds ratio (for x</a:t>
            </a:r>
            <a:r>
              <a:rPr lang="en-US" baseline="-25000" dirty="0"/>
              <a:t>i</a:t>
            </a:r>
            <a:r>
              <a:rPr lang="en-US" dirty="0"/>
              <a:t> = x+1 vs. x</a:t>
            </a:r>
            <a:r>
              <a:rPr lang="en-US" baseline="-25000" dirty="0"/>
              <a:t>i</a:t>
            </a:r>
            <a:r>
              <a:rPr lang="en-US" dirty="0"/>
              <a:t> = x) is </a:t>
            </a:r>
          </a:p>
          <a:p>
            <a:pPr lvl="1"/>
            <a:r>
              <a:rPr lang="en-US" dirty="0" err="1"/>
              <a:t>exp</a:t>
            </a:r>
            <a:r>
              <a:rPr lang="en-US" dirty="0"/>
              <a:t>(β</a:t>
            </a:r>
            <a:r>
              <a:rPr lang="en-US" baseline="-25000" dirty="0"/>
              <a:t>0</a:t>
            </a:r>
            <a:r>
              <a:rPr lang="en-US" dirty="0"/>
              <a:t> + β</a:t>
            </a:r>
            <a:r>
              <a:rPr lang="en-US" baseline="-25000" dirty="0"/>
              <a:t>1</a:t>
            </a:r>
            <a:r>
              <a:rPr lang="en-US" dirty="0"/>
              <a:t>(x</a:t>
            </a:r>
            <a:r>
              <a:rPr lang="en-US" baseline="-25000" dirty="0"/>
              <a:t>i </a:t>
            </a:r>
            <a:r>
              <a:rPr lang="en-US" dirty="0"/>
              <a:t>+1)) / </a:t>
            </a:r>
            <a:r>
              <a:rPr lang="en-US" dirty="0" err="1"/>
              <a:t>exp</a:t>
            </a:r>
            <a:r>
              <a:rPr lang="en-US" dirty="0"/>
              <a:t>(β</a:t>
            </a:r>
            <a:r>
              <a:rPr lang="en-US" baseline="-25000" dirty="0"/>
              <a:t>0</a:t>
            </a:r>
            <a:r>
              <a:rPr lang="en-US" dirty="0"/>
              <a:t> + β</a:t>
            </a:r>
            <a:r>
              <a:rPr lang="en-US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) = </a:t>
            </a:r>
            <a:r>
              <a:rPr lang="en-US" dirty="0" err="1"/>
              <a:t>exp</a:t>
            </a:r>
            <a:r>
              <a:rPr lang="en-US" dirty="0"/>
              <a:t>(slope)</a:t>
            </a:r>
          </a:p>
          <a:p>
            <a:pPr lvl="1"/>
            <a:r>
              <a:rPr lang="en-US" dirty="0"/>
              <a:t>Thus exponentiating the coefficient gives the odds ratio.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8C14579-5F39-44E8-9205-F1F59424C7A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8480" y="3191760"/>
              <a:ext cx="7309800" cy="1491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8C14579-5F39-44E8-9205-F1F59424C7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120" y="3182400"/>
                <a:ext cx="7328520" cy="1509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38B945-B408-4AD0-873F-8EDEEE22B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29"/>
    </mc:Choice>
    <mc:Fallback>
      <p:transition spd="slow" advTm="9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E5E47-C184-4656-8E85-F30927F4F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exp(β</a:t>
            </a:r>
            <a:r>
              <a:rPr lang="en-US" baseline="-25000" dirty="0"/>
              <a:t>0</a:t>
            </a:r>
            <a:r>
              <a:rPr lang="en-US" dirty="0"/>
              <a:t> + β</a:t>
            </a:r>
            <a:r>
              <a:rPr lang="en-US" baseline="-25000" dirty="0"/>
              <a:t>1</a:t>
            </a:r>
            <a:r>
              <a:rPr lang="en-US" dirty="0"/>
              <a:t>(x</a:t>
            </a:r>
            <a:r>
              <a:rPr lang="en-US" baseline="-25000" dirty="0"/>
              <a:t>i </a:t>
            </a:r>
            <a:r>
              <a:rPr lang="en-US" dirty="0"/>
              <a:t>+1)) / exp(β</a:t>
            </a:r>
            <a:r>
              <a:rPr lang="en-US" baseline="-25000" dirty="0"/>
              <a:t>0</a:t>
            </a:r>
            <a:r>
              <a:rPr lang="en-US" dirty="0"/>
              <a:t> + β</a:t>
            </a:r>
            <a:r>
              <a:rPr lang="en-US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E4676-F5AA-4195-97D3-D4C2E0CE5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948722" cy="16906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81F659-65BC-4BF8-8DDA-523A4D47AF1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5000" y="1240200"/>
              <a:ext cx="7300080" cy="3981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81F659-65BC-4BF8-8DDA-523A4D47AF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640" y="1230840"/>
                <a:ext cx="7318800" cy="40006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C0B6AF-D4D6-42F5-B865-C00768C3F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3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135"/>
    </mc:Choice>
    <mc:Fallback>
      <p:transition spd="slow" advTm="27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Odds and odds ratios are not intuitive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almost always interpret them as if they were relative risks.</a:t>
            </a:r>
          </a:p>
          <a:p>
            <a:pPr lvl="1"/>
            <a:r>
              <a:rPr lang="en-US" dirty="0"/>
              <a:t>Odds ratio:  [p</a:t>
            </a:r>
            <a:r>
              <a:rPr lang="en-US" baseline="-25000" dirty="0"/>
              <a:t>1</a:t>
            </a:r>
            <a:r>
              <a:rPr lang="en-US" dirty="0"/>
              <a:t>/(1-p</a:t>
            </a:r>
            <a:r>
              <a:rPr lang="en-US" baseline="-25000" dirty="0"/>
              <a:t>1</a:t>
            </a:r>
            <a:r>
              <a:rPr lang="en-US" dirty="0"/>
              <a:t>)] / [p</a:t>
            </a:r>
            <a:r>
              <a:rPr lang="en-US" baseline="-25000" dirty="0"/>
              <a:t>2</a:t>
            </a:r>
            <a:r>
              <a:rPr lang="en-US" dirty="0"/>
              <a:t>/(1-p</a:t>
            </a:r>
            <a:r>
              <a:rPr lang="en-US" baseline="-25000" dirty="0"/>
              <a:t>2</a:t>
            </a:r>
            <a:r>
              <a:rPr lang="en-US" dirty="0"/>
              <a:t>)] </a:t>
            </a:r>
          </a:p>
          <a:p>
            <a:pPr lvl="1"/>
            <a:r>
              <a:rPr lang="en-US" dirty="0"/>
              <a:t>Relative risk (i.e. risk ratio): p</a:t>
            </a:r>
            <a:r>
              <a:rPr lang="en-US" baseline="-25000" dirty="0"/>
              <a:t>1</a:t>
            </a:r>
            <a:r>
              <a:rPr lang="en-US" dirty="0"/>
              <a:t> / p</a:t>
            </a:r>
            <a:r>
              <a:rPr lang="en-US" baseline="-25000" dirty="0"/>
              <a:t>2</a:t>
            </a:r>
          </a:p>
          <a:p>
            <a:r>
              <a:rPr lang="en-US" dirty="0"/>
              <a:t>Wouldn’t it be nice if we could model the relationship in such a way that would provide relative risks instead…</a:t>
            </a:r>
          </a:p>
          <a:p>
            <a:r>
              <a:rPr lang="en-US" dirty="0"/>
              <a:t>Use a different ‘link’ function.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Log(</a:t>
            </a:r>
            <a:r>
              <a:rPr lang="en-US" dirty="0"/>
              <a:t>E(Y</a:t>
            </a:r>
            <a:r>
              <a:rPr lang="en-US" baseline="-25000" dirty="0"/>
              <a:t>i</a:t>
            </a:r>
            <a:r>
              <a:rPr lang="en-US" dirty="0"/>
              <a:t>)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= intercept + slope * x</a:t>
            </a:r>
            <a:r>
              <a:rPr lang="en-US" baseline="-25000" dirty="0"/>
              <a:t>i</a:t>
            </a:r>
          </a:p>
          <a:p>
            <a:pPr lvl="1"/>
            <a:r>
              <a:rPr lang="en-US" dirty="0"/>
              <a:t>Then, the relative risk (for x</a:t>
            </a:r>
            <a:r>
              <a:rPr lang="en-US" baseline="-25000" dirty="0"/>
              <a:t>i</a:t>
            </a:r>
            <a:r>
              <a:rPr lang="en-US" dirty="0"/>
              <a:t> = x+1 vs. x</a:t>
            </a:r>
            <a:r>
              <a:rPr lang="en-US" baseline="-25000" dirty="0"/>
              <a:t>i</a:t>
            </a:r>
            <a:r>
              <a:rPr lang="en-US" dirty="0"/>
              <a:t> = x) is </a:t>
            </a:r>
          </a:p>
          <a:p>
            <a:pPr lvl="2"/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sz="1600" dirty="0"/>
              <a:t>β</a:t>
            </a:r>
            <a:r>
              <a:rPr lang="en-US" sz="1600" baseline="-25000" dirty="0"/>
              <a:t>0</a:t>
            </a:r>
            <a:r>
              <a:rPr lang="en-US" sz="1600" dirty="0"/>
              <a:t> + β</a:t>
            </a:r>
            <a:r>
              <a:rPr lang="en-US" sz="1600" baseline="-25000" dirty="0"/>
              <a:t>1</a:t>
            </a:r>
            <a:r>
              <a:rPr lang="en-US" dirty="0"/>
              <a:t>(x</a:t>
            </a:r>
            <a:r>
              <a:rPr lang="en-US" baseline="-25000" dirty="0"/>
              <a:t>i </a:t>
            </a:r>
            <a:r>
              <a:rPr lang="en-US" dirty="0"/>
              <a:t>+1)) / </a:t>
            </a:r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sz="1600" dirty="0"/>
              <a:t>β</a:t>
            </a:r>
            <a:r>
              <a:rPr lang="en-US" sz="1600" baseline="-25000" dirty="0"/>
              <a:t>0</a:t>
            </a:r>
            <a:r>
              <a:rPr lang="en-US" sz="1600" dirty="0"/>
              <a:t> + β</a:t>
            </a:r>
            <a:r>
              <a:rPr lang="en-US" sz="1600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) = </a:t>
            </a:r>
            <a:r>
              <a:rPr lang="en-US" dirty="0" err="1"/>
              <a:t>exp</a:t>
            </a:r>
            <a:r>
              <a:rPr lang="en-US" dirty="0"/>
              <a:t>(</a:t>
            </a:r>
            <a:r>
              <a:rPr lang="en-US" sz="1400" dirty="0"/>
              <a:t>β</a:t>
            </a:r>
            <a:r>
              <a:rPr lang="en-US" sz="1400" baseline="-25000" dirty="0"/>
              <a:t>1</a:t>
            </a:r>
            <a:r>
              <a:rPr lang="en-US" dirty="0"/>
              <a:t>)</a:t>
            </a:r>
          </a:p>
          <a:p>
            <a:r>
              <a:rPr lang="en-US" dirty="0"/>
              <a:t>What are the possible values for E(Y</a:t>
            </a:r>
            <a:r>
              <a:rPr lang="en-US" baseline="-25000" dirty="0"/>
              <a:t>i</a:t>
            </a:r>
            <a:r>
              <a:rPr lang="en-US" dirty="0"/>
              <a:t>) when using the log link function?</a:t>
            </a:r>
            <a:endParaRPr lang="en-US" baseline="-250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00EF606-2D45-42DC-846D-8F7753D742F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5560" y="1609920"/>
              <a:ext cx="7310160" cy="4327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00EF606-2D45-42DC-846D-8F7753D742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6200" y="1600560"/>
                <a:ext cx="7328880" cy="4346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2065B7-BABB-446C-B2BC-2DEF9D9C5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368"/>
    </mc:Choice>
    <mc:Fallback>
      <p:transition spd="slow" advTm="53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1FD16-0129-470A-A58D-CABDC16F1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28600"/>
            <a:ext cx="5744377" cy="743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3BE12-7F6B-4C48-98FA-EC1119936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25" y="1066800"/>
            <a:ext cx="6630325" cy="1247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89D36-A94A-4E58-99D4-01FA0018E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225" y="3671570"/>
            <a:ext cx="6526772" cy="1247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798C8-5C08-4924-97E0-76801D9E4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627" y="2444531"/>
            <a:ext cx="5696745" cy="10764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0F13401-26D8-410B-988C-69408ABEA81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1120" y="181800"/>
              <a:ext cx="7084440" cy="5653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0F13401-26D8-410B-988C-69408ABEA8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1760" y="172440"/>
                <a:ext cx="7103160" cy="5672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83D7DE5-79D0-48B6-BF88-B0226AE50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33"/>
    </mc:Choice>
    <mc:Fallback>
      <p:transition spd="slow" advTm="22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</TotalTime>
  <Words>479</Words>
  <Application>Microsoft Office PowerPoint</Application>
  <PresentationFormat>On-screen Show (4:3)</PresentationFormat>
  <Paragraphs>35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interpret results from logistic regression</vt:lpstr>
      <vt:lpstr>PowerPoint Presentation</vt:lpstr>
      <vt:lpstr>Odds and odds ratios are not intuitive</vt:lpstr>
      <vt:lpstr>PowerPoint Presentation</vt:lpstr>
      <vt:lpstr>PowerPoint Presentation</vt:lpstr>
    </vt:vector>
  </TitlesOfParts>
  <Company>Intermountain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dttruon1</dc:creator>
  <cp:lastModifiedBy>Ron Reeder</cp:lastModifiedBy>
  <cp:revision>103</cp:revision>
  <dcterms:created xsi:type="dcterms:W3CDTF">2012-11-26T23:09:07Z</dcterms:created>
  <dcterms:modified xsi:type="dcterms:W3CDTF">2020-10-29T04:05:44Z</dcterms:modified>
</cp:coreProperties>
</file>