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Action1.xml" ContentType="application/vnd.ms-office.inkAction+xml"/>
  <Override PartName="/ppt/notesSlides/notesSlide3.xml" ContentType="application/vnd.openxmlformats-officedocument.presentationml.notesSlide+xml"/>
  <Override PartName="/ppt/ink/inkAction2.xml" ContentType="application/vnd.ms-office.inkAction+xml"/>
  <Override PartName="/ppt/ink/inkAction3.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18"/>
  </p:notesMasterIdLst>
  <p:sldIdLst>
    <p:sldId id="257" r:id="rId2"/>
    <p:sldId id="263" r:id="rId3"/>
    <p:sldId id="365" r:id="rId4"/>
    <p:sldId id="264" r:id="rId5"/>
    <p:sldId id="369" r:id="rId6"/>
    <p:sldId id="367" r:id="rId7"/>
    <p:sldId id="366" r:id="rId8"/>
    <p:sldId id="368" r:id="rId9"/>
    <p:sldId id="280" r:id="rId10"/>
    <p:sldId id="283" r:id="rId11"/>
    <p:sldId id="288" r:id="rId12"/>
    <p:sldId id="289" r:id="rId13"/>
    <p:sldId id="290" r:id="rId14"/>
    <p:sldId id="291" r:id="rId15"/>
    <p:sldId id="370" r:id="rId16"/>
    <p:sldId id="38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02" autoAdjust="0"/>
  </p:normalViewPr>
  <p:slideViewPr>
    <p:cSldViewPr>
      <p:cViewPr varScale="1">
        <p:scale>
          <a:sx n="92" d="100"/>
          <a:sy n="92" d="100"/>
        </p:scale>
        <p:origin x="215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10-27T02:45:59.546"/>
    </inkml:context>
    <inkml:brush xml:id="br0">
      <inkml:brushProperty name="width" value="0.05292" units="cm"/>
      <inkml:brushProperty name="height" value="0.05292" units="cm"/>
      <inkml:brushProperty name="color" value="#FF0000"/>
    </inkml:brush>
  </inkml:definitions>
  <iact:action type="add" startTime="16353">
    <iact:property name="dataType"/>
    <iact:actionData xml:id="d0">
      <inkml:trace xmlns:inkml="http://www.w3.org/2003/InkML" xml:id="stk0" contextRef="#ctx0" brushRef="#br0">2369 3628 637 0,'0'0'487'10,"0"0"-380"-10,0 0-26 2,0 0 63 8,0 0-31-6,0 0-59 4,0-28-10 1,0 26 55-2,0-3 27 0,0 2-23 1,0 1-24 0,0 2 6-1,0 0-11 0,0 0-5 0,0 0-15 1,0 0-6 0,0 0 0-1,0 0-5 0,0 0-6 1,0 0-7 0,7 0-11-2,3 0-17 5,-3 14 11-6,0 7 62 3,7 6-25-2,10 8-11 2,-10 6-8 0,7 5-13 0,-4-1-4 2,-3 0-4-1,7-5-1 8,-4-2-7-16,-3-6 4-1,0-4-5 16,3-5 10-15,-10-3-10 14,7-2 8-13,-14-5-3 13,7-7-5-14,3 0 0 15,-10-3 0-12,7-3 1-4,-7 0 8 13,0 0-4-11,7 0 3 2,0 0 3 5,7-22 7-1,10-11 17 3,4-11-16 5,3-6-19-15,0-3-1 14,4 6-35-12,-11 3-27-2,-4 9-32 11,-2 12-31-11,-11 11-25 15,0 6-43-15,-7 6-153 15,0 22-408-16,0 2 114 0</inkml:trace>
    </iact:actionData>
  </iact:action>
  <iact:action type="add" startTime="17385">
    <iact:property name="dataType"/>
    <iact:actionData xml:id="d1">
      <inkml:trace xmlns:inkml="http://www.w3.org/2003/InkML" xml:id="stk1" contextRef="#ctx0" brushRef="#br0">2667 4112 546 0,'0'0'512'9,"0"0"-308"-2,0 0 2 2,0 0-19-4,0 0-47 6,0 0-56-6,0 0 5 3,10-5 11-1,-3 1 10 0,-7 4-17 1,0 0-16 0,0 0-9-1,0 0-11 0,0 0-16 3,0 0-6-4,0 4-3 0,0 15 13 2,0 12 50 0,0 11 11 0,0 11-18-2,0 10-25 2,0 3-12 2,0 4-18-3,0 0-18 9,0 1-2-15,0-6-5 13,0-7-7-12,0-13-1 15,0-13-8-17,0-18-38 1,0-9-65 14,0-5-50-14,0-19-47 5,7-14-161 5,0-2-563-10</inkml:trace>
    </iact:actionData>
  </iact:action>
  <iact:action type="add" startTime="18129">
    <iact:property name="dataType"/>
    <iact:actionData xml:id="d2">
      <inkml:trace xmlns:inkml="http://www.w3.org/2003/InkML" xml:id="stk2" contextRef="#ctx0" brushRef="#br0">2968 4662 565 0,'0'0'270'8,"0"0"-84"0,0 0 18-2,0 0 11 3,0 0-57-1,0 0-1 0,0 0 16-3,0 0-19 3,0 0-11 0,0 0-22 0,0 0-27-2,0 0-19 2,0 0-14 0,0 11-22 0,0 6 7-1,0 3-4 0,0 4-11 2,0-1-11-2,0-5-7-1,0 0-4 2,0-7 0 0,0-4-9 0,0-2 2-2,0-5-1 2,0 0-1 0,0 0-2 1,7 0-12-4,0 0 6 3,6 0-16 0,5 0-29 0,-5 0-49-2,1 0-55 2,-7-17-118 1,4 2-203-2,-4-4-236-6</inkml:trace>
    </iact:actionData>
  </iact:action>
  <iact:action type="add" startTime="18709">
    <iact:property name="dataType"/>
    <iact:actionData xml:id="d3">
      <inkml:trace xmlns:inkml="http://www.w3.org/2003/InkML" xml:id="stk3" contextRef="#ctx0" brushRef="#br0">3020 4433 1069 0,'0'0'528'6,"0"0"-303"2,0 0-26-3,0 0 5 3,0 0-70 0,0 0-37 1,0 0-6-2,0 0 6 0,0 0-27 2,0 0-27-2,0 0-10-2,0 0-12 3,0 0-5 0,0 0-2 1,0 0-7-3,0 0-6 3,0 0 1-2,0-1-2 2,0-3 0-5,0 4-9 4,0 0-3 0,0 0 6 3,0 0 5-8,0 0 0 5,0 0 0 1,0 0 1-1,0 0 0-1,0 0-1-1,0 0-5 5,0 0-1-6,0 0-4 1,0 0-27 2,0 0-70 0,0 0-61 1,0 0-169-4,6-12-505-4</inkml:trace>
    </iact:actionData>
  </iact:action>
  <iact:action type="add" startTime="21935">
    <iact:property name="dataType"/>
    <iact:actionData xml:id="d4">
      <inkml:trace xmlns:inkml="http://www.w3.org/2003/InkML" xml:id="stk4" contextRef="#ctx0" brushRef="#br0">3428 4098 153 0,'0'0'287'9,"0"0"-147"-3,0 0-53 4,0 0-4-6,0 0-22 4,0 0-15 0,0 0 19 0,0 0 0-2,0 0 25 2,0 0 1 0,0 0-8 0,0 0 12 0,0 0 20-1,0 0-13 3,0 0-27-5,0 0 1 1,0 0-3 2,0 0-7 0,0 0-3 1,0 0 9-4,0 0-5 4,0 0 18-2,0 0-4 2,0 0-16-4,0 0-13 3,0 0-4 0,0 0-2 0,0 0-3-2,0 0-3 2,0 0 0 0,0 0-3 0,0 0 2 0,0 0-8-2,0 0-2 3,0 0-1-2,0 0-7-1,0 0-3 2,0 0-3 0,0 0-1 0,0 0 1-2,0 0-1 4,0 0-4-4,0 0 2 4,0 0-4-6,0 0-1 4,0 0-5 0,0 0-1 0,7 0 1-2,10 0 10 3,11 0 34-2,-4 0 18 1,7 0-20 0,4-2-15-2,-4-1-12 3,7 3-16-2,-10 0 8-1,3 0-8 3,7 0 5-2,-17 0-5 2,10 0 7-4,-10 0-8 4,-4 0 2-2,-10 0-1 3,0 0 0-4,-7 0 1 0,7 0-1 2,-7 0 5 0,0 0-4 0,0 0-1-1,0 0-1 1,0 0-19-1,0 0-53 2,0 0-67-4,0 0-88 4,-7 0-147-2,-7 0-505 1,-10 0-463-6</inkml:trace>
    </iact:actionData>
  </iact:action>
  <iact:action type="add" startTime="23235">
    <iact:property name="dataType"/>
    <iact:actionData xml:id="d5">
      <inkml:trace xmlns:inkml="http://www.w3.org/2003/InkML" xml:id="stk5" contextRef="#ctx0" brushRef="#br0">3480 4359 274 0,'0'0'163'8,"0"0"-62"-3,0 0-7 3,0 0 6 0,0 0-14-2,0 0 28 2,0 0 34 0,0 0-12 0,0 0-16-2,0 0-4 3,0 0-5-2,0 0-7 3,0 0 13-6,0 0-6 4,0 0-15 0,0 0 6 0,0 0-9 1,0 0-13-4,0 0-9 3,0 0-10 0,0 0-8 0,0 0-10-2,0 0 8 2,0 0 4 0,0 0-2 0,0 0-2-2,0 0-3 2,0 0-5 1,0 0-6-2,0 0-4 0,0 0-3 0,0 0-8 3,0 0 1-4,0 0-2 0,0 0-9 3,0 0-11-2,10 0-1 2,-3 0 0-3,7 0 0 1,10 0 1 1,4 0 16 1,10 0-7-4,7 0 11 3,-7-4-4 0,7 2-6 0,-17-1-5-2,10 1 3 3,-18-1-1-2,12 3 1 1,-8 0-3-1,-10 0-5 0,-1 0 1 3,1 0-1-4,-3 0 5 0,-4 0-6 2,0 0 1 0,-7 0 0 1,0 0 1-4,0 0 7 3,0 0-9 0,0 0-26 1,-14 3-80-4,-17 9-140 3,-1 0-528-5</inkml:trace>
    </iact:actionData>
  </iact:action>
  <iact:action type="add" startTime="25555">
    <iact:property name="dataType"/>
    <iact:actionData xml:id="d6">
      <inkml:trace xmlns:inkml="http://www.w3.org/2003/InkML" xml:id="stk6" contextRef="#ctx0" brushRef="#br0">4532 4775 927 0,'0'0'690'5,"0"0"-534"4,0 0-21-2,0 0-40 1,0 0-15-1,0 0-56 0,0-128-12 1,0 78 17 0,0-3 32-2,10-5-10 3,-3-5-15-2,0-5-7 2,-7-4-8-4,14-9-6 4,0 0-14-2,3 3-1 3,4 0 0-6,3 5 0 7,-3 8-10-4,10 7-11 10,-4 4 5-17,5 14-1 17,-8 7 0-17,-3 11 5 17,-1 7-9-17,-2 10 0 1,-5 3-8 14,1 2-4-15,4 0 8 17,-5 7 9-17,8 16 6 16,-3 7-5-15,-12 5 14 16,-6 9 1-17,0-3 10 0,0 8 25 17,-6-2 1-17,-19-1 17 15,5-8-27-14,-5-6-12 15,11-6 0-15,1-8 1 15,6-12-6-16,-4-1 7 16,4-2-10-15,7-3-6-1,0 0-7 16,0 0-9-16,0 0-30 7,0 0-59-1,7 0 15 3,18 3 39 2,6 2 41 6,3 6 8-16,11-3 1-1,-14 8-9 16,8 5 8-15,-26 4 1 15,1 2 1-16,-14 6 7 16,0 2 31-16,0 3 18 17,-14 2-15-17,-17-2-25 16,4-5-1-15,-12-5-8-1,8-10-7 16,-3-6-44-15,3-11-63 15,17-1-67-15,3 0-134 15,4-12-449-16</inkml:trace>
    </iact:actionData>
  </iact:action>
  <iact:action type="add" startTime="26232">
    <iact:property name="dataType"/>
    <iact:actionData xml:id="d7">
      <inkml:trace xmlns:inkml="http://www.w3.org/2003/InkML" xml:id="stk7" contextRef="#ctx0" brushRef="#br0">5355 4283 869 0,'0'0'758'4,"0"0"-581"4,0 0-13 0,0 0 4 0,0 0-92-2,0 0-65 4,0 0-11-2,-45 40-11-1,35-27-7-2,10 1-1 3,0 3-5 0,17-1 14 1,4 0-6-4,3-6-21 3,11-6-55 1,-4-1 21-2,0-3 42-1,-10 0 1 2,-7 0 20 0,-14 0 8 0,0 0 28-2,0-7 32 2,0-7-41 0,-14-3-19 1,-7-2-52-3,-17-4-120 3,7 5-148-2,10 5-332-7</inkml:trace>
    </iact:actionData>
  </iact:action>
  <iact:action type="add" startTime="26950">
    <iact:property name="dataType"/>
    <iact:actionData xml:id="d8">
      <inkml:trace xmlns:inkml="http://www.w3.org/2003/InkML" xml:id="stk8" contextRef="#ctx0" brushRef="#br0">6175 4013 1033 0,'0'0'623'10,"0"0"-388"-6,0 0-65 4,0 0-39 0,0 0-72 0,0 0-52-2,0 0 33 2,0 94 33 0,0-42-5 0,0 4-32 0,0 1-26-2,0-2-8 4,0-10-2-3,0-7-67-2,7-9-123 8,0-19-90-9,-7-5-261 3,0-5-215-6</inkml:trace>
    </iact:actionData>
  </iact:action>
  <iact:action type="add" startTime="27184">
    <iact:property name="dataType"/>
    <iact:actionData xml:id="d9">
      <inkml:trace xmlns:inkml="http://www.w3.org/2003/InkML" xml:id="stk9" contextRef="#ctx0" brushRef="#br0">5988 4215 1324 0,'0'0'286'10,"0"0"-228"-4,0 0-49 10,0 0 48-15,0 0 8 2,187 0-41 6,-128 1-19-2,7 3-5 8,17 0-104-15,-17-1-227 17,-11 2-452-17</inkml:trace>
    </iact:actionData>
  </iact:action>
  <iact:action type="add" startTime="27401">
    <iact:property name="dataType"/>
    <iact:actionData xml:id="d10">
      <inkml:trace xmlns:inkml="http://www.w3.org/2003/InkML" xml:id="stk10" contextRef="#ctx0" brushRef="#br0">6732 4748 143 0,'0'0'1178'10,"0"0"-956"-5,0 0-140 1,0 0 42 2,0 0-26 0,0 0-25 0,0 0 63-2,0 22 91 2,0-44-42 0,-7-11-116 0,7-15-56-1,0-17-11 1,0-13-2-1,0-33-25 1,25-35-24-2,-11 8-30 3,-1 12 5 3,5 20-6 5,2 32 14-16,-6 1 10-1,11 6 39 16,-5 17 16-16,4 17-9 16,-3 10 10-15,3 11 0 15,4 9 1-15,3 3 18 15,-10 0-11-16,17 15-7 16,-14 13 6-15,-10 13 11-1,0 6 39 16,-14 8-8-16,0 3 28 17,-7 0-21-17,-14-2-1 16,-10-9-19-15,10-9-20 16,-3-13-4-17,10-12-2 0,-3-8 7 16,3-5-17-16,7 0-5 17,0-9-27-17,7-12-58 16,0 1 16-15,0 2-1 15,7 3 17-16,14 3 17 1,3 9 14 15,7 3-6-16,-3 0 16 16,3 10 9-15,-3 13 8 15,-4 7 7-15,-17 2 6 15,-7 7 28-16,0 1 33 16,-7 2 13-15,-24 2-14-1,3-4-26 16,-10-5-26-15,0-10 1 14,-7-8-22-14,18-8-23 15,2-9-69-15,5 0-136 15,9-13-254-14,4-5-400-2</inkml:trace>
    </iact:actionData>
  </iact:action>
  <iact:action type="add" startTime="28925">
    <iact:property name="dataType"/>
    <iact:actionData xml:id="d11">
      <inkml:trace xmlns:inkml="http://www.w3.org/2003/InkML" xml:id="stk11" contextRef="#ctx0" brushRef="#br0">7359 4267 615 0,'0'0'234'7,"0"0"26"3,0 0 5-6,0 0-60 4,0 0-39 1,0 0 7-2,0 0 20 0,0 5-30 0,0 1-45 2,0 6-42-2,0 5-38 0,10 12 37 0,-10 2 4 1,7 1-38 0,-7-8-26-2,0-3-15 2,7-11-91 0,0-8-206 8,0-2-593-16</inkml:trace>
    </iact:actionData>
  </iact:action>
  <iact:action type="add" startTime="29983">
    <iact:property name="dataType"/>
    <iact:actionData xml:id="d12">
      <inkml:trace xmlns:inkml="http://www.w3.org/2003/InkML" xml:id="stk12" contextRef="#ctx0" brushRef="#br0">8047 4142 446 0,'0'0'414'10,"0"0"-149"-5,0 0-42 3,0 0-16-2,0 0-57 3,0 0-39-2,0 0 4 2,0 0 19-2,0 5 5 0,0 1-40 1,-17 5-21 3,10 7-5-6,-14 5-42 0,-3 4-6 3,3 8-5 1,-3 5-8-2,-4-2-5-1,4 0-5 2,3-5-2 0,8-9-6 0,-5-5-36 0,11-10-59-2,7-4-66 2,-7-5-25 0,7-6-7-2,-6-21-439 3,6 3-210-9</inkml:trace>
    </iact:actionData>
  </iact:action>
  <iact:action type="add" startTime="30501">
    <iact:property name="dataType"/>
    <iact:actionData xml:id="d13">
      <inkml:trace xmlns:inkml="http://www.w3.org/2003/InkML" xml:id="stk13" contextRef="#ctx0" brushRef="#br0">7822 4098 232 0,'0'0'270'8,"0"0"-104"-1,0 0-4 3,0 0 8-4,0 0-25 0,0 0 32 2,0 0 21 0,0 0-20 0,0 0-36-2,0 0-40 2,0 4-16 0,0 2-11 1,7 7-2-4,11 9 46 3,-11 6-6 0,13 6-28 0,-6 8-16-2,10 3 3 2,7 3-10 1,-10-2-8-2,0-4-30 2,-4-3-11 0,4-10-7 8,-14-4 0-17,10-4-5 1,-10-11-1 15,-7-3-78-16,0-4-112 16,0-3-114-16,0-8-71 7,0-6-853-7</inkml:trace>
    </iact:actionData>
  </iact:action>
  <iact:action type="add" startTime="31351">
    <iact:property name="dataType"/>
    <iact:actionData xml:id="d14">
      <inkml:trace xmlns:inkml="http://www.w3.org/2003/InkML" xml:id="stk14" contextRef="#ctx0" brushRef="#br0">8293 4440 75 0,'0'0'671'6,"0"0"-404"1,0 0-13 1,0 0 4 0,0 0-57-2,0 0-51 2,0 0 1 0,0 0 7 0,0 0-15-2,0 0-39 5,0 0-35-6,0 4-22 5,0 1-19-6,0 8 0 5,0 2 3-2,0-1-4 1,0 2-13 0,0-4-13-2,0-2 5 3,0-2-6-2,0-3 0 3,0-3-1-6,0-2-7 4,0 3-2 0,0-3-10 0,0 0-12-2,7 0-7 2,7 0-38 0,-7 0-24 0,10 0-102 0,-3-5-142-2,-7-2-299 2,0-1-156-5</inkml:trace>
    </iact:actionData>
  </iact:action>
  <iact:action type="add" startTime="32027">
    <iact:property name="dataType"/>
    <iact:actionData xml:id="d15">
      <inkml:trace xmlns:inkml="http://www.w3.org/2003/InkML" xml:id="stk15" contextRef="#ctx0" brushRef="#br0">8345 4255 16 0,'0'0'545'5,"0"0"-430"5,0 0-61-4,0 0 24 2,0 0 0-1,0 0 16 0,0 0 52 1,0 12 23 1,0-12-12-3,0 0-40 2,0 0-18 0,0 0 2-1,0 0-28-1,0 0-63 2,0-3-10 2,0-4-10-3,0 0-15-2,0-1-17 4,0 3 16-2,0 0 25 1,0 5 1-2,0 0 9 3,0 0-2-2,0 0 6 1,0 0-5-2,0 0 0 2,0 0-6 0,0 0 5 0,0 0-6-1,0 0-1 0,0 0-8 2,0 0-9-2,0 5-24-1,0-5-73 2,0 0-234 0,0 0-543-7</inkml:trace>
    </iact:actionData>
  </iact:action>
  <iact:action type="add" startTime="32949">
    <iact:property name="dataType"/>
    <iact:actionData xml:id="d16">
      <inkml:trace xmlns:inkml="http://www.w3.org/2003/InkML" xml:id="stk16" contextRef="#ctx0" brushRef="#br0">9134 3977 816 0,'0'0'512'7,"0"0"-314"1,0 0 1 1,0 0-22-4,0 0-56 3,0 0-1 0,0 0-7 1,10 28-15-2,-10-3 25-1,0 8 26 4,0 7-54-3,0 5-39-2,0 4-36 3,0-4-8 2,7-2-10-4,-7-5-2 0,0-8-37 3,0-11-75-1,0-5-89 0,0-14-116-3,0 0-229 6,0-16-162-11</inkml:trace>
    </iact:actionData>
  </iact:action>
  <iact:action type="add" startTime="33227">
    <iact:property name="dataType"/>
    <iact:actionData xml:id="d17">
      <inkml:trace xmlns:inkml="http://www.w3.org/2003/InkML" xml:id="stk17" contextRef="#ctx0" brushRef="#br0">9016 4115 1119 0,'0'0'510'7,"0"0"-356"2,0 0-19-4,0 0-46 3,0 0-24 0,0 0 51 0,0 0-8-2,104 4-9 2,-66-4-54 0,7 0-37 3,7 0-8 6,0 0-115-16,7 0-200 2,-7 0-344 10,-7-7-316-11</inkml:trace>
    </iact:actionData>
  </iact:action>
  <iact:action type="add" startTime="33647">
    <iact:property name="dataType"/>
    <iact:actionData xml:id="d18">
      <inkml:trace xmlns:inkml="http://www.w3.org/2003/InkML" xml:id="stk18" contextRef="#ctx0" brushRef="#br0">10186 3600 717 0,'0'0'583'7,"0"0"-332"1,0 0-5 1,0 0-38-4,0 0-59 4,0 0-58 0,0 0-10-3,-66 20 19 3,28-2-10-4,10 5-27 6,-10 1-16-6,0 6 0 2,-7 5-22 0,17 9-15 2,-10 2-9-2,0 1 5-1,14-2-6 4,3-5 0-4,7-7-1 4,8-8 1-6,6-10 0 5,0-2-12-2,0-4-3 2,20-6 5-3,1 2-11 9,17-5 19-14,7 0 1 13,0 0-27-11,7 0-24 10,-14 0-5-11,0 0 19 15,-24 0 11-17,0 0 8 2,3 0 5 11,-17 0 5-9,0 0 8 3,0 4 1 1,0 6 0-1,-7 8 36 3,-24 4-2-4,0 10 4 2,-4 6-6 8,4 3-10-14,-7 2 3 13,0-6-5-12,17-2-9-2,7-9 1 12,-3-7-11-9,17-3-1 8,0-9 0-11,0 3-10 15,0-4 2-14,24 0 8 1,14 0 1 9,4-3 15 7,13-1-1-18,4-2-15-1,0 0-13 16,-7 0-94-15,7 0-83 12,-14-2-171-11,-7-7-369-2</inkml:trace>
    </iact:actionData>
  </iact:action>
  <iact:action type="add" startTime="34429">
    <iact:property name="dataType"/>
    <iact:actionData xml:id="d19">
      <inkml:trace xmlns:inkml="http://www.w3.org/2003/InkML" xml:id="stk19" contextRef="#ctx0" brushRef="#br0">10501 4390 608 0,'0'0'945'7,"0"0"-685"0,0 0-55 0,0 0 11 3,0 0-71-4,0 0-57 0,0 0 4 2,6 23 9 0,-6-8 11 0,7 2-13-2,-7 1-34 3,7 3-29-1,4-3-19 0,-4-3-11-3,6-3-6 5,1-4 0-4,4-3-68 2,-5-5-77-2,19-5-108 2,-5-19-224 0,-2-5-551-7</inkml:trace>
    </iact:actionData>
  </iact:action>
  <iact:action type="add" startTime="34701">
    <iact:property name="dataType"/>
    <iact:actionData xml:id="d20">
      <inkml:trace xmlns:inkml="http://www.w3.org/2003/InkML" xml:id="stk20" contextRef="#ctx0" brushRef="#br0">10604 4068 1497 0,'0'0'554'11,"0"0"-554"-10,0 0-156 6,0 0-545-5</inkml:trace>
    </iact:actionData>
  </iact:action>
  <iact:action type="add" startTime="39319">
    <iact:property name="dataType"/>
    <iact:actionData xml:id="d21">
      <inkml:trace xmlns:inkml="http://www.w3.org/2003/InkML" xml:id="stk21" contextRef="#ctx0" brushRef="#br0">9912 3201 1205 0,'0'0'271'7,"0"0"-198"1,0 0 27 1,0 0 20-4,-180 51-60 3,149-35-18 1,4 1 7-2,-5 1 11 1,1 5 14-1,4 6-3 0,-5 6-5 1,-6 9 5 0,4 2-6-2,-4 5-23 4,7 3-2-4,-7 3 0 0,3 6-9 3,4 9-7-1,0 1-8 0,17 9 14 8,7 7 3-16,7 4-2 16,0 5-4-15,21 0-12 15,24 2 9-16,17-1-5 16,18 2 0-15,27-1 23-1,24 14-15 16,49 4-2-15,45-3 11 15,7-21-12-16,-4-43-9 17,-17-42 1-17,-34-21-7 17,-11-44-7-16,-24-9 4-1,-38-1 6 16,-28 7-11-16,-24-5 5 16,6-9-6-16,-13-14-16 16,7-17 10-15,-31-2 0 15,-10-25 5-15,-11-20-1 15,-45-28 2-16,-52-10 1 0,-56 11 0 16,-40 13 17-15,-15 24-12 15,-24 24-4-15,18 26-2 15,48 34-12-16,55 25-24 17,45 23-16-16,-17 9-75-1,14 0-200 17,17 0-719-17</inkml:trace>
    </iact:actionData>
  </iact:action>
  <iact:action type="add" startTime="40559">
    <iact:property name="dataType"/>
    <iact:actionData xml:id="d22">
      <inkml:trace xmlns:inkml="http://www.w3.org/2003/InkML" xml:id="stk22" contextRef="#ctx0" brushRef="#br0">14708 3995 1602 0,'0'0'507'5,"0"0"-405"3,0 0 108 0,0 0-54 0,-187-5-57-2,129 28-40 2,6 7-14 0,-11 11-9 0,11-1-3 0,7 2-17-2,11-3-7 3,10-2-9-2,17-1 0-1,7-7-15 2,0 0-24 0,7-10-37 1,24-9-3-4,21-10 3 4,6 0 22-1,19-28 21 1,-12 1 7-5,-6 0-17 4,-7 4 9 0,-21 10 10 0,-17 8 24 1,-14 5 0-4,0 0 92 3,-7 3-3 1,-24 19 5-2,-4 13-35-1,-16 16-27 3,-12 6-8-2,4 6-2 1,1 4-6-2,20-5 2 4,6-3-10-2,19-10-8 8,13-6-1-15,0-8-5 16,31-9-3-17,21-6 3 18,6-10 5-18,19-10-8 0,2 0 3 15,11-6-22-15,0-13-38 16,-7-3-51-15,-10 0-63 15,-4-2-133-15,-17 3-291 15,-14 4-360-15</inkml:trace>
    </iact:actionData>
  </iact:action>
  <iact:action type="add" startTime="41079">
    <iact:property name="dataType"/>
    <iact:actionData xml:id="d23">
      <inkml:trace xmlns:inkml="http://www.w3.org/2003/InkML" xml:id="stk23" contextRef="#ctx0" brushRef="#br0">15258 4635 1377 0,'0'0'663'3,"0"0"-554"7,0 0 68-4,0 0-1 2,0 0-62-2,0 0-37 2,0 0 11 1,-27 118-4-2,20-83-29 1,-4-2-25-2,11-3-20 3,0-7-9 13,0-5-1-22,18-5-9 0,2-9-56 7,5-4-76 1,2 0-36 0,18-47-126-2,-7-1-306 2,-6-2-780-7</inkml:trace>
    </iact:actionData>
  </iact:action>
  <iact:action type="add" startTime="41304">
    <iact:property name="dataType"/>
    <iact:actionData xml:id="d24">
      <inkml:trace xmlns:inkml="http://www.w3.org/2003/InkML" xml:id="stk24" contextRef="#ctx0" brushRef="#br0">15393 4388 1258 0,'0'0'385'8,"0"0"-284"-2,0 0-101 2,0 0-149-2,0 0-695-6</inkml:trace>
    </iact:actionData>
  </iact:action>
  <iact:action type="add" startTime="41491">
    <iact:property name="dataType"/>
    <iact:actionData xml:id="d25">
      <inkml:trace xmlns:inkml="http://www.w3.org/2003/InkML" xml:id="stk25" contextRef="#ctx0" brushRef="#br0">16155 4445 428 0,'0'0'1544'5,"0"0"-1244"4,0 0-152-4,0 0 2 4,0 0-66-1,0 0-68-1,0 0-15 1,-7 4 16-2,7 1 26 2,0-3-1 1,0-2-5-4,0 0-15 3,7 0-1 0,6 0-1 1,-6-17-5-4,18-9-11 4,6-4-4-2,-11-5-60 3,12 5 5-5,-12 4 4 2,-6 6 14 1,4 8 25 0,-12 4 11-2,8 8-8 2,4 0 9 1,-12 0 20-2,15 3 3 2,3 12-8-4,-3 2-6 3,17 1-3 1,-10 2 2-1,10-5-7-3,7-5-1 3,0-1-34 0,0-9-37 1,7 0-50-3,17-22-100 1,-10-5-278 3,-7-3-364-8</inkml:trace>
    </iact:actionData>
  </iact:action>
  <iact:action type="add" startTime="42107">
    <iact:property name="dataType"/>
    <iact:actionData xml:id="d26">
      <inkml:trace xmlns:inkml="http://www.w3.org/2003/InkML" xml:id="stk26" contextRef="#ctx0" brushRef="#br0">17182 4295 1478 0,'0'0'642'5,"0"0"-464"1,0 0 51 3,0 0-55-2,0 0-88 2,0 0-18-4,0 0-9 3,24 137-14 0,-10-113-24 0,4-1-15 1,-5-11-6-4,8-3-46 4,10-9-78-2,1 0-49 2,12-49-53-4,-9 2-248 5,-4-7-627-10</inkml:trace>
    </iact:actionData>
  </iact:action>
  <iact:action type="add" startTime="42317">
    <iact:property name="dataType"/>
    <iact:actionData xml:id="d27">
      <inkml:trace xmlns:inkml="http://www.w3.org/2003/InkML" xml:id="stk27" contextRef="#ctx0" brushRef="#br0">17386 3948 1302 0,'0'0'360'9,"0"0"-224"-3,0 0-136-2,0 0-64 4,0 0-236 0,0 0-205 0,0 0-424-7</inkml:trace>
    </iact:actionData>
  </iact:action>
  <iact:action type="add" startTime="42445">
    <iact:property name="dataType"/>
    <iact:actionData xml:id="d28">
      <inkml:trace xmlns:inkml="http://www.w3.org/2003/InkML" xml:id="stk28" contextRef="#ctx0" brushRef="#br0">17774 4207 340 0,'0'0'973'5,"0"0"-601"1,0 0-85 2,0 0 6 0,0 0-118 0,0 0-67-2,28 143-26 2,-18-112 0 1,4-3-8-2,-7 0-29-1,0-6-27 4,10-4-9-3,-3-6-9 1,0-10-22-3,10-2-63 3,4-7-57 0,10-56-81 0,-7 2-360-1,-10-4-555-7</inkml:trace>
    </iact:actionData>
  </iact:action>
  <iact:action type="add" startTime="42662">
    <iact:property name="dataType"/>
    <iact:actionData xml:id="d29">
      <inkml:trace xmlns:inkml="http://www.w3.org/2003/InkML" xml:id="stk29" contextRef="#ctx0" brushRef="#br0">17923 3738 1007 0,'0'0'719'8,"0"0"-493"4,0 0 13-11,0 0-179 15,0 0-60-16,0 0-266 5,0 0-350 5,7-45-455-9</inkml:trace>
    </iact:actionData>
  </iact:action>
  <iact:action type="add" startTime="42825">
    <iact:property name="dataType"/>
    <iact:actionData xml:id="d30">
      <inkml:trace xmlns:inkml="http://www.w3.org/2003/InkML" xml:id="stk30" contextRef="#ctx0" brushRef="#br0">18459 3531 1714 0,'0'0'765'7,"0"0"-621"3,0 0-18-4,0 0 13 1,0 0-23 0,38 184-46 2,-31-98-7-2,0 28 6-1,0-6-19 3,-7 8-17-2,17-3-17 2,-10-28-8-4,14-4-8 3,-4-22 0 0,-3-23 0 0,-7-17-14-2,0-16-42 2,-7-3-19 0,7-16 27 0,-7-22 2 0,0-10-45-2,-7-2 29 4,-14-2 40-4,-17 4 7 1,0 7 3 0,-7 14 12 4,10 6 0-2,-10 19 11 8,7 2 11-16,-7 5-1-1,14 25 7 16,-7 0 11-15,17 3-3 15,14-3 3-16,7-2-26 16,0-6-11-15,7-4-2 14,31-2 0-14,14-7 0 15,7-4-39-15,17-2-64-1,28-3-129 16,-14 0-127-15,-17 0-508-1</inkml:trace>
    </iact:actionData>
  </iact:action>
  <iact:action type="add" startTime="44079">
    <iact:property name="dataType"/>
    <iact:actionData xml:id="d31">
      <inkml:trace xmlns:inkml="http://www.w3.org/2003/InkML" xml:id="stk31" contextRef="#ctx0" brushRef="#br0">19660 4427 1048 0,'0'0'626'7,"0"0"-531"1,0 0 79 0,0 0 108-1,0 0-70 0,0 0-53 3,0 0 19-4,17-46 19 0,-10 1-109 2,-7-16-52 0,7-15-18 0,0-11-8-2,0-7 2 2,0-6-6 0,10 0 0 1,-10 10 3-4,-7 12-3 8,0 18 0-7,0 17-5 11,0 17 5-17,7 17-5 16,0 9-1-16,0 0-20 17,10 14-26-17,11 30 22 0,17 14 23 17,7 17 1-17,6 16 10 16,5 10 19-16,9 2-1 18,11-3-2-18,0-6 7 1,-10-19-9 14,3-17-6-14,-17-23-2 14,-7-19-1-14,-7-16 6 15,0-21 21-15,0-59 6 14,0-48-21-14,0-47-17 15,-24-14-10-15,-14 31-25 15,-7 40-70-16,0 47-19 0,0 18-43 17,-7 3-53-17,0-8-95 16,0 7-379-15,7 20-843-1</inkml:trace>
    </iact:actionData>
  </iact:action>
  <iact:action type="add" startTime="45265">
    <iact:property name="dataType"/>
    <iact:actionData xml:id="d32">
      <inkml:trace xmlns:inkml="http://www.w3.org/2003/InkML" xml:id="stk32" contextRef="#ctx0" brushRef="#br0">21338 2980 895 0,'0'0'259'7,"0"0"5"1,0 0 60 0,0 0-34-2,0 0-91 2,0 0-50 0,0 0-2 2,-21 21-29-4,-17 21-26 1,-14 24-16 2,-7 18 3-3,-3 16-1 0,10 10-30 2,7 24-12 0,24-10-14 0,15 2-14 0,6-3-8 7,38-22 0-14,14 2-23 15,13-12-65-16,1-21-79 16,10-18-60-15,14-19-123 16,-17-15-408-15,-18-18-640-2</inkml:trace>
    </iact:actionData>
  </iact:action>
  <iact:action type="add" startTime="45753">
    <iact:property name="dataType"/>
    <iact:actionData xml:id="d33">
      <inkml:trace xmlns:inkml="http://www.w3.org/2003/InkML" xml:id="stk33" contextRef="#ctx0" brushRef="#br0">21995 3318 1144 0,'0'0'540'7,"0"0"-328"1,0 0 80 0,0 0-54-2,0 0-91 3,0 0-50-2,0 0-10 1,-58-8-35-2,13 29-13 2,-7 11 4 0,-11 8 15 1,5 10 16-3,6 9-24 1,14 4-20 3,17 2-22-3,7 4-8-2,14-6-1 4,21-3 0-1,17-12-5 5,21-8 5-12,6-18-8 15,18-14 9-16,-6-8-6 16,-5-10 5-15,-20-28 1 15,-7-13 0-16,-7-12-8 16,-24-6-35-15,-4-12-14 16,-10-2-2-16,0-5-17-1,-31 4-57 15,0 9-63-14,3 9-71 15,-3 24-320-15,17 16-479-1</inkml:trace>
    </iact:actionData>
  </iact:action>
  <iact:action type="add" startTime="46926">
    <iact:property name="dataType"/>
    <iact:actionData xml:id="d34">
      <inkml:trace xmlns:inkml="http://www.w3.org/2003/InkML" xml:id="stk34" contextRef="#ctx0" brushRef="#br0">22480 3930 339 0,'0'0'223'6,"0"0"-29"4,0 0 76-6,0 0-13 4,0 0-20 0,0 0-19 0,0 0 8-2,0-12-22 2,0 12-34 1,0 0-26-2,0 0-6-1,0 0-20 2,0 0-18 0,0 0-29 0,0 14-23-1,-31 14-12 0,3 15 15 1,-3 5-18 10,-14 8-17-18,17-6-10 8,-3-2-6 0,10-8-46 9,11-13-114-16,10-16-143-1,0-9-332 17,17-2-401-16</inkml:trace>
    </iact:actionData>
  </iact:action>
  <iact:action type="add" startTime="47429">
    <iact:property name="dataType"/>
    <iact:actionData xml:id="d35">
      <inkml:trace xmlns:inkml="http://www.w3.org/2003/InkML" xml:id="stk35" contextRef="#ctx0" brushRef="#br0">22995 3469 459 0,'0'0'546'5,"0"0"-363"4,0 0 84-2,0 0 11 3,0 0-69-6,0 0-31 4,0 0-10 0,0 0 8 0,0 0-25-2,0 0-29 2,0 0-13 0,0 0-9 0,-17 0-18 0,10 0-27-2,-14 0-34 4,-3 12-10-4,3 4 1 0,-3-1-3 2,3 4-2 1,1 3-6-2,2 0 0 0,5 3 5 1,-1 0-5-1,14 3-1 2,-11-3-1-4,11 0 0 5,0-2-9 3,18-4 8-12,2 2-5 14,18-9 6-14,7-2-14 15,0-6 0-16,0-4-17 17,0 0 7-17,-7-9 7 17,-10-10-1-16,-4-3 19-1,-10-5 0 17,-7 0 2-16,-7-3-2 13,0 0-8-14,0 0 6 16,-7-1 1-15,-17 1-7 15,3 5 7-15,-10 5-5 15,10 4 6-16,7 9 3 2,4 2 13 13,3 5 2-15,7 0-9 16,0 0-7-15,0 0-1 4,7-2 0 2,17-3 0 3,7-6 17 2,21-1 31-12,7-5-5 16,7-1-22-15,10-3-11 14,-17 4-11-15,0 5-9 17,-7 1-81-17,-14 4-118 16,-14-9-130-15,-17 4-427 16,-7-6-881-17</inkml:trace>
    </iact:actionData>
  </iact:action>
  <iact:action type="add" startTime="48223">
    <iact:property name="dataType"/>
    <iact:actionData xml:id="d36">
      <inkml:trace xmlns:inkml="http://www.w3.org/2003/InkML" xml:id="stk36" contextRef="#ctx0" brushRef="#br0">23622 2850 362 0,'0'0'1023'7,"0"0"-738"1,0 0-44 0,0 0 3-1,0 0-117 1,0 0-86-1,0 0-31 1,90-15-10-2,-63 11 0 4,5 4 0-4,-1 0 0 2,-18 0 1-2,8 0-1 2,-10 0 0 1,-4 0-1-2,-7 5 0 0,0 4 1 0,0 4 10 2,-25 4 37-2,5 6 10 3,-12 1-17-6,-6 2 4 4,18-3-5 0,-5-4-12 1,18-6-9-4,1-3-10 3,6-7-8 0,0-1 0 1,0 0-12-2,24-2 5-1,3 4 1 2,18-4-20 0,-7 0-60-2,28 0-126 2,-14 0-302 0,-14-11-416-7</inkml:trace>
    </iact:actionData>
  </iact:action>
  <iact:action type="add" startTime="48676">
    <iact:property name="dataType"/>
    <iact:actionData xml:id="d37">
      <inkml:trace xmlns:inkml="http://www.w3.org/2003/InkML" xml:id="stk37" contextRef="#ctx0" brushRef="#br0">24144 2381 1587 0,'0'0'279'6,"0"0"-122"2,0 0 84-2,163 141-46 2,-104-62-74 10,3 13-7-17,-10 11-34 14,-14 10 8-14,-17 6-32 14,-14 23-35-14,-7 19-21 15,-28-16-4-15,-10-16-116-1,-59-3-155 16,21-51-393-16,3-19-1046 0</inkml:trace>
    </iact:actionData>
  </iact:action>
  <iact:action type="add" startTime="80209">
    <iact:property name="dataType"/>
    <iact:actionData xml:id="d38">
      <inkml:trace xmlns:inkml="http://www.w3.org/2003/InkML" xml:id="stk38" contextRef="#ctx0" brushRef="#br0">4265 4977 548 0,'0'0'217'5,"0"0"-110"3,0 0 23 0,0 0 97 0,0 0-26-2,0 0-57 2,0 0-14 0,0 0-10 0,0 0 0 0,0 0-14-1,0 0-5 1,0 0-8-1,0 0-8-1,0 0-12 2,0 0-11 1,0 0-13-2,0 0-1-1,0 0-6 4,-7 0-16-4,-10-7-18 3,3-4-7-4,-7 5 5 3,-10-5-6 0,-7 1 0 0,0 0 1-2,-7 0-1 3,0 3 1-2,-7 2-2 1,7-3 7 1,-7 2-6-4,-6 4 0 6,6-3 0-6,-7 3-1 3,7-1-5-2,0-2 6 2,0 3 1 0,-3-3 0 1,3 0 5 7,0-1-6-15,0 1-1 15,-7 3 0-16,7 0 0 17,-6 2-8-17,2 0 7 1,4 0 1 14,0 0-10-15,-6 0 5 17,6 0 4-17,-7 0 1 16,7 7 0-15,-10 1-13 15,10 2 1-16,0-3 1 17,0 5 10-16,0-1 2-1,0 4-2 15,7 0 2-14,-14 0-5 15,7 2 5-16,0 5 0 17,-10 0-8-17,3 1 7 16,-6 1 1-15,13 4 0 15,-11-3 0-16,12 3 0 0,-1-1 0 17,0 4 1-17,0-4-1 17,0 1 0-17,7 0 0 16,0-5 1-15,7 0-1 15,0 0-6-15,10 1 4-1,-10 7 1 15,7-1-5-14,-4 4 5 15,4 5 0-16,10-4 0 17,-10 0-6-17,17-1 5 16,-3-3-5-15,10 2 1 15,0 6-2-15,0 1 8-1,7 2-6 16,0-2 5-16,0 3-11 16,0 0 11-15,0 2 0 15,14 0-8-15,0 4 8 15,10 4 1-15,7-1 0-1,-3 2 2 15,10-1 7-14,0-3-1 15,7-4 3-15,-10-5 13 15,10-2-2-15,0-2-9 15,0-2-1-15,0 1 0 0,7 0-11 14,0-2 14-14,17 1 3 14,-3-1-3-15,3 0-5 17,3 0-2-17,5-5-2 17,-5-1-6-17,4 0 2 6,-10 0 4 5,10-1 3-10,-3-5-3 14,3 1 1-15,7-3-1 17,-3-2 0-17,16-1-5 16,-6 1 0-15,7-2 5 15,0 1-5-15,0 4 0-1,0-1 0 16,7 0 0-15,-4 3 5 14,4-1-6-14,0 1 1 15,0-5 1-16,-1 0-2 17,12-6 0-17,-12-5 1 18,1-2 0-18,7-5 0 0,3 0 0 15,-10 0-1-14,7 0 0 15,-8 0 0-16,-6 0 0 16,-7 0 0-15,-7 0 0 16,0 0-1-17,-3 0 1 0,3 0 0 16,0 0 1-15,7-5-1 14,0 0 0-14,-4-5 0 15,11 1 1-15,0-4 1 15,0-1-1-16,-7 5 0 17,14-1 1-17,-14 0 2 1,7 2-4 14,10 0-1-14,-10-1 0 15,0 1 1-15,7-2 2 15,-1 5-1-16,1 0 0 16,0 0 0-15,10 5-1-1,-10-2 0 16,7 2 0-15,-7-3 2 15,10-2-2-15,-4 0 1 15,-6-3 0-16,10 1 1 16,-10-3-1-15,-7-3-1 15,0-3 1-15,0-1 5-1,0-2-5 16,-7-5-1-16,7 1 1 16,-18 3-1-16,11 3 0 17,-14 1-2-16,-3 4 1 15,3 2-1-15,-10 2-5-1,3 3-2 16,-3-2 8-16,-7-3-15 16,-4 0 14-15,4-1 1 15,-7-3 0-16,-7-2 1 16,7-3 0-15,-7 1 1 15,-7 0 0-15,-4 3 0-1,-3-1-1 16,7-1 1-16,-10 1-1 16,3-1 0-15,0-2 0 16,4-2 0-17,-4-2-6 16,0 1 6-15,-3-3 0-1,10-3 0 15,0-2 0-14,0 2 0 15,-3 0-1-15,-4 0 1 14,7 0 1-14,-10-2 1 15,3-2-2-15,0-1 2 15,-3-2-1-15,3 0-1-1,-10 2-6 16,10 3-5-16,-11-3 5 16,-2 2 6-15,-4-1 0 15,-1 0 0-15,-2-4 6 15,-4 4 2-16,0 1 2 17,-7-1 7-17,0 1-8 0,0-1-9 16,0-1 1-15,-7-2 7 15,-17 0-7-16,3-5-1 17,-3 2-1-17,-4-1 1 3,-3 2 11 11,-7-1 2-14,3 3-12 16,-3 0 7-16,0 0-8 17,-14-2 1-17,7 2-1 16,-7 0 0-15,-7 2 1 15,-10 1 0-15,10 1 8 15,-6 2 12-16,2 4 9 0,4-3-9 17,8 5-9-17,-8-3-2 16,-4 3-4-15,5 1-4 15,-8-1-2-14,-10 4 1-2,-4-2-1 15,-3 2 1-14,-14 1-1 14,7 0 7-14,-14-2 4 15,8 2 14-16,-1 1 37 17,14-1-28-17,7 3-7 16,10 0 0-15,0 2 3 15,4 0-18-16,3 1-11 0,0 0 7 17,-7-4-8-17,-10 4-1 16,0 1-20-15,-10 5-1 15,-4 1 10-16,-18 1 6 1,5 4 6 15,-15 0 0-15,-17 0 0 14,-14-2 8-14,7 2-1 15,7-3 4-16,0-1 2 16,25-5 2-15,-1 0-1 15,-3-4-8-15,10 3-6 15,7 1 1-16,0 3-1 0,0 1-7 16,0 5 6-15,-6 0-1 15,6 0 1-15,-7 0 0 15,7 0-5-16,-17 11 4 17,10 0 1-16,0 6-1-1,-7-4 1 15,4 5-5-14,3-4 0 15,8-2 6-15,6-5 0 15,0-4 2-16,3-3 5 17,11 0-1-17,-7 0-6 4,10 0 1 8,-10 0-1-11,11 0 0 15,-11 0 1-16,6 0-1 16,-2 0 0-15,3 0-2 15,-7 0 1-15,24 0 0 15,0 0 0-14,14 0-6-2,14 0 7 14,10 0 12-13,4 6-4 15,3-4 4-16,14-2-2 17,0 0-8-17,0 0-1 4,0 0 0 3,0 0-1 2,0 0 0-3,0 0-2 0,0 1-4 2,0-1-1 1,0 0-8-2,0 0-35-1,0 4-39 4,-7 2-46-2,-7 10-99 0,-31 14-83 8,-7-2-432-15,0-8-610-1</inkml:trace>
    </iact:actionData>
  </iact:action>
  <iact:action type="add" startTime="85802">
    <iact:property name="dataType"/>
    <iact:actionData xml:id="d39">
      <inkml:trace xmlns:inkml="http://www.w3.org/2003/InkML" xml:id="stk39" contextRef="#ctx0" brushRef="#br0">5033 2444 834 0,'0'0'224'8,"0"0"-153"-1,0 0-23 2,0 0 30-4,-148-35-24 2,116 17 99 1,-6-2-89 0,4 0-35-2,-11 0 37 2,0 0-21 1,-7 4 19-2,-10 4 31 0,-11 7-58 0,-10 5-26 1,-14 0-9 0,-7 3-2-2,-24 14 2 2,-14 8-1 0,-34 13 5 1,-21 8-6-2,20-4 0 1,35-4-1 9,39-10 1-16,19-5-1 14,-5 4 1-14,-15 3 0 16,-10 3 0-17,3-3 1 0,14 3 0 15,0-3 11-14,14 0-6 16,10 0 0-17,4 3-6 15,3 0 7-14,14-3-6 16,1 2 0-17,-1 4 0 1,7-1 0 15,0 1 5-16,0 1 1 16,0 3 2-15,0-1-8 15,0 1 0-15,17-2 5 15,-10-1-4-16,7 4 5 16,3-1-6-16,11 0 7 17,-4 4-7-17,4-4-1 0,3 2 0 16,7 1 0-15,-7-3 0 16,4 1 1-17,-4-6 0 15,7 0 0-14,0-3 1 17,7 2 8-17,-7 0-1-1,7 5 2 14,0-2 0-14,0 3 3 17,0 1-4-17,0-1 11 16,21 3 8-15,3 3 8 15,4 1-12-16,3 7-3 17,14-2-11-17,0 4-10 0,7-3 10 17,0-8-11-17,0-3 33 16,13-6 2-16,12-6-26 18,6-6-1-17,14 3 36-1,6-8 2 15,25 2-21-14,-10-1-4 14,10 0-8-14,-3 3 1 17,3 1-7-18,0 1-7 15,-4 2 2-15,11-3-1 16,-7-3 5-16,14-4-6 17,-10-1 6-16,3-7-5-1,-7-4 7 15,0 0 2-14,-11 0-8 15,-6 1-1-15,3-4 0 15,-3 1 14-16,10-3-8 1,4 0 1 14,3 0-1-14,0 0-5 14,-4-11 6-14,-3 1-7 16,-3 0-1-17,-7 1 6 16,3 1-5-15,-10-1-1 15,-7 4 1-15,6 4 0 15,-6-4 0-16,7 1 0 1,-7 3 5 15,10 1 9-15,-3 0-8 15,0 0 10-16,7 0-5 16,3 0-5-16,-4 0-6 17,1 0 18-17,10 10-8 0,-17 0 5 17,7 3 4-17,-7-1-10 16,3 5 2-16,4 4 4 17,-8-1-7-16,12 2-8 14,-12 3 0-15,1 1 0 17,0 1 0-17,-7 0 0 0,7 0 0 17,10-3 1-17,-10-2-1 17,-1 1 1-17,1-2-2 15,0-1 6-14,-7 0-6 17,0 3-1-18,-7 2 0 0,0 0 1 15,0 0-1-15,7 0 1 17,0-5 1-17,6 1 6 17,1-8-6-15,3-4 0-2,4 0 1 14,-7-8-1 4,17-1 0-18,-10 0 0 0,-7 0 0 16,-1 0-1-15,-6-12 0 14,-7-8 0-14,-14-11 0 15,-10-6-9-15,3-13-6 15,-3-8-3-16,-7-8 4 0,10-2 1 17,-3 0 4-16,10 0 8 14,-10 5 0-15,-1 0-8 17,5 3-9-17,-5-1-3 16,5 1 11-16,-5-1 10 17,-13-2 6-16,7 0 19-1,-7-2 7 15,-7 0-15-14,0 0-16 16,-14 2 8-17,-10-1-7 15,-4 1 8-14,-10-4 4 17,-7-5-1-16,-7 3-1-2,-24-5-3 14,-14 4-8-14,-14 2-1 16,-24 5 1-15,-28-13-1 14,-55-12 7-15,-55-27 9 17,-49-20 2-16,-21-8-6 14,-37-6 21-14,-15-1-16 16,-38-14-7-16,-30 0-10-1,-22 15 0 15,1 29 0-15,16 47-18 17,-9 48-3-17,-1 25-6 16,-6 50 3-15,-8 48-20-1,15 31-31 17,30 22-22-17,15 13-62 16,110-42-114-15,55-20-454-1</inkml:trace>
    </iact:actionData>
  </iact:action>
  <iact:action type="add" startTime="91409">
    <iact:property name="dataType"/>
    <iact:actionData xml:id="d40">
      <inkml:trace xmlns:inkml="http://www.w3.org/2003/InkML" xml:id="stk40" contextRef="#ctx0" brushRef="#br0">2549 6562 1733 0,'0'0'477'7,"0"0"-421"-1,0 0 21 2,0 0 41 0,0 0-21 0,0 0-23-2,277-4 47 3,-63 4-36-2,42 0-24 1,35 0 49-2,14 11 8 3,9 14 0-2,22 2-44 1,-11 5-24-2,11-5-2 3,10-8-15-2,-3-6-16 3,-8-10-8-1,-6-3-3 8,-31 0 4-17,-39-7-9 17,-48 2 1-16,-55 1-2-1,-52 4 0 15,-39 0-1-14,-9 0-1 15,-11 0-4-15,-11 0 6 15,-3 0-1-15,-24 0 1-1,-7 0 8 16,0 0 4-16,-38 0 9 8,-52 0-3 0,-72 0-18 9,-108 16-6-16,-55 2 5 15,-28-6-18-16,-4-12-5 16,15 0 0-15,-25-25 9 15,-21-10 1-16,-17-3 5 0,11-2 0 17,13 2 8-17,46 5 1 16,58 8 1-15,49 10-1 15,61 10 0-14,57 5 7-2,41 0 3 15,27 0 1-14,11 0 1 14,7 0 7-14,17 0-19 16,7 0-7-16,76 0-40 2,80 27 8 9,127 4 39 4,91-1 5-15,72-5 16 15,39-4 18-15,-22-6-11-1,8 3-22 16,-25-6 0-16,-34-2 2 17,-24-2 2-17,-46 2-1 16,-51 4-9-15,-83 2 0 15,-73 1 0-15,-52-4 0-1,-38 0-2 16,0-4-7-15,-25 2 8 14,5-1-9-14,-25-8 10 15,-32-2 15-15,-58 0 17 14,-90-2-16-14,-131-32-16 15,-90-7-11-15,-70-10-4-1,-24-3-10 16,28 12-22-16,24 17-5 17,80 20-2-17,55 5 30 17,86 20 24-17,56 7 11 17,56-5 4-16,51-10 6-1,28-7 18 15,17-3-6-15,14-2-29 16,14 3-4-15,83 4-46 4,128 9 17 6,169-2 29 5,104 3 6-15,87-3-6 15,17-5 1-15,-28 0 6-1,-6-9 12 16,-32 0-18-16,-58 0-1 17,-73 0 5-17,-94 4-5 17,-110 14-19-17,-73-5 1 17,-69-3-8-17,-42-3-3 0,-17 0-4 16,0-4 33-15,-62 0 37 4,-101-1 12 6,-121 1-29 5,-103-1-19-16,-77 1 7 17,-79-3-8-16,-39 0-8-1,-30 0-28 16,6-3-23-16,49-7 26 16,101 10 13-15,99 0 19 15,118 8 1-16,105 9 25 17,68-7 5-17,35-7-2 17,17 0 5-17,14-3-33 0,34 0-23 16,133 2-38-15,161-2 42 15,105 0 18-15,89 0 0 14,42 0 1-14,-17 0 1 15,-11 3 0-15,-44 11 15-1,-87 2-16 16,-122-4 0-15,-106-1-1 15,-80-2-13-16,-52-1-5 16,-21-1-10-15,-24-2-1 15,-31 2 30-16,-125 4 65 17,-128 6-29-16,-103 6-26-1,-84-1-9 15,-58 1 10-14,-1-7-11 15,-23-14-8-16,23-2-4 17,91 0-6-16,117 0 13 15,121 0 5-16,104 0 30 0,59 0 4 16,11 0-10-15,27 0-24 14,0 0 0-14,90-2-47 5,117-10 6 5,153-11 32 5,93-13 9-16,63-1 0 17,13 1 0-17,-37 16 9 1,-29 10 13 14,-75 10-2-14,-122 0-11 15,-113 0-8-16,-88 8-1 17,-51-1-6-16,-14 4-9 14,-14 1 15-14,-96 12 17-1,-146 17 27 17,-153 13-20-16,-99 0-15 14,-60-5-3-15,4-17-6 16,55-22-7-15,53-10-31 16,85-2-9-17,115-21 31 1,115-2 16 14,75 7 15-14,45 6 9 15,21-3-24-16,28-11-24 16,152-20-36-16,169-11-16 17,129-6 41-17,89 5 23 17,21 20 3-17,-34 19-1 0,-11 1 10 17,-65 8 1-17,-105 5-1 16,-148 5 0-16,-121 0-45 17,-83 0-1-17,-35 0-20 16,-107 17 66-15,-145 13 80 15,-212 13-1-14,-127 0-52-2,-74-8 18 14,1-13 7-13,83-17-28 15,48-5-24-15,101-12-15 15,131-12 15-16,139-2 0 18,92 11 0-18,67 7 0 0,17 4-3 17,83 4-144-16,156 0-133 13,193 9 81-14,105 44 2 17,-74-3-293-17,-89 14-515 0</inkml:trace>
    </iact:actionData>
  </iact:action>
  <iact:action type="add" startTime="93970">
    <iact:property name="dataType"/>
    <iact:actionData xml:id="d41">
      <inkml:trace xmlns:inkml="http://www.w3.org/2003/InkML" xml:id="stk41" contextRef="#ctx0" brushRef="#br0">2490 6796 1413 0,'0'0'365'6,"0"0"-284"1,0 0 2 1,0 143 89-1,0-75-35 1,0 5-72-2,0 0-34 2,0-13 14 0,0-14-11 0,0-18-25-1,7-18-9 1,14-10 1 8,10-21 26-15,14-34 25 3,14-21-15 4,-7-14-21 0,0-1-10 0,-7 9-6-1,-14 15-5 6,-11 23-2 4,-9 16 5-16,-11 15 1-1,7 13-9 16,-7 0 0-15,0 18-8 15,0 17 18-16,0 11 27 16,0 3-8-15,0 7-1 15,0-6 3-15,7-4-9-1,0-13-5 16,13-10-6-16,5-14-1 16,13-9 1-15,14-20-1 15,13-32 0-16,25-25 0 16,7-16-34-15,7 1-19 15,-14 3 14-15,-7 19 18-1,-24 24 9 16,-14 21-7-15,-24 17-6 15,-4 8-6-15,-10 18 31 15,-7 22 35-16,0 14 45 16,0 5-14-15,7 5-13-1,0-1-20 16,10-6-21-15,4-12-6 15,10-12 2-16,14-15-1 16,14-18 2-15,13-2 7 15,49-59-4-15,42-32-12-1,-14-5-13 16,-7 8-39-15,-21 16 0 14,-38 29-1-14,-4 3 4 15,-2 9 15-15,-26 12 15 15,-30 19 3-16,-3 2 13 17,-18 7 3-17,0 28 96 0,0 14 1 16,0 11-23-15,-7 11-15 15,-4-3-25-15,11-8-19 14,11-12-15-14,16-16 0 15,25-19-9-14,17-13 8-2,11-20-6 16,27-36 5-16,11-20-42 15,3-3-12-14,4-2-6 15,-22 13 17-15,-13 12 26 15,-14 21 11-16,-31 12 7 17,-17 18 0-17,-4 5 1 0,-10 4 16 16,-7 28 41-15,-7 16 10 15,7 12-21-16,-7 6-4 17,0 4-15-17,17-8-20 16,4-5-5-15,17-17-1-1,7-15-1 17,31-17-1-17,11-8 1 16,27-33-2-16,4-23-25 16,10-9-52-14,0-3-3 13,-11 2-11-14,-20 13 50 14,-21 13 26-14,-24 17 17 15,-24 13 0-15,-4 10 24-1,-17 0 21 16,0 23 59-16,-7 8 4 17,7 4-37-17,0 2-26 17,3 1-27-16,4-3-12-1,0-5-5 16,10-2 0-16,4-10 0 16,24-9 1-16,10-9-1 16,11 0 0-15,17-14 6 15,13-18-7-16,-6-7-43 17,7-1-10-16,-14 5 0-1,-14 5 15 15,-17 9 26-14,-21 11 6 15,-10 8-1-15,-18 2 7 15,4 0 7-15,-7 10 41 16,0 8-5-16,10 1-8-1,4-1-14 15,0-1-14-14,17-3-6 14,0-7-1-15,7-7-11 17,7 0-1-17,6 0 10 16,5-10-20-15,-4-3 13 15,-8 6-3-14,8 4 4-2,-14 3 7 15,0 0-14-15,-14 21 14 17,4 11 1-17,-11 6 0 16,-17 7 6-15,0 3-4 15,-7 0 6-15,0 0-8-1,0-8 1 16,0-7 0-16,17-5-1 16,-3-5 0-15,14-12-2 15,17-8-66-16,31-3-77 16,59-19-58-15,-17-11-518 16,3-3-817-16</inkml:trace>
    </iact:actionData>
  </iact:action>
  <iact:action type="add" startTime="102618">
    <iact:property name="dataType"/>
    <iact:actionData xml:id="d42">
      <inkml:trace xmlns:inkml="http://www.w3.org/2003/InkML" xml:id="stk42" contextRef="#ctx0" brushRef="#br0">2296 8503 874 0,'0'0'317'9,"0"0"-213"-3,0 0-14 4,0 0 4-6,0 0-33 4,0 0-46 0,-7 11 4 0,-10-1 45 0,-4 4 17-2,-3 2 39 2,3 1-13 0,-3 4-39 1,3 1-25-4,-3 1-15 3,3 2-14 0,-3-3-13 0,3 3 6-2,8-2-7 2,-5-3 0 0,4-1-5 1,8-8-58-3,-1-3-119 2,0-8-80 1,7 0-268-2,-11-15-535-7</inkml:trace>
    </iact:actionData>
  </iact:action>
  <iact:action type="add" startTime="102951">
    <iact:property name="dataType"/>
    <iact:actionData xml:id="d43">
      <inkml:trace xmlns:inkml="http://www.w3.org/2003/InkML" xml:id="stk43" contextRef="#ctx0" brushRef="#br0">1995 8588 728 0,'0'0'333'8,"0"0"-177"-2,0 0-21 0,0 0-51 2,0 0-56-1,0 0-27 1,0 0 120 0,56 23 19 1,-42-1 4 6,-1 4-47-14,12-1-30 16,-5 0-42-15,5 1-10-2,-5 2-6 14,1-4-9-12,3 0-38 14,-3 0-54-16,3-3-110 15,7-6-149-14,-10-6-201 16,-7-9-69-17</inkml:trace>
    </iact:actionData>
  </iact:action>
  <iact:action type="add" startTime="103250">
    <iact:property name="dataType"/>
    <iact:actionData xml:id="d44">
      <inkml:trace xmlns:inkml="http://www.w3.org/2003/InkML" xml:id="stk44" contextRef="#ctx0" brushRef="#br0">2483 8811 766 0,'0'0'560'9,"0"0"-406"-5,0 0 51 5,0 0-40-2,0 0-72 1,0 0-65-1,0 0-27 0,14 24 66 2,-7-9 5-2,7 1-22-1,-7-2-29 2,10 0-21 0,-10-5-72 0,14-9-160-2,-11-2-362 2,4-20-288-7</inkml:trace>
    </iact:actionData>
  </iact:action>
  <iact:action type="add" startTime="104240">
    <iact:property name="dataType"/>
    <iact:actionData xml:id="d45">
      <inkml:trace xmlns:inkml="http://www.w3.org/2003/InkML" xml:id="stk45" contextRef="#ctx0" brushRef="#br0">2937 8959 863 0,'0'0'487'7,"0"0"-343"1,0 0 79 0,0 0-1 0,0 0-45-2,0 0-90 3,0 0-42-1,0 15 2-2,-7-5-22 3,0 0-12-2,-11 5 11 0,5 3-24 0,6-6-77 1,7-12-185-1,0 0-353 2,0 0-400-9</inkml:trace>
    </iact:actionData>
  </iact:action>
  <iact:action type="add" startTime="104520">
    <iact:property name="dataType"/>
    <iact:actionData xml:id="d46">
      <inkml:trace xmlns:inkml="http://www.w3.org/2003/InkML" xml:id="stk46" contextRef="#ctx0" brushRef="#br0">3490 8500 1335 0,'0'0'301'8,"0"0"-163"-1,0 0-85-3,0 0-9 4,0 0-34 0,0 0 8 0,0 0 2-2,14 88 14 2,0-62 4 9,3-1 4-17,-3-2-30 16,7-3-11-15,10-5 0 15,0-8 21-16,4-4-14 19,3-3-1-19,0 0-7 0,0-15-10 15,-4-5-8-15,-2-6-16 16,-8 2 1-15,-10-2-15 15,-7-1 1-15,-1-1 16 15,-6 2 11-15,0 3 5 15,0 11 15-16,0 2 0 0,0 8 8 16,0 2-2-15,0 0 3 6,0 0-9 0,0 12-47 0,0 11 47 4,0 5 59 6,0 5-14-17,0 7 34 1,0 0 5 15,0 6-9-16,0-1-22 16,0 2-19-15,-6-1-11 15,-8 0-3-16,-11-3-7 17,5-8-12-17,-4-5-1 17,3-8-53-17,7-9-87 0,-10-13-81 17,10 0-258-17,14-16-517 1</inkml:trace>
    </iact:actionData>
  </iact:action>
  <iact:action type="add" startTime="105024">
    <iact:property name="dataType"/>
    <iact:actionData xml:id="d47">
      <inkml:trace xmlns:inkml="http://www.w3.org/2003/InkML" xml:id="stk47" contextRef="#ctx0" brushRef="#br0">4123 8771 1122 0,'0'0'363'3,"0"0"-160"5,0 0-14 0,0 0 17 0,0 0-63 0,0 0-41 11,0 0 18-19,0 1 10 3,0-1-24 5,0 0-27-2,0 0-26 2,0 3-17 1,0-3-7-2,0 2-7 0,0 1-13 1,0 1-9 1,0 7 1-3,0 1 9 0,0 3 2 2,0 3-1 0,0-1-2 0,0 0-2-2,0-6-1 3,0 2 0-2,0-5-5 2,0-6 5-4,7 2 8 3,-7-3 2 0,0-1 5 0,0 0 0-2,0 0-9 4,0 0-5-3,7 0-1 1,-7 0 1-2,7 0-7 2,0 0-9 1,3 0 9-2,4-1-2-2,-7 1-11 3,-7-4-18 0,7 2-22 0,0 2-44-2,-7 0-48 2,0 0-29 0,0-3-29 1,0 1-49-4,0-5-52 5,0-2-417-4,-7 3-320-5</inkml:trace>
    </iact:actionData>
  </iact:action>
  <iact:action type="add" startTime="105823">
    <iact:property name="dataType"/>
    <iact:actionData xml:id="d48">
      <inkml:trace xmlns:inkml="http://www.w3.org/2003/InkML" xml:id="stk48" contextRef="#ctx0" brushRef="#br0">4130 8744 152 0,'0'0'236'8,"0"0"-103"0,0 0 14 0,0 0 28-2,0 0 5 2,0 0-7 0,0 0 11 1,0-17 4-4,0 17-19 5,0 0-21-4,0 0 3 4,0 0-2-6,0 0-25 5,-7 0-27-2,0 0-43 2,7 3-32-3,-6 4-10 1,-5 3-3 2,-3 3 1-2,0 2-10 0,8-3-31 0,-19 4-95 1,12-3-159 0,6-4-247 0,-4-4-355-8</inkml:trace>
    </iact:actionData>
  </iact:action>
  <iact:action type="add" startTime="106134">
    <iact:property name="dataType"/>
    <iact:actionData xml:id="d49">
      <inkml:trace xmlns:inkml="http://www.w3.org/2003/InkML" xml:id="stk49" contextRef="#ctx0" brushRef="#br0">4002 8976 544 0,'0'0'743'10,"0"0"-550"-4,0 0-89-1,0 0 63 1,0 0-36 2,0 0-71 0,149-28-35 0,-125 27-16 3,7 1-9 5,-10 0 0-16,-7 0-63 18,3 0-162-17,-10 0-367-1</inkml:trace>
    </iact:actionData>
  </iact:action>
  <iact:action type="add" startTime="107416">
    <iact:property name="dataType"/>
    <iact:actionData xml:id="d50">
      <inkml:trace xmlns:inkml="http://www.w3.org/2003/InkML" xml:id="stk50" contextRef="#ctx0" brushRef="#br0">2213 9677 121 0,'0'0'511'8,"0"0"-267"-1,0 0 16-1,0 0-32 3,0 0-35-1,0 0-34-1,0 0-9 1,0-16-25-1,0 16-20 0,7 0-47 3,-7 0-32-4,0 0-8 0,0 0-9 3,0 0 4-2,0 0-1 1,0 0 14-2,0 0 17 2,0 0 9 0,0 0 3 1,0 0 1-4,0 0-5 5,0 0-15-3,0 0-13 0,-7 5-23-1,0 11-18 2,-10 11 18 0,-4 11 2 0,1 9 23 0,-12 12-13-1,1-4-6 5,4-5-6 6,-5-4-28-18,19-13-53 0,-5-14-65 16,5-15-105-15,6-4-93 16,0 0-349-17</inkml:trace>
    </iact:actionData>
  </iact:action>
  <iact:action type="add" startTime="107777">
    <iact:property name="dataType"/>
    <iact:actionData xml:id="d51">
      <inkml:trace xmlns:inkml="http://www.w3.org/2003/InkML" xml:id="stk51" contextRef="#ctx0" brushRef="#br0">1982 9803 892 0,'0'0'523'6,"0"0"-392"4,0 0-79-4,0 0-52 0,0 0 0 2,0 0 6 0,0 0-4 0,134 64-4-2,-102-32-1 2,9 9-155 0,-10-2-135 1,0-9-233-9</inkml:trace>
    </iact:actionData>
  </iact:action>
  <iact:action type="add" startTime="108004">
    <iact:property name="dataType"/>
    <iact:actionData xml:id="d52">
      <inkml:trace xmlns:inkml="http://www.w3.org/2003/InkML" xml:id="stk52" contextRef="#ctx0" brushRef="#br0">2525 9948 436 0,'0'0'130'6,"0"0"24"1,0 0-15-1,0 0-12 2,0 0-14 0,0 0-48 1,0 0-44-4,83 0 7 4,-83 10 46-2,0 3 36 1,-7 4 3-2,-7 4-28 4,-3-1-10-4,-4 2-32 3,-3-1-11-4,17-4-19 3,-7-1-12 0,14-7 5 0,0-4-6-1,0 0-20 0,0-5-17 2,0 4-9-2,14-4-42 1,10 0 39-2,4 0-11 2,27 0-86 0,-3 0-158-2,-7 0-265-5</inkml:trace>
    </iact:actionData>
  </iact:action>
  <iact:action type="add" startTime="108296">
    <iact:property name="dataType"/>
    <iact:actionData xml:id="d53">
      <inkml:trace xmlns:inkml="http://www.w3.org/2003/InkML" xml:id="stk53" contextRef="#ctx0" brushRef="#br0">2950 10163 65 0,'0'0'929'6,"0"0"-755"6,0 0-86 6,0 0 5-18,0 0-28 0,-7 128-56 7,7-98-9 2,0-7-161 7,0-10-444-15</inkml:trace>
    </iact:actionData>
  </iact:action>
  <iact:action type="add" startTime="108508">
    <iact:property name="dataType"/>
    <iact:actionData xml:id="d54">
      <inkml:trace xmlns:inkml="http://www.w3.org/2003/InkML" xml:id="stk54" contextRef="#ctx0" brushRef="#br0">3705 9775 1220 0,'0'0'659'3,"0"0"-546"5,0 0-100 0,0 0 2 1,0 0-14-2,0 0 0-1,0 0-1 4,7 113 0-3,10-98 1-1,-3-2 14 1,0-3-6 1,10-5 6 0,4-5-15-2,3 0-44 3,0 0 6-2,3-15-28 3,-9-6-54-6,2-3-39 4,-9-4 24 0,-5 5 34 0,-6 1 54-1,-7 4 47 0,0 5 18 1,0 5 61 1,0 7 34-2,0 1-5-1,-7 0-108 5,1 5-3-6,6 14 3 2,0 11 57 0,0 6 29 2,0 10 15-1,0 4-6-3,0 5-7 3,0 2-2 0,0 5-23 1,0-2-4-2,-7-5-29 8,0-5-20-15,-11-9-10 17,5-12-9-17,6-8-74 17,-18-21-127-17,12 0-124 17,6-21-749-17</inkml:trace>
    </iact:actionData>
  </iact:action>
  <iact:action type="add" startTime="108987">
    <iact:property name="dataType"/>
    <iact:actionData xml:id="d55">
      <inkml:trace xmlns:inkml="http://www.w3.org/2003/InkML" xml:id="stk55" contextRef="#ctx0" brushRef="#br0">4272 9981 725 0,'0'0'295'6,"0"0"-230"0,0 0-26 4,0 0 17-3,0 0-28 0,0 0-15-1,0 0-5 2,90 18 1 1,-76-13 6-2,-7 0 5 0,0-3-4 0,-7 3-8 3,0 0-2-3,0 3 19-2,0 5-8 4,-14 1 57-2,0 7-3 1,-10 2-34-2,3 0-15 3,-3 1-12-2,10 2 4 2,0-7 4-4,14-1 2 5,0-4-10-3,0-5-10 2,0-5-25-5,0 2-7 5,7-1-33-1,14 0-73-1,-4 2-142 1,-10-3-272-8</inkml:trace>
    </iact:actionData>
  </iact:action>
  <iact:action type="add" startTime="109784">
    <iact:property name="dataType"/>
    <iact:actionData xml:id="d56">
      <inkml:trace xmlns:inkml="http://www.w3.org/2003/InkML" xml:id="stk56" contextRef="#ctx0" brushRef="#br0">2982 10951 1908 0,'0'0'372'3,"0"0"-259"5,0 0-88 0,0 0-25 0,0 0-194-2,0 0-285 4,0 0-327-10</inkml:trace>
    </iact:actionData>
  </iact:action>
  <iact:action type="add" startTime="109934">
    <iact:property name="dataType"/>
    <iact:actionData xml:id="d57">
      <inkml:trace xmlns:inkml="http://www.w3.org/2003/InkML" xml:id="stk57" contextRef="#ctx0" brushRef="#br0">2995 11464 1655 0,'0'0'608'5,"0"0"-503"1,0 0-46 2,0 0-59 0,0 0-19 0,0 0-250-1,0 0 25 0,31 58-310 3,-24-32-396-10</inkml:trace>
    </iact:actionData>
  </iact:action>
  <iact:action type="add" startTime="110083">
    <iact:property name="dataType"/>
    <iact:actionData xml:id="d58">
      <inkml:trace xmlns:inkml="http://www.w3.org/2003/InkML" xml:id="stk58" contextRef="#ctx0" brushRef="#br0">3200 12017 1512 0,'0'0'474'11,"0"0"-341"-10,0 0-2 7,0 0-54 0,0 0-77 0,0 0-229-1,0 0-243 0,27 12-14 3,-20-2-151-9</inkml:trace>
    </iact:actionData>
  </iact:action>
  <iact:action type="add" startTime="110264">
    <iact:property name="dataType"/>
    <iact:actionData xml:id="d59">
      <inkml:trace xmlns:inkml="http://www.w3.org/2003/InkML" xml:id="stk59" contextRef="#ctx0" brushRef="#br0">3241 12691 646 0,'0'0'254'5,"0"0"-226"2,0 0-28 0,0 0-145 3,0 0-625-10</inkml:trace>
    </iact:actionData>
  </iact:action>
  <iact:action type="add" startTime="116320">
    <iact:property name="dataType"/>
    <iact:actionData xml:id="d60">
      <inkml:trace xmlns:inkml="http://www.w3.org/2003/InkML" xml:id="stk60" contextRef="#ctx0" brushRef="#br0">12200 6466 1497 0,'0'0'316'7,"0"0"-156"1,0 0 14 1,0 0-62-4,0 0-57 5,0 0-22-3,-35-5 16 1,18-3 25-3,-4-2 13 3,-3 3 0 1,3-1-16-2,-10 3-20 0,-4 2-20 0,4 1-8 2,-14 2-4-2,0 0-13 1,-7 0 2-2,-7 0-1 2,-10 0 1 1,3 0 7-4,-17-5 7 3,4-2-12 0,-11-2 5 0,7 5 11 0,0-4-17 1,17 3-3 4,7-1 4-12,4 5 16 14,20-3-14-13,4 3-5 13,10 1-1-14,-3 0 3 15,24 0 9-14,-7 0-17 0,7-2-1 10,0 2-15-8,0 0 3 1,0 0-4 2,0 0 1 2,7 0 13-1,7 0 2-2,10 0 1 5,7 0 1 6,-3-4 4-14,10-6-5-2,0-4 13 12,0-9-7-10,4-3-1 10,13-3-4-11,-3-7-1 13,0 3 1-13,0 3-2 13,0 2-5-14,-14 6-9 15,-4 1-1-13,-10 8 6-3,-10 7 8 13,-7 1 0-12,-7 2 1 14,0 3 1-13,0 0 0 1,0 0 5 5,0 0-5 1,0 0 0-1,-14 8 6-1,-17 9 7 7,-3 6-13-13,-18 5 0 14,-11 4 8-13,5 9-8 13,-8-1 5-14,4 2-4 15,-4 3 7-15,7-6-9 3,7-7 9 8,14-4-7-7,7-11 11 7,10-6 2-10,14-4-4 12,7-2-10-13,0-2 0 2,0 4-1 9,7 4 0-8,21 6 12 5,10 3 15-1,14 2-2 6,0 1-1-12,3 0-4 11,4-6-10-11,0 2-9 13,-7-6-1-14,-7 0-20 15,-14 1-97-14,-10-1-117 13,-21-3-289-11,0-9-725-4</inkml:trace>
    </iact:actionData>
  </iact:action>
  <iact:action type="add" startTime="123950">
    <iact:property name="dataType"/>
    <iact:actionData xml:id="d61">
      <inkml:trace xmlns:inkml="http://www.w3.org/2003/InkML" xml:id="stk61" contextRef="#ctx0" brushRef="#br0">6352 5111 1122 0,'0'0'319'5,"0"0"-147"3,0 0-37 0,0 0 6 0,0 0-51-1,0 0-57 0,0-16-1 1,0 16 44 0,0-1 1-2,-7-3-3 2,7 3 1 0,-7-3-2 0,0 3 6-1,0-2-20 0,7 3-17 1,-7-3-5 1,-3 1-9-3,3-1-8 1,-7 1-1 3,7-3-1-4,-17 1-12 0,10-3 1 4,-7 2 7-4,-3 0-4 3,10-2 5-3,-10 1 3 1,-4 1 6 1,4 4-12 0,-4-3-3-2,-3 3 4 4,0-3-1-4,-3 3-6 2,2 1 2-2,-6 0-2 2,11 0-6 1,-18 0 1-1,14 0-1-2,-14 0 1 1,6 0 7 3,5 0 1-4,-4 0-3 0,0 0 11 4,-7 0-16 0,14 0 13-5,-4 0-13 12,-3 0 0-17,7 1 7 16,-7 8-8-15,3-4 0 15,4 2 0-15,-7 4-1-1,0-3 1 16,3 6-1-15,-3-1 1 14,0 2-1-14,0 2-1 15,3 2 1-15,-3 3 0 16,0-3-8-17,0 7 8 16,0-1 0-16,4 3-5 0,-4 4 5 16,0 4 0-16,-7-1 1 17,17 3 0-17,-10-3-1 17,7 0 1-17,-7-2 0 17,17-3 2-16,-3-2-1-1,3-6 9 16,14-3-3-16,-7-3-7 16,14 0-1-16,-10-3 0 17,10-4 0-17,0 4 0 16,0-2-1-16,0 1 1 17,0 2 1-17,0 1 0 0,0 3 0 16,0 3 8-15,0-2-8 15,0 2 0-15,10-1 0 15,4 0 0-16,-7 3 0 16,7-3 0-15,3 1 1-1,-3-4-1 16,0 0 0-16,10 1 0 16,-10-1 0-15,10-1 1 15,-3 2 5-15,-1 2 0 15,5-2-5-16,6 1 1 16,-10-2-1-15,10 4 6-1,-4-1-6 16,5-2 0-15,-12 2 0 15,11-2 0-15,1-1 0 15,-5 1 0-16,4-1 0 17,-3 1 0-17,3-1 0 0,-7 1 0 16,4-3 0-15,-4 1 0 15,4-3 5-16,3-2 2 17,-3 0-1-16,-4-4 2 14,14 2-3-14,-10-2-5 15,3-1 1-14,0 5-1-2,-3-3 0 15,3 1 1-15,7 2-2 16,-10-1 2-15,10 3 4 15,0-6 1-15,0 3 1 16,-4-2 0-17,5 0-2 0,-8-4-5 15,7 4 1-14,-11-3 5 15,11 0-1-15,-6 0-4 15,2-2 13-16,-3-1-6 16,7 3-3-15,1-2 1 15,-12-1-6-15,11 0-1-1,0 3 0 16,-3 0 2-16,10 0-1 17,-7 1 0-17,0-1 14 16,7 0-9-15,0 0 0 15,0 0-4-15,-7 3-1-1,7-3 7 16,-3-3 2-16,3 3 1 16,6 0-4-15,-6-3-1 15,7 3-5-16,4 0-1 17,-4-2 1-17,-1 2 0 16,-6-2-1-15,7-1 1-1,-7 1 0 16,0-1 0-16,0-2 5 17,0 3-5-17,-10-3-1 17,3 0 0-17,0 0 1 17,-10 0 7-16,17 0-7-1,-7 0 5 15,0 0 3-15,7-10-8 16,-7 2 6-15,7-1-5 15,-11-2-1-15,-2 4-1 15,6-2 1-15,-11 2-1-1,4 2 1 16,1-2-1-15,-5 2 1 14,-2-1 0-14,2-1-1 15,4-1 1-16,0 1 4 17,-10 2-5-17,10-3 0 16,-10 3 0-15,3 0 0 15,-3 0 0-15,3 3 0-1,-10-3 0 16,7 0-1-16,3 0 2 16,-3-1 0-15,-4 1 0 15,4-2 0-14,3-3 5-2,-10 2-6 16,7-2 1-16,-4 1 0 15,4-1 5-14,-7 2 0 15,3 0-6-16,-3 1-1 17,0 0-11-17,3 2 12 16,-10-4-2-15,0 4 1 15,0 1-10-15,0-5 2-1,0 3 9 16,3-5-1-15,-3 1 0 15,7-4 1-16,-7 0 0 16,10 0-1-14,-10 3 1-2,0 1-1 16,7 2 1-16,-14 1-1 16,7 2 1-16,-7 1 0 6,7-2 0 3,-7-4 0-2,10-1 1-1,-10-1 5 2,7 0-5 6,-7 1-1 2,0-1 1-16,7-3 0 0,-7 0 0 17,0-3 0-16,7-3 0 14,-7-1-1-14,7-1 1 16,-7 0 0-17,0-1 0 17,0 2-1-17,0-5 0 0,0 5-1 16,0-1 1-16,0 1 0 16,-7 0 0-15,0-1 0 16,-7 0 0-17,4 2-1 16,3 2 0-15,-7-2 0 0,7 4-1 13,0-4 2-13,-10 3 1 15,3-1 0-16,7 2-1 17,-7-1 0-17,-3-1 0 16,3 6 0-15,0-3-2 16,-3 1 1-17,-4 0 1 0,7-1-1 16,-10 2-1-16,10-2 2 17,-10 1-1-17,10 0 1 16,-7 3-1-15,-3-3 1 15,3 2 0-15,-3 0 0-1,3 0 0 15,-3 1 1-14,3 0-1 15,-3-1 1-15,-4 0 0 15,4 4 9-16,-4-1 5 17,4-1-14-16,3 0 1 14,-10 4-1-14,11 1 0-1,-12-3 0 16,1 4 1-14,-3 0-1 12,-4 0 1-13,0 1-1 15,-7-2 1-15,0 1-1 15,0 0 5-15,0 0-5-1,0 0 1 15,0 0-1-14,10 0 1 15,-3 2-1-15,0 1 5 15,0 2 0-16,0-3-5 17,3 3 8-17,-10-2-8 16,7 2 1-15,7-3 4-1,-4 3-5 16,-3 0 6-16,0-2-1 17,0 0-5-16,0-4 10 14,4 1 4-14,-4-3 0 15,-1 1-2-14,-6 0-2-2,7-4-11 16,11 4 1-16,-11 2 0 16,0 0 0-16,10-1 1 16,-10 2 4-15,-7-1-5 15,7-1-1-16,-14 4 2 17,0-4-1-17,7 2 1 0,-7 2-1 16,7-1 0-16,7 1 1 17,10 2-1-17,4 0-1 16,3 0 0-15,4 0 0 15,3 0 1-15,7 0 5-1,0 0-6 16,1 0 0-15,6 0 0 15,-11 0 0-16,11 0 0 5,0 0-2 3,0 0-7-2,0 0-22 2,0 0-59 0,0 0-73 1,-14 0-189-3,0 0-573-5</inkml:trace>
    </iact:actionData>
  </iact:action>
  <iact:action type="add" startTime="139687">
    <iact:property name="dataType"/>
    <iact:actionData xml:id="d62">
      <inkml:trace xmlns:inkml="http://www.w3.org/2003/InkML" xml:id="stk62" contextRef="#ctx0" brushRef="#br0">6362 5176 573 0,'0'0'263'8,"0"0"-168"0,0 0 7-1,0 0 45 0,0 0-47 2,7 0-42-2,-7 0 13-1,0-2 44 2,0-3-26 0,0 0 17 0,0-1-17-2,0 2-1 2,0-1-10 0,0 2-31 0,0 3-1-2,0-3 7 4,0 3-1-4,0 0-17 3,0-2 11-2,0 0 0-1,0-3-21 2,-17-3-15 0,10 0 8 0,-7-2-8-2,7 3-2 3,-17-4-7-2,10 2 8 3,0 1 13-6,-10 1 2 4,3 2-6 0,-10-1-4 1,10 5-12-4,-17-3 4 3,7 3-5 0,-14 1 0 0,11 0-1-1,-5 0 1 0,-6 0 0 2,0 0 6-2,0 0-7-1,7 0 1 2,-7 0-1 1,7 0 1-2,-3 5-1-1,3-4 1 3,0 5-1 1,0-1 1 0,0-3 1-8,3 3-1 13,-3 0 4-14,7 1-5 14,3-1 0-14,-10 1-1 15,7 5 1-16,3-1-6 16,-3 3 5-15,0-3 1 15,3 0 0-15,-3-1 1 16,10 2 0-17,-3-4-1 0,3 4 0 16,4-4 0-16,-4 3-1 17,7 0-8-17,-10 5 3 16,4 0-2-15,-5 8 7 0,5 2-5 14,-12 1-6-14,12-2 2 14,-5 2 8-14,12-3 1 15,-12-4 0-15,11 4-1 15,1-2-4-15,-5-2 0 15,5 4 5-16,6-2 0 16,-7-2-11-16,7 2 3 0,-4-2-1 17,5 4 2-17,-1-2 2 17,7-2-2-16,0 2 6 15,0-4-5-16,0-1-4 17,0 2 4-17,0-4-3 0,0 7 8 16,0-4 2-16,7 4-1 16,10 1 0-15,-10-4 1 15,7 2-1-16,-7-3 0 17,6 1 1-17,5-1 0 16,-5 1-1-15,12 2-1-1,-5-2 1 16,1-1-1-16,3 1 1 16,-3-1 0-15,3 2 0 15,8-1 1-15,-12-1 0 15,11-3 0-15,-10 2 0-1,3 0 0 16,4-4 1-16,-4 3-1 16,4 0 2-15,3 0-1 15,-3 0-1-15,10 0 6 15,-7 3-6-16,0-1 0 2,-3 1 0 12,3-1 0-13,-3 1 2 15,3-1-1-15,-10-1-1 15,3 0 0-16,7-5 0 16,-3 0 8-15,3 1-6 15,-3-1-1-15,10-1 5-1,-7 0 0 16,7-1-6-16,-4 4 1 17,4 0 5-17,0 0-5 16,1 1 0-14,-12 2 0-1,11-4 1 13,-7 4-1-13,8-6 0 15,-12-1-1-16,4 1 7 16,7-2-5-15,-17-3-1 15,10 0 1-16,-3 0-1 17,3-2 0-17,0 1 1 17,-3 0 4-17,3-2-6 0,-10 1 0 17,10-1-1-17,-3 1 2 17,3-3-1-17,0 2 0 16,-3 0 0-16,10-2 1 16,0 3 0-14,7-1 0-2,-7 2-1 16,7-3 1-16,-11 4-1 16,11 0 0-16,-7-2 1 16,1 2-1-16,-1-5 1 17,-4 3-1-17,-3-3 0 16,7 0 1-15,0 0 0-1,-3 0 0 16,3 0 0-15,0 0-1 15,0 0 0-16,-3 0 0 16,-4 0 1-15,7 0 0 15,-17 0-1-14,10 0 0-2,-10-3 1 16,3-2 0-15,-3 0 0 14,-4-3 5-15,4 1-5 17,-7 0 0-17,10-1 0 16,-10 0-1-16,10 1 1 17,-3-1 1-17,3 1-2 0,-10 1 1 16,6-1 0-15,-2 2-1 15,-4-2 0-16,-1 2 0 17,5-3 0-17,-4 0 0 18,6 1 1-18,-2-1-1 0,2 4 0 16,5-4-1-15,-12 0 1 14,8 1 0-15,-3-1 1 17,2 1-1-17,-2-1 0 16,2-2 0-15,-6 3 1 15,3-3-1-16,-3 2 1 16,0-2-1-15,3 0 0-1,-3 3 0 16,-7 1-1-15,0-2-6 15,7 0 7-16,-4-2-1 18,-3 1 1-18,7 1-6 0,-7-3 0 16,10 3 5-16,-10-3-1 16,7 0-7-16,-7 5 9 17,10-5 0-17,-10 4-1 16,0-1 0-15,0 3-6 15,0-3-2-15,0 3 8-1,0 0 1 16,3 1-1-16,-10-2 0 16,7 4-1-15,-7-4 1 15,7-1 1-16,0 2-1 17,0 0 1-15,0 0-2-2,3 3 1 15,-3-3-1-14,0-1 2 14,0 1-1-15,0 0 0 6,0 3 1 4,0-5-1-4,3 2 1 5,-3-1-2 6,0 1 2-15,-7-2-1-2,7 2 0 16,7-3 1-16,-4-2 0 16,-3 0 0-16,0-1-1 16,-7 0 1-15,7-2-1 16,-7 3-1-17,7-1-4 0,-7 2 5 16,0-1-5-16,0 0 4 16,0-1 1-15,0-1-7 15,0 0 7-15,0-2-10 15,0 0 10-16,0-2 0 16,0 4-5-14,0-4 5-2,-7 4 0 15,0-3 0-15,7 2 0 16,-14-4-2-15,4 2 2 15,-4 0-1-15,7-1 1 15,-7 3-5-16,-3-1 5 17,3-1-1-17,0 2 1 0,-3 3-5 16,3-2 6-15,0 2-1 16,-3-3 0-16,3-1 0 14,-7 2 1-13,4-3-1-2,3 2 1 15,0-1 0-14,-10 0-1 14,10 1 1-14,0-1 1 15,-10 1-1-16,10 4 1 16,-10-1 0-15,3-1 0 15,7 1 6-15,-10 1 5 15,4-2-5-16,2 4-1 0,4-3 6 16,-6 2-4-15,2 0 0 15,4-2-2-16,1 2 2 17,-12-3 4-16,12-2 1-1,-12 3-7 16,11-2-5-16,1-1 10 16,-12-1-1-15,12 6-2 15,-8-3 3-16,4 1 1 16,3-1 2-15,-11 5-13 15,5-3 1-15,-1 2 4 0,-3-4 1 14,-7 3-6-15,3-1 8 17,4-1-7-17,-4 1-1 16,-3-2 0-15,0 1 1 15,3 2-1-16,-3 1 1 1,3 2-2 15,-10-3 1-16,0 1 0 16,0 1-1-15,10 1 1 15,-10 0-1-16,0 3 2 17,0 0-1-17,4-1 6 16,-5 1-7-15,1-1 1 15,0 3-1-16,0 0 1 1,4 0-1 15,-4 0 1-15,6 0-1 14,-6 0 1-14,11-2 0 15,-4-1 5-15,3-2-6 17,-3 2 1-17,0-2 0-1,3 3 0 15,-3-1 0-14,-7-2 0 13,10 3-1-13,-17 0-1 15,7 2 1-15,-7-4 1 15,0 3 1-16,7-2-1 16,3 0-1-15,-3 1 0-1,0 2-1 16,0 0-1-16,11 0 1 17,-5 0-1-17,1 0 1 16,-3 0 0-15,2 8 0 16,1-1 0-17,-3 3 0 0,-4 0-5 17,-7 3 6-17,-7 1 0 15,7 2 0-14,0 1 0 15,0-1 0-16,7-2 0 17,0 1 0-17,10-2-2 1,-3 3-51 14,-7 8-127-14,10-1-307 15,-3-6-616-15</inkml:trace>
    </iact:actionData>
  </iact:action>
  <iact:action type="add" startTime="153314">
    <iact:property name="dataType"/>
    <iact:actionData xml:id="d63">
      <inkml:trace xmlns:inkml="http://www.w3.org/2003/InkML" xml:id="stk63" contextRef="#ctx0" brushRef="#br0">16186 7586 584 0,'0'0'158'7,"0"0"-96"1,0 0 20 0,0 0 12-2,0 0-62 2,0 0-6 1,7 0 42-2,-7 0 35 3,0 0-14-6,0 3-13 4,0-1 20 0,0 3 10 0,0 5-12-2,7 1-13 3,-7 7-24-2,0 4-3 2,6 6 1-2,-6 4-8 0,7 13 17 4,0 6-11-7,11 12-11 5,-5 13-3-3,1 27 4 8,11 32 13-13,-5 32-5 14,5 14-7-14,-5 1-5 15,4-12-13-16,-10-3-9 17,7 4-3-16,-4 3 16 14,-10 5-6-15,0-2-6 2,-7 5-11 14,0 2 14-16,0-2-5 15,0 0-7-14,0-1 6 15,0 4-9-15,0 10 8 14,0-3 15-14,0-3-5 17,-7-11 0-17,0-12-6 0,7-12 4 12,0-11-21-12,0-21 7 15,0-22-8-16,0 13 0 17,0-20 1-16,7 3-1 15,0 33 0-15,-7 4 1-1,14 33 5 16,-4 18-5-16,-10-17 5 16,7-22 2-15,-7-8-2 14,0-4-5-15,0-15 5 17,0-22-5-17,0-21 8 16,0-7-9-15,0 13 2 15,0 11-2-15,-7 17 1-1,-3-6 0 16,3 3 5-16,0-3 6 17,7 4-4-17,0-4-2 16,0 2-5-16,0 3 0 18,7-6 0-18,10 1-1 0,4-5 0 16,0-6 1-15,3-3 1 15,-3-5-2-16,3-7 6 15,-10 2 0-14,3 1-5 16,-10 3 1-15,0 5-1-2,-7 14-1 15,0 6-14-14,0 2-1 14,0 5-6-14,-7-8-8 15,7-14-31-16,-7-18 39 16,7-20-12-16,0-16-53 18,7-16-134-17,7-11-177-1,0-12-483 0</inkml:trace>
    </iact:actionData>
  </iact:action>
  <iact:action type="add" startTime="155021">
    <iact:property name="dataType"/>
    <iact:actionData xml:id="d64">
      <inkml:trace xmlns:inkml="http://www.w3.org/2003/InkML" xml:id="stk64" contextRef="#ctx0" brushRef="#br0">15864 16332 1106 0,'0'0'205'5,"0"0"-64"3,0 0 83 1,0 0-41-3,0 0-12 6,0 0 7-10,-24-52-57 6,24 48-35 0,0 4-17-2,17-1-19 3,4 1-16-1,24 0 2 0,14 0 39-2,31 0-1 2,13 0-25-1,39 15-13 1,38 2-4-1,52 8-1 0,21 3-9 2,16 0 14 7,1-6 9-15,11-4-19 14,27-3-16-14,34-7 9 15,25-1-7-15,27 0 0 15,25-7-1-16,3 0 4 17,21 5 0-17,10-5-3 0,11 5 4 16,-4 0-1-15,4 8 3 15,-7-6-10-16,-18 9-8 16,-6 6 8-15,-8 1 1 16,-30 5 7-17,-15 5-15 0,-13 7 0 16,-17 3 0-16,-22 2 8 39,-16 0-8-38,-28-10-1-1,-39-2-32 0,-27-10-18 0,-31-12-66 3,-38-11-127 6,-45 0-235-1,-21 0-656-7</inkml:trace>
    </iact:actionData>
  </iact:action>
  <iact:action type="add" startTime="158104">
    <iact:property name="dataType"/>
    <iact:actionData xml:id="d65">
      <inkml:trace xmlns:inkml="http://www.w3.org/2003/InkML" xml:id="stk65" contextRef="#ctx0" brushRef="#br0">15729 11445 1018 0,'0'0'371'8,"0"0"-171"0,0 0 35-1,0 0-60-1,0 0-95 4,0 0-61-4,-7 0-19 4,7 2-7-4,0 10 7 0,0 5 17 2,0 6 22 0,0 5-7 0,14 0-1-2,3-3-19 3,4-7-12-2,10-3 0 2,-3-10-1-3,3-3 0 1,7-2 0 2,-10-2-47-2,10-18 17 0,-38 20 18 1,59-53 5-1,-42 23-20 2,-3 0-23-2,-7-3 14 0,-7 0 1 2,0 3-33-3,0 3 16 0,0-2-11 2,-7 10 21 1,0 3 22 1,0 6 10 6,7 10 11-15,-7 0-10 16,-3 0-29-17,3 15 2 0,7 15 37 16,-7 10 16-15,7 9 35 15,0 9 15-16,-7 10 0 16,0 2-8-16,0 8-9 18,-10 0-13-18,-4-2-18 0,-3-4-9 15,3-4 4-14,-3-6-12 15,3-10-1-15,-3-7-1 15,3-7-86-15,0-8-154 14,-3-10-375-14,3-12-285-1</inkml:trace>
    </iact:actionData>
  </iact:action>
  <iact:action type="add" startTime="158818">
    <iact:property name="dataType"/>
    <iact:actionData xml:id="d66">
      <inkml:trace xmlns:inkml="http://www.w3.org/2003/InkML" xml:id="stk66" contextRef="#ctx0" brushRef="#br0">16251 11933 317 0,'0'0'195'8,"0"0"-130"-1,0 0 7-1,0 0-27 4,0 0-45-4,0 0-84 2,0 0-88-2,7-11-236-5</inkml:trace>
    </iact:actionData>
  </iact:action>
  <iact:action type="add" startTime="159089">
    <iact:property name="dataType"/>
    <iact:actionData xml:id="d67">
      <inkml:trace xmlns:inkml="http://www.w3.org/2003/InkML" xml:id="stk67" contextRef="#ctx0" brushRef="#br0">16251 11933 755 0,'21'-46'322'8,"-21"57"-244"-2,0 1 78 2,0 3-9-2,-7 3-74 4,7 2-28-3,0-3 35 7,-7 1 7-13,7-3-17 15,0-5 11-16,0-4-40 17,0-1-37-17,0-5-4 3,7 0-22 5,11 0-32 0,2-16-28 0,5-9-21-1,9-20-114 9,-3 5-325-15,-10 1-357-1</inkml:trace>
    </iact:actionData>
  </iact:action>
  <iact:action type="add" startTime="159337">
    <iact:property name="dataType"/>
    <iact:actionData xml:id="d68">
      <inkml:trace xmlns:inkml="http://www.w3.org/2003/InkML" xml:id="stk68" contextRef="#ctx0" brushRef="#br0">16317 11625 1227 0,'0'0'267'6,"0"0"-267"2,0 0-264 0,0 0-356-8</inkml:trace>
    </iact:actionData>
  </iact:action>
  <iact:action type="add" startTime="172392">
    <iact:property name="dataType"/>
    <iact:actionData xml:id="d69">
      <inkml:trace xmlns:inkml="http://www.w3.org/2003/InkML" xml:id="stk69" contextRef="#ctx0" brushRef="#br0">6937 12255 1028 0,'0'0'318'7,"0"0"-180"3,0 0-16-5,0 0-37 3,0 0-49-1,0 0-14 1,0 0 31 2,0 0 55-6,0 0 12 5,0 0-7-1,0 0-8 0,0 0-43-2,0-10-10 1,0-2-15 1,-11-11-6 0,4-2-23-1,0-11-2 1,0-6-5-1,0-7 7 1,7-6-7 0,0-5-1 1,0-3 0 1,0-5 0 7,0-6 2-16,0 0-2-1,0-7-1 16,0-3-17-15,0-1 0 14,0 2-1-15,7 5 1 17,14 4 2-17,3 10 6 16,-10 3 1-16,17 13-6 17,-3 8 6-17,3 12-6 0,0 8 2 16,4 7-2-15,3 6-3 16,-7 7-2-16,-3 0-22 14,3 0 14-14,-17 5 16 16,-4 10 2-17,-3 2 0 0,-7 6-15 17,-7 5 0-17,-24 10 25 15,-21 4 45-14,-7 12 0 15,-10-1-20-16,10 2 7 17,-6-7-2-17,20-8-21 16,20-10-9-16,12-9-41 0,13-7-77 17,0-6-31-17,27-2 12 18,11-6 15-18,7 0 53 15,7 0 69-15,0 0 0 17,-7 0 12-16,0 0-11-1,-7 0 7 16,-17 0-8-16,-4 8 0 16,-17 11 0-15,0 0 31 15,0 10 15-16,-17 0 13 17,-4 7-21-17,-10 2-26 16,3 2-12-14,-3 3-31-2,10-6-93 15,-3 3-84-15,10-8-284 17,7-15-148-17</inkml:trace>
    </iact:actionData>
  </iact:action>
  <iact:action type="add" startTime="173129">
    <iact:property name="dataType"/>
    <iact:actionData xml:id="d70">
      <inkml:trace xmlns:inkml="http://www.w3.org/2003/InkML" xml:id="stk70" contextRef="#ctx0" brushRef="#br0">7563 11819 212 0,'0'0'1197'6,"0"0"-947"3,0 0-32-4,0 0-135 5,0 0-83-4,0 0-29 5,0 0-87-8,-45 28 54 5,59-12 28 0,0-2 11 0,17-1 1-1,0-5-39 0,3-3-82 2,-9-5 8-2,2 0-4-1,-9 0 62 2,-11-13 77 0,-7-4 6 0,0-4-6-2,-7-3-24 2,-18-3-8 0,-13 0 0 0,4-10-85-2,-4 6-136 4,7 6-79-10</inkml:trace>
    </iact:actionData>
  </iact:action>
  <iact:action type="add" startTime="173530">
    <iact:property name="dataType"/>
    <iact:actionData xml:id="d71">
      <inkml:trace xmlns:inkml="http://www.w3.org/2003/InkML" xml:id="stk71" contextRef="#ctx0" brushRef="#br0">8293 11265 116 0,'0'0'1444'4,"0"0"-1158"8,0 0-188-11,0 0 19 7,-7 143-25 0,0-80-47 9,-3 9-27-17,-4 0-18 16,7 0-37-15,0 2-84 15,0-18-179-15,-3-18-521-1</inkml:trace>
    </iact:actionData>
  </iact:action>
  <iact:action type="add" startTime="173714">
    <iact:property name="dataType"/>
    <iact:actionData xml:id="d72">
      <inkml:trace xmlns:inkml="http://www.w3.org/2003/InkML" xml:id="stk72" contextRef="#ctx0" brushRef="#br0">8068 11557 1476 0,'0'0'346'9,"0"0"-294"-5,0 0-51 5,0 0 15-1,0 0-16 0,166-9-47-1,-107 6-48-1,14 3-86 4,-4 0-209-4,-10 0-131-5</inkml:trace>
    </iact:actionData>
  </iact:action>
  <iact:action type="add" startTime="173897">
    <iact:property name="dataType"/>
    <iact:actionData xml:id="d73">
      <inkml:trace xmlns:inkml="http://www.w3.org/2003/InkML" xml:id="stk73" contextRef="#ctx0" brushRef="#br0">9047 12174 836 0,'0'0'558'4,"0"0"-367"5,0 0-52-4,0 0 26 3,0 0-62 0,0 0-67 0,0 0-36-1,-10-127 0 0,3 43 6 1,0-11 6 1,0-6-12-3,0-6-2 2,7 4-13 1,0 10 15-2,28 8-10-2,17 6-59 4,0 12 19-1,0 7 5 1,14 7 26 7,-14 11 19-16,10 13-2 16,-13 9 4-15,-4 10 23 1,0 10-6 12,-7 0-10-12,-10 7 13 13,-15 21 11-15,1 5 13 16,-7 5 28-15,0 7 16 15,-27 5 10-15,-11 0-34 14,-14 2-34-14,7-7-17 15,0-9-15-15,14-9-14-1,-4-10 0 16,18-10-8-16,3-7-18 17,0 0-6-16,14 0-36 15,0 0 15-16,0-13-47 1,7 3 12 14,21 4 68-13,3 3 9 13,7 3 19-15,-7 0 6 17,-3 4-2-17,-4 11 1 16,-10 6-6-15,-7 2 7 15,0 0 0-15,-7 4 0 15,0 1-8-16,-7 4-81 0,-14 1-131 17,-3-5-341-16,10-11-343-1</inkml:trace>
    </iact:actionData>
  </iact:action>
  <iact:action type="add" startTime="174445">
    <iact:property name="dataType"/>
    <iact:actionData xml:id="d74">
      <inkml:trace xmlns:inkml="http://www.w3.org/2003/InkML" xml:id="stk74" contextRef="#ctx0" brushRef="#br0">9815 11578 1573 0,'0'0'405'6,"0"0"-266"1,0 0-71-1,0 0-19 2,0 0-33-1,0 0-16 2,0 0-71-3,59 131-164 2,-52-117-501-8</inkml:trace>
    </iact:actionData>
  </iact:action>
  <iact:action type="add" startTime="174795">
    <iact:property name="dataType"/>
    <iact:actionData xml:id="d75">
      <inkml:trace xmlns:inkml="http://www.w3.org/2003/InkML" xml:id="stk75" contextRef="#ctx0" brushRef="#br0">10708 11430 1322 0,'0'0'562'8,"0"0"-382"1,0 0-40-3,0 0-45 3,0 0-55-4,0 0-25 2,-131 170-8 2,86-112 6 7,0 0-13-16,7 0 0 17,-7-10-41-17,14-7-70 16,3-19-92-15,11-9-180 16,3-13-418-16</inkml:trace>
    </iact:actionData>
  </iact:action>
  <iact:action type="add" startTime="175012">
    <iact:property name="dataType"/>
    <iact:actionData xml:id="d76">
      <inkml:trace xmlns:inkml="http://www.w3.org/2003/InkML" xml:id="stk76" contextRef="#ctx0" brushRef="#br0">10300 11468 355 0,'0'0'1278'8,"0"0"-972"-1,0 0-189 2,0 0-69-2,0 0 10-1,0 0 59 10,0 0 4-15,124 120 1 5,-85-80-42 1,-8 1-40 1,-4-4-40 1,-2-5-13-4,-5-3-139 4,-2-9-196-2,-18-12-751-6</inkml:trace>
    </iact:actionData>
  </iact:action>
  <iact:action type="add" startTime="188463">
    <iact:property name="dataType"/>
    <iact:actionData xml:id="d77">
      <inkml:trace xmlns:inkml="http://www.w3.org/2003/InkML" xml:id="stk77" contextRef="#ctx0" brushRef="#br0">23113 16405 42 0,'0'0'163'6,"0"0"-52"2,0 0-11-1,0 0-2 2,0 0-26-3,0-57-13 1,7 43-8 1,-7 5 16 0,0-1 40-1,0-1-13 1,10 4-3 0,-10 2-1-1,0-1-8 0,0 6-11 1,0-1 3 1,0 1-3-2,0 0-12-2,0 0 2 3,0 0 10 1,0 0 25-1,0 0 20-2,0 1-11 2,0 17-39 0,0 15 3 1,7 15 92-5,0 15-56 4,0 10-25 1,0-5-25 2,10 5-23-7,-10-13-21 11,0-9-11-15,7-16-51 16,-14-35-194-15,0 0-383 15,0-35-755-16</inkml:trace>
    </iact:actionData>
  </iact:action>
  <iact:action type="add" startTime="190789">
    <iact:property name="dataType"/>
    <iact:actionData xml:id="d78">
      <inkml:trace xmlns:inkml="http://www.w3.org/2003/InkML" xml:id="stk78" contextRef="#ctx0" brushRef="#br0">23092 16343 208 0,'0'0'193'7,"0"0"-142"2,0 0 34-2,0 0 27-1,0 0-35 2,0 0-22 0,0 0 43 1,0-11 54-4,0 11 14 3,0 0 8 2,0 0-6-4,0 0-2 1,0 0-37 1,0 0-53 0,0 0-33 0,0 0-33-1,0 11-3 0,0 8 45 2,0 12 31-3,0 4-34 0,0 7 17 3,0-2-29-1,7 1-18 0,0-3-4 0,0-10-8 1,10-13 2 8,-10-2-9-15,0-13-1-2,0 0-14 15,0-10 15-14,10-26 9 14,-3-20-9-14,0-9-35 15,0-6-39-15,-4 7 21 15,-3 2 44-16,-7 17-26 17,0 16 9-17,0 11 20 17,7 9 5-16,-7 9-6-1,0 0-12 15,7 11-25-15,0 21 44 17,0 4 39-17,10 15 41 16,-10 4-5-16,0 5-10 18,0-7-19-18,0-3-15 0,-7-6-10 16,10-17-14-16,-10-4-5 16,0-16 6-15,0-7 9 15,0 0 6-16,0 0 4 3,0-19-15 6,0-14-12-3,0-1-15 9,0-6 0-14,0 2-7 15,0 10 10-16,-10 11 6 17,10 2 5-17,0 10 1 16,0 5-11-15,0 0-23 15,-7 25-37-15,7 15 54-1,-7 11 17 16,7 5 40-16,-7-6-13 16,0-5-10-15,7-10 1 15,0-12-9-15,0-8-1 15,0-15-6-16,0 0 19 16,0 0 3-15,-7-27-24-1,7-19-24 16,-10-4-4-16,3-1-2 17,0-5 2-17,0 11 15 16,-7 10 13-15,14 15 0 16,-10 7 1-17,10 13 2 0,0 0-3 16,0 0-17-16,0 10-10 6,0 16 27 5,0 6 10 5,0 6 23-15,0 2 4 15,0-10-22-16,0 2-3 1,10-10-1 15,-3-4-5-16,0-9-5 16,-7-6-1-15,7-3-10 16,0-5 4-17,0-25 6 15,3-10 0-14,-3-4-5 15,0-1-13-15,-7 3 12-1,0 11 5 16,0 13-1-16,0 9 2 17,0 9-2-17,0 0-19 5,0 23-11 3,0 14 32 0,0 13 35 4,0 8 11 6,7 3-7-18,-7-8-11 0,0-6-12 15,0-7-7-14,0-17-8 15,0-10-1-15,7-13-42 15,-7-18-200-16,0-17-449 0</inkml:trace>
    </iact:actionData>
  </iact:action>
  <iact:action type="add" startTime="196879">
    <iact:property name="dataType"/>
    <iact:actionData xml:id="d79">
      <inkml:trace xmlns:inkml="http://www.w3.org/2003/InkML" xml:id="stk79" contextRef="#ctx0" brushRef="#br0">16206 10610 709 0,'0'0'408'7,"0"0"-170"0,0 0-41 1,0 0-86 1,0 0-74-3,0 0 56 0,0 0 105 3,84 0-41-2,-39 6-19 2,13-1-53-3,1-2-35 1,10-1-30 2,4-2-20-2,31 0-98 0,-7 3-211 3,-21-3-403-10</inkml:trace>
    </iact:actionData>
  </iact:action>
  <iact:action type="add" startTime="200437">
    <iact:property name="dataType"/>
    <iact:actionData xml:id="d80">
      <inkml:trace xmlns:inkml="http://www.w3.org/2003/InkML" xml:id="stk80" contextRef="#ctx0" brushRef="#br0">23099 10483 504 0,'0'0'381'7,"0"0"-78"2,0 0-7-2,0 0-47 0,0 0-68 2,0 0-37-3,0 0 11 0,0 0-40 3,-7 0-62-1,-7 0-10 0,-3-2-16-1,3-4-15 0,-10 1-3 1,10-5 1 1,0-1-2-5,-3 1-8 5,10 1-1-1,7-1-12-1,0-1-11-1,0 1-28 3,0 2-6-2,7 1-14 1,17-1 30 0,-3 6 14-2,17 2-9 4,-7 0 3-3,-10 0-1 2,10 2 10-5,-17 13 12 4,10 3 4 0,-17-1 2 0,-7 5-4-2,0-3 11 2,0-2 0 1,-7 4 9-1,-10-5 0-3,-11-4 3 3,4-7 0 1,-4-3-1-1,4-2 1-2,3 0 0 1,-10-5-4 2,24-13-8-2,0-5-14 0,1-1-45 3,6-2-16-5,0 3-10 6,6 6 33-7,8 2 33 3,0 7 17 2,-4 7-7-2,4 1-10 0,-7 0 0 0,0 0 3 3,0 0 6-3,-7 9 10-2,0 4 16 4,0 1 51-2,-7 4 11 2,-7 1-25-4,-10-2-27 3,10-4-10 1,0-7-16 0,-3-1-105-3,10-5-421-6</inkml:trace>
    </iact:actionData>
  </iact:action>
  <iact:action type="add" startTime="211267">
    <iact:property name="dataType"/>
    <iact:actionData xml:id="d81">
      <inkml:trace xmlns:inkml="http://www.w3.org/2003/InkML" xml:id="stk81" contextRef="#ctx0" brushRef="#br0">23113 9072 22 0,'0'0'160'10,"0"0"-110"-5,0 0-6 5,0 0-4-6,0 0-11 4,0 0-19 0,0 0 7 0,0 0 17-1,0 0 6 1,0 0-5 0,0 0-5 0,0 0-4-3,0 0-12 3,0 0-2 0,0 0-11 1,0 0-1-4,0 0 1 4,0 0-1-2,0 0 1 1,0 0 28-1,0 0 22 2,0 0 11-2,0 0 8 2,0 0-2-4,0 0 20 2,0 0-11 1,0 0-21 0,0 0-27-1,0 0-17 1,0 0-2 0,0 0-9 0,0 0-1-3,0 5 1 4,0 3 30-2,0 2 1 2,0 0 5-4,0-1 14 3,0 2-18 0,7 1-10 1,-7 1-4-3,0-3 6 4,10 2-6-5,-10-2-9 5,0 3 4-5,0 2 5 3,0-2 0 0,0 3-6-1,7-5-4 0,-7 5-3 1,7 2 5 0,0-6-9-1,0 4 4 1,0-2-5 2,3-1 0 6,-10 2 1-15,7-3 0 15,0 2-1-14,0-5 0-2,0 1 0 15,-7 0 5-14,7-2 4 14,-7 0-4-14,7 0-4 7,3-2-1 0,-10 5 0 9,7-4 1-15,0 3-1-1,-7-3 0 14,7 4-1-15,0-4 1 15,0 2-1-14,-7-4 0 15,10 1 1-15,-3 5 1 15,0 0 4-16,0-3-5 16,0 3 6-15,0 0-6 0,3-1 5 15,4-1-5-16,-7 1 9 16,0 1 8-16,7-1 8 17,-4 2 6-17,-3-1-12 16,7-2 1-15,-7-1-8 15,10 2-4-16,-10 0 4 0,7 0-6 17,-7 0 2-17,7 0-8 16,-4 0 0-15,-3-2 0 15,0-1 7-16,7 1-6 17,-7 0 11-16,3-1 12-1,-3-1-9 17,0 0 0-16,0 2-3 13,0 0-7-14,0-1 3 16,0 0-3-14,10 2-6 13,-10-2 6-15,0 0-5 2,7 2 6 13,-4-4-6-14,4 2 1 14,-7 0 7-14,6 1 2 15,5 0 0-16,-4-2-10 17,-7 4 11-17,6-2-12 16,5 2 9-15,-11-2-8 0,6 0 6 15,5-1-6-16,-11 1 1 16,7-3 5-16,-8 3-6 17,8-1 0-17,-3 0 0 16,-4 1 0-15,6 2 0 15,-6-2 0-16,11 1-1 2,-11-1 2 13,6 3-1-14,-6-4-1 14,7 3 1-14,-3 0 0 15,2-2-1-16,-6-1 0 17,0 0 1-16,0 1-1-1,4 0 1 16,-5-1-1-16,1 1 0 16,-7-1 0-16,7 1 0 16,-7 0 0-15,7 1 1 3,0 0 0 8,4 0-1 5,-11 5 0-17,6-2 1 17,1 0-1-17,0 0 1 0,0 2-1 16,-7-2 1-15,7 1-1 15,0-2 1-16,-7 3-1 17,10 1 2-16,-3-3-1-1,-7 4 0 17,7-4-1-17,0 0 1 15,-7 4-1-14,7-4 1 15,-7 4-1-16,7-4 0 17,-7-2 0-16,0 0 1-1,10-2-1 16,-10-1 1-15,0 0-1 14,0 3 0-15,0-2 0 17,0 2 1-17,0-1 0 4,0-2 1 8,0 0-1-9,0 1 0 7,0 1 0-5,0 1 0 3,0 3 1 0,0 1-1 1,-10-2 1-2,3-2-1 10,7 0 0-17,-14 3 0 17,14-4 1-17,-7 2-1 16,0-1 1-14,-3-3-2-2,3 3 1 15,0-2 0-15,0 2 0 17,0-3 0-17,0 1 0 16,1 0 1-15,-5-1-2 16,-3 1 0-17,7 0 1 17,0 1-1-16,-10-1 0-1,3-1 0 15,7 1 0-15,-6-1 0 16,-5 1 0-15,11 0-1 15,-7-4-2-14,8 5-3-2,-1-3 6 15,-11 2-1-14,11 0-5 14,0-1 5-14,1 4 1 15,-1-4-2-16,-11 3 1 17,11-3 1-17,1 3-1 16,-1-2 0-16,0-3 1 17,0 3 0-17,7-2 0 0,-11 1 0 16,4-1-1-15,1 2 1 6,-1 0-1 2,0 3 1-5,7-2 0 5,-18-1 0-3,18 2 0 10,-13-2 0-16,13 1 0 15,-7-1 0-14,0 0 0 15,0 2 0-15,0 0 1 15,-4 0-1-16,11 0-1 2,-6 0 1 12,-1 0 0 3,0 0 0-16,0 0 0-1,0 0-2 16,-3 1 2-16,3 1 0 16,0 0 0-15,0 4-1 15,7-4 1-14,-7 0 0-2,0-1 0 15,-3 1 0-14,3 4-1 15,0-1 1-16,0-1 0 16,0 2 0-15,0 2 0 15,0-1 0-16,-10-1 0 17,10 1 0-17,0-2 0 16,0 0 0-16,0 0 0 1,-3 0 0 15,3 0 0-16,0 1 0 17,7 2 0-16,-14-6 0 15,14 2-1-16,-7 0 2 16,0 0-2-15,-3 1 1-1,3 1 0 16,0 2 0-16,0-1 0 17,0 1 0-17,-10-1 0 16,17 1 0-15,-7-3 0 15,0 3-1-16,7-1 0 16,-7 1 0-15,0-3 1-1,7 3 0 16,-7 0 0-16,0-1-1 17,7-2 1-17,-10 3 0 16,3 0-1-15,7-1 0 15,-7 2 1-15,7 3 0-1,-7 0-1 16,7 1 0-16,0-1 0 16,-7 1 0-15,7 2 1 16,0 0-1-17,0 5 0 16,0 5 1-15,0 9-1-1,0 3-1 16,7-1 1-16,0-4 1 16,0-9-1-15,0-3 1 15,3-7-1-16,-10-3 1 17,7-2-9-17,0-1-29 17,-7 1-69-16,0-6-87-1,0-3-400 0</inkml:trace>
    </iact:actionData>
  </iact:action>
  <iact:action type="add" startTime="219105">
    <iact:property name="dataType"/>
    <iact:actionData xml:id="d82">
      <inkml:trace xmlns:inkml="http://www.w3.org/2003/InkML" xml:id="stk82" contextRef="#ctx0" brushRef="#br0">23009 9334 1370 0,'0'0'327'7,"0"0"-226"2,0 0 48-2,0 0-51 0,0 0-98 1,0 0-48 0,-14 25-34 1,14-7-40-5,0 14-92 4,0-3-120 1,0-1-359-9</inkml:trace>
    </iact:actionData>
  </iact:action>
  <iact:action type="add" startTime="219311">
    <iact:property name="dataType"/>
    <iact:actionData xml:id="d83">
      <inkml:trace xmlns:inkml="http://www.w3.org/2003/InkML" xml:id="stk83" contextRef="#ctx0" brushRef="#br0">22937 9994 998 0,'0'0'545'3,"0"0"-444"5,0 0-101 1,0 0-5-2,0 0-274 2,0 0-354-4,0 0-94-4</inkml:trace>
    </iact:actionData>
  </iact:action>
  <iact:action type="add" startTime="219491">
    <iact:property name="dataType"/>
    <iact:actionData xml:id="d84">
      <inkml:trace xmlns:inkml="http://www.w3.org/2003/InkML" xml:id="stk84" contextRef="#ctx0" brushRef="#br0">22912 10692 599 0,'0'0'299'5,"0"0"-299"2,0 0-17 1,0 0-11 1,0 0-200-9</inkml:trace>
    </iact:actionData>
  </iact:action>
  <iact:action type="add" startTime="219655">
    <iact:property name="dataType"/>
    <iact:actionData xml:id="d85">
      <inkml:trace xmlns:inkml="http://www.w3.org/2003/InkML" xml:id="stk85" contextRef="#ctx0" brushRef="#br0">22978 11449 1213 0,'0'0'324'5,"0"0"-254"4,0 0-54-1,0 0-16-3,0 0-218 5,0 0-278-3,-28 136-272-6</inkml:trace>
    </iact:actionData>
  </iact:action>
  <iact:action type="add" startTime="219821">
    <iact:property name="dataType"/>
    <iact:actionData xml:id="d86">
      <inkml:trace xmlns:inkml="http://www.w3.org/2003/InkML" xml:id="stk86" contextRef="#ctx0" brushRef="#br0">22937 12197 142 0,'0'0'1027'6,"0"0"-822"1,0 0-138 1,0 0 14-2,0 0-81 2,0 0-93 0,0 0-285-2,7-58-627-5</inkml:trace>
    </iact:actionData>
  </iact:action>
  <iact:action type="add" startTime="219995">
    <iact:property name="dataType"/>
    <iact:actionData xml:id="d87">
      <inkml:trace xmlns:inkml="http://www.w3.org/2003/InkML" xml:id="stk87" contextRef="#ctx0" brushRef="#br0">22971 11755 1341 0,'0'0'274'5,"0"0"-151"6,0 0-36 4,0 0-87-14,0 0-92 0,0-132-220 8,18 109-336-2</inkml:trace>
    </iact:actionData>
  </iact:action>
  <iact:action type="add" startTime="220150">
    <iact:property name="dataType"/>
    <iact:actionData xml:id="d88">
      <inkml:trace xmlns:inkml="http://www.w3.org/2003/InkML" xml:id="stk88" contextRef="#ctx0" brushRef="#br0">23047 11363 712 0,'0'0'625'6,"0"0"-435"2,0 0-37-2,0 0-92 2,0 0-61 0,0 0-86 0,0 0-196-2,7-122-84 4,0 104-195-10</inkml:trace>
    </iact:actionData>
  </iact:action>
  <iact:action type="add" startTime="220318">
    <iact:property name="dataType"/>
    <iact:actionData xml:id="d89">
      <inkml:trace xmlns:inkml="http://www.w3.org/2003/InkML" xml:id="stk89" contextRef="#ctx0" brushRef="#br0">23047 10881 523 0,'0'0'905'9,"0"0"-671"-7,0 0-3 5,0 0-128 1,0 0-103 0,0 0-6 0,0 0-226-2,0-100-98 5,14 86-294-10</inkml:trace>
    </iact:actionData>
  </iact:action>
  <iact:action type="add" startTime="220480">
    <iact:property name="dataType"/>
    <iact:actionData xml:id="d90">
      <inkml:trace xmlns:inkml="http://www.w3.org/2003/InkML" xml:id="stk90" contextRef="#ctx0" brushRef="#br0">23113 10528 1239 0,'0'0'345'6,"0"0"-125"2,0 0-53 0,0 0-76 0,0 0-91-2,0 0-31 4,0 0-161-4,-14-63-163 0,21 47-362-5</inkml:trace>
    </iact:actionData>
  </iact:action>
  <iact:action type="add" startTime="220683">
    <iact:property name="dataType"/>
    <iact:actionData xml:id="d91">
      <inkml:trace xmlns:inkml="http://www.w3.org/2003/InkML" xml:id="stk91" contextRef="#ctx0" brushRef="#br0">23165 9604 544 0,'0'0'799'5,"0"0"-787"3,0 0-12 1,0 0-74-1,0 0-199-2,0 0-409-6</inkml:trace>
    </iact:actionData>
  </iact:action>
  <iact:action type="add" startTime="221185">
    <iact:property name="dataType"/>
    <iact:actionData xml:id="d92">
      <inkml:trace xmlns:inkml="http://www.w3.org/2003/InkML" xml:id="stk92" contextRef="#ctx0" brushRef="#br0">23203 9772 510 0,'0'0'1303'8,"0"0"-989"-1,0 0-92-1,0 0-61 2,0 0-95 0,0 0-66 1,0 0-112-2,7 0-111-1,-7 18-137 3,0 4-228-2,0 2-225-6</inkml:trace>
    </iact:actionData>
  </iact:action>
  <iact:action type="add" startTime="221406">
    <iact:property name="dataType"/>
    <iact:actionData xml:id="d93">
      <inkml:trace xmlns:inkml="http://www.w3.org/2003/InkML" xml:id="stk93" contextRef="#ctx0" brushRef="#br0">23227 10169 1846 0,'0'0'477'5,"0"0"-372"4,0 0-41-1,0 0-64-3,0 0-218 5,0 0-403-3,0 0-78-7</inkml:trace>
    </iact:actionData>
  </iact:action>
  <iact:action type="add" startTime="221711">
    <iact:property name="dataType"/>
    <iact:actionData xml:id="d94">
      <inkml:trace xmlns:inkml="http://www.w3.org/2003/InkML" xml:id="stk94" contextRef="#ctx0" brushRef="#br0">23165 11641 2031 0,'0'0'466'7,"0"0"-402"1,0 0-5-2,0 0-48 4,0 0-11-3,0 0-223 0,0 0-305-1,17 24 137 3,-3-11-466-8</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10-27T02:45:59.546"/>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Property name="color" value="#FF0000"/>
    </inkml:brush>
  </inkml:definitions>
  <iact:action type="add" startTime="34100">
    <iact:property name="dataType"/>
    <iact:actionData xml:id="d0">
      <inkml:trace xmlns:inkml="http://www.w3.org/2003/InkML" xml:id="stk0" contextRef="#ctx0" brushRef="#br0">21009 3474 2129 0,'0'0'393'5,"0"0"-280"3,0 0 15 2,0 0 36-4,0 0-87 1,0 0-77 1,-7-2-23-1,7 2-72 2,0 0-32-4,-7 0-76 4,-13 0-181-2,-5 0-387 3,-2 0-546-10</inkml:trace>
    </iact:actionData>
  </iact:action>
  <iact:action type="add" startTime="34931">
    <iact:property name="dataType"/>
    <iact:actionData xml:id="d1">
      <inkml:trace xmlns:inkml="http://www.w3.org/2003/InkML" xml:id="stk1" contextRef="#ctx0" brushRef="#br0">19103 4192 2092 0,'0'0'545'10,"0"0"-421"-4,0 0 32 4,0 0-18-6,0 0-89 4,0 0-49 1,0 0-52-2,-11 0-47-1,11 0-102 2,0 0-155 0,0 0-611-7</inkml:trace>
    </iact:actionData>
  </iact:action>
  <iact:action type="add" startTime="35675">
    <iact:property name="dataType"/>
    <iact:actionData xml:id="d2">
      <inkml:trace xmlns:inkml="http://www.w3.org/2003/InkML" xml:id="stk2" contextRef="#ctx0" brushRef="#br0">19459 5906 1733 0,'0'0'819'8,"0"0"-664"-1,0 0-31 0,0 0 31 3,0 0-74-4,0 0-81 0,0 0-33 2,0 0-84 0,0 0-84 0,0 0-144-2,0-6-536-5</inkml:trace>
    </iact:actionData>
  </iact:action>
  <iact:action type="add" startTime="36720">
    <iact:property name="dataType"/>
    <iact:actionData xml:id="d3">
      <inkml:trace xmlns:inkml="http://www.w3.org/2003/InkML" xml:id="stk3" contextRef="#ctx0" brushRef="#br0">17625 6256 2201 0,'0'0'590'7,"0"0"-414"-1,0 0 52 2,0 0-4 0,0 0-107 0,0 0-93-2,0 0-24 4,0-9-90-4,21 9-130 2,3 5-257-2,-3 4-354-5</inkml:trace>
    </iact:actionData>
  </iact:action>
  <iact:action type="add" startTime="38588">
    <iact:property name="dataType"/>
    <iact:actionData xml:id="d4">
      <inkml:trace xmlns:inkml="http://www.w3.org/2003/InkML" xml:id="stk4" contextRef="#ctx0" brushRef="#br0">16975 2060 1575 0,'0'0'476'7,"0"0"-420"1,0 0 62 0,0 0-23 0,-7 127-52-2,-7 24 71 3,-24 95 2-2,7 79-3 1,-7 59 17 2,10 56-22-4,4 19-21 10,-4 37-44-15,-10 15-13 14,0-8-14-14,-7-26-4 16,10-49-10-17,4-63-2 0,31-73-1 16,0-68 0-15,7-72-32 15,17-65-117-16,-3-57-139 16,-7-30-302-16,-7-9-766 0</inkml:trace>
    </iact:actionData>
  </iact:action>
  <iact:action type="add" startTime="39379">
    <iact:property name="dataType"/>
    <iact:actionData xml:id="d5">
      <inkml:trace xmlns:inkml="http://www.w3.org/2003/InkML" xml:id="stk5" contextRef="#ctx0" brushRef="#br0">15774 7007 872 0,'0'0'491'4,"0"0"-343"4,0 0 60 0,0 0 0 0,0 0-42-2,0 0-41 4,225-16 113-3,-11 9-55 0,153-3-25-1,118 8 8 2,96 2 9 0,83 0-28 0,8 5-62-1,30 2-23 2,4-7-44 6,-24 0-18-14,-56-15 0 15,-59-15-8-16,-100-3-53 17,-100 1-86-16,-135 6-148-1,-97 1-435 1</inkml:trace>
    </iact:actionData>
  </iact:action>
  <iact:action type="add" startTime="44385">
    <iact:property name="dataType"/>
    <iact:actionData xml:id="d6">
      <inkml:trace xmlns:inkml="http://www.w3.org/2003/InkML" xml:id="stk6" contextRef="#ctx0" brushRef="#br1">15161 7667 563 0,'0'0'127'6,"0"0"-89"3,0 0-37-2,0 0 8 1,0 0-3 1,0 0-6-3,0 0 8 1,32-94 10 1,-32 82 15-1,0 2-19 1,0-1-4 0,0 4 64-1,0 2 6-1,0 0 8 4,0 3-7-3,0-1 13 2,0 1-4-5,0 2-24 4,0-3-13 0,0 0 12 0,0 3 5-2,0 0-6 2,0 0-20 1,0 0-12-2,0 0-5 1,0 0 13-2,0 0 11 4,0 0 5-4,0 0-1 0,0-1 0 2,0-4 9 0,0-3 10 0,20-7 1-2,25-13 36 3,18-15-21-2,9-19-13 3,56-39-29-4,52-55 9 1,80-74-19 10,62-55 17-16,27-37 7 15,32-15-15-15,6 7 7 14,25-5-6-11,3 0-24-4,18-23-17 13,-8-7-6-12,-6 0-1 14,-11 0 6-13,-17 27-6 13,-20 24 0-14,-36 13-12 15,-34 36 3-15,-48 27 9 2,-66 57 0 10,-70 60-1-9,-40 46-48 10,-33 27-26-12,-5 5-47 11,-5 10-18-12,-10-4-60 14,-10 16-362-12,-14 4-1028-2</inkml:trace>
    </iact:actionData>
  </iact:action>
  <iact:action type="add" startTime="54486">
    <iact:property name="dataType"/>
    <iact:actionData xml:id="d7">
      <inkml:trace xmlns:inkml="http://www.w3.org/2003/InkML" xml:id="stk7" contextRef="#ctx0" brushRef="#br0">20054 2447 753 0,'0'0'325'4,"0"0"-141"3,0 0 41 3,0 0-72-3,0 0-60-2,0 0-39 3,-27 0-1 1,27 0 23-2,0 0-17 0,-7 0-23 1,7-6 12-1,-7-1-8 4,-4-1-12-7,11 1 0 4,-7-1-28-1,7 4-6 1,0-5-2-1,0 5-1 0,0-4-10 1,0 3-12 0,0 0 0-1,7 0 11 0,-7 2 12 3,0 3 8-4,0 0 8 0,0 0-8 2,0 0-1 0,0 0-19 1,0 0-6-4,0 3 4 3,0 2 22 0,0-2 0 1,0 2-75-3,0-5-113 1,0-11-176 2,0-13-555-9</inkml:trace>
    </iact:actionData>
  </iact:action>
  <iact:action type="add" startTime="55370">
    <iact:property name="dataType"/>
    <iact:actionData xml:id="d8">
      <inkml:trace xmlns:inkml="http://www.w3.org/2003/InkML" xml:id="stk8" contextRef="#ctx0" brushRef="#br0">18078 4240 861 0,'0'0'347'6,"0"0"-223"2,0 0 98-1,0 0-47 2,0 0-84-2,0 0-33 0,0 0-23 2,-38-13-2-3,38-2-33 0,0-3 0 2,0-1 0 0,0 1 6 0,0 3 4-2,0 2 4 3,0 5-12-2,0 6 7 3,0 2-9-5,0 0-13 2,0 0-13 1,0 0-8 0,0 10 3-2,11 14-43 2,10-2-144 0,-8-8-308-7</inkml:trace>
    </iact:actionData>
  </iact:action>
  <iact:action type="add" startTime="56616">
    <iact:property name="dataType"/>
    <iact:actionData xml:id="d9">
      <inkml:trace xmlns:inkml="http://www.w3.org/2003/InkML" xml:id="stk9" contextRef="#ctx0" brushRef="#br0">18722 2688 1558 0,'0'0'348'8,"0"0"-231"-3,0 0 86 3,0 0-86 0,0 0-117-2,0 0-139 2,0 0-136 1,111-23-282-9</inkml:trace>
    </iact:actionData>
  </iact:action>
  <iact:action type="add" startTime="76842">
    <iact:property name="dataType"/>
    <iact:actionData xml:id="d10">
      <inkml:trace xmlns:inkml="http://www.w3.org/2003/InkML" xml:id="stk10" contextRef="#ctx0" brushRef="#br2">20182 7629 1175 0,'0'0'501'4,"0"0"-310"6,0 0 32-4,0 0-40 2,0 0-105 9,0 0-48-17,-14 7-5 5,-10 9 6 4,-3 5-12-3,-18 6-13 1,0 8 5 3,0 0 1-3,-7 1-6-2,7 1-6 4,0-4 0-2,7 0-18 2,0-5-83-2,3-9-151-1,11-9-122 2,3-10-477-7</inkml:trace>
    </iact:actionData>
  </iact:action>
  <iact:action type="add" startTime="77084">
    <iact:property name="dataType"/>
    <iact:actionData xml:id="d11">
      <inkml:trace xmlns:inkml="http://www.w3.org/2003/InkML" xml:id="stk11" contextRef="#ctx0" brushRef="#br2">19757 7732 393 0,'0'0'1040'9,"0"0"-836"-7,0 0-156 6,0 0-16-1,0 0 69 1,0 0-53-1,135 129-26 1,-90-81-15 0,13 15-7 4,-13-13-114-8,-7-15-430 9</inkml:trace>
    </iact:actionData>
  </iact:action>
  <iact:action type="add" startTime="77997">
    <iact:property name="dataType"/>
    <iact:actionData xml:id="d12">
      <inkml:trace xmlns:inkml="http://www.w3.org/2003/InkML" xml:id="stk12" contextRef="#ctx0" brushRef="#br2">16065 3962 1094 0,'0'0'558'7,"0"0"-470"-1,0 0 5 3,0 0-25-1,0 0-54-1,0 0-13 0,0 0 6 0,31 49 15 3,-17-35 2-4,-1 1 14 1,5-2-12 1,-4-3-4-1,6-3-6 1,11-7 2-2,-6 0-11 2,2 0-5 0,-2-7 11 0,-5-13-6-2,-6 0 12 3,4-3-7-2,-12 0 1 3,-6 6-1-6,0-1 3 4,0 6-9 0,0 4 0 0,0 4 0-1,0 1-6 0,0 3-1 2,0 0-17-2,0 0-7-1,0 12-19 3,7 16 33-2,0 12 11 1,-7 10 9-1,0 8 16 1,0 5 24 0,0 5-3 0,0 0 22-1,0-5-30 2,-14-7-16 5,1-10-14-12,-12-11-1 11,-6-10-5-11,-10-10-2 14,-42-13-138-13,0-2-198-2,17 0-526-1</inkml:trace>
    </iact:actionData>
  </iact:action>
  <iact:action type="add" startTime="80721">
    <iact:property name="dataType"/>
    <iact:actionData xml:id="d13">
      <inkml:trace xmlns:inkml="http://www.w3.org/2003/InkML" xml:id="stk13" contextRef="#ctx0" brushRef="#br2">18826 2900 72 0,'0'0'83'7,"0"0"-11"1,0 0-19 0,0 0-13-2,0 0-21 3,0 0 1-2,0 0-11 3,0 0 4-6,0 0 1 6,0-2 2-4,0-1 3 4,0 3 7-4,0-2-4 0,0-1 1 2,0 0 19 0,0 1 12 0,0-1 7-2,0 1 10 3,0 2-9-1,0-3-7 1,0 3 1-5,0-2 16 9,0 2 9-10,0 0 9 5,0 0-10-1,0 0 1 0,0-3-12 2,0 3-19-2,0 0-8 1,0 0-3-1,0 0-7 2,0 0-6-3,0 0-8 1,0 0 5 0,0 0 3 1,0 0-7 0,0 0-10-2,0 0-1 5,0 0-6-6,0 0 8 5,0 0 5-6,0 3 5 4,0 4 9 1,0 6 3-2,0 0-1 0,0 1-5 0,0 2-4 2,0-1-1-1,-7 0-8-1,7 0 0-1,0 0 6 2,-10-2-1 0,10 1-1-2,0 0-3 2,0 0 0 0,0 2-3 0,0-4 3 0,0 4 0-1,0-2-2 0,0 1-4 5,0 1 2 3,0 2-9-14,0-4 0 15,0 5 13-15,0-5 2-1,0 2-1 16,0-2 2-15,0-1-4 14,0 0-4-14,0 1-3 15,0-1 2-15,0 5-7 15,0-3 8-15,0 2-8-1,0 1 6 15,0 0 1-13,0 0 2 13,0 1-3-15,0-1 2 17,0-1-3-15,0 2-5 12,0-1 6-13,10-1-6 15,-10 1-1-16,0-1 1 17,0 1 6-17,0-3-1 0,7 3-5 16,-7-1 7-15,0 1-2 14,0-1 1-14,0 1-7 16,0-1 1-17,0-1-1 15,7 2 0-14,-7-1 1 0,0 2 0 15,0 2 5-15,0 0-5 14,0-2 0-14,0 2 0 15,0-3 5-16,0 1-5 16,0 2 0-15,0-4 0 16,0 3 0-16,0-2 0-1,0 0 0 15,0-4-1-14,0 2 0 15,0-4 0-16,0 4 0 16,0-4 0-15,0 0 0 15,0 1 1-15,7-3-1-1,-7 2 0 16,0-1 0-15,0 1 1 15,0 2-1-16,0-5 0 16,0 4 1-16,0 0-1 17,0-1 0-17,0 0 0 16,0 1 0-15,7 0 0-1,-7-3 1 16,0-1 0-16,0-1-1 16,0-3 0-15,0 0 2 16,0-2-1-17,0 2-1 1,0-2 0 8,0 2 0-2,0-3 1 1,0 3 0 1,0 0-1-3,0 0 1 4,0-2-1 6,0 2 1-15,0-5 0 2,0 3 0 5,0-3-1 0,0 0 6 0,0 0-6-2,0 0 0 2,0 2-1 2,0-2 1-4,0 3 0 0,0-3 0 1,0 2-1 1,0-2 1 1,0 2-1 3,0-2 2-10,0 0-1 13,0 0 2-14,0 0 8 5,0 0 6 3,0 0 5-2,0 0 34 2,0 0 3-4,0 0-12 3,0 0-7 0,0 0-11-1,0 0-18 0,0-7-8 1,-7-1-1 0,0 0-1 0,-7-1 1 2,4-4 0-6,3 0-1 9,-7 0 0-11,7 2 0 11,0 0 0-11,0 1 0 14,-3 1 0-16,3 0-1 16,7 0 0-16,-7-1-1 6,7 0 2 5,-7-1-2-8,0-1-4 9,7 1 6-9,0 4 0 12,-7 0 1-15,7 2-1 16,0 0 1-15,0 0-1 15,0-1 0-16,0 5 0 5,-10 1 1 2,10-4 0 2,0 4 0 3,0 0 0-11,0 0 0 8,0 0 0-1,0 0-1-1,0 0 1 1,0 0-1-1,0 0-1 2,0 0-6-2,0 0-1-1,0 0-5 1,0 0 0 2,0 0 1-2,0 5 11 0,0 6 0 1,17 1 0 0,-10 4 1 1,7-2 0-4,-7 4 0 7,10-4 0 4,-10 3 0-14,0-5 0-2,0-2 0 15,0 0 0-14,0 0 0 14,3-6 0-14,-10 4 0 16,14-3 0-17,-14-2-1 16,7 2 1-16,-7 0-1 16,7-2 1-15,-7-1 0 15,0 1 0-16,0-3 0 0,0 2 0 7,0-2 1 4,0 0-1-7,0 0 0 3,0 0 0 1,0 0 0 0,0 0 1-2,0 0-1 2,0 3 0 0,0-3-1 1,0 0 0-2,0 0 0 0,0 0 0 2,7 2 1-2,-7-2 0-1,0 0 0 1,0 0 0 2,0 0 0-1,0 0 1-2,0 0-1 2,0 0 0 0,0 0 0 0,0 0 0-3,10 0-1 3,-10 0-8 0,7-2 9 0,7-16 15-1,0-4 7 9,3-4-12-16,4-4 2 16,3 2-11-16,-10 0 0 17,-1 4 1-17,1 6-1 16,-3 8-1-15,-4 2-41 15,0 5-13-16,-7 3-72 1,0 0-184 15,0 0-440-15</inkml:trace>
    </iact:actionData>
  </iact:action>
  <iact:action type="add" startTime="83725">
    <iact:property name="dataType"/>
    <iact:actionData xml:id="d14">
      <inkml:trace xmlns:inkml="http://www.w3.org/2003/InkML" xml:id="stk14" contextRef="#ctx0" brushRef="#br2">18819 2913 67 0,'0'0'88'7,"0"0"-3"2,0 0 0-4,0 0 0 4,0 0-6-2,0 0 25 1,0 0 20-1,0 0 8 0,0 0 2 1,0 0-8 0,0 0-35-1,0 0-24 0,0 0-2 3,0 0 9-4,0 0 1 0,0 0-15 2,0 0-27 0,0 0-7 0,0 0 4-2,0 0-4 2,0 0 3 1,-10 0 26-1,3 4 2-3,0 14 6 3,-7 5-6 1,0 2-14-2,-10 3-15 0,10 2-3 0,-10-2-8 1,3-4-4 0,4-1 3 0,3-2 3-2,0-7 1 4,7-4 8-4,7-5 7 8,-7-1 3-14,7-4 7 9,0 0-11-1,0 0-6-3,0 0-6 4,0 0 5-2,7-15-11 3,7-7-10-5,0 0-6 8,10 3-20 4,-3-4 6-17,-4 6-7 0,-3-4 1 16,0 3 6-16,-7 1 13 17,10-1 0-17,-10 0-2 16,0 6 2-15,-7-1-1 16,7 5 2-16,-7 1 0-1,0 4 0 15,0 1 0-14,0 0 7 15,0 2-6-16,7-4 0 16,-7 4 0-16,0 0-1 6,0 0 1-1,0 0 0 3,0 0 10 0,0 0-5 0,0 0 1-2,0 0 3 3,0 0-2-2,0 0-7 1,0 0 0-2,0 0 0 5,0 0 0-6,0 0 5 5,0 0-4-6,0 0 7 5,0 0 5-2,0 0 4 2,0 0-3-4,0 0 6 4,0 0-2-1,0 0-3-1,0 0-4 1,0 0-6-2,0 0-4 2,0 0-1 0,0 0 1-1,0 0-2 1,7 0-2 1,10 0 2-2,-3 0 5-1,0 0 10 6,10 8-2-8,-3 2-1 8,3 1 0-11,-3 1 0 16,3-2-2-16,-10 1-4 14,-1-2-6-14,5-4 2 15,-4 3-2-16,-14-8-95 16,0 0-374-15,-14 0-702-1</inkml:trace>
    </iact:actionData>
  </iact:action>
  <iact:action type="add" startTime="88005">
    <iact:property name="dataType"/>
    <iact:actionData xml:id="d15">
      <inkml:trace xmlns:inkml="http://www.w3.org/2003/InkML" xml:id="stk15" contextRef="#ctx0" brushRef="#br2">18078 4376 142 0,'0'0'96'7,"0"0"-22"-1,0 0 2 4,0 0-2-4,0 0-15 2,0 0 4-2,0 0 11 3,0 0 3-1,0 0-8 1,0 0 3-4,0 0 12 2,0 0 0 2,0 0-3-1,0 0 1-2,0 0 15 1,0 0 2 1,0 0-6 0,0 0-19 0,0 0-19-2,0 0-2 4,0 0-7-4,0 0-3 0,0 0-5 2,0 0-3 0,0 0-2 0,0 0 0-2,-6 0-4 3,6 0-1-2,0 0-2 3,0 0-7-5,0 0 3 2,0 0-6 2,0 0-1-2,0 0-6 0,0 0-2 0,0 0-6 1,0 0 0 0,0 0 1-1,-7 0 8 0,7 10 6 2,-7-1-4-1,7 1 3-3,-7 1-6 3,7 1 0 1,-11 0-2-2,4 4 2-1,7 1 4 4,0-1 3-3,-6 2-1 2,6-4-6-5,0 5 7 4,-7-2-3 1,0 1 4-2,7-1-8 2,0 1 2-2,0-1-3 6,-7 3 1 3,7 0 7-16,0-2-3 1,0 3-7 15,0-3-5-16,0-1-1 17,0 1 1-17,0-2 1 16,0 2-1-15,0 0 5 16,0-2-4-17,0-1 5 0,0-6 0 16,0 2-6-16,0-4-1 5,0 1 0 7,0-1 1-8,0 4-1 4,0-1 1-2,0-1 0 3,0 4 0-1,0-3 0 1,0 2 0-3,0-2 0 3,0 1-1-2,0 0 1-1,0-5-1 5,0 2 0-8,7-3 0 5,-7 3 1 0,0-4-1-1,0 1 0 1,0 0 1 1,0 0-1-2,0-1 0-2,0-4 0 3,0 1 0 0,0-1 1 0,0 0 7-2,0 0-7 2,0 0 5 0,0 3 0 1,0-3-5-4,0 0 8 3,0 0-8 0,0 0 6 0,0 0-6-2,0 0 1 2,0 0-2 0,0 0 1 0,0 0 1-1,0 0 4 1,0 0 0 1,0 0-5-3,0 0 11 0,0 0-6 2,0 0 1 0,0 0-1 0,0 0 8-2,0 0-1 2,0 0-3 1,0-9-9-1,0-1 1-1,-7-1-2 9,-4-2 0-15,4 2 1 15,1 0-1-16,-1 0 0 17,0 1 0-16,0-2 0 15,0 2 0-16,-3 0-1 0,3 0 1 16,0 0 0-15,7 2-1 15,-7 3 0-15,7 0 1 15,0 3-1-16,0-1 0 4,0 3-8 3,0 0 9-1,0 0-2 3,0 0 1-1,0 0 0-1,0 0 1-1,0 0-1 2,0 0 0 1,0 0-5-3,0 0-3 1,0 0 1 1,0 0-4 0,0 0-5-1,0 0 6 2,0 10 10-3,14 6 0 5,3 3 1-3,-3 4 0 8,0 0 0-16,-1-1 0 17,5-1 0-16,-11-7 1-1,0-1-1 16,-1-5 0-16,1-6-1 16,4 2 1-15,-11-4-2 15,7 0-7-16,7 0 2 3,-1-6 7 10,12-11 6 4,-5-6 1-17,11-4-7 0,-10-2-10 16,-3 4-27-15,-5 0-56 15,1 2-52-15,-7 6-23 15,-7-2-125-16,0 5-262 17,0 4-263-16</inkml:trace>
    </iact:actionData>
  </iact:action>
  <iact:action type="add" startTime="89949">
    <iact:property name="dataType"/>
    <iact:actionData xml:id="d16">
      <inkml:trace xmlns:inkml="http://www.w3.org/2003/InkML" xml:id="stk16" contextRef="#ctx0" brushRef="#br2">18072 4388 140 0,'0'0'212'9,"0"0"-104"-3,0 0-33 0,0 0-21 2,0 0-7 0,0 0 37 0,0 0 23-2,0 0-9 3,0 0 2-2,-7 0-18 1,7 0-14-2,0 0 12 4,0 0-2-4,0 0-8 5,0 0-6-8,0 0 0 5,-7 0-6 0,7 0-9 0,0 0-5-1,-7 0-2 0,7 2-7 2,-11 2-5-2,4-3-4-1,1 4-3 3,-8 0-7-2,7 3-7 1,-11 2 0-1,12 0-8 0,-8 6 5 2,0-3-5-2,-10 2 7 1,17-1 2 0,-7 2-3-1,4-6 9 1,3 0-1-3,0-2-3 3,0-3-4 0,7-1 0 0,0-4-1-1,0 3 2 0,0-3-3 3,0 0 1-4,0 0 2 0,0 0-2 2,0 0 1 0,0 0-7 1,0 0 0-3,0 0 0 1,0 0 0 2,7 0 22-1,0-10-1-1,10 0-6 2,-10-5-5-4,7 3-1 4,-7-4-4-2,0 0-5-1,3 4 5 3,-3 1-5-2,0 3 0 1,-7-2 0-2,7-1-1 3,0 4 1-1,-7 2-1 1,6 0 0-5,-6 0 0 4,0 1 0 0,0 2-1 0,0 2-6-2,7 0 5 3,-7 0-5-2,0 0-2 2,11 0 3-2,-11 0 5 0,7 0 0 0,0 0 0 2,0 0 0-4,-1 0-1 3,1 2-4 0,11 3 6 0,-11 4 0-2,6-3 0 4,1 5 0-4,-3 0 1 5,9 1-1-7,-6 3 6 3,10-1 8 1,-3-1 3 0,-3 3-9-2,-5-5-1 3,1-3-6-2,-7 0-1 1,4-8-45 0,-11 0-174-2,0 0-527-5</inkml:trace>
    </iact:actionData>
  </iact:action>
  <iact:action type="add" startTime="91691">
    <iact:property name="dataType"/>
    <iact:actionData xml:id="d17">
      <inkml:trace xmlns:inkml="http://www.w3.org/2003/InkML" xml:id="stk17" contextRef="#ctx0" brushRef="#br2">17677 5564 113 0,'0'0'310'7,"0"0"-160"0,0 0-26 1,0 0-20-1,0 0-20 1,0 0 24-1,0 0 38 1,0 0-1 0,0 0-41-1,0 0-28 2,0 0-24-2,0 0-13 0,0 0-2 2,0 0-11-3,0 0 7 0,0 0 11 2,0 0 10 0,0 0-9 1,0 0-8-3,0 0-11 2,0 0-4-1,0 0-4 2,0 3-6-4,0 1-1 3,0 7 0 0,0 6 15 0,0 4 9-2,0 3 4 2,-7 3-6 0,7 0 5 0,-10 3-9 0,10 3-6-2,0-3-1 3,0 3-2-1,0-3-8-3,0 0 10 11,0-2 12-16,0-4-16 16,0 3-3-15,0-5-6 15,0-3 3-16,0 2-5 17,0-5-6-17,0-2 0 16,0-3-1-16,10 0 2 17,-10 0-1-17,7-1 0 0,-7 0 0 17,7 0 0-17,0-2-1 16,-7-3 1-15,0 0-1 15,0-2 1-14,0-3 7-2,0 0-7 7,0 0 5 2,0 0-5-1,0 0 6-3,0 0-6 4,0 0-1-1,0 2 0 0,0-2 0-3,0 3-1 8,0-1 0-10,0 1 1 5,0-1 0 7,0 0 0-14,0 1 0 6,0-3 0 0,0 2 0 1,0 1 0-1,0-1 0 2,0-2 0-2,0 3 0 1,0-3 0-3,0 3 1 4,0-3 0-2,0 0 7 3,0 0 3-5,0 0 2 3,0 0 3 1,0-3-1-3,0-12-14 0,0 0 1 4,-14 0-1-4,7-2-1 10,-3 3 0-16,10 0 0 16,-7 1-1-16,0 3 1 17,7 0 0-17,-7 3-1 16,0-2 1-15,7 5 1 16,0 1-1-17,-7-3 1 1,7 5-1 14,0-3 1-14,-7 3 0 4,7-3 0 5,0 3 1-4,-10-3-2 1,10 2 1-1,0 2-1 2,0-2 0 0,0 2 1 1,0-3-1-4,0 3 0 3,0-2 1 0,0-1-1 1,-7 1 0-4,7 2 0 5,0-3 0-4,0 3 0 4,0 0 0-5,0 0 0 3,0 0-1 0,0 0 1 0,0 0 0-2,0 0-1 2,0 0-5 0,0 0 4 0,0 0-8-3,0 0-3 4,0 0 1-2,0 3 1 2,0 9 11-3,0 4-1 11,7 2 0-16,3-1 1 15,-3 1-1-16,0-3 1 17,0-3 0-16,7-1-1 15,-7 1 1-15,3-5 0-1,-3 1 0 15,0-3 1-15,0 0-1 17,-7-2 0-17,0-3 0 6,0 2 0 1,0-2 1 2,0 0-1-5,0 0 0 4,0 0-6 1,7 3-11-1,-7-3 5 7,0 0 6-14,0 0-5 5,0 0 0 2,7 0 5-1,3-3 6 5,-3-15 0 5,7-2 6-16,0-6-5-1,3 2-1 15,4-3 0-15,-7 0 0 17,3 3-12-16,-3 3-53 15,0 2-52-16,-4-2-40 16,-10 6-132-15,0 0-437-1</inkml:trace>
    </iact:actionData>
  </iact:action>
  <iact:action type="add" startTime="93560">
    <iact:property name="dataType"/>
    <iact:actionData xml:id="d18">
      <inkml:trace xmlns:inkml="http://www.w3.org/2003/InkML" xml:id="stk18" contextRef="#ctx0" brushRef="#br2">17698 5643 55 0,'0'0'133'7,"0"0"-67"0,0 0-15 1,0 0-4 1,0 0 9-3,0 0 19 2,0 0 5-1,0-13-24 1,0 8-8-2,0 0-6 3,0-1-11-2,0 1 8 3,0 0 23-4,0 0-11 0,0 0-9 4,0 3 13-3,0-3 8 2,0 2-6-4,0 1 8 3,0-1-12 0,0 0 0 0,0 2-6-2,0 1 3 2,0-4-1-1,0 4 2 2,0 0-21-3,-7 0-12 1,7 0-2 1,0 0-6 0,-7 0-9-1,0 5 16 0,0 9 2 2,-3 0-7-2,-4 4-3-1,7-2 1 4,0-2 2-3,0-4-1 2,7 0-4-4,-7-5-6 2,7 1-1 1,0-5 6 0,0-1 0-2,0 0 9 3,0 0 7-1,0 0 13-1,0 0 7-1,0 0 0 2,0-8-18 0,0-3-24 0,7-2 0-2,0 0-14 3,0 1 6-2,0-1-3 1,0 2-1-2,0-2-3 4,3 2 14-4,-3 1 0 4,-7 0 1-6,0 3 1 4,7-1-1 0,-7 0 0 0,0 3 0-2,7 3 6 3,-7 2 1-1,0 0-1-1,0 0-5 0,0 0 0 0,0 0-1 1,0 0-15 0,0 0 2-2,0 0-5 2,7 7 18 1,0 9 0-2,3 1 18-1,4 4 14 2,-7 0-10 0,7 0-10 1,3-4-12-2,-3-4 0-1,-7-10-53 2,7-3-275 0,-4 0-669-7</inkml:trace>
    </iact:actionData>
  </iact:action>
  <iact:action type="add" startTime="95445">
    <iact:property name="dataType"/>
    <iact:actionData xml:id="d19">
      <inkml:trace xmlns:inkml="http://www.w3.org/2003/InkML" xml:id="stk19" contextRef="#ctx0" brushRef="#br2">19369 4048 90 0,'0'0'114'7,"0"0"-42"-1,0 0-10 2,0 0 13 0,0 0 24 1,0 0 15-2,0 0 12-1,0 0-8 4,0 0-11-4,0 0-10 1,0 0-20 0,0 0-12 1,0 0-22 1,0 0-9-3,0 8 22 3,0 3 41-3,0 2 14 4,0 3-30-3,0 2-9-2,0 2-2 4,0 5 6-1,0 5-12 0,-7 8-9-3,7 2 6 4,-7 3 9-1,7 2-11 1,-7 4-26 6,7-4 4-14,0 0 3 12,0 3-14-11,0-3 7 15,0 1-5-16,0-1-4 15,0 1-2-15,0-1-10-1,0 2-5 17,0 1 2-17,0 2-1 15,0-2-7-14,0 0 8 15,0-1-8-15,0-3 0 16,0 1 10-17,7-2-11 0,-7-3 2 17,14 0-1-17,-7-2 5 16,-7-3-6-16,7 2 0 15,3-8 1-14,-3-1-1 16,-7-9 1-15,7-1 0-2,-7 0-1 15,7-3 0-14,-7 1 1 15,0-2-1-16,7 2 1 16,-7 1-1-16,0 4 0 16,0 0 1-15,0 0-1 16,0-1 0-17,0 0 1 0,0-4-1 16,0-3 0-16,7-3 0 17,-7-4 0-17,0 0 0 17,0-4 0-17,0 1 0 1,0-1 0 14,0 1 1-14,0-3 0 8,0 2-1-1,10 1-1-2,-10-1 1 5,0 2 0-7,0-4 1 6,0 2-1-5,0-2 1 2,0 0 0 2,0 0 8-1,0 0-2-1,0 0 2 0,0 0 5 2,0 0 2-2,0 0 0 0,0 0 10-1,0 0 4 2,0 0-5 1,0 0-10-3,0-2-14 1,0-4-1 1,0 1 1 0,-10-3 0-2,3 4 0 5,7-5-1-4,-7 3 1 1,0-2 0-3,0-2 0 7,0 1-1-7,-3 1 0 8,3-1 0-13,0 2 0 16,0 0 0-15,0-2 0 15,0 2 0-15,0 0-1 15,-3-1 1-16,3 2 0 16,7 2-1-16,-7 1 1 1,0-2-1 15,7 0 0-16,0 3 1 7,-7-3 1 2,7 2-1-3,0 1 0 5,0 2 0-8,0-3 0 5,-7 3 0 1,7 0 0 4,0 0 0-12,0 0 0 7,0-3 0 0,0 3 0-1,0-1 0 0,-10-3 1 1,10 4-1 4,0-2 0-8,0 2 0 2,0 0 1 1,0 0-2 1,0 0 1 1,0 0-8-2,0 0 1 1,0 0-7-1,0 0-2 2,0 0 1-5,0 0 2 5,0 7 7 0,17 11 6 4,4-1-1-11,-4 2 1 12,-3 0 0-13,0 3 0 15,0 0 0-15,3-3 0 15,-3-1 0-15,0-2 0 15,-4-5 0-16,-3-2 0 0,0-4 0 16,0-2-1-15,-7-3 0 15,0 0-5-16,0 0 6 6,7 0-6 3,-7-17 3-2,7-5 3 4,0-2 0 5,3-3-13-16,4 3-16 17,-7 2-36-16,0 1-23-1,0 2-46 16,3 0-30-15,4-8-29 15,0 6-114-16,-14 1-435 0</inkml:trace>
    </iact:actionData>
  </iact:action>
  <iact:action type="add" startTime="97397">
    <iact:property name="dataType"/>
    <iact:actionData xml:id="d20">
      <inkml:trace xmlns:inkml="http://www.w3.org/2003/InkML" xml:id="stk20" contextRef="#ctx0" brushRef="#br2">19369 4126 87 0,'0'0'60'8,"0"0"-19"-3,0 0-5 3,0 0-13 0,0 0-6 0,0 0 11-1,0 0 32 1,14 0 25 0,-14 0 19 1,0 0-1-1,0 0 1-3,0 0-8 2,0 0-6 1,0 0-9 0,0 0 8-2,0 0 7 2,0 0-2 3,0 0-4-6,0 0-10 3,0 11-10-2,-7 0-28 5,0 5-13-6,-7 7-6 1,7-3 5 2,-10 2 4 1,10-1-9-1,-7-4-10-3,14-1-4 5,-7-4 0-4,7-5-3 4,-7-4 5-6,7-1 7 4,0-2 5 0,0 0 12 0,0 0 3-2,0 0 2 2,0-2-31 1,0-13-9-2,7-5-2 1,7-5-21-2,0 0-40 2,10-1 4 0,-10 3 4-2,0 4 16 2,-4 4 24 0,4 2 5 0,-7 4 4-1,-7 2 3 2,7 6 2-2,-7-3 0 1,0 4 0-3,7 0-5 3,-7 0-4 0,10 5-5 0,-3 16 15-1,7 7 23 0,-7 4-4 3,7 1-1-3,3-3-9 0,-3-7-7 0,17-11-2 1,-10-9-51 0,3-3-572-8</inkml:trace>
    </iact:actionData>
  </iact:action>
  <iact:action type="add" startTime="98884">
    <iact:property name="dataType"/>
    <iact:actionData xml:id="d21">
      <inkml:trace xmlns:inkml="http://www.w3.org/2003/InkML" xml:id="stk21" contextRef="#ctx0" brushRef="#br2">20065 2550 149 0,'0'0'259'7,"0"0"-72"1,0 0-26 0,0 0-31-2,0 0-39 1,0 0 0 2,0 0 3-2,0 0 8-1,0 0-4 2,0 0-8 1,0 0-13-2,0 0-3 1,0 0-5-2,0 0-8 4,0 0-8-4,0 0-15 1,0 0-18 0,0 2-5 1,0 6-4 1,0 3 14-4,0 1 21 4,0 6-1-1,0 4 8 1,0 3-9-5,0 5-13 4,0 3 13 1,0 5 0-2,0 3-4 0,0 0-6 3,0 0-3-5,0 0-1 12,0-1-12-16,0-3-7 14,0 1-2-14,0-6 18 15,0 1 3-16,0-6-13 17,0-10-6-17,0-3-10 16,0-4 0-15,0-1 0-1,0-2 0 16,0 0-1-15,0 2 1 15,0-1 0-16,0 1-1 17,0-2 1-17,0 0-1 0,0-2 1 17,0 1-1-17,0-4 0 7,0 1 1 0,0-3-1 1,0 2 0 1,7-2 1-2,-7 0-1-2,0 0 1 3,0 0-1 0,0 0-1 0,0 0 1-1,0 0 0 1,0 0 0-1,0 0 0 2,0 0 1-3,0 0 5 1,0 0 3 1,0 0 7 0,0 0 5 0,0 0 19-2,0 0 9 3,0 0-3-1,0 0-19 0,0 0-5-3,0 0-13 5,0 0 2-3,0 0-5 2,0 0 6-5,0 0-2 5,0 0-2-2,0-2-3 2,0-5-5-3,0-2 0 1,-7 0 1 2,-4 1-1 9,4-4 0-17,0 1 0 14,-6-1 0-14,6 0 0 15,-11-1 0-15,4-2 0-1,8 3-1 16,-1-2 1-15,-11 6-1 15,18 3 1-16,0 0-1 17,-7 5 0-17,7-1-7 17,0 1 1-16,0 0-7-1,0 0-1 7,0 0-4 0,0 0-2 1,0 11 14 1,7 7 5 8,11 3 2-16,-5-2-1 15,1 2 1-15,4-1-1 14,-5-2 1-14,1-5-2-1,4-1 1 16,-5-5 0-16,1-2-8 17,4-5 3-17,-11 0-3 17,13 0-2-16,-6-23 11-1,10-5-13 16,-3-3-65-15,3-7-56 14,-3-15-89-15,3 7-98 17,-17 6-476-16</inkml:trace>
    </iact:actionData>
  </iact:action>
  <iact:action type="add" startTime="100309">
    <iact:property name="dataType"/>
    <iact:actionData xml:id="d22">
      <inkml:trace xmlns:inkml="http://www.w3.org/2003/InkML" xml:id="stk22" contextRef="#ctx0" brushRef="#br2">20072 2592 287 0,'0'0'196'7,"0"0"-50"1,0 0-12 0,0 0-40 2,0 0 2-5,0 0 25 3,0 0 6 0,0 0 7-1,0 0-11 0,0 0-20 1,-7 0-26 0,7 0-23-1,-11 3-17 0,11 5-4 0,-14 4-5 3,1 3-13-3,6 6-1-2,-18 2 7 3,12-1-7 1,6-2 4-2,-11-3-2-1,11-4-1 2,7-3-2 0,0-5-12 1,0-5 13-3,0 0-3 2,0 0 10-1,0 0 7 1,0 0 17-2,0-6-45 2,0-13-3 0,0-3-10 1,18-1-19-3,-11-3-9 1,6 4 4 3,-6 4 27-4,0 4 5 0,-7 4 5 2,0 1 0 0,0 7 1 0,11 0 5-2,-11 2 3 3,0 0 10-2,0 0-4 2,7 0-15-4,0 0-17 5,6 7 17-3,1 9 1 0,4 3 14 0,2-1-4 1,-2 2-3-1,2-5-8 1,1-5-12-1,3-2-178 0,-10-8-570-6</inkml:trace>
    </iact:actionData>
  </iact:action>
  <iact:action type="add" startTime="101473">
    <iact:property name="dataType"/>
    <iact:actionData xml:id="d23">
      <inkml:trace xmlns:inkml="http://www.w3.org/2003/InkML" xml:id="stk23" contextRef="#ctx0" brushRef="#br2">20957 2736 375 0,'0'0'274'7,"0"0"-25"3,0 0-30-4,0 0-69 0,0 0-33 3,0 0-11-2,0 0-9 2,0 0-21-4,0 0-16 3,0 0-15 1,0 0-10 0,0 5-4-5,0 13 45 4,0 4 22 0,0 6-17 0,0 4-3-2,0 4-38 3,0 2-17-2,0 5 1 1,7 5-11 0,-7-1 8 1,0 1-6 2,11-2-2 6,-11-5 0-16,0-5-5-1,7-2-7 15,-1-4 0-15,-6-3 5 17,7-2-5-17,-7-2 1 17,7-5-1-15,-7-3 0-2,0-3 0 15,0-2 5-14,0 1-5 14,0-6-1-15,0 0 1 16,0-5 1-15,0 0 3 4,0 0-4 3,0 0 11-2,0 0 1 4,0 0 9-3,0 0-1 1,0 0 9-2,0 0 7 1,0 0-10 1,0 0-12 0,0 0-8-1,0 0 2 1,0-3-9 1,0-4 0-3,0-4 0 0,0-4 0 3,-14 1 1-2,1-7-1 2,2 2 0 7,-3-2-1-16,1 1 0 16,-1 5-14-15,3 2 6 15,4 6 3-15,1 2 5 15,-1 0-5-15,7 5-5-1,-7 0 2 15,7 0-7-14,0 0 4 6,0 0-7-1,0 0 3 1,0 0 1 3,0 7 7-3,0 5 2 6,0 6 0-13,7 0-1 17,6 2 7-16,5 0 0 14,3 3 0-14,-1-5 1 15,4 0 0-16,-3-4 7 16,3 0-8-15,-10-11 0 15,-7 1 0-16,11-4-7 0,-12 0 7 17,8-6 11-17,11-17 23 16,-5-6-16-15,-6-2-18 16,3-4-104-17,-3 5-113 17,-7-10-84-16,-7 6-253-1,0 7-599 0</inkml:trace>
    </iact:actionData>
  </iact:action>
  <iact:action type="add" startTime="102599">
    <iact:property name="dataType"/>
    <iact:actionData xml:id="d24">
      <inkml:trace xmlns:inkml="http://www.w3.org/2003/InkML" xml:id="stk24" contextRef="#ctx0" brushRef="#br2">20950 2814 217 0,'0'0'389'8,"0"0"-138"-1,0 0-37 3,0 0-81-5,0 0-52 2,0 0-23 1,0 0 9 0,0 17-9-2,-6-7-4 2,-1 3 3 0,0 1 2 0,0-2-11 0,-4-5-1-2,11 1-18 2,-7-5-14 1,7-1 1-2,0-2 0-1,0 0 9 2,0 0 3 0,0 0 4 0,0-2-32-1,0-11-40 0,0 0-27 2,0-1 20-2,0-4 37-1,0 2 10 2,0 1 0 0,0 2-1 0,7 3 0-2,-7 1 1 2,11 0 6 0,-11 2-5 1,0 5 10-4,7 2 4 4,-7 0-15-1,7 0 0-1,0 0 3 0,6 2-3 12,12 14 6-19,-5-2 6 5,5 4-5 2,-5 3 3-1,11-1-10 4,-3-2-96-4,-11-6-298-5</inkml:trace>
    </iact:actionData>
  </iact:action>
  <iact:action type="add" startTime="141433">
    <iact:property name="dataType"/>
    <iact:actionData xml:id="d25">
      <inkml:trace xmlns:inkml="http://www.w3.org/2003/InkML" xml:id="stk25" contextRef="#ctx0" brushRef="#br2">21117 2668 423 0,'0'0'193'5,"0"0"-82"3,0 0 61 1,0 0-40-1,-18-13-34-3,11 6 6 4,0 0-4-1,0-4 12-1,1 1-15-1,-5 1 7 3,4-4-13-2,0 3-19 4,-7-3 14-7,8 3-12 3,-12 0-27 1,4 3-13 0,1 2 5-2,-12 1-14 3,5 3 12-2,-18 1-18 2,6 0-4-2,-2 6-1-1,-11 15 14 3,0 4-8-2,0 5 9-1,0 3 14 2,0 0-16 0,7-1-4 0,0 5-9-1,10-2-5 2,-3-1 4 0,10 5 2 8,-3-2-6-17,10 6 4 17,7 4 3-17,0 4-5 16,7 5 2-15,0 2-7-1,7-1 3 16,14-1-7-16,17 2 0 17,0-3 11-17,14-2-12 17,-7-1 7-17,7-1-8 0,0-3 0 17,7-8-1-17,-8-4 1 16,12-12 1-16,-4-6 0 17,-1-7 14-17,8-10 4 16,3-1-5-16,-3 0-5 17,10-19 3-16,-3-7-12 0,-4-2 9 13,-3-2-7-13,3 3-1 15,-17-3 1-15,-7-4-2 15,-10 3-2-15,3-7 2 15,-7-6 6-16,-10-6-4 17,-4-3 8-17,-10-5-1 0,-7-5-2 16,0-5 1-16,-18-1-7 16,-9-2 5-15,-4-1-6 15,-7 9 1-15,-7 8 11 15,3 5-3-16,-3 10-2 1,0 4 3 14,7 9-9-14,0 1-1 15,-7 7-41-15,7 2-48 15,-14 1-138-16,0 5-382 17,7 5-584-17</inkml:trace>
    </iact:actionData>
  </iact:action>
  <iact:action type="add" startTime="181810">
    <iact:property name="dataType"/>
    <iact:actionData xml:id="d26">
      <inkml:trace xmlns:inkml="http://www.w3.org/2003/InkML" xml:id="stk26" contextRef="#ctx0" brushRef="#br2">3200 7221 1129 0,'0'0'400'5,"0"0"-148"4,0 0-17-3,0 0-9 1,0 0-59 2,0 0-64-2,0 0-8-1,0 0 18 3,0 0-1-2,0 0-15 10,0 0-10-17,0 0 4 6,0 0-8 3,0 0-8-5,-11 0-2 4,-3-3-9 0,-24-2-39 1,-7 4-25-4,-21-3-1 4,-10 4 1-1,-21 0 6-1,-20 0-4 1,-4 16 5-1,3-1 4 0,14-6-2 4,7 2 0-1,21-6 0 8,17-5 0-18,14 0 0 0,14 0-3 16,17 0-5-16,8 0 1 16,-1 0-1-15,7-3-1 15,0 3-1-16,0 0-22 3,13 0-32 5,19 5-16 0,20 14 43 6,20 6 21-13,11 2 6 15,0 3 1-16,-3 0-6 17,-4 3-26-17,-17 0-8 16,-7-3 1-14,-14 0 6-2,-14-4 16 14,-17 3 5-13,-7 5 6 15,0 6 1-15,-38 13 5 15,-21 9 7-15,-17 11 1 15,-14 8 4-16,-7 9-6 16,-14 2 1-15,8 0 1 15,6-8-7-16,7-14 0 1,31-14 21 15,14-16-5-16,14-12-17 16,24-9-1-15,7-6-19 15,0 2-2-16,38 1 22 2,14-2 6 14,20 0 6-16,50-7 16 16,-12-7 5-16,25 0-15 16,0 0-18-15,-31 0-43 15,14 11-215-16,-28 3-429 17,-39-4-1038-17</inkml:trace>
    </iact:actionData>
  </iact:action>
  <iact:action type="add" startTime="183461">
    <iact:property name="dataType"/>
    <iact:actionData xml:id="d27">
      <inkml:trace xmlns:inkml="http://www.w3.org/2003/InkML" xml:id="stk27" contextRef="#ctx0" brushRef="#br2">3878 7732 1028 0,'0'0'523'6,"0"0"-342"1,0 0 27 1,0 0-13 1,0 0-50-3,0 0-60 0,0-7 16 3,0 7 12-1,0 0-10-1,0 0-15-1,0 0-27 2,0 13-20 0,-7 11-21 1,-4 14 27-4,-2 8-14 4,6 10-9-2,0-4-6 1,0-1-12-2,7-9-5 3,0-7-1-2,0-7-2 10,21-8-7-17,3-1 9 17,-3-10 0-17,17-2 0 17,-11-7 2-17,11 0 5 16,-6 0-7-16,6-22-8 1,-11-11-4 15,11-9-25-16,-7-9-11 16,-10-5 5-15,-7-2-25 16,3 6 9-17,-10 3 9 17,-7 12 22-16,0 10 23-1,0 9 5 15,0 11 0-15,0 2 10 16,0 5-1-16,0 0-9 6,0 0-24 3,0 9-19-2,-7 17 31-2,0 14 12 4,-10 10 41 5,10 14 1-13,-7 5 9 15,7 10 1-16,-10 2-16 16,10 1-8-15,0-1 4 15,-7-10-1-15,8-6-9 16,-12-12-1-17,11-7-4 0,-7-6-2 16,-10-8-9-15,10-5 0 14,-10-4-6-14,3-5-51 15,-10-10-58-16,-14-8-104 17,18 0-257-17,-5-5-213 0</inkml:trace>
    </iact:actionData>
  </iact:action>
  <iact:action type="add" startTime="184428">
    <iact:property name="dataType"/>
    <iact:actionData xml:id="d28">
      <inkml:trace xmlns:inkml="http://www.w3.org/2003/InkML" xml:id="stk28" contextRef="#ctx0" brushRef="#br2">4445 8165 573 0,'0'0'536'7,"0"0"-249"1,0 0-34-2,0 0-11 3,0 0-66-1,0 0-18 0,0 0-7-2,0 0-15 1,0 8-20 1,0 2-23 0,0 7-32-2,-10 6 21 2,3 6-19 0,0-2-33 0,0-3-8 0,0-2-10-2,7-8-4 5,0-6-8-6,0-3-6 1,0-3-2 3,0-2-2-1,14 0 10 0,10 0 0-3,-3 0-14 3,10 0-75 0,14-19-137 2,-17-8-303-5,-4-2-533-5</inkml:trace>
    </iact:actionData>
  </iact:action>
  <iact:action type="add" startTime="184753">
    <iact:property name="dataType"/>
    <iact:actionData xml:id="d29">
      <inkml:trace xmlns:inkml="http://www.w3.org/2003/InkML" xml:id="stk29" contextRef="#ctx0" brushRef="#br2">4487 7898 1602 0,'0'0'358'5,"0"0"-285"4,0 0-73-2,0 0-298-1,0 0-664-6</inkml:trace>
    </iact:actionData>
  </iact:action>
  <iact:action type="add" startTime="185923">
    <iact:property name="dataType"/>
    <iact:actionData xml:id="d30">
      <inkml:trace xmlns:inkml="http://www.w3.org/2003/InkML" xml:id="stk30" contextRef="#ctx0" brushRef="#br2">5033 8057 1750 0,'0'0'602'7,"0"0"-431"0,0 0-9-1,0 0-31 2,0 0-92 0,0 0-33 1,0 0 14-3,170-17 3 1,-101 9-23 3,28 8-13-4,-24 0-230 0,-11 0-466-5</inkml:trace>
    </iact:actionData>
  </iact:action>
  <iact:action type="add" startTime="188055">
    <iact:property name="dataType"/>
    <iact:actionData xml:id="d31">
      <inkml:trace xmlns:inkml="http://www.w3.org/2003/InkML" xml:id="stk31" contextRef="#ctx0" brushRef="#br2">6123 7294 358 0,'0'0'969'6,"0"0"-649"2,0 0-44-2,0 0-47 3,0 0-68-2,0 0-70 2,0 0-4-2,-10-7 23 0,-4 22 6 3,-7 20-36-4,-17 21-33 0,-7 14 6 2,0 21 3 0,-7 24-13-1,7 34-13-1,21 28-10 4,10-17-18-3,14-31-1 8,0-41-1-14,38-25-22 15,1 7-49-16,19 13-62 17,25 11-61-17,28 24-131 16,-14-24-253-15,-14-19-459-1</inkml:trace>
    </iact:actionData>
  </iact:action>
  <iact:action type="add" startTime="188521">
    <iact:property name="dataType"/>
    <iact:actionData xml:id="d32">
      <inkml:trace xmlns:inkml="http://www.w3.org/2003/InkML" xml:id="stk32" contextRef="#ctx0" brushRef="#br2">6680 8780 1659 0,'0'0'540'7,"0"0"-402"-2,0 0 35 4,0 0-61-2,0 0-90 3,0 0-13-6,-27-148 5 5,16 80 10-1,-2-18-7-1,-1-30-8-1,0-35-9 3,4 5-9-2,10 14-13 2,0 24-33-3,10 33-15 2,18 0-33 1,10 1-6-3,7 19 12 2,-7 14 13 3,-4 19 46 4,-3 9 10-14,1 13-21 15,-12 0 10-16,5 18 32 17,-12 22 7-16,-13 15 39-1,0 19 20 15,-7 12 16-15,-31 9-16 17,0 0 11-17,-7-4-20 16,18-15-14-15,-4-23-29 16,17-17-7-17,7-25-19 0,7-11-33 16,0 0 16-15,0-15-26 9,7-15-87-4,13-5 18 10,5 2 76-15,2 5 29 15,11 9 10-16,-6 8-6 16,-5 9-23-15,-3 2 18-1,-10 0 17 16,-14 20 10-16,0 11 65 17,0 9 32-17,-14 10-43 17,-17 5 9-17,-7 1-48 17,4-4-15-17,3-8-102 0,6-7-103 16,11-11-282-15,8-14-172-1</inkml:trace>
    </iact:actionData>
  </iact:action>
  <iact:action type="add" startTime="189069">
    <iact:property name="dataType"/>
    <iact:actionData xml:id="d33">
      <inkml:trace xmlns:inkml="http://www.w3.org/2003/InkML" xml:id="stk33" contextRef="#ctx0" brushRef="#br2">7182 8420 1189 0,'0'0'799'6,"0"0"-589"0,0 0-15 3,0 0-82-2,0 0-113 3,0 0-13-6,0 0-17 4,0 43 11 0,0-31-1 0,0-2-18-2,21-3-33 2,-7-3-37 0,10-4-6 0,-17 0 66 1,7 0 19-3,-4-9 8 2,-10-5 14-1,0-4 7 1,0 1-44-2,-24-1-25 2,-7 0-51 0,-11-7-71 0,4 2-208 1,7 4-243-9</inkml:trace>
    </iact:actionData>
  </iact:action>
  <iact:action type="add" startTime="189408">
    <iact:property name="dataType"/>
    <iact:actionData xml:id="d34">
      <inkml:trace xmlns:inkml="http://www.w3.org/2003/InkML" xml:id="stk34" contextRef="#ctx0" brushRef="#br2">7687 7892 932 0,'0'0'1142'7,"0"0"-893"2,0 0-107-5,0 0-72 4,0 0-69 0,0 0 0-3,7 135 19 5,-7-72-5-3,0 5-15 9,-14 1-5-16,8-10-137 17,-1-8-116-17,0-18-412 16,7-19-330-16</inkml:trace>
    </iact:actionData>
  </iact:action>
  <iact:action type="add" startTime="189591">
    <iact:property name="dataType"/>
    <iact:actionData xml:id="d35">
      <inkml:trace xmlns:inkml="http://www.w3.org/2003/InkML" xml:id="stk35" contextRef="#ctx0" brushRef="#br2">7539 8120 1355 0,'0'0'631'3,"0"0"-462"2,0 0-99 4,0 0-70-1,0 0-10 0,0 0-86-3,173-45-109 3,-115 43-102 1,-13 2-397-9</inkml:trace>
    </iact:actionData>
  </iact:action>
  <iact:action type="add" startTime="189783">
    <iact:property name="dataType"/>
    <iact:actionData xml:id="d36">
      <inkml:trace xmlns:inkml="http://www.w3.org/2003/InkML" xml:id="stk36" contextRef="#ctx0" brushRef="#br2">8158 8798 1015 0,'0'0'848'4,"0"0"-682"4,0 0-52 0,0 0 2 1,0 0-46-4,0 0-35 3,0 0-33 0,-7-141-1 0,0 67 26-1,0-34-6 2,-10-37-8-2,10-2-13 2,-7 14-55 1,14 16-1-8,0 37 16 6,0 5 21 0,14-1-45-2,10 20 22 5,4 18 30 3,10 13 10-14,-7 14-9 17,4 7 9-17,3 4 2 17,-7 5 24-17,-3 18-4 17,3 13 11-17,-7 5-16 1,-10 6 18 14,0 6 1-15,-14-1-21 17,0 4-12-17,0-5 0 16,-14-4 10-15,0-4-11 15,-17-8-12-16,7-10 12 17,-4-12 10-17,4-8-10 0,3-5 0 16,7 0-38-15,4-15-60 15,10-11-107-15,0-1 4 15,10 5 122-16,11 1 68 16,-7 11 10-15,10 10 1-1,-3 0 11 17,-4 0 4-17,-3 21 43 16,0 6 20-16,3 5-27 16,-17 9-7-15,0 2-4 15,0 3-20-15,0-1 13 15,-10-5-31-16,-4-6-2 0,0-7-94 17,-17-10-143-17,17-7-404 16,-3-10-73-16</inkml:trace>
    </iact:actionData>
  </iact:action>
  <iact:action type="add" startTime="190367">
    <iact:property name="dataType"/>
    <iact:actionData xml:id="d37">
      <inkml:trace xmlns:inkml="http://www.w3.org/2003/InkML" xml:id="stk37" contextRef="#ctx0" brushRef="#br2">8746 8319 1732 0,'0'0'308'7,"0"0"-240"0,0 0-68 3,0 0-169-6,0 0-165 4,0 0-422-7</inkml:trace>
    </iact:actionData>
  </iact:action>
  <iact:action type="add" startTime="191200">
    <iact:property name="dataType"/>
    <iact:actionData xml:id="d38">
      <inkml:trace xmlns:inkml="http://www.w3.org/2003/InkML" xml:id="stk38" contextRef="#ctx0" brushRef="#br2">8725 8299 537 0,'0'0'195'8,"0"0"36"0,0 0-33-1,0 0-74 0,0 0 0 0,0 0 63 2,0 0 38-4,0-46-19 4,0 46-28-1,0 0-31-1,0 0-29 0,0 0-30 2,0 0-36-3,0 0-52 5,0 15-1-7,0 12 1 3,7 4 26 2,0 10 27-2,0 2-28 0,4-1-24 0,-4-2-1 5,-1-7-59-5,8-10-103 9,-7-23-149-16,11-12-442 18,-12-24-559-18</inkml:trace>
    </iact:actionData>
  </iact:action>
  <iact:action type="add" startTime="192108">
    <iact:property name="dataType"/>
    <iact:actionData xml:id="d39">
      <inkml:trace xmlns:inkml="http://www.w3.org/2003/InkML" xml:id="stk39" contextRef="#ctx0" brushRef="#br2">9546 7825 428 0,'0'0'285'7,"0"0"20"3,0 0-23-3,0 0-33-2,0 0-51 4,0 0-11-2,0 0-14 2,0-2-26-2,0 2-46-1,0 0-22 2,0 7-26 0,-14 19 5-1,-11 11 43 2,5 12-19-2,-25 9-25 2,0 7-15-5,0 3-17 5,0-6-11 1,0-5-5-4,7-14-3 10,10-13-6-16,11-11-13 17,10-9-62-17,0-4-71 16,7-6-10-15,0 0 3 0,0-23-41 9,0-7-389-4,0-9-112-5</inkml:trace>
    </iact:actionData>
  </iact:action>
  <iact:action type="add" startTime="192776">
    <iact:property name="dataType"/>
    <iact:actionData xml:id="d40">
      <inkml:trace xmlns:inkml="http://www.w3.org/2003/InkML" xml:id="stk40" contextRef="#ctx0" brushRef="#br2">9276 7825 234 0,'0'0'356'7,"0"0"-128"1,0 0 1 1,0 0-31-1,0 0-24-3,0 0 3 5,0 0 27-4,0 0-10 0,0 0-11 2,0 0-37 2,0 0-24-4,0 0-15 1,0 0-13 2,0 0-15 2,0 0-14-6,0 0-21 0,0 0-16 2,0 0-14 1,0 0-8 1,0 0-5-4,0 0 7 4,0 0-7-2,0 0 8 1,0 0 2 0,0 0 1-2,0 0 3 3,0 0 0-2,0 0-3 1,0 0-2-2,0 0-8 2,0 0-1 0,0 0-1 1,0 0 0-2,0 0 0 0,0 0 0 2,0 0-1-2,0 0 1-2,0 0 1 4,0 0-1-2,0 0 0 1,0 0 0-1,0 0 0 0,0 0-1 1,0 0 1 1,0 5-6-4,0 3 5 6,10 7 1-6,11 6 11 3,-7 3 1-1,10 10 4 3,-3 6 13-4,3 5-12 1,-3 3-3 2,-4 5-4 0,-3-3-2 8,7-2-2-16,-4-7-5-1,-10-7 9 17,7-6-4-17,-8-8-4 16,1-7 5-16,4-3-6 16,-11-2 1-15,0-3-2 15,7-3-17-15,-7-2-60 2,0 2-48 3,0-2-67 4,-7 0-91-5,-11 0-432-4</inkml:trace>
    </iact:actionData>
  </iact:action>
  <iact:action type="add" startTime="194286">
    <iact:property name="dataType"/>
    <iact:actionData xml:id="d41">
      <inkml:trace xmlns:inkml="http://www.w3.org/2003/InkML" xml:id="stk41" contextRef="#ctx0" brushRef="#br2">9784 8365 371 0,'0'0'640'8,"0"0"-323"-3,0 0-41 4,0 0-39-2,0 0-70 1,0 0-38-2,0 0 23 2,0-3-5 0,0 3-27 1,0 0-17-4,0 0-33 3,0 0-31 0,0 0-17 0,0 10-13-1,0 5 15 0,0 5 3 3,-7-2-12-4,7-3-9 4,0-3 1-5,0-4-7 3,0-3 0 0,0 0-6-1,0-2 4 0,0-1-10 1,0 1-12 0,7-3-19 0,7 0-35-3,10 0-45 4,-3 0-99 0,3-13-291-2,-10-7-439-6</inkml:trace>
    </iact:actionData>
  </iact:action>
  <iact:action type="add" startTime="194648">
    <iact:property name="dataType"/>
    <iact:actionData xml:id="d42">
      <inkml:trace xmlns:inkml="http://www.w3.org/2003/InkML" xml:id="stk42" contextRef="#ctx0" brushRef="#br2">9836 8092 1149 0,'0'0'342'10,"0"0"-237"-5,0 0-105-1,0 0-208 5,0 0-629-9</inkml:trace>
    </iact:actionData>
  </iact:action>
  <iact:action type="add" startTime="195202">
    <iact:property name="dataType"/>
    <iact:actionData xml:id="d43">
      <inkml:trace xmlns:inkml="http://www.w3.org/2003/InkML" xml:id="stk43" contextRef="#ctx0" brushRef="#br2">10141 7140 967 0,'0'0'588'7,"0"0"-323"-1,0 0-26 3,0 0-48-1,0 0-87 1,0 0-39-5,0 0-22 4,31 28-3 1,0 0 118-2,7 12-44 0,21 13-37 0,0 10-4 1,6 18-13 0,5 35-24 1,-12 43-22-3,-19 52-2 5,-26 19-1 4,-13-12-10-14,0-49-1 13,-7-59 0-12,-6-29-91 12,-19 13-101-10,12-17-127-3,-18-16-494-1</inkml:trace>
    </iact:actionData>
  </iact:action>
  <iact:action type="add" startTime="196314">
    <iact:property name="dataType"/>
    <iact:actionData xml:id="d44">
      <inkml:trace xmlns:inkml="http://www.w3.org/2003/InkML" xml:id="stk44" contextRef="#ctx0" brushRef="#br2">3988 7158 10 0,'0'0'1153'5,"0"0"-900"3,0 0-52 0,0 0-1 0,0 0-20-2,0 0-70 4,0 0 20-3,7 3 22 2,-7-3-21-5,0 0 4 5,0 0-12-1,0 0-13-1,0 0-19-1,0 0-16 3,-20 0-15-1,-5 0-23 0,-13 0-25-1,4-8-6-1,-11 0-6 4,-7-2 8-3,7 1-1-2,7 1 5 3,0 0-5 1,10 3-7-2,-3 0 0-1,7 3-6 3,10 2 6-2,7 0-9 2,0 0 3-4,0 0-5 3,7 0 1 0,0 0-11 0,0 2-5-2,0 21-2 3,0 15 13-2,0 14 14 1,0 16 1 0,0 13 0-2,0 15 1 6,7 28-1 4,-7 29 0-15,0 44-1 14,-7 9 0-14,-17-13 0 15,3-9 1-15,4-27 1-1,-4-4 0 16,14-21 16-15,0-27-1 14,-3-26-5-14,10-11-5 14,0 4 0-14,0 6-5 16,0-3 0-16,0-17-1-1,0-16-1 15,0-20 1-14,0-9-1 16,0-12 1-17,0-1 6 15,10 0 9-14,4 0 2 15,17 0-16-16,14-5 8 17,21-9 1-16,24 2-10-1,45 1-60 17,-24 8-167-17,-21-2-428 0</inkml:trace>
    </iact:actionData>
  </iact:action>
  <iact:action type="add" startTime="197590">
    <iact:property name="dataType"/>
    <iact:actionData xml:id="d45">
      <inkml:trace xmlns:inkml="http://www.w3.org/2003/InkML" xml:id="stk45" contextRef="#ctx0" brushRef="#br2">10784 6955 641 0,'0'0'332'6,"0"0"-2"1,0 0-38 1,0 0-34 0,0 0-61-1,0 0-29 0,0 0 22 1,-24 0-49 0,24 0-29 0,0 0-36-2,0 0-29 4,0 0-29-3,0 0-18-2,24 6-9 3,21 12 9 0,7 3 48 0,14 2-15-2,10-1-17 3,-10-3-5-2,3 3-10 3,-10-5 0-4,-14-5 0 0,0 1-1 2,-24-6 0 0,3 1 0 1,-17-6-1-4,0 1 1 4,-7 0 0-2,0 2 0 3,0 2-1-6,0 10-6 7,0 19 7-4,7 18 9 3,-1 15 9 7,-6 40 10-17,0 37-2 17,7 38-8-16,-7 20-8-1,0-1 1 15,0-13-4-14,0-19 7 15,-7-5 0-16,1-4-5 17,6-12 5-17,0-24 1 17,0-32-14-17,0-26 7 0,0-14-1 17,0 0-6-17,13-2-1 16,-2-4 1-16,-4-15 0 17,0-12 8-17,-7-12 6 16,0-4 1-15,0-2 7-1,0-3 4 8,0 0 3 0,0 0 1-2,0 2 10 5,-25 3 8-5,-9 3-7 4,-28-3-29 8,-4-2-13-18,-24-3-45 16,0-13-68-15,-21-73-104-1,21 4-255 16,17-9-1110-16</inkml:trace>
    </iact:actionData>
  </iact:action>
  <iact:action type="add" startTime="199188">
    <iact:property name="dataType"/>
    <iact:actionData xml:id="d46">
      <inkml:trace xmlns:inkml="http://www.w3.org/2003/InkML" xml:id="stk46" contextRef="#ctx0" brushRef="#br2">11708 7045 386 0,'0'0'591'8,"0"0"-334"-1,0 0-7 2,0 0-19-3,0 0-70 1,0 0-25 2,0 0 30 0,0 0 7-4,0 0-29 4,0 0-29-2,0 0-23 1,0 0-35-2,0-5-29 1,0-3-28 2,17 0-5-1,4-2-5-1,10 1 0 0,4 0 1 1,10 1 3-1,7-1 6-1,-7 2 1 2,-7 4-1 0,-14 1-1 1,-10 2-17-3,-7 0-3 2,-7 10 2-1,0 18 19 2,-7 14 27-4,-31 16 30 5,-7 10-5-3,-7 2-13 1,0-2-8 0,7-9-4 4,24-14-6 4,4-15-15-16,17-7-6 1,0-8-19 15,24-2-2-16,21-9 4 18,14-4-33-18,14 0-29 15,34 0-134-14,-3-12-457 16,-31-6-775-16</inkml:trace>
    </iact:actionData>
  </iact:action>
  <iact:action type="add" startTime="200795">
    <iact:property name="dataType"/>
    <iact:actionData xml:id="d47">
      <inkml:trace xmlns:inkml="http://www.w3.org/2003/InkML" xml:id="stk47" contextRef="#ctx0" brushRef="#br2">1625 9223 598 0,'0'0'724'6,"0"0"-423"2,0 0-62 0,0 0-76 0,0 0-44-2,0 0-26 4,0 0 10-4,0 0-6 4,0 0-13-6,0 8-24 5,0 11-20-1,0 10-7-1,0 9 8-1,-7 2-23 3,7-3-4-1,0-4-13-1,0-10 1 1,0-7-1-2,0-8-1 2,0-2-6 1,0-3-9-3,0-3 1 3,14 0-6-3,0 0-36 2,0 0-13-2,3 0-24 4,-3 0-90-4,10-22-90 4,-17-1-366-6,-7-3-361-3</inkml:trace>
    </iact:actionData>
  </iact:action>
  <iact:action type="add" startTime="201180">
    <iact:property name="dataType"/>
    <iact:actionData xml:id="d48">
      <inkml:trace xmlns:inkml="http://www.w3.org/2003/InkML" xml:id="stk48" contextRef="#ctx0" brushRef="#br2">1563 8898 85 0,'0'0'1376'10,"0"0"-981"-5,0 0-187-1,0 0-154 4,0 0-54 1,0 0-48 0,0 0 33-5,45 0 13 5,-21-2-40-2,14 2-71 8,7 0-176-15,-10 0-282 17,-4 0-138-17</inkml:trace>
    </iact:actionData>
  </iact:action>
  <iact:action type="add" startTime="201389">
    <iact:property name="dataType"/>
    <iact:actionData xml:id="d49">
      <inkml:trace xmlns:inkml="http://www.w3.org/2003/InkML" xml:id="stk49" contextRef="#ctx0" brushRef="#br2">1930 9044 671 0,'0'0'557'6,"0"0"-436"2,0 0-56-1,0 0 0 1,0 0 2 0,0 0-35 0,0 0-32-1,141 0-49-1,-109 0-220 5,-12 13-266-11</inkml:trace>
    </iact:actionData>
  </iact:action>
  <iact:action type="add" startTime="201587">
    <iact:property name="dataType"/>
    <iact:actionData xml:id="d50">
      <inkml:trace xmlns:inkml="http://www.w3.org/2003/InkML" xml:id="stk50" contextRef="#ctx0" brushRef="#br2">1988 9371 469 0,'0'0'825'6,"0"0"-598"0,0 0-122 2,0 0-49-1,0 0 15 3,0 0-43-6,0 0-22 3,97-14-6 2,-59 6 0 8,7-15-95-17,0 6-228 16,-14-6-320-15</inkml:trace>
    </iact:actionData>
  </iact:action>
  <iact:action type="add" startTime="201795">
    <iact:property name="dataType"/>
    <iact:actionData xml:id="d51">
      <inkml:trace xmlns:inkml="http://www.w3.org/2003/InkML" xml:id="stk51" contextRef="#ctx0" brushRef="#br2">2511 9123 1175 0,'0'0'785'6,"0"0"-641"2,0 0-109-1,0 0-1 1,0 0-34 0,0 0-16-3,24 161-156 3,-17-127-212 0,-7-13-594-7</inkml:trace>
    </iact:actionData>
  </iact:action>
  <iact:action type="add" startTime="202574">
    <iact:property name="dataType"/>
    <iact:actionData xml:id="d52">
      <inkml:trace xmlns:inkml="http://www.w3.org/2003/InkML" xml:id="stk52" contextRef="#ctx0" brushRef="#br2">2393 6670 393 0,'0'0'355'8,"0"0"-40"1,0 0-79-2,0 0-68-2,0 0-53 4,0 0-9-1,0 0 39 0,7 0-3-2,-7 0-17 1,0 0-18 1,0 2-34 1,0 3-22-4,0 8-21 5,0 5 16-3,0 9 40 0,0 9-12 0,0 4-27 1,0 5-16 0,0-2 0 0,0-1-4-1,0-4-9 1,0-7-3 4,0-11-3 5,0-10-5-16,0-5-6-1,0-5 11 16,0 0 13-16,0 0 11 4,0-17-1 6,0-9-35-3,0-7-14 5,0-4-20-11,0-7-42 15,7 2 1-15,0 2 7 14,17 1-8-14,-10 5 12 15,0 9 28-16,3 5 23 17,-3 9 11-17,0 6-8 3,0 5-2 10,10 0 12 4,-3 16 15-16,10 8 0-1,-7 9 3 15,4 7 25-13,-4 6-8 14,-3-1-12-16,3 0-20 16,-10-2-3-14,-7-11-110-2,0-9-245 15,-7-23-689-13</inkml:trace>
    </iact:actionData>
  </iact:action>
  <iact:action type="add" startTime="209945">
    <iact:property name="dataType"/>
    <iact:actionData xml:id="d53">
      <inkml:trace xmlns:inkml="http://www.w3.org/2003/InkML" xml:id="stk53" contextRef="#ctx0" brushRef="#br2">7449 6231 945 0,'0'0'331'6,"0"0"-163"3,0 0 11-1,0 0-43-1,0 0-76 0,0 0-27 2,0 0 35-2,0 0 30-2,0 0 0 3,-7 0-5 1,7 0-10-2,0 3-21 0,0 5-20 1,-7 2-25 0,0 8-3 0,-10 8 9-2,3 12 13 3,-7 6 28-3,-3 3-22 3,3 6-2-3,4 8-9 4,-4 2 6 6,0 5-17-14,-3 0-10 12,3 0-1-14,-3-5-1 16,10-3-7-15,-10-6 7 16,10-9-7-16,-7-9 0-1,4-2 11 15,3-9 3-14,0-10-9 15,4-5 0-16,3-2-6 16,7-6 1-15,0 1 0 15,0-3 5-16,0 2-5 1,0-2 1 8,0 0-1-3,0 0 10 2,0 0-10 0,0 0 10 0,0 0-10-2,0 0 11 3,0-2-1-2,0-11-1 2,0-9-10-4,0-9-8 3,0-1 0 8,0-7 2-16,0-1-3 17,0 1-3-17,0-5-3 17,7 4-9-17,3 0 7 16,-3 4-6-11,-7 9 14-5,7 4 9 12,-7 10 1-11,0 6 0 14,0 2 1-14,0 5-2 5,0 0-1 0,0 0-23 3,0 0-10-2,0 16 13 3,0 8 20 2,0 9 1-12,0 5 1 16,0-1 0-15,-7 4 5 15,7-6-5-15,0 0 5 15,0-4 1-16,0-7-1 4,14 2-4 8,10-8-1-10,-3-3 8 13,10-7-8-15,4-6 0 17,10-2-1-17,0 0-52 17,31-40-124-16,-17 0-331 14,-14-1-770-14</inkml:trace>
    </iact:actionData>
  </iact:action>
  <iact:action type="add" startTime="210996">
    <iact:property name="dataType"/>
    <iact:actionData xml:id="d54">
      <inkml:trace xmlns:inkml="http://www.w3.org/2003/InkML" xml:id="stk54" contextRef="#ctx0" brushRef="#br2">8978 6136 713 0,'0'0'762'8,"0"0"-569"-3,0 0-28 3,0 0-47 0,0 0-74 0,0 0-33 0,0 0 27-2,0 65 123 2,-7-27 10 0,-14 11-50 1,4 2-26-4,-4 11-16 3,-10 6-20 0,4 2-24 0,-5 9-1-1,1 1-16 0,10-3-5 3,-3-4-5-3,3-6-3 0,8-15-4 8,2-14-1-14,4-11 1 14,0-12 0-14,7-7 0 15,0-5 0-15,0-3 14 15,0 0-1-15,0 0 3 1,-7 0 0 5,7 0-1 3,0 0-4-6,-6 0-4 4,-1 0-8 0,0-5-2 1,-11-6 1 8,12 1-14-16,-8-3-3 17,7-1 5-16,-4-7 1-2,11-2 0 13,-7 1-3-10,1-2 8 10,6-3 1-11,-7 0 5 13,7 2-8-13,0 0-4 13,0-3 1-11,0 3 1-4,0 2 2 13,0 5 8-10,0 5 0 11,0 7 1-13,0 2 0 14,0 4-6-14,0 0-10 3,0 0-17 2,0 14-3 4,0 11 33 3,0 9 3-12,0 5 12 14,0 3-1-14,0-3-4 14,0-5 2-14,13-4 3 15,5-7 5-14,3-2-5 13,10-9 1-14,3-6-7 2,11-6 6 9,18 0-12-7,9-36-89 7,-13-4-261-11,-14-3-1009-1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10-27T02:45:59.54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act:action type="add" startTime="16340">
    <iact:property name="dataType"/>
    <iact:actionData xml:id="d0">
      <inkml:trace xmlns:inkml="http://www.w3.org/2003/InkML" xml:id="stk0" contextRef="#ctx0" brushRef="#br0">12954 135 139 0,'0'0'236'7,"0"0"-126"-1,0 0-3 4,0 0-15-4,0 0-18 2,0-8-24-1,0 8 9 1,0 0 31-1,0 0-15 2,0-2 54-1,0 2-15-1,0 0-11-1,0 0-16 4,0 0-1-3,0 0-34-2,0 0-20 3,0 0-23 0,0 0-9 0,0 10 0-1,0 15 25 2,0 10 45-2,0 5-26 3,0 10-2-6,0 7 3 3,-7 3-9 3,0 5-16 3,0 4 4-13,0 0 2 16,-3 3-13-15,3-7 0 14,0-3 18-14,-7-4 1 15,-3-7-5-16,10-8-2 17,0-5-6-17,0-8-7 16,7-5-6-15,0-10 1-1,0-5-6 16,0-5 6-16,0-5-1 17,0 3 16-17,0-3 15 4,0 0 6 3,0 0-9 1,0 0-15 1,0 0-2-4,0 0-17 4,14 5 6 0,17 3 16 7,7 7 12-15,28 2-10 14,17 3-7-15,14 5-3 16,45 0-13-15,38-1 11 15,41-13 2-15,11 0 6 0,-7-6 3 14,-18 0 5-15,-27 2-12 16,14 4-5-15,-7-4 2 15,-7-4 5-16,14-3 3 18,-18 0-8-18,4-5-7 0,-31-7 3 16,-38 3-3-16,-11 2-5 16,-27 2-1-15,17-1 1 15,13 1 0-16,8-1 6 17,3 2-5-16,-10 0 8 0,0 1-10 13,7 1 8 4,-4-1-1-18,-10-2-1 0,0-1 0 16,-7 1-6-16,-11-2-1 16,4 2 1-15,-7 0 0 15,-10 0 0-16,-7 1 0 17,-7-1 6-16,-7 0-6-1,0 1 1 16,0 0 5-15,-7-1 1 14,7 2-6-14,0 1 1 15,0-4-1-16,7 4 5 16,0-3-6-14,0 2 1-2,-8 3-1 15,1 0 0-14,0 0 0 15,-6 0 0-16,-5 0-1 16,4 0 0-16,0 0 1 17,-7 0-1-17,-10 3 0 17,-7-3 1-17,3 2 0 0,-10-2 1 16,0 0-1-15,0 0 0 4,-7 0 1 6,7 0 0-7,-7 0-1 4,7 0 1-2,-7 0 0 2,10 0 7 1,-10 0 2 7,14-11 8-16,-7-8-5 16,0-6-11-16,0-2 5 16,-7-4-5-16,0-1-2 16,0-6-8-15,0-6 0 16,0-3-7-17,-7-1-5 0,-7-5 2 16,0 6 7-15,-3-1 10 15,3 4-5-15,0 6 0 15,-3 3 0-15,10 5 4 14,-7 3-7-14,7 2 2-1,0 2-2 15,-3 1 3-13,3 1-1 14,0-1-2-15,7-1 8 14,-7 0 1-15,0 0 0 17,7 0 1-16,0 1-1 15,0-1 6-15,-7 0-6-1,7 1 6 15,0-3-6-14,0 0 0 15,0 0 0-16,0-5 0 18,0 1-6-18,0 0 5 15,0-1 0-15,7 2 0 36,-7 0 1-35,0 6 0-1,0 1 0 0,0 3 2 0,0 6 14 3,0 2 0 6,0 3-2-4,0 1-8 2,-7 1 3 2,-3 3-8-2,-4 2-1 0,-7 0 0 0,-3 0 0 2,-3 0 0-2,-5 0-1 0,-6 9 1 1,-7 4 9 0,0 2-8 0,-7-5 7-3,1 3 8 4,-8-3 5-2,-10-3-8 2,3 3 4-4,-10 3-5 6,3-3 1-6,-10 6 8 6,-7-3 12-7,0 2-14 4,4 2 5-1,-4-4-3 8,0-2-3-15,0 0 15 16,7-3 3-15,-7-5-18 15,17-2-2-16,-17-1-2 17,7 0 16-17,-7 0-14 16,3 0-4-16,-3 0-4 17,-6 0 1-16,6 0-8-1,0 4 6 15,0-2 2-14,0-2-8 15,7 0 1-15,10 0 8 15,-3 0-8-16,10 0 5 17,7 0-6-17,-10 0-1 17,3 0 0-16,8 0 0-1,-12 2-1 15,5 8 0-14,-5 1-6 15,5-1 6-15,-11 4-7 14,3 2 1-14,-3-1-1-1,3-2 7 16,-3-3-5-15,10-3 5 15,-3-5 1-16,10-2 1 16,7 0 0-15,0 0 1 15,0 0-2-16,1 0-1 17,-1 0-6-17,-7 0-5 17,-10 0-5-17,-4 0 8 0,4 0 2 16,-14 0-1-15,3 0 8 15,-3 4-1-15,0 0-1 15,3 6 1-15,-3-2 0-1,7 2 0 16,11-1 0-16,6-3-4 16,-4-3 4-16,18-3 2 17,-6 0-1-16,6 0 1 14,10 0 0-14,-3 0 0 15,7 0-1-14,3 0 0-2,-3-3 0 15,10 1-1-15,4-2 2 17,-4 3-1-17,4-3 0 16,10 2 0-16,-7-3 0 17,7 4 0-17,0-3 1 0,0 4-1 17,-3 0 0-17,3 0 0 16,7 0-2-16,0 0-26 6,-7 0-27 5,0-2-8 5,0-1-30-15,-31-12-43 1,0 0-164 12,0-10-663-14</inkml:trace>
    </iact:actionData>
  </iact:action>
  <iact:action type="add" startTime="37571">
    <iact:property name="dataType"/>
    <iact:actionData xml:id="d1">
      <inkml:trace xmlns:inkml="http://www.w3.org/2003/InkML" xml:id="stk1" contextRef="#ctx0" brushRef="#br0">6532 1986 582 0,'0'0'225'6,"0"0"-61"2,0 0 4-1,0 0-13 2,0 0-56-2,0 0-33 0,0-5 6 2,0 5 32-2,0-3 6 2,0 3-21-3,0 0-13 0,0 0-3 3,0 0-11-1,0 0-5-2,0 0-7 2,0 0-6 0,0 0-13 0,0 0-14-2,0 0-17 1,0 0-1 1,0 0 0 1,0 0 0-3,0 13 0 2,-7 10 1 0,-7 12 30 0,-10 15 14-2,3 15-10 3,-3 12-12 0,3 5 10 3,-10 12-12-12,10 4-8 16,-10 0 0-16,10 3-2 17,4-8-9-17,-4-2 10 17,7-6 17-17,4-8 8 16,-4-4-17-16,7-1-9 16,0-7-4-14,7-4 3-2,-7-11-7 15,7-9-1-14,0-11-1 15,0-15 0-15,0-8-2 15,0-5 2-15,0 2 1 15,0-4 11-16,0 0 5 0,0 0 0 8,0 0-2-1,0 0-10 2,0 0-5-4,0 0-9 4,0 0-4-1,7 0 6 0,7 0 7 0,17 0 0-2,4 0 16 10,10 0-1-16,24 0-1 15,-3-6-2-14,17-6-5 15,7-4 1-15,0 1-1 15,7-3-7-16,6 1 2 17,1-3-1-17,-7 2 0 16,7 0 8-16,-7 1-9 0,-7 7 0 17,7 0 1-16,-7 5-1 15,0 3 0-16,6-4 2 16,1 1 4-15,0-3-5-1,7-1 6 17,0-1-5-17,0-3 7 16,3 1-8-16,-10-1 1 16,0 5 4-15,0 1 0 15,-7 2-6-16,-11 0-1 16,4 5 0-15,0-2 1 15,-3-3 0-15,3-4 1-1,7 0 11 16,-7-5 0-16,-4 0-3 17,4-3-8-17,-6-2 7 16,-5 5-7-16,4-2-1 1,-10 3 1 15,3 2-1-15,-10 2 0 15,0 5-1-16,0 1-1 16,-7 3-4-15,10 0 6 15,-3 0-1-15,-7 0 1 15,7 0-1-16,-8 0 1 16,5 5 0-15,-15 1 0-1,-10-5 0 16,1 3 0-16,-12-4 0 17,-6 1 0-17,-3-1 0 16,-4 0 1-15,-7 0 5-1,0 0-5 9,0 0 13-1,0 0 17-1,0 0 24-1,0 0 13 2,0-10 7 1,0-13-17-1,-7-14-45 3,-11-6-13 6,4-7 0-17,-6-5 0 17,-5-3-1-17,5-3 1 0,-5 0-1 16,12-2-5-15,-1-4 5 15,3-4-8-16,5-7 7 17,6 0-4-16,0-6 0 15,0 4 5-15,0 6-5-1,0 0-5 15,0 10 1-14,6 9 1 15,5 7 3-16,-11 9 6 16,7 8 1-15,0 9-1 15,-7 1 1-15,7 9-1 0,-7 2 1 14,0 2-1-15,6 5 1 17,-6 1 1-17,0 2 12 16,0 0 7-15,0 0 6 1,0 0 6 8,-6-6 3-4,-15 0-22 2,-3-5-14-1,-14-1-1 9,-7 0 0-15,-14 1 0 15,-7 4-5-16,-24-2 5 17,0 9-1-17,-21 0 1 16,-3 0 1-14,-10 0 0-2,-18 0 6 15,7 0 0-12,0 5 3 11,7-1 6-13,17 1 7 14,-7-3-4-14,-3 4-1 15,17-1-2-15,1-1-2 15,6 1 10-16,7-2 6 0,-7-1 1 16,14-2-19-15,-7 0 5 15,17 0-1-15,-10 3-13 15,7 2-1-16,3 3 5 17,-3 2-6-16,11-3 0-1,-5 3 0 15,12-2 1-14,-1-1 0 15,0-2 5-16,14 0 3 16,0-5 5-15,0 3-7 15,0-3-5-15,0 0-1 15,-7 2 1-16,7 0-1 0,-7 1-1 17,14 0 1-16,10-3 0 15,-3 2 0-16,7-2 0 16,3 0 0-15,1 0 1 16,-5 0-1-17,11 0-1 0,-3 0 0 16,-4 0 0-16,1 0 1 16,-11 0-1-16,6 0 0 17,-2 0 0-17,-5 0 0 17,-6 0-1-16,11 0 0 0,-11 0-5 14,7 0 5-15,10 0-7 16,-3 0-2-16,3 0 2 16,7 3 1-15,-3-3-7 16,10 0-2-17,0 0 5 16,7 0-7-15,-7 0 6-1,7 0 0 17,0 0-1-17,0 0 1 5,0 0-6 3,0 3-10-1,0 2-10 2,0 4-10-3,0 9 3 8,7 8 35-13,7 5 2 14,3 11 8-15,-10 0 1 17,0 9 1-17,0-1-2 16,-7 5-6-15,0-1-57 15,0-12-107-15,0-11-166 16,0-31-679-16</inkml:trace>
    </iact:actionData>
  </iact:action>
  <iact:action type="add" startTime="40462">
    <iact:property name="dataType"/>
    <iact:actionData xml:id="d2">
      <inkml:trace xmlns:inkml="http://www.w3.org/2003/InkML" xml:id="stk2" contextRef="#ctx0" brushRef="#br0">6414 3530 528 0,'0'0'152'6,"0"0"-27"1,0 0 21 0,0 0-16 3,0 0-52-4,0 0-5 4,0 0 40-5,0 0 41 2,0 0 19 2,0 0-11-2,0 0-48 0,0 0-34 1,0 7-27-1,0 9-20 2,0 11 18-2,0 11 39 0,0 19-1 2,0 18-24-3,0 42-20 1,0 51-9 4,-17 49-10 5,10 25-5-15,-7 0-7 15,0-16-1-16,-3-26-4 17,3-10-2-17,0-13 5 0,4-13-1 16,3-16 15-15,7-25 10 15,0-24-22-16,0-21 0 17,0-10-5-17,0 11-8 16,7 2 0-15,3 5 6-1,4-13-7 16,-7-11 0-16,0-17 1 17,0-15 0-17,3-13-1 16,-10-9 1-15,0-5 13 15,0-3 8-15,0 0 18-1,0 0 1 9,0 0 1-3,7 0-13 2,-7 0-5 2,0 0-10-5,0 0-2 2,0 0-6 1,0 0-6 0,0 0 0 0,7 0-1-1,7 0-10 1,10-3 2 7,4-5 9-15,34 1 2 17,11-3 5-17,17-1 2 17,13 4 0-17,32 2-7 16,35 0-2-15,27-1 8-1,11 0-8 17,-14-1 6-17,-46 1-6 16,-37 3 2-16,-21 3-1 17,0 0-1-17,7 0 0 16,24 0 0-15,11 3 0 15,27-1 0-15,28-2 0-1,20 0-1 16,1 0 1-16,-14-10 1 16,-15-3 0-15,-23 1 8 15,3 2-8-16,-3-3 17 17,-21 6-6-16,-24-3-10-1,-21 2 5 16,-7 0-5-16,7-2-1 16,14-2-1-16,6-1 1 17,-6-4 0-17,-14 1 4 16,0-1-5-15,-7-1 0 15,-10 0 0-16,3 4 1 0,-17 0-1 17,-1 8-1-16,-6-1 0 14,-7 1 0-14,0 1 0 15,-7 2 0-15,-6 3 1 16,-5-2-1-17,4 2 1 0,-17 0 0 16,10 0 0-15,-10 0-1 15,0 0 1-16,3 0-1 16,-10 0 0-16,0 0 0 16,0 0 0-15,-7 0 1 16,0 0 0-17,0 0 1 0,7 0 7 9,-7-2 3-3,0-13 9 4,7-14 17-6,-7-10-20 4,17-15-8 5,-17-13-3 4,0-14-6-17,0-13 1 0,0-9-1 16,0-6 0-16,0 0-14 16,0-5 13-15,-7 4-7 15,-3-2 7-16,3-1-11 16,-7-24 0-15,7 12-2 15,-17-1-5-15,10 0-6-1,7 23-10 16,0-7 19-16,0 10 10 17,7 11-2-16,0 8 7 14,-10 8-1-14,10 7 2 16,0 8-1-16,0 6 0-1,0 6 1 15,0 1-1-14,0 6 0 14,0 3 0-14,0 2 1 16,10 1 0-17,-10 6 0 16,7 0 0-16,-7-1 1 18,7 2-1-18,-7-1 0 0,7 2 1 15,-7 0 0-14,0-3 0 15,0 2 7-16,0-2-8 16,0 3 6-15,0-2-5 15,0 3 0-15,-7 1 8-1,0 5-3 17,0 0 6-17,-10 3-10 16,3 2 7-16,1 1 4 16,-12 2-4-15,-6-1-2 15,-10 4-5-16,-15 2 7 18,-9 5 0-18,-1 0 7 0,-17 0 7 15,-14 0-4-14,-7 15 7 15,-10 5 2-16,-35 8-5 17,-20 7 7-17,-49 3-3 17,-4 3 0-17,4-10-11 0,17-5-5 16,15-10 1-15,-22-12-10 15,-3-4 4-15,-11 0-5 15,11 0 6-16,4 0-5 16,6 0-1-16,7 5-1 2,-3 8-10 14,21-5-42-16,16-3-43 15,29-5-54-14,3-13-88 15,31-14-264-16,38-10-543 0</inkml:trace>
    </iact:actionData>
  </iact:action>
  <iact:action type="add" startTime="45491">
    <iact:property name="dataType"/>
    <iact:actionData xml:id="d3">
      <inkml:trace xmlns:inkml="http://www.w3.org/2003/InkML" xml:id="stk3" contextRef="#ctx0" brushRef="#br0">6293 6853 500 0,'0'0'277'7,"0"0"-57"2,0 0 19-4,0 0-25 3,0 0-35 1,0 0-68-2,0-15-32 0,0 15 0 1,0 0 1 0,0 0-14 0,0 0-23-1,0 0-11-1,0 0-7 4,0 0-7-3,0 10-18-1,0 18 17 2,0 19 61 0,-14 20-16 0,0 18-15-1,-10 36-14 11,-7 33-5-18,-14 36-11 17,-7 15-4-17,0-8 9 17,18-19-5-16,2-46-7-1,8-32-4 15,17-27 6-14,-7-13 0 15,14 3 4-16,-7 3-3 17,7-6 4-17,0-14-7 16,0-17-9-15,0-13-1 15,0-9 0-16,0-7 6 0,0 0 0 17,0 0 5-17,0 0-3 5,0 0 0 3,7 0-7 2,7 0 0 0,17 0 14-8,21 0 21 14,7-1-10-15,24-7-14 13,7 0-3-13,14 0-7 15,38 1 6-16,20 4-7 17,49 1-2-17,4 2 2 16,-4 0 4-15,-24 0-5 15,-18 0 2-16,5 0-2 0,2-3 1 17,11-7 7-17,0-3-2 17,0 1 0-17,-8 2-5 16,1-3 5-15,-3 3 4 2,3-3 4 10,-7 1-13-12,-17 0 7 15,-1-1-8-16,1-1 0 16,3 1 1-15,-3-5-1 15,0-5 2-15,-15 2-2 15,-26 4 2-16,-36 1 5 16,4 4-6-15,7-3-1-1,7 0 0 16,7 0-1-16,-7 0 1 17,-7 2-1-17,0 1 1 16,0-1 0-15,0 1 1 0,-4-4 8 15,11 1-8-15,0 1 0 14,0-3 0-15,10 4 0 16,-3 2-1-15,-7 3 0 15,7 6 1-16,-8 2-1 5,8 0 5 7,0 0-5-8,-7 0 0 8,0 10 0-11,3 1-2 15,-13 1 1-16,10-3 1 17,-7 1 0-17,-7-1 0 16,0 0 0-15,-11-1-1 16,-9 0 0-17,-5 2 0 0,-6-3 1 16,0 0-1-14,-7-2 1 12,-7-2 0-13,7 3 1 15,-10-4 0-15,-4-2 0 15,0 2 0-16,-3-2-1 3,-4 0 1 10,-10 0 0-12,0 0-1 15,3 0 1-16,-10 0 0 17,0 0 1-17,-7 0-1 17,0 0 7-17,0 0-7 4,0 0 11 1,0 0 0 3,0 0-1 0,0-10 3 0,0-12-13-2,0-11-1 4,-14-13 0 7,-10-10-1-16,10-6-5 15,0-11 6-16,-3-3-2 5,3-6 2 6,0-4-2-10,-10-8-5 15,3-6-5-15,-10-3-9 15,0-3-15-16,10 3 17 17,-10 6 10-16,10 10 3 15,7 7 6-16,-10 1-1 0,17 6 1 16,0 5-1-15,0 3 0 15,-3 2 1-16,10 5 0 16,0 3-1-15,0 6-1 15,0 7 2-16,-7 1 0 4,0 9 7 9,7-1-7-12,-14 6 0 14,7 4 0-14,0 2 1 15,-10 2-1-16,-4 4 1 17,4 2 0-17,-4 4 17 17,-10 2 1-15,-3 6-17-1,-11 1 7 12,-7 0 1-13,-11 0-9 17,-2 12 0-16,-11 3 0 14,3 3 5-14,-10-1-5 15,0 2 0-12,-14 3 8-4,0-5-7 14,0 1 5-13,-7-6-5 14,1 0-1-15,-1-1 0 16,-10-1 5-15,-4 2-5 15,-10 4-1-15,-7 1 1 15,-4 3 17-16,-2-3-11 0,6 1 7 16,0-3 4-14,14-4-8 13,-4-4 11-15,11-4-4 17,3-3-10-17,7 0 2 16,1 0 20-13,6 0-16-3,7-8-13 15,-7 3 1-13,0 2 8 11,0 3-9-12,0 0 0 15,-7 0 1-14,14 0 14 13,0 0-14-13,7 6 0 1,0-1-1 9,18-3 7-11,-18-2-1 14,10 0-5-14,-3 0-1 15,-7 0 6-15,3 0-6 15,-10 0 0-15,7 0 0 17,-7 0 0-17,11 3 0 0,-11 4 0 11,0 4 0-11,0-1 0 16,0-1 0-17,0 1-1 15,0-3-14-13,3-1 14 14,-3-1-5-13,0-2 5-3,-7-1 1 13,1-2-1 4,-1 3 0-14,-7-3-5-3,14 0 5 13,-7 0 0-12,14 0 1 16,-7 0-1-14,17-5-1 12,-10-3 2-14,7 2-1-1,3 3-18 16,4-1 12-15,-3 4 1 13,2 0 0-13,-2 0 4 15,-4 0-13-14,3 6 8 11,4-1 7-12,3 0 0 15,7-5 0-12,7 0 1-4,-3 0 0 13,10 0-1-11,3 2 0 13,-3 6-6-13,7 0 5 12,0-2-5-12,0 3 5 16,17-2 1-18,-3-5-1 1,17 1-5 13,0-1-89-12,7-2-116 4,0 0-270 0,0 0-751-6</inkml:trace>
    </iact:actionData>
  </iact:action>
  <iact:action type="add" startTime="49776">
    <iact:property name="dataType"/>
    <iact:actionData xml:id="d4">
      <inkml:trace xmlns:inkml="http://www.w3.org/2003/InkML" xml:id="stk4" contextRef="#ctx0" brushRef="#br0">14542 5557 537 0,'0'0'193'6,"0"0"-14"4,0 0 29-4,0 0 31 2,0 0-41-2,0 0-64 2,0-13-14 1,0 10 22-4,0 3-11 3,0-2-33 0,0 2-13 0,0 0-9-1,0 0-2 2,0 0-12-2,0 0-22 2,0 0-13-2,-28 7 9-2,-17 18-3 4,-13 11-13-1,-25 12 0-1,6 4 21-1,-13 9-11 2,11 2 0 1,-4 2 3-1,7 3-15 10,3 4-9-18,4-2-3 16,10-5-5-16,7-10 0 19,7-10 0-19,17-11-1 0,11-11 6 14,-4-8-5-13,14-6 8 16,1-4-3-17,-5-1 5 15,11-4 5-14,0 0-2 15,0 0 2-15,0 0-4 1,0 0-3 4,0 0-4 2,0 0-5-1,11-11-10 3,-5-15-1 6,15-10 4-16,3-16 5 18,4-5-4-17,3-4-5-1,7 1 0 15,-10 1 5-13,3 5 6 13,-10 5-1-15,-4 9 0 17,-3 8 0-17,-7 9 1 16,-7 10 0-15,0 9 2 14,0 0-1-15,0 4-1 3,0 0-1 3,0 0-9 3,-21 26-5-2,-10 15 8 2,-21 18 7 8,-14 15 1-17,-3 6 7 16,10-4-7-15,14-14 11 0,14-11-6 15,17-11-6-15,14-9-5 13,14-4-10-13,31-1 1 16,18-3 4-17,16-6-1 16,25-5-23-16,62-4-97 16,-24-8-215-15,-31 0-626-1</inkml:trace>
    </iact:actionData>
  </iact:action>
  <iact:action type="add" startTime="58403">
    <iact:property name="dataType"/>
    <iact:actionData xml:id="d5">
      <inkml:trace xmlns:inkml="http://www.w3.org/2003/InkML" xml:id="stk5" contextRef="#ctx0" brushRef="#br0">15476 4930 33 0,'0'0'367'7,"0"0"-201"0,0 0-100 1,0 0 24 0,0 0 9 0,0 0-27-2,0-25-17 3,0 20 25-2,0 2 50 0,0-2-3 0,0-1-31 1,0 4-9 0,0 0 6 0,0 2 0-1,0 0-31-1,0 0-10 4,0 0-2-3,0 0-5-2,0 0-10 4,0 0 9-2,0 0-3 2,0 0 12-4,-24 13 6 3,3 14-2 0,-24 10-11 0,-13 14-6-2,-25 15 16 5,-14 12-9-4,-7 10-11 0,-17 5-8 4,3 3 0 5,4 0-9-15,-4-3-4 15,14-7-9-15,14-12-4-1,14-7-1 16,11-14-1-16,20-6-5 16,7-7-64-15,0 18-167 15,17-10-290-15,7-10-350-1</inkml:trace>
    </iact:actionData>
  </iact:action>
  <iact:action type="add" startTime="60767">
    <iact:property name="dataType"/>
    <iact:actionData xml:id="d6">
      <inkml:trace xmlns:inkml="http://www.w3.org/2003/InkML" xml:id="stk6" contextRef="#ctx0" brushRef="#br0">12663 2993 101 0,'0'0'191'7,"0"0"-69"2,0 0-27-1,0 0-7-2,0 0-23 3,0 0 25-2,69-116 27 0,-55 98 30 0,-7 0 30 1,7 5 7 0,-14-3-13 0,7 4-46-2,-7 2-31 1,10 1 2 3,-10 7-9-4,0 0-4 0,0 2-30 3,0 0-13-1,0 0-4-1,0 0-21 0,0 0-3 1,0 0 3 0,0 0 33 1,0 0 15-5,0 0 2 6,0 0-15-3,0 0-5 0,0 0 8-1,0 0 4 3,-24 2-1-2,-4 19-17 1,-17 7-18 0,-24 8-14-1,-3 13 1 2,-18 6 2-2,0 8 1 2,0 4-4 2,-7 7-1 6,14-4 3-16,3-2-7-1,11-12 11 15,17-14 5-14,14-11-6 15,17-13-11-16,14-11 8 17,0-4-1-17,7-3-2 2,0 0 3 5,0 0 3 1,0 0 1 0,0-3-5 0,7-22-8-1,14-8-7 3,3-12-5 6,4-6-6-15,3-1-6 15,7-1-2-16,-10-1 4 17,3 4 12-16,0 2-5-1,-10 11 4 15,0 6 11-14,-4 14 0 15,-10 9 0-16,-7 8-6 17,0 0-11-17,0 0 1 4,0 23-8 3,0 18 17-1,-7 14 7 11,-17 13 6-17,10 2 3 16,0 1 0-16,14-6 10 17,0-6-13-17,0-13 0 16,21-5-4-15,10-9-1 0,21-10-1 14,0-20-9-14,20-2-67 15,18-48-98-16,-13-11-191 16,-19-6-384-16</inkml:trace>
    </iact:actionData>
  </iact:action>
  <iact:action type="add" startTime="61708">
    <iact:property name="dataType"/>
    <iact:actionData xml:id="d7">
      <inkml:trace xmlns:inkml="http://www.w3.org/2003/InkML" xml:id="stk7" contextRef="#ctx0" brushRef="#br0">11708 1573 879 0,'0'0'491'4,"0"0"-379"4,0 0 40 0,0 0 29 0,0 0-66-2,0 0-35 2,0 0 46 0,-162 148 16 0,103-100-31 0,-17-1-19-2,10 4-16 4,-3-1 1-4,3-6-2 0,14-4-29 2,7-8-18 1,7 1-8-2,7-5-19-1,3 2 5 3,4-4-6-2,10-7 0 3,0-5-1-6,14-7 1 4,0-5 1 0,0-2 5 0,0 0 7-2,0 0 11 2,0-18 6 0,0-15-18 0,0-19-12 0,14-13-10-2,0-8 8 4,3-6-13-4,4 6-10 0,-7 8 11 3,3 15 1-2,-3 12 5 10,-7 12 7-16,0 14 0 15,-7 10-6-16,0 2-2 16,0 0-7-15,0 5-4 1,0 22-2 12,0 19 21-13,-7 19 1 15,-7 16 6-16,-3 10 8 16,3-1 17-15,14-5-10 15,0-7-11-15,14-15-4 15,24-13-6-15,24-9 0-1,11-13 0 16,24-13-36-16,45-15-140 16,-14-13-481-15,-25-17-869-1</inkml:trace>
    </iact:actionData>
  </iact:action>
  <iact:action type="add" startTime="74380">
    <iact:property name="dataType"/>
    <iact:actionData xml:id="d8">
      <inkml:trace xmlns:inkml="http://www.w3.org/2003/InkML" xml:id="stk8" contextRef="#ctx0" brushRef="#br0">6995 2026 487 0,'0'0'137'5,"0"0"-75"2,0 0 11 2,0 0 38-1,0 0 4-2,0 0-71 3,-121-50-43-3,107 35 32 4,1 3 21-5,6-2-27 2,-11 1 18 2,11 7 38-1,-6-2-18-3,6 0 6 3,-4 3-42 1,-3-1-6-1,8-1 9 0,-8 2-8-3,-11 0-1 3,5 0 7 0,-11 3-3-2,-1 0 8 2,5 2-17 0,-4 0 6 0,3 0-10-1,-3 13 2 2,-7 0-10-3,17 6 4 4,-10 3 2-6,0 4 0 4,3 2-6 0,-3 4 2 0,10 3-7-2,-10 6 6 2,3 4 2 2,4 10-8-3,10 3 10 8,-10 5-10-14,17 0 1 15,-7-8 6-16,14-2-2 17,-7-7 3-17,7-3 0 16,0-5-2-15,0-1-1-1,0-2-6 17,14 3 0-17,7-3 0 16,3 4 0-16,-3-3 6 17,10 3-6-16,7-5 1 14,-10 2-1-13,17-3 0-2,0-3 0 16,0-2-6-16,0-6-8 16,0-1 14-16,0-3 1 17,0-6-1-17,0-5 0 16,0-2 1-16,7-5-1 17,-7 0 15-17,6 0-2 17,1 0-13-17,0-5 19 0,0-8-9 16,0 2 14-16,0-2 1 17,0-3-18-17,-7 5-7 17,-14-5 2-16,7-2-1-1,-17-5 0 16,3-7 15-16,-3-10-6 16,3-10 9-16,-10-6-4 17,-7-7-8-17,-7-5-1 16,0-8-5-15,0-3-1 15,-21-11 2-16,-10 3-3 17,0 4 1-17,10 5 0 0,-10 7 1 16,-4 12-1-15,4 5-7 15,-7 4 6-16,-7 5-13 18,0 1-18-18,0 4-55 0,-21-11-88 16,7 9-201-15,8 7-375-1</inkml:trace>
    </iact:actionData>
  </iact:action>
  <iact:action type="add" startTime="76421">
    <iact:property name="dataType"/>
    <iact:actionData xml:id="d9">
      <inkml:trace xmlns:inkml="http://www.w3.org/2003/InkML" xml:id="stk9" contextRef="#ctx0" brushRef="#br0">6937 4237 510 0,'0'0'305'6,"0"0"-109"2,0 0-38 0,0 0-9 0,0 0-21-2,0 0-44 1,-153-43-14 3,126 38-18-4,-5 3 40 0,-6-1 21 3,4 3-25-2,-4 0-8 2,0 0-2-2,-7 15-38 0,0 13-14 1,-7 7-12 0,0 8-1-2,0 11 2 2,0 3-5-1,7 6-4 5,0 7-5-3,7 10 7 9,10 10-7-17,4 7 0-1,24 29 8 15,0 26 1-15,14-14-3 17,17-16-6-17,14-17 0 16,7-30 0-16,7 2-1 16,10 5 0-15,11-18-4 15,3-10 4-15,14-14-6 0,6-15 5 14,5-12 1-15,2-13 0 17,8-2 8-17,-11-26-7 16,-10-10 21-15,-10-9-10 0,-11-4-6 15,-17-5-5-16,-7-4 12 16,-14-8 3-16,-7-3-7 16,-10-11-1-14,-8-7 11 15,-13-6-13-16,0-6-6-1,-20-5-1 14,-25-3 1 2,-14-2-27-15,-17 3 18-1,-4 11-7 16,-3 6-2-15,0 11 5 15,10 8-36-16,4 7-25 16,-14 0-60-14,24 15-149-2,0 15-403 2</inkml:trace>
    </iact:actionData>
  </iact:action>
  <iact:action type="add" startTime="78681">
    <iact:property name="dataType"/>
    <iact:actionData xml:id="d10">
      <inkml:trace xmlns:inkml="http://www.w3.org/2003/InkML" xml:id="stk10" contextRef="#ctx0" brushRef="#br0">9836 10940 846 0,'0'0'266'6,"0"0"-104"1,0 0-22 2,0 0 13-1,0 0-38-2,0 0-41 2,-169-63 10 0,131 53 12 0,0 1-34-2,-7-1 23 2,-14 4-14-1,0 1-9 3,-24 5-40-5,-7 0-21 3,-14 0 51-1,-10 3-24 3,10 10-15-5,0 7-2 3,0 2 4 1,1 11-5-2,13 5-9-2,7 9 1 4,0 10-1-1,10 7-1 8,14 8 0-16,-3 5-1 17,27 7 0-17,4 6-12 16,17 5 5-16,7 11 8 17,7 26-7-17,7-12 6 16,21 4 0-15,17-3-7-1,7-26-5 16,24 9 13-16,14-14 0 17,7-12 0-17,7-10 7 17,13-11-7-16,18-1 0-1,38-11-3 16,-17-10 3-16,-14-8 1 16,-14-18-1-16,-31-9 0 16,7 0 0-15,24-20 1 16,-4-18-1-17,-3-8 13 16,-3-6-4-16,3-4 3 17,-10 4-3-17,-1 1-8 0,-13 4 0 16,-7-1 5-15,-14 0-6 15,-24-10-1-16,-7-10 1 5,-24-12 10 7,-21-17 5 5,0-28-6-17,-59-34 1 0,-58-27-9 16,-36-11 7-16,-16 14-2 17,-4 24 0-17,31 45-6 17,31 32-1-17,28 24-31 16,4 17 7-15,-11 3-64 0,0 8-49 14,-59 21-68-15,28 9-362 16,17 1-358-15</inkml:trace>
    </iact:actionData>
  </iact:action>
  <iact:action type="add" startTime="79634">
    <iact:property name="dataType"/>
    <iact:actionData xml:id="d11">
      <inkml:trace xmlns:inkml="http://www.w3.org/2003/InkML" xml:id="stk11" contextRef="#ctx0" brushRef="#br0">9151 13159 925 0,'0'0'256'7,"-142"-35"-143"1,52 15 41 0,-20-5 9-2,2 4 12 2,22 3-70 0,3 12-30 0,7 6-13-2,10 0 24 2,7 10-27-1,7 20-25 2,-3 9-11-2,3 9 4-1,0 13-12 3,17 8-6-2,-3 5-8-1,0 12 8 3,7 7-2-1,17 8 2 9,0 10 10-16,7 19-5 15,7-8-4-16,14-1 9 17,24-1 2-16,21-23 10-1,14 1-14 16,48-1-10-14,52-8 11 12,55-16-12-14,28-18-6 17,-3-32 1-17,-21-23 0 16,-38-10-1-15,-25-28 0 15,-34-2 0-16,-31 0 0 0,-35 0 15 17,-17-4-15-17,0-17-3 16,-7-14 3-15,-7-39 10 15,-38-34 21-16,-24-37-14 17,-66-20-8-15,-52 6-9-1,-28 26-11 13,-10 39-17-14,7 39-39 16,35 36 0-16,24 40 8 17,24 19 4-17,-42 27-86 16,18 21-179-14,3 3-528-2</inkml:trace>
    </iact:actionData>
  </iact:action>
  <iact:action type="add" startTime="96382">
    <iact:property name="dataType"/>
    <iact:actionData xml:id="d12">
      <inkml:trace xmlns:inkml="http://www.w3.org/2003/InkML" xml:id="stk12" contextRef="#ctx0" brushRef="#br0">16847 3796 1068 0,'0'0'554'9,"0"0"-455"-6,0 0 115 5,0 0-43 0,0 0-64 1,0 0-29-4,-28-37-6 4,21 21 0-1,7-4 35 0,0-5-34-1,0-10-18 0,0-8-23 2,7-15 13-2,7-14-31-1,17-17-13 1,-3-30 0 2,3-35-1 1,0 11-1-1,-10 12-20 7,3 18-6-15,-3 30 16 15,10-2 2-16,-4-6 2 0,18 12 1 17,-7 11 0-17,7 14-3 16,0 8-10-15,0 17 1 15,-6 13-19-15,-12 13 4 2,11 3-18 11,-17 19 13-13,3 21 23 13,-10 9 8-12,-7 12 7 13,-7 8 6-15,-14 0 4 17,-24-1 5-16,-14 0-7 15,0-2 15-16,0-13-9 16,7-11-4-16,14-11-1 1,4-13 4 15,20-11-2-16,0-7 2 17,7 0-4-15,0 0-9 0,0 0-23 5,0 0-59 1,20-6 6-1,19 0 45 0,-12 6 19 10,11 0-4-17,0 1-5 16,0 26-2-14,-10 5 21 13,-4 8-3-14,-10 8 5 14,-14 2 6-14,0 5 0 15,-7 1 7-15,-31-3-1-1,-7-3 0 16,0-4-6-16,0-13 0 17,0-14-6-17,11-9-8 16,3-10-124-14,10 0-188 15,10-12-349-15,11-5-487-2</inkml:trace>
    </iact:actionData>
  </iact:action>
  <iact:action type="add" startTime="97089">
    <iact:property name="dataType"/>
    <iact:actionData xml:id="d13">
      <inkml:trace xmlns:inkml="http://www.w3.org/2003/InkML" xml:id="stk13" contextRef="#ctx0" brushRef="#br0">17653 3333 147 0,'0'0'614'4,"0"0"-375"4,0 0-22 0,0 0-43 0,0 0-75 13,0 0-64-21,0 0-12 3,-21 48 27 3,14-33 18 0,7 2-18 3,-7-1-18-2,7 1-9 1,0 1-1-2,0-1-7 3,14-4 5-2,7 0 3 2,17-8-11-4,-7-2-11 3,-3-3 9 0,3 0 8 0,-17-6-17-1,3-9 7 0,-10-7 22 1,-7-5 3 0,0-6-33-1,-17-6-20 0,-4 4-119 2,-24-3-39-2,7 8-335 4,10 7-579-11</inkml:trace>
    </iact:actionData>
  </iact:action>
  <iact:action type="add" startTime="97935">
    <iact:property name="dataType"/>
    <iact:actionData xml:id="d14">
      <inkml:trace xmlns:inkml="http://www.w3.org/2003/InkML" xml:id="stk14" contextRef="#ctx0" brushRef="#br0">17227 1993 201 0,'0'0'213'7,"0"0"-144"0,0 0-22 3,0 0-7-4,0 0 9 4,0 0 28-6,0 0 50 4,0 0 33 0,0 0 12 0,0 0-29-3,0 0-37 3,0 0-23 1,0 0-2-1,0 0 11 0,0 0 15-2,0 0 5 3,0 0-12-2,0 0-18-1,0 0 2 1,0 0-3 2,0 0-16-1,0 0-12-2,0 0-1 3,0 0 4-3,0 0-12 5,0 0 0-8,0 0-2 5,0 0-1 0,0 0-8 0,0 0-7-2,0 0 0 2,0 0 6 1,0 0 5-2,0 0 0 2,0 0-4-4,0-2 3 5,0-5-11-4,0-7-5 2,18-3-11-2,-5-6-8 2,1-2-1 0,10-4 1 0,-3-3-2-1,3 2 1 0,-3 2 0 3,3 1 0-4,-3 2 0 0,-7 4 0 4,3 2 0 2,-3 1 0 5,-7 3 0-17,0 2-1 0,3 1-11 16,-3 4 11-16,0 4-5 17,-7 0 6-17,0 4-1 17,0 0 0-17,0 0 0 1,0 0-10 7,0 0 5 0,0 0-7 0,0 0 6 0,0 0-2-2,0 13-5 5,7 5 8 5,0 4 6-16,0 4 2 17,3 2 7-17,-3-4-9 17,7 1 2-17,-7 2-2 0,7 0-51 17,3 6-86-17,-3 32-85 16,0-4-118-16,-4-7-384 0</inkml:trace>
    </iact:actionData>
  </iact:action>
  <iact:action type="add" startTime="99745">
    <iact:property name="dataType"/>
    <iact:actionData xml:id="d15">
      <inkml:trace xmlns:inkml="http://www.w3.org/2003/InkML" xml:id="stk15" contextRef="#ctx0" brushRef="#br0">18407 2950 1317 0,'0'0'678'5,"0"0"-533"4,0 0 16-1,0 0 3 0,0 0-92-3,0 0-26 5,0 0 1-4,173-15-26 5,-121 11-12-8,-7-2-9 6,0 3-7-2,0 3-83 1,-3 0-147-1,-4 0-328 0,-14 5-586-5</inkml:trace>
    </iact:actionData>
  </iact:action>
  <iact:action type="add" startTime="100196">
    <iact:property name="dataType"/>
    <iact:actionData xml:id="d16">
      <inkml:trace xmlns:inkml="http://www.w3.org/2003/InkML" xml:id="stk16" contextRef="#ctx0" brushRef="#br0">19162 4108 992 0,'0'0'580'6,"0"0"-456"1,0 0 124 0,0 0-39 2,0 0-118-1,0 0-55 0,-39-155 18-2,39 92 19 2,0-9-18 0,0-4-25-2,0-13-5 1,0-11-16 2,0-8 3-2,0-9-11 0,7 4-1 2,7 4 0-2,4 11 0 3,2 10-2 7,4 9 1-16,4 6 1 13,3 9 0-14,7 1-6 18,7 5 5-18,-10 3 0 0,20 3-5 16,4 7 5-15,0 3 1 15,0 7 0-16,3 9 0 16,-10 9 0-16,-17 9 0 17,-4 8-11-17,-11 0-5 17,-9 0 7-17,-11 23 8 0,0 7 1 17,-11 5 28-17,-16 10-5 16,-18 6 11-16,-7-4-12 18,-7 2-7-18,4-9-6 0,13-8-2 16,4-6 2-16,7-11-8 16,17-5 1-15,7-5-1 14,0-5-1-14,7 0 0 3,0 3-13 2,7-1-27 3,28 9-3 5,3 1 34 3,14 4 9-16,0 6-1-1,10 1 2 15,-17 5-2-14,-10 2 1 15,-18 2-1-16,-10 0 0 16,-7 9 1-15,-7 2 10 16,-24-1 4-16,-14 2-4-1,-7-8-10 15,0-8 0-15,7-10-42 17,7-8-66-17,10-10-136 17,18 0-120-16,3 0-408-1</inkml:trace>
    </iact:actionData>
  </iact:action>
  <iact:action type="add" startTime="100843">
    <iact:property name="dataType"/>
    <iact:actionData xml:id="d17">
      <inkml:trace xmlns:inkml="http://www.w3.org/2003/InkML" xml:id="stk17" contextRef="#ctx0" brushRef="#br0">20110 3132 201 0,'0'0'1162'4,"0"0"-873"5,0 0-129-1,0 0 19-2,0 0-76 1,0 0-72 1,0 0-21-1,-45 118-9 2,34-83-1-2,11-2 2-1,0-2-2 3,18-7 0-2,9-3-9-1,4-7 9 3,7-5-2-2,0-9-13 2,-10 0 15-3,3 0 13 2,-17-18-13 0,-7-9 20 1,-7-7-20-4,-7-1-23 4,-24-3 3-2,-11 2 9 0,-13 7-101 0,-11 3-114 1,8 8-182-1,13 6-526-2</inkml:trace>
    </iact:actionData>
  </iact:action>
  <iact:action type="add" startTime="110990">
    <iact:property name="dataType"/>
    <iact:actionData xml:id="d18">
      <inkml:trace xmlns:inkml="http://www.w3.org/2003/InkML" xml:id="stk18" contextRef="#ctx0" brushRef="#br0">16511 3980 667 0,'0'0'625'7,"0"0"-479"-1,0 0-31 2,0 0 22 0,0 0-20 0,0 0-60 0,0 0-18-1,0 0 20 1,0 0 20 0,0 0 28 0,0 0-8 0,0 0 0-2,0 0-10 1,0 0-15 2,0 0-19-3,0 0-10 1,0 0-6 2,0 0-6 8,0 0-7-17,0 0 3 6,0 0-5 2,0 0-1 0,0 0-8-4,0 0-15 4,17 0 0 0,4 0 0 0,10 0 22-1,28 0 35 1,10-3 2 0,18-2-8-1,20 5-13 1,35 0 0-1,41 0-2 2,42 11 5-1,21 11-2-3,-14 7-9 12,-32-5-15-17,-20 2 0 16,0-2 1-16,-10-1-2 17,17-1 4-16,6 2 9 14,8-4 13-15,3-2 8 18,-10-6-14-17,-7-2 2-1,-11-2-15 14,-41-3-9-13,-24 0-4 15,-42 0 2-16,-10-1 2 17,-7 2-11-17,0-4 6 17,-14-2-6-17,-14 0-2 1,-17 0 0 14,-7 0-84-14,-38-2-108 7,-14-13-152-1,-7-8-587-6</inkml:trace>
    </iact:actionData>
  </iact:action>
  <iact:action type="add" startTime="115350">
    <iact:property name="dataType"/>
    <iact:actionData xml:id="d19">
      <inkml:trace xmlns:inkml="http://www.w3.org/2003/InkML" xml:id="stk19" contextRef="#ctx0" brushRef="#br0">21473 4348 365 0,'0'0'990'3,"0"0"-747"5,0 0-52 0,0 0 57 1,0 0-83-3,0 0-79 2,-7 0-8-1,7 0 31 3,0 0 2-6,0 0-15 6,0 0 3-3,0 0 3 2,0 0-15-4,0-3-21 2,7-5-25 2,0-6-21-1,0-7-20-2,10-6-7 1,4-3-9 4,3 0-23-5,-3 2 14 0,-7 7 10 1,10 7-3 2,-10 4 4-1,0 2-2-3,3 5 1 4,4 3-3-2,-4 0-3 2,-3 0-3-3,7 6 8 4,3 10-1-4,-3 10 1 2,3 2 4-2,-4 2 11 2,5-3 1 0,-5-4-1 0,5-5 0-1,-5-8 1 0,12-7-1 1,-5-3-11 0,18-3-15-3,0-22-40 3,24-28-116 0,-10 8-286 1,-7-4-523-6</inkml:trace>
    </iact:actionData>
  </iact:action>
  <iact:action type="add" startTime="115903">
    <iact:property name="dataType"/>
    <iact:actionData xml:id="d20">
      <inkml:trace xmlns:inkml="http://www.w3.org/2003/InkML" xml:id="stk20" contextRef="#ctx0" brushRef="#br0">22705 4729 416 0,'0'0'901'7,"0"0"-772"1,0 0 29 0,0 0 136-2,0 0-74 3,0 0-85-2,0 0 6 3,38-49-18-6,-31 7-74 3,-7-12-16 1,0-11 6 1,0-9-14-3,0-4 6 2,0-2-19 2,0 5-1-4,0 10-10 2,0 16 8-2,0 14-8 3,0 17 5-3,0 12 5 0,0 6-11 2,0 0-20 0,14 24 13 0,6 20 7-2,11 10 9 4,1 12 16-4,13 9 6 4,0 4-14-6,7-6-7 4,6-6-1 15,1-8 12-23,-7-12-4 2,-7-12 2 13,0-12-11-15,-14-12-7 15,-3-11 16-15,-4-4 45 17,-3-31 8-17,3-17-15 17,-3-18-44-17,-14-33-11 16,-7-2-54-15,0-2-90 0,0 1-26 14,-7 27-44-15,-7 6-20 17,14 18-109-17,0 20-289 17,0 14-501-17</inkml:trace>
    </iact:actionData>
  </iact:action>
  <iact:action type="add" startTime="116723">
    <iact:property name="dataType"/>
    <iact:actionData xml:id="d21">
      <inkml:trace xmlns:inkml="http://www.w3.org/2003/InkML" xml:id="stk21" contextRef="#ctx0" brushRef="#br0">23933 3829 221 0,'0'0'916'4,"0"0"-619"5,0 0 21-1,0 0 4 0,0 0-98-1,0 0-85 0,0 0 1 1,-7-19-23 0,-7 19-18-2,-24 19-39 2,-7 16-29-1,-7 19 14 2,-13 16 36-4,-5 17-16 4,5 15-21-2,6 6-13 1,14 2-19-1,21-3-10 2,10-9-2 9,14-8 0-18,7-10-6 16,31-12-16-16,14-9-55 18,0-14-65-18,17-11-34 0,-10-15-81 15,20-19-94-15,-10-3-322 19,-17-21-541-18</inkml:trace>
    </iact:actionData>
  </iact:action>
  <iact:action type="add" startTime="117075">
    <iact:property name="dataType"/>
    <iact:actionData xml:id="d22">
      <inkml:trace xmlns:inkml="http://www.w3.org/2003/InkML" xml:id="stk22" contextRef="#ctx0" brushRef="#br0">24248 4187 1196 0,'0'0'639'7,"0"0"-391"2,0 0 74-5,0 0-60 4,0 0-125 1,0 0-65-2,0 0-25 0,-121 7-9 9,69 23 1-16,0 13-12 8,0 5 4 0,7 7-4-2,18-2-8 3,2 1-18-2,18-4 0-2,7 0-1 3,0-5-1 1,38-6 0-2,1-8 1-1,19-8 5 4,-6-8-4-2,7-11-2 1,0-4 1 7,-7 0 0-16,-7-28 1 17,-14-8-1-17,-7-12-8 0,-10-7-16 16,-7-8-47-15,-7-2-49 15,0 4-32-16,0 8-36 16,-14 11-20-16,7 14-147 17,7 15-374-17</inkml:trace>
    </iact:actionData>
  </iact:action>
  <iact:action type="add" startTime="117465">
    <iact:property name="dataType"/>
    <iact:actionData xml:id="d23">
      <inkml:trace xmlns:inkml="http://www.w3.org/2003/InkML" xml:id="stk23" contextRef="#ctx0" brushRef="#br0">24629 4627 1545 0,'0'0'517'10,"0"0"-393"-6,0 0 172 3,0 0-104 2,-90 157-113-2,52-104-54 1,17-1-10-2,-3-6-15 2,3-9-39 0,14-14-113 1,7-23-144-4,0-10-343 2,14-28-106-5</inkml:trace>
    </iact:actionData>
  </iact:action>
  <iact:action type="add" startTime="117671">
    <iact:property name="dataType"/>
    <iact:actionData xml:id="d24">
      <inkml:trace xmlns:inkml="http://www.w3.org/2003/InkML" xml:id="stk24" contextRef="#ctx0" brushRef="#br0">24905 4302 1756 0,'0'0'537'4,"0"0"-455"4,0 0 154 0,0 0-54-1,0 171-121-1,-6-115-37 3,-5-1-3 2,4-4-21 7,7-8-9-17,0-8-91-1,0-12-113 16,0-23-149-16,24 0-332 17,-10-26-183-17</inkml:trace>
    </iact:actionData>
  </iact:action>
  <iact:action type="add" startTime="117885">
    <iact:property name="dataType"/>
    <iact:actionData xml:id="d25">
      <inkml:trace xmlns:inkml="http://www.w3.org/2003/InkML" xml:id="stk25" contextRef="#ctx0" brushRef="#br0">25068 3720 1160 0,'0'0'638'6,"0"0"-433"3,0 0 3-2,0 0-71-1,0 0-42 4,0 0 37-3,135 137-5 2,-104-32-27-4,-3 47-3 3,-21 36-19 0,-7 14-11-1,0-10-4 0,-28-26-33 1,-3-43-30 4,0-24-5 2,-14-2-161-13,10-31-198 15,-10-24-725-16</inkml:trace>
    </iact:actionData>
  </iact:action>
  <iact:action type="add" startTime="130671">
    <iact:property name="dataType"/>
    <iact:actionData xml:id="d26">
      <inkml:trace xmlns:inkml="http://www.w3.org/2003/InkML" xml:id="stk26" contextRef="#ctx0" brushRef="#br0">20912 4949 967 0,'0'0'528'7,"0"0"-431"0,0 0 37 2,0 0 37-3,0 0-65 2,0 0-64 0,0 0-29 0,0 0-1-2,0 0-2 3,0 0 1-2,0-2 23 0,0 0 38 0,0 2 30 1,0-3-16-1,0 3-23 3,0 0-2-4,0 0-1 1,0-2-12 3,0 2-7-4,0 0 11-1,0-3 1 4,0 1 9-1,-7-6-12 0,-6 0-19-3,-12-4 6 4,5-3-2-1,-5 0 2 0,-9-3-10 0,-4 1-6-2,-7-4-6 2,-7 1-3-1,-14 3-3 1,-17 2-8-2,-21 3 0 2,-10 3 1 0,-10 4 7 1,-11 5 16 7,-7 0-2-15,7 0 1 15,-21-2 15-16,21 2-6 13,-7-3-6-12,7-1-11 15,18-1 2-13,-11-4 1-3,0 2 5 13,10 0-15 6,-3-2-7-18,3 2-1-1,-3 2 1 13,3 0-1-12,8 0-1 18,-5 0 1-19,5-4 10 14,-1-5-11-13,4 0 2 18,3-2-1-19,7-4 0 0,17 0 5 17,-3 0-6-17,14 0 6 16,3 0-6-15,8 3 0 15,6 1 0-15,0 0 0-1,0 4-1 16,-10-4-1-16,10 3 2 14,-7-5-1-11,0-1 1 10,14-1 0-11,0 3 0 15,7 0 0-17,17 4 1 18,-3 3-1-17,10 2 1-1,-3 0-1 16,10 3 1-15,-7 0-1 14,0 1 0-15,7 1 1 15,-3 1-1-14,3 2 0 16,7 0-1-16,0 0-13-1,-7 2-5 8,7 31-14 0,-14 18 16 8,-3 22 17-15,3 11 1 12,0 15 8-11,1 24-6 15,2 39 4-17,4 41 10 14,0 26 1-12,-6 10 6 16,-5 1-9-18,4-13-6 0,-17-9 1 16,4-26-8-15,2-46 4 15,11-41-5-16,8-31 8 16,-1-9 6-15,7 2-6 16,-7-3-3-16,7-3-5-1,0-18-1 17,0-18 0-17,0-13 0 15,0-9 0-15,0-3 15 4,0 0 5 4,0-23 5-2,0-22-19 9,0-22-6-13,-11-25-28 13,4-14-35-15,-6-4 12 17,-1-1 19-17,-10 10 4 16,-4 16 6-16,-3 14 7 17,0 24 7-17,10 18 8 17,-3 18-6-17,10 11-9 0,-17 14-6 17,3 36-3-17,-3 27 7 17,3 15 10-17,-3 17 1 15,10 4 5-14,4-3-50-1,10-1-126 17,7-1-117-16,7-24-321 14,10-37-748-14</inkml:trace>
    </iact:actionData>
  </iact:action>
  <iact:action type="add" startTime="132930">
    <iact:property name="dataType"/>
    <iact:actionData xml:id="d27">
      <inkml:trace xmlns:inkml="http://www.w3.org/2003/InkML" xml:id="stk27" contextRef="#ctx0" brushRef="#br0">16999 5401 1166 0,'0'0'282'10,"0"0"-184"-5,0 0 81 3,0 0-48-1,-142 63-74 1,118-43-33-1,3 0-1 2,4 3 23-2,10-4-11 0,0 4-15 2,7-2-8-3,0 0-11 0,14-2-1 2,17-1-17 0,14-9 11 0,7-4 6-1,7-5 11 2,10 0-7-1,-10 0-4 0,-14-14-1-3,-7-4-55 3,-18-3 43-1,-6 2 13 1,-14-2 60-2,0-4 5 3,0 0-24-2,0-3-20 2,-21 1-13-2,-3-1-8 0,-3 7-6 2,2 4 6 8,5 5 20-16,13 5 32 3,0 3-5 8,7 4-39-9,0 0-8 3,0 0-30 2,14 0 2 0,6 0 28 1,18 6 7 8,7-1 26-17,7-4 1 16,0-1-18-16,10 0-8 17,-10 0-8-16,0 0-41-1,7 0-125 15,-14 0-137-13,-14 0-465-2</inkml:trace>
    </iact:actionData>
  </iact:action>
  <iact:action type="add" startTime="133502">
    <iact:property name="dataType"/>
    <iact:actionData xml:id="d28">
      <inkml:trace xmlns:inkml="http://www.w3.org/2003/InkML" xml:id="stk28" contextRef="#ctx0" brushRef="#br0">17988 5118 103 0,'0'0'1204'5,"0"0"-918"4,0 0-114 0,0 0-121-2,0 0-42 0,0 0-2 0,0 0 5 0,115-10-2 2,-88 8 18-3,4 2 0 2,1 0-7 0,-12 0-20 0,-6 0-1-2,-14 5 0 3,0 6-3-2,0-2 3 2,0 3 103-4,-7 2 9 2,-20 0-28 2,-5 4-35-1,1-1 6-2,4-1-9 2,2-4-15 1,12-2-9-2,6 1-3-1,7-6-19 2,0 2-1-1,0 0-17 2,14 1 2-3,17-1 0 1,-4 4 7 2,11-4-28-1,7 0-114 0,14 2-144 1,-14-4-365-4,0-1-565-4</inkml:trace>
    </iact:actionData>
  </iact:action>
  <iact:action type="add" startTime="134022">
    <iact:property name="dataType"/>
    <iact:actionData xml:id="d29">
      <inkml:trace xmlns:inkml="http://www.w3.org/2003/InkML" xml:id="stk29" contextRef="#ctx0" brushRef="#br0">19421 5045 1245 0,'0'0'590'3,"0"0"-392"14,0 0 11-17,0 0-55 8,0 0-68 0,-156 0-41-2,111 5 17 5,-13-1 42 5,6-3-14-16,-11 1-12 17,4-2-31-17,15 4-8 16,-1-4-1-16,24 0-28 0,7 0-8 17,-3 1-2-17,17-1-1 18,0 0-23-17,0 4-31 1,31 1-39 6,7 8 58-2,14-2 36 11,0 5 0-16,13 2 10 13,-6-1-8-13,-14 3-2 14,-14 1-1-15,-10 1-6 18,-11 1 1-18,-10 2 6 16,0 2 12-16,-31 3 10 17,-14 7-1-17,-20 3-12 0,-12 2 0 16,-12 3-8-15,9-4 5 15,4-3 5-15,17-5 1 14,14-9-12-14,21-6 0 16,10-2-5-16,14-7-13-1,0-1-17 15,31 3 11-15,21-4 24 17,7-2 2-17,17-5 28 16,10 0-5-16,4 0-8 16,0 0-17-15,-14 0-115 15,-10 0-117-16,-7 0-260 0,-21 0-205 19,-7 0-451-18</inkml:trace>
    </iact:actionData>
  </iact:action>
  <iact:action type="add" startTime="134574">
    <iact:property name="dataType"/>
    <iact:actionData xml:id="d30">
      <inkml:trace xmlns:inkml="http://www.w3.org/2003/InkML" xml:id="stk30" contextRef="#ctx0" brushRef="#br0">20085 5455 1532 0,'0'0'647'7,"0"0"-472"3,0 0 16-3,0 0-90-2,0 0-75 4,-141 74-20-1,82-36 3 0,-11 4-1-3,5 4-6 5,6-6-2-3,14-7-41 1,14-13-83-2,10-12-89 3,21-12-154-2,0-23-259 1,7-8-679-5</inkml:trace>
    </iact:actionData>
  </iact:action>
  <iact:action type="add" startTime="134762">
    <iact:property name="dataType"/>
    <iact:actionData xml:id="d31">
      <inkml:trace xmlns:inkml="http://www.w3.org/2003/InkML" xml:id="stk31" contextRef="#ctx0" brushRef="#br0">19743 5449 669 0,'0'0'1076'1,"0"0"-732"11,0 0-77-9,0 0-95 5,0 0-112-2,0 0-60 3,0 0 30-2,0 60 27 1,0-28-13 1,7 3-27 8,7 0-14-17,3-2-3 16,11-1-82-16,10-10-119 16,27-13-172-14,-9-5-317-2,-4-4-437 15</inkml:trace>
    </iact:actionData>
  </iact:action>
  <iact:action type="add" startTime="134951">
    <iact:property name="dataType"/>
    <iact:actionData xml:id="d32">
      <inkml:trace xmlns:inkml="http://www.w3.org/2003/InkML" xml:id="stk32" contextRef="#ctx0" brushRef="#br0">20241 5643 1324 0,'0'0'511'6,"0"0"-373"3,0 0 23-1,0 0-38-2,0 0-70 2,0 0 0-1,-14 136-8 0,14-104-12 0,0-7-19 2,0-2-14 0,7-8-12-4,17-10-37 4,21-5-116-2,7-23-177 4,-17-7-579-11</inkml:trace>
    </iact:actionData>
  </iact:action>
  <iact:action type="add" startTime="135158">
    <iact:property name="dataType"/>
    <iact:actionData xml:id="d33">
      <inkml:trace xmlns:inkml="http://www.w3.org/2003/InkML" xml:id="stk33" contextRef="#ctx0" brushRef="#br0">20400 5408 1721 0,'0'0'563'2,"0"0"-408"13,0 0-121-15,0 0-34 8,0 0-333 1,0 0-270-3,0 0-327-6</inkml:trace>
    </iact:actionData>
  </iact:action>
  <iact:action type="add" startTime="135334">
    <iact:property name="dataType"/>
    <iact:actionData xml:id="d34">
      <inkml:trace xmlns:inkml="http://www.w3.org/2003/InkML" xml:id="stk34" contextRef="#ctx0" brushRef="#br0">20674 5035 1482 0,'0'0'651'7,"0"0"-506"0,0 0-3 3,0 0-108-4,0 0-34-1,0 0-39 4,0 0 39-1,76 0 18 0,-38 0-3-2,-11 0-2 2,5 0-1 0,-12 3-12 0,-9 8-7-2,3 1 1 2,-14 0 5 0,0 5 1-1,0 1 19 0,-14 3 6 1,-10-1-1 0,3 0-10 0,-3 0-7-1,10-3-6 0,7 2-1 2,7-5-2-2,0 2-26-2,0-2-39 4,27-1-37-2,12-3-16 1,37-5-119 1,-18-5-163-2,1 0-400-7</inkml:trace>
    </iact:actionData>
  </iact:action>
  <iact:action type="add" startTime="136769">
    <iact:property name="dataType"/>
    <iact:actionData xml:id="d35">
      <inkml:trace xmlns:inkml="http://www.w3.org/2003/InkML" xml:id="stk35" contextRef="#ctx0" brushRef="#br0">16840 6357 970 0,'0'0'615'4,"0"0"-478"5,0 0 81 0,0 0-9-2,0 0-76-2,0 0 35 4,218-12-16-2,-83 10 0 2,79 2-1-3,94-5-25 1,42 0-22 2,37 0 13-1,1 5-8-3,-15 0-65 6,-9 10-25-6,-11 14-11 4,-35 4-8-3,-48 0-22 10,-69-5-43-15,-66-3-27 15,-45-8-43-16,-32-2-49 16,-20-7-73-15,-17-3-119 15,-10 0-639-16</inkml:trace>
    </iact:actionData>
  </iact:action>
  <iact:action type="add" startTime="137541">
    <iact:property name="dataType"/>
    <iact:actionData xml:id="d36">
      <inkml:trace xmlns:inkml="http://www.w3.org/2003/InkML" xml:id="stk36" contextRef="#ctx0" brushRef="#br0">17027 6876 785 0,'0'0'526'6,"0"0"-331"4,0 0 36-3,0 0-32-2,0 0-55 4,0 0-53-1,0 0 1-1,6 18-11 0,-6 3-13 1,0 9 100 0,0 9-43 0,-6 9-41-1,-8 6-33 1,0 0-14-1,-3 0-12 0,3-9-14 0,7-13-5 1,0-9-5 0,7-13-1 0,0-10-1-1,0 0-16 0,7-17-5 2,20-17 15-3,12-11-8 0,6 0-3 4,0-3-48-3,-1 11 9 1,-5 9 13-2,-12 8 20 2,-3 13 16 0,-3 7-2 0,-3 0-8-3,2 12 18 4,-6 17 5-2,10 10 21 1,-10 6-8-1,3 3 0 1,-3-1-5 0,0-1-13 0,0-3-17-1,-4-13-83 0,18-20-209 3,-4-7-296-3,-3-3-622-7</inkml:trace>
    </iact:actionData>
  </iact:action>
  <iact:action type="add" startTime="138150">
    <iact:property name="dataType"/>
    <iact:actionData xml:id="d37">
      <inkml:trace xmlns:inkml="http://www.w3.org/2003/InkML" xml:id="stk37" contextRef="#ctx0" brushRef="#br0">18788 6775 1458 0,'0'0'546'7,"0"0"-313"-1,0 0-19 4,0 0-69-5,-173 0-66 3,114 13-35-1,-24 7-17 2,-4 6 13-3,-9 1 20 1,-1 3 0 2,7-5 7-1,14-4-5-1,24-7-18-1,21-5-21 3,17-5-22-1,14-4-1-2,0 0-17 2,14 0-49 0,30 0-10-1,26 0 76-1,9 0 0 4,18 0 7-4,10 0-1 4,-10 15-5-5,-24 8-1 3,-14 7-5 0,-28 6-9 0,-17 6 13-2,-14 6 1 1,0 6 10 4,-45 4 10 8,-21 2 4-18,-7 5-8-1,-27 3-4 16,3-4 0-16,11-8 21 16,-4-4 16-15,27-12-23 15,29-10-20-16,3-13-6 17,31-4-2-17,0-5-19 16,38-3-3-15,27-3 24-1,19 1 39 16,12-3-10-15,8 0-10 15,10 0-19-16,-10-10-22 16,-14 2-132-15,7-10-133 16,-31 3-264-15,-14-5-315-2</inkml:trace>
    </iact:actionData>
  </iact:action>
  <iact:action type="add" startTime="138811">
    <iact:property name="dataType"/>
    <iact:actionData xml:id="d38">
      <inkml:trace xmlns:inkml="http://www.w3.org/2003/InkML" xml:id="stk38" contextRef="#ctx0" brushRef="#br0">19975 7088 660 0,'0'0'898'5,"0"0"-565"3,0 0 2-1,0 0-123 3,0 0-110-5,0 0-50 2,0 0 11 2,-187 92-2-2,111-41-9 0,3 7-30 0,-10 3-14 2,17-1-8-1,4-10-13-1,17-12-66-1,17-13-75 4,14-25-142-3,4 0-309-2,10-23-504-4</inkml:trace>
    </iact:actionData>
  </iact:action>
  <iact:action type="add" startTime="139030">
    <iact:property name="dataType"/>
    <iact:actionData xml:id="d39">
      <inkml:trace xmlns:inkml="http://www.w3.org/2003/InkML" xml:id="stk39" contextRef="#ctx0" brushRef="#br0">19490 7091 1392 0,'0'0'641'4,"0"0"-507"8,0 0-15-8,0 0-40 3,0 0 29-1,0 0-26 4,66 140 7-3,-52-84-7 9,3 0-35-16,4-2-30 17,3-6-17-17,-3-5-75 16,31 1-145-14,-14-15-254 0,-7-8-297-1</inkml:trace>
    </iact:actionData>
  </iact:action>
  <iact:action type="add" startTime="139225">
    <iact:property name="dataType"/>
    <iact:actionData xml:id="d40">
      <inkml:trace xmlns:inkml="http://www.w3.org/2003/InkML" xml:id="stk40" contextRef="#ctx0" brushRef="#br0">19930 7586 1028 0,'0'0'594'5,"0"0"-333"6,0 0-23-9,0 0-97 7,0 0-80-1,0 0-12 0,0 0-9-2,-7 96-21 2,7-78-19 1,0-5-8-3,27-9-20 0,18-4-123 3,-7-20-332-1,7-8-661-8</inkml:trace>
    </iact:actionData>
  </iact:action>
  <iact:action type="add" startTime="139426">
    <iact:property name="dataType"/>
    <iact:actionData xml:id="d41">
      <inkml:trace xmlns:inkml="http://www.w3.org/2003/InkML" xml:id="stk41" contextRef="#ctx0" brushRef="#br0">20175 7275 1753 0,'0'0'510'7,"0"0"-436"6,0 0-74-11,0 0-309 8,0 0-469-10</inkml:trace>
    </iact:actionData>
  </iact:action>
  <iact:action type="add" startTime="139578">
    <iact:property name="dataType"/>
    <iact:actionData xml:id="d42">
      <inkml:trace xmlns:inkml="http://www.w3.org/2003/InkML" xml:id="stk42" contextRef="#ctx0" brushRef="#br0">20525 7348 95 0,'0'0'1760'4,"0"0"-1449"5,0 0-250-2,0 0-51 2,0 0-10-4,232 0-300 2,-156 2-282 1,-10 3-211-7</inkml:trace>
    </iact:actionData>
  </iact:action>
  <iact:action type="add" startTime="139734">
    <iact:property name="dataType"/>
    <iact:actionData xml:id="d43">
      <inkml:trace xmlns:inkml="http://www.w3.org/2003/InkML" xml:id="stk43" contextRef="#ctx0" brushRef="#br0">21407 7261 1234 0,'0'0'862'9,"0"0"-366"-3,0 0-276 3,0 0-78-5,0 0-67 4,-204 152-42 0,138-82-32 0,1 6-1 2,-5-3-14 7,18-5-66-17,14-15-89 17,11-31-111-16,20-14-428-1,7-8-643 0</inkml:trace>
    </iact:actionData>
  </iact:action>
  <iact:action type="add" startTime="139925">
    <iact:property name="dataType"/>
    <iact:actionData xml:id="d44">
      <inkml:trace xmlns:inkml="http://www.w3.org/2003/InkML" xml:id="stk44" contextRef="#ctx0" brushRef="#br0">21072 7307 1817 0,'0'0'702'2,"0"0"-513"7,0 0-60-1,0 0-89-3,0 0-1 3,0 0 1 1,65 166-25 0,-51-107-7-5,3-5-8 5,-3-5-87-1,7-9-120-1,3-15-162 0,-17-16-555-6</inkml:trace>
    </iact:actionData>
  </iact:action>
  <iact:action type="add" startTime="140126">
    <iact:property name="dataType"/>
    <iact:actionData xml:id="d45">
      <inkml:trace xmlns:inkml="http://www.w3.org/2003/InkML" xml:id="stk45" contextRef="#ctx0" brushRef="#br0">21258 7078 871 0,'0'0'1392'5,"0"0"-1081"5,0 0-165-5,0 0-28 2,163-43-72 0,-111 40-46 1,0 3-93 4,-7 0-74 5,-14 3-177-15,-17 7-563-2</inkml:trace>
    </iact:actionData>
  </iact:action>
  <iact:action type="add" startTime="140500">
    <iact:property name="dataType"/>
    <iact:actionData xml:id="d46">
      <inkml:trace xmlns:inkml="http://www.w3.org/2003/InkML" xml:id="stk46" contextRef="#ctx0" brushRef="#br0">19303 6823 1472 0,'0'0'668'7,"0"0"-445"0,0 0 6 2,0 0-59-4,-90 151-90 3,45-72-10 0,0 13-14 0,7 10-29-3,25-1-27 4,13-1-6-1,31 25-154 0,21-23-146-3,13-22-479-2</inkml:trace>
    </iact:actionData>
  </iact:action>
  <iact:action type="add" startTime="140927">
    <iact:property name="dataType"/>
    <iact:actionData xml:id="d47">
      <inkml:trace xmlns:inkml="http://www.w3.org/2003/InkML" xml:id="stk47" contextRef="#ctx0" brushRef="#br0">22099 6932 588 0,'0'0'1398'7,"0"0"-1042"0,0 0-187 2,0 0 14-2,0 0-38 0,149 123-55 3,-111-57 3-4,-7 11-10 0,-17 10-6 2,-14 6-43 0,0 4-22 0,-38 0-12-2,0-5-10 2,-7-8-67 0,-7-9-126 1,-7-15-134-5,7-22-373 4,7-22-559-6</inkml:trace>
    </iact:actionData>
  </iact:action>
  <iact:action type="add" startTime="141302">
    <iact:property name="dataType"/>
    <iact:actionData xml:id="d48">
      <inkml:trace xmlns:inkml="http://www.w3.org/2003/InkML" xml:id="stk48" contextRef="#ctx0" brushRef="#br0">22667 6864 1292 0,'0'0'401'8,"0"0"-186"-2,0 0 2 2,0 0-74 0,0 0-81 1,0 0-19-4,0 0-5 2,142-58 5 2,-111 58-7-2,-4 0 6 2,-2 9-5-3,-12 12-4 2,-6 4 8-1,-7 2 3 2,0 8 9-3,-31 6-17 3,-3 0-15-3,-4-1-11 4,0-7-2-6,10-8-2 4,4-7 7 1,10-8 5-1,14-3-3 6,0-7-15-14,0 2-12 9,0 1-51-2,21-1-13 0,17 4-40 3,13-6-137 6,1 0-388-15,-14 0-421-1</inkml:trace>
    </iact:actionData>
  </iact:action>
  <iact:action type="add" startTime="141963">
    <iact:property name="dataType"/>
    <iact:actionData xml:id="d49">
      <inkml:trace xmlns:inkml="http://www.w3.org/2003/InkML" xml:id="stk49" contextRef="#ctx0" brushRef="#br0">20937 6425 107 0,'0'0'694'6,"0"0"-285"3,0 0-48-1,0 0-28-2,0 0-58 2,0 0-58 0,169-40-33 0,-48 40-20-1,42 0 12 0,62 11-25 2,20 16-38-2,1 0-32-1,-14-4-39 1,-31-8-14 1,-14-4-22 1,-14-6-6-1,-11-5-96-1,-20 0-116 0,-38-11-154 4,-28-9-665-11</inkml:trace>
    </iact:actionData>
  </iact:action>
  <iact:action type="add" startTime="151836">
    <iact:property name="dataType"/>
    <iact:actionData xml:id="d50">
      <inkml:trace xmlns:inkml="http://www.w3.org/2003/InkML" xml:id="stk50" contextRef="#ctx0" brushRef="#br0">18033 1709 451 0,'0'0'967'8,"0"0"-763"-2,0 0-64 2,0 0 27 0,0 0-24 0,0 0-62-2,0 0-53 2,0 0-13 0,0 0 37-1,0 0 38 0,0 0 0 1,0 0 19 0,0 0-5 0,0 0-16-1,0 0-20 0,0 0-18 3,-6 0-13-4,-8 0-6-1,-11 0-30 4,-2-8-1-1,-11 1-6 0,-7-3 5-3,-7-1 0 5,0 2 0-3,-7-4-1 1,-3 3 1-2,-4 0 0 3,7-1 1-2,-3 4-1 0,-4 0 0 0,1 3-5 1,-5 4-1 1,-13 0-3 6,11 0 10-14,-11 6 0 14,10 6-1-14,-3 4 1 15,17 2-6-15,-10 1-2 15,10 4 2-15,0 5-3 0,0 2 0 14,-3 2 9-14,3 1 1 14,0 1-1-14,7 1-6 15,7 3 5-15,-6 6 0 15,6 7 1-15,0 12 0-1,-7 8 0 16,0 9 0-16,0 3 0 16,-10 1 8-16,10-4-2 17,0 0-5-17,17-4 0 16,-3 0 6-15,14 5-1 15,10 4 9-15,14 3-6 0,0 2-8 14,0 3 0-14,7-2-1 15,7-2 3-16,10 2-2 16,-3-4 0-15,-4 4 0 15,11 7 0-16,-11 5 0 17,-3 9 0-16,-7 3 1-1,0 4-2 15,-7-9 0-15,7-3 1 17,-7-4 8-16,0-8-9 15,0 0 0-16,10 1 1 16,-3 0 0-15,0 4-1 0,-7 6 1 14,7 8-1-15,0 19 1 18,-7 25 0-16,7-9 6 11,-7-14-7-13,0 3 0 17,0 0 0-17,0-2 0 17,0 1 0-17,-14-22 0 0,7-24 1 16,0 12-1-16,-10 5 1 17,17-7-1-17,0-13 0 17,0-8-1-17,0-4 1 16,0-5 0-15,17-1 0 0,-17-2 0 14,7-2 0-15,0-7 1 17,0-5 0-17,-7-4-1 16,7-3-1-15,0-4 1 15,3-4 0-16,4-2-1 17,-7-2-7-17,7 1 8 0,3-4 1 16,4 4 5-15,3-4-6 15,4 3 0-16,10 2 0 17,7-1 12-17,6 3-5 17,8-1-6-15,4 2 5-2,9 0 0 15,4 6-6-15,4-2 1 16,10 1 0-15,7 4 5 15,17-2-6-16,17 2 1 16,36 1-1-15,19-5 0 15,15-1-1-15,-14-12 1-1,-17-4 0 16,-36-6 5-15,-19-1-5 15,-29-6 6-16,-3 2-6 16,14 1 0-15,7 5 2 15,17 1 4-14,-3-3 1-2,-4-4-6 15,-3-4 0-15,-8-6 0 16,12-2-1-15,-5-5 1 15,1 3 0-16,3-3 0 17,4 0 5-17,-7 0-6 16,10 0 0-15,-4 0 0-1,-9 0 0 16,2 0 0-16,-13 0 0 16,0-5 1-15,-7-5 0 16,0-3 0-17,7-4 0 17,0-1 1-17,7-2 3 0,-8-5-5 16,15-1-2-16,10 3-20 16,-3 0 20-16,17 5-8 17,-14 5-19-17,4 3 13 17,-4 1 11-17,-11 2 5 16,1 0 1-15,-4-4-1-1,-3-4 1 16,0 1-1-15,0-7 0 15,-7-2-1-15,7-2-14 14,-8 0 6-14,-6-2 3 16,0 1-7-17,0-1 12 0,0-4 1 16,0 2 0-16,0-3 0 17,-3 2 0-17,3 3-1 16,-7-1-5-15,-18 5 6 15,-2 1-23-15,-18 2 8 15,-11-3 15-15,-3-5-1-1,1-6 1 15,-12-5 8-15,-6-8-7 17,17-4 1-16,-10 1-1 15,3-3 0-16,-3 0-1 17,-4 1 0-16,4-2 1-1,-7 1-1 16,10-2-1-16,-3-3 1 16,-4-2 0-16,4-3 2 16,-7-5-2-15,3-5-1 15,-3 0 1-16,0-1 9 17,3 6-8-16,4 8 7-1,-7 7 1 15,10 6-9-14,-3 1-1 16,-4 5 0-16,-3 2-8 14,10-1 0-15,-10 1 8 17,7-1-5-16,-4 0-3-1,4 3 1 16,10-4 8-16,-10 3-2 16,10 0-7-16,-10 1-10 17,10-1 5-17,-10-3 4 16,10-2 4-15,-11-4 6 15,12-1 0-15,-1-5 1-1,-4-2-1 16,5-1 9-16,-1 1-9 16,-4 2 1-15,-2 2 0 15,2 4-1-16,-3 3 0 17,-3 4 0-17,-3 0-1 0,-5 3 1 16,1-1-1-15,0 0 0 16,-4 1 1-17,4-2-2 16,-7 6 1-16,7 2 1 16,-14-2-1-16,10-1 0 18,-3 2 1-18,-7-1 0 0,7 3 1 16,-7-2-1-16,0-1-1 16,7-1 0-15,-7 1-1 15,7 2 1-16,-7 0-7 17,7 1 1-17,0 2-4 16,-7 3 1-15,17-1 8-1,-10 2-10 16,0-1 6-15,0 2-2 15,0 2 8-16,3 3 1 16,4 3-1-15,-14 3 0 1,7 2 1 13,0 1-1-15,0-1 0 16,0-1 0-16,3 4 1 16,-3-2 9-15,0 1 1 15,0-3-11-16,0 0 1 17,10-1 7-17,-3-3-7 16,-7 0 1-15,7-3 7-1,3-2-3 16,-3 0 4-15,-7-5 5 15,7 0-5-16,-4-3-8 17,-3-2 4-16,0-3 0-1,0-2 6 16,0-6-5-15,0 1 5 14,3-1-4-14,-10-1-2 15,7-3 0-16,0-1-5 16,0 1 20-15,-7-6 0 15,0 1 6-16,0-3 3 17,0-2-9-17,0 1 7 0,0 3-8 16,-7 2-5-15,-17 1 2 15,10 3 3-16,-17 3-2 17,10 1-9-16,-10 3 3-1,-4 3 18 16,-3 0-14-16,0-1-1 16,0 1 12-16,-7-2 9 17,0-1-7-17,0-5-7 17,-14-2-2-17,0-4-14 16,-6-1 0-16,-11-3 0 17,-1 1-6-17,-2 4 0 0,-4-1 0 17,0 9-7-17,-7 6 6 16,-7 5 1-15,0 7 0 15,0 4 1-16,-7 3 14 17,7 2 10-17,-6-2-8 0,-8-2-4 16,-3-3-12-16,10-3 0 17,0 1 0-17,0-7-1 17,7 5 0-17,1-4 0 17,-1 1 0-16,7 2 0-1,0-2 0 15,0 5 1-15,0 2 0 16,-7 0-1-15,7-3 1 15,-14-5 0-15,0-4 0 16,0-12 0-17,-10-1-1 17,4-5-10-17,6 3 2 0,7 3-1 15,0 7 9-14,7 4-2 15,0 5 1-16,-7 3-9 17,7 5 8-17,0 0-3 16,-7-2 4-15,7 1 1 0,-13-2-1 14,6 4-12-14,-7 3 12 15,-7 1-7-16,-10 6 7 17,-3-1-1-17,-5-4 2 16,1-6 0-15,4-8 0 15,-4-7-2-15,10 0 1-1,-3 2 1 16,10 8 0-16,8 8-1 16,6 9 0-15,-4 6-11 15,4 2 3-16,11 0-14 17,-4 0-28-16,7 0-54-1,7 0-23 16,10-11-65-16,-17-31-71 16,10-2-360-16,21-1-770 0</inkml:trace>
    </iact:actionData>
  </iact:action>
  <iact:action type="add" startTime="172294">
    <iact:property name="dataType"/>
    <iact:actionData xml:id="d51">
      <inkml:trace xmlns:inkml="http://www.w3.org/2003/InkML" xml:id="stk51" contextRef="#ctx0" brushRef="#br1">17362 5003 72 0,'0'0'188'7,"0"0"-94"1,0 0 1 0,0 0 23-1,0 0-27 0,0 0-9 3,0 0-1-4,0-8 4 0,0 5 9 2,0-2 13 0,0 3-10 0,0-2 0-2,0-1 8 2,0 1-24 0,0 0-8 1,0-2-11-2,0 3 18 1,0 2 15-1,0-3-4 2,0 3-15-2,0-3-7-2,0 0-12 3,0 1-4 0,-7-4-1 0,0 2-5-2,-6-3-19 4,-5 0-9-4,-3 1 1 4,-10 2 2-6,4 0-9 4,-5 3 12 1,-6-1-8-2,11 3-1-1,-4 0-14 3,-7 0 0-2,10 0 10 1,-3 13-6 0,-7 4-6-1,10 3 2 1,-10 3 4 0,-7 4-5-2,7 2 0 2,-7 0 11 0,7 2-9 0,3 1 9-2,-3 1 9 3,7 0 11-3,-7 2-14 5,10 3-1-6,4-1-4 12,-4 4-1-17,4-1 3 16,3 0-8-16,4 4-5 17,3-4-2-17,-7 2 2 17,11-2-1-17,-4 1 8 0,0-3-9 16,7-3 1-16,1-2 5 17,-5-4-6-17,11-1 1 17,0-2 1-17,0-1-1 16,0 3-1-15,0 0 0 0,17 2 0 15,-3 0 0-16,7 3 0 15,3 0 2-14,-3-3-1 15,10-1 1-15,7-1-1 16,-10 0 1-17,17-5 8 16,0 0 13-16,7-4-7 0,0-3-7 17,-7-4 6-17,7 1-8 16,3-5-1-16,-3-1 0 17,0-2-4-17,0 1 7 16,7-5 3-15,-8 3-2 16,8-3-8-16,4 3 4-1,-12-3-5 14,8 5-1-13,-7 1 0 15,0 2 1-15,-7-6 0 15,0 0-1-16,0-3 0 17,0 0 1-17,0 0 5 0,0-3 2 17,0-5-6-17,0-1 5 16,0 0-5-15,-10-1 5 15,3-1-6-16,0 4 1 16,-7-6-1-15,3 4 5 0,-2-7-5 15,-1 1 8-16,-4-5-8 16,4 0 6-16,-3-3-5 17,-4-3 5-16,8-2-5 14,-12 1-1-14,1 0 0 15,3 1 0-16,-3 3 0 1,-4 3 0 14,4 0 0-14,-4 0 0 15,-3 2-1-15,0 1 1 15,0-3 0-16,3-1 0 16,-3-1 0-15,0-1 0 15,3 3 0-15,-3 0-1-1,0 2 1 16,-7 0-1-16,10 1 1 16,-10-1 1-15,7-2-1 15,-7-3 1-15,3 0 5 15,-3-1-1-16,0-4 6 0,0 0-3 17,-7 1-2-17,0-4 2 16,0-4-7-15,0 0 5 15,0-3-6-16,0 3 0 16,-14 0 5-15,7 2 2-1,-10 3-7 17,3 0 8-17,0-1-8 16,-3 1 10-15,-4 0-10 14,-10-3 8-14,3 4 4 15,-3-3-1-15,0 0 3 15,-4 1-9-15,4 1 0 15,0 3 3-16,3 4-1 0,-3 0-2 16,0 4 1-15,10 1 2 15,-10 3-8-15,-3-3 3 16,-4 2-3-16,-7-1-1-1,7-1 1 15,-7 1-1-14,-7 0 1 14,0 5-1-14,-7 1 0 15,-3 8-1-16,-11 3-6 17,-10 0 7-17,-7 14 0 16,0 12 1-15,-7 5-1 15,0 3 0-16,11 5 1 0,3-2-1 17,13-2 0-17,12 1-1 16,13-5-34-15,17-7-91 15,-10-3-99-15,14-11-305-1,-4-10-787 0</inkml:trace>
    </iact:actionData>
  </iact:action>
  <iact:action type="add" startTime="186238">
    <iact:property name="dataType"/>
    <iact:actionData xml:id="d52">
      <inkml:trace xmlns:inkml="http://www.w3.org/2003/InkML" xml:id="stk52" contextRef="#ctx0" brushRef="#br1">16407 12590 1117 0,'0'0'386'7,"0"0"-233"1,0 0 54 0,0 0-65-2,0 0-64 1,0 0-10 2,0 0 44-1,0 0 33-2,0-15-2 3,0-5-60-2,-7-13-62 0,7-9 13 0,0-11-24 1,0-15-9 0,0-11-1 0,7-12 13-1,17-8-13 0,4-7 0 4,3-3-1 6,7 6-14-17,7 4 3 17,0 11-3-16,7 11-30-1,7 9 5 16,-14 14-6-16,7 12 2 16,-7 12 9-16,-7 11 10 17,0 10 6-17,-17 9-5 17,-1 0 11-17,-9 12-8 0,-4 16-3 17,-7 13 5-17,-7 4 19 16,-24 11 3-16,-14 1 18 17,-14 1 5-17,0-3-6 16,4-5 2-15,3-6 6 16,17-16-17-16,4-9 8-1,17-8-3 15,7-9 8-15,7-2-23 17,0 0-1-17,0 0-40 3,7 0-26 6,7 0-7-1,17 0 73 6,-3 0 6-14,3 0-6 15,-3 13 0-14,-4 6-8 15,-10 7-2-16,-7 6 0 17,-7 3 4-17,0 6 6 16,0 2 7-15,-14-3 3 0,-17-2-9 15,3-3 6-15,-10-7-7 14,-7-8 0-15,7-8-48 16,10-7-90-15,11-5-108 15,3 0-120-16,14 0-313 0</inkml:trace>
    </iact:actionData>
  </iact:action>
  <iact:action type="add" startTime="186944">
    <iact:property name="dataType"/>
    <iact:actionData xml:id="d53">
      <inkml:trace xmlns:inkml="http://www.w3.org/2003/InkML" xml:id="stk53" contextRef="#ctx0" brushRef="#br1">17161 12185 201 0,'0'0'323'6,"0"0"-177"3,0 0 67-3,0 0 21 3,0 0-63-2,0 0-11 3,0 0 3-7,0 22-12 6,-6-9-12 0,-1 0-9-2,0 1-41-2,7 4-27 4,0-1-34-1,0 6-20 0,0 0-3 0,14-2-5-2,13-2-7 3,4 0 7-2,7-7-6-1,-17-7 6 2,10-3-22-1,-17-2-5 2,-7 0 20-3,-7-10 7 3,0-18 15-1,0-7-15 1,-21-12-65-5,-31-34-93 4,1 10-187 0,-1 3-426-7</inkml:trace>
    </iact:actionData>
  </iact:action>
  <iact:action type="add" startTime="187682">
    <iact:property name="dataType"/>
    <iact:actionData xml:id="d54">
      <inkml:trace xmlns:inkml="http://www.w3.org/2003/InkML" xml:id="stk54" contextRef="#ctx0" brushRef="#br1">16795 11061 783 0,'0'0'244'5,"0"0"-67"2,0 0 7 0,0 0-56 2,0 0-21-2,0 0 23 1,0 0 0-2,83 4-11 4,-52-22-6-4,-10-8-29 5,10-4-33-8,-4-5-33 5,5-3-16-1,-8 2 5 2,-3 8-5-3,-8 6-1 2,-6 8 0 1,4 5-1-2,-4 8 0-2,-7 1-12 4,7 0-18-1,-7 10 30 0,7 12 2-3,-1 11 52 3,12 2 14 1,-11 6-20-1,6-4-26-2,1 1-10 3,11-3-12-3,-5-2-7 5,5-5-100-7,-5-10-202 5,5-11-466-9</inkml:trace>
    </iact:actionData>
  </iact:action>
  <iact:action type="add" startTime="191314">
    <iact:property name="dataType"/>
    <iact:actionData xml:id="d55">
      <inkml:trace xmlns:inkml="http://www.w3.org/2003/InkML" xml:id="stk55" contextRef="#ctx0" brushRef="#br1">17290 10873 523 0,'0'0'189'7,"0"0"-99"-2,0 0 79 4,0 0 122-1,0 0-13 0,0 0 2-1,0 0-66 1,-18-46-29 0,-27 84-71-1,-34 48-25-2,-56 64-9 4,-52 77 11-1,-7 38-19 0,14 5 4-3,38-41-21 4,70-79-24 0,27-54-10 5,27-52-19-14,18-32-2 18,31-12-25-18,66-45 7 15,59-104 18-14,69-103 14 15,38-53-14-16,-10-15-21 18,-53 48-21-18,-72 91 3 0,-38 62 23 16,-55 57 9-16,-28 39 7 16,-7 18 51-15,0 5 34 15,-52 58-35-15,-52 77-6 14,-38 81-5-13,-20 40-7-2,6 16-4 16,28-15-11-15,38-50-16 14,24-49-1-15,28-58-1 17,31-52 1-17,7-38-1 16,0-10-55-16,35-24-42 17,41-65 68-17,28-60 19 0,-7 1 5 17,-7 12 6-17,-32 37 1 16,-27 54-1-15,-17 17 1 16,-7 19 4-17,-7 18 1 17,-34 80-6-17,-49 72 15 0,-28 61-2 16,-10 23-12-15,17-15-1 14,38-63 0-15,28-64 0 17,31-45-1-17,7-30-6 16,7-20-29-15,38-8-79 15,45-61 37-16,42-66 72 0,41-49 5 17,-18 5-6-16,-27 33-4 15,-55 55 4-16,-35 42 7 16,-14 19 2-15,-10 19-2 16,-7 6 10-17,-7 78 0 0,-52 59 78 16,-24 54-43-16,-21 18-24 17,0-15-6-17,31-56-6 16,22-59-8-16,23-39 5 17,10-34-5-17,-2-9 7 16,13-57 5-15,-7-69-13 15,7-75-70-15,0-31 49-1,20-4-6 16,5 32-14-16,-12 62 41 16,5 44 20-15,-11 46 10 15,-7 31 12-15,0 19 13-1,0 2-46 16,-31 53-9-15,-14 22 0 15,-7 26 1-14,-14 13-1 12,4-19 1-14,3-4-1 17,14-28-7-17,24-38-20 17,14-40 6-16,14-112-27-1,52-94-128 15,17-40 99-15,-10-6 24 18,-14 68-2-18,-28 80 55 16,-24 54 41-16,0 30 32 17,-17 17 24-16,-28 18-14 0,-35 38-16 13,-34 87-41-14,-28 72-9 17,0 34 1-16,31-2-7 14,35-57-5-15,42-66-5 17,16-48 0-17,18-41-1 17,7-17-18-16,56-38-50-1,26-93 56 15,43-80 4-14,20-36 2 15,-20-1-17-16,-35 63-10 17,-46 70 15-16,-19 44 18 16,-25 39 10-17,-7 10 30 0,0 22 47 15,-21 4-41-14,-31 69-30 15,-31 48-15-16,7 6 5 16,10-3-1-15,14-13-5 15,28-33-1-15,10-4-6 0,14-17-1 14,14-39-47-14,48-20-15 15,35-80 49-16,0-13 21 16,14-21-1-16,-14-2-5 17,-21 29 5-17,-18 12-5 16,-19 32 6-15,-33 34 18 15,-6 29-14-16,-38 95 8 1,-38 78 1 15,4 47 2-16,-5 5-4 17,32-52-11-17,32-70 2 16,6-49-2-16,7-41-1 18,20-16-12-18,36-15-27 0,30-38 20 15,42-87 11-14,0-15-1 15,-17 0 9-16,-21 18 1 17,-31 46-17-17,-14 12 17 16,-7 19 36-15,-31 38 28 15,-7 12-53-16,0 75-10 0,-31 54 63 17,3 5-29-17,-3-8-19 17,24-21-16-17,7-9-31 16,21-18-188-16,10-15-488 0</inkml:trace>
    </iact:actionData>
  </iact:action>
  <iact:action type="add" startTime="193857">
    <iact:property name="dataType"/>
    <iact:actionData xml:id="d56">
      <inkml:trace xmlns:inkml="http://www.w3.org/2003/InkML" xml:id="stk56" contextRef="#ctx0" brushRef="#br1">19736 11687 1258 0,'0'0'291'8,"0"0"-52"2,0 0-46-4,0 0-11 4,0 0-86-6,-149 14-47 4,111-1 11 0,-7 1 13 0,7 2-3-2,-7 5-17 2,7 1-12 1,10 3-24-2,-3 3-3 0,10 0-13 0,4-1 0 2,17 0-1-3,0 1-6 1,0-2-6 0,17-1-2 2,21-3 13-2,4-6-10-1,20-8 10 4,4-8 0-4,-7 0-5 4,3-8 0-6,-17-11-19 4,-10 0-14 0,-4-4 13 0,-10-2 26-2,-11 0 0 2,-3-5 1 1,-7-3 7-2,0-2-8 2,0 0-5-3,-24 0-1 1,-4 3-13 1,4 8-14-1,-4 3 24 0,4 9 9 2,10 5 5-2,7 3 24-1,-3 4-2 4,10 0-21-4,0 0-6 5,0 0-9-8,10 0 6 5,18 0 3 0,17 0 48 0,14 0 44-1,17 0-41 1,7-7-1 0,-4-3-8 0,-9 3-24 2,-5 4-18-1,-20 0-17 8,-7 3-45-16,-17 0-55-1,3 0-78 16,-24-7-103-16,0-5-263 16,0-6-142-16</inkml:trace>
    </iact:actionData>
  </iact:action>
  <iact:action type="add" startTime="194641">
    <iact:property name="dataType"/>
    <iact:actionData xml:id="d57">
      <inkml:trace xmlns:inkml="http://www.w3.org/2003/InkML" xml:id="stk57" contextRef="#ctx0" brushRef="#br1">19570 11508 658 0,'0'0'361'6,"0"0"-217"0,0 0 56 2,0 0-17 0,0 0-59 0,0 0 34-1,0 0 19 0,0 0-22 1,7-9-20 1,10-3-21-4,-3-5-31 2,10-6-38 2,-3-2-25-2,10-1-12-1,-10-2-7 3,3 6 0-2,-3-1 0 2,3 8-1-2,-17 2-1 0,0 6 0 2,0 5-7-2,0 2-3-1,-7 0-21 2,7 0 23 1,-1 14 9-2,5 8 29 2,3 2-11-4,6 3-1 3,-2 1-6 0,-4 1-10-1,6-7-1-1,5-4-64 2,6-18-129 0,-11-8-341 0,-6-24-460-7</inkml:trace>
    </iact:actionData>
  </iact:action>
  <iact:action type="add" startTime="195258">
    <iact:property name="dataType"/>
    <iact:actionData xml:id="d58">
      <inkml:trace xmlns:inkml="http://www.w3.org/2003/InkML" xml:id="stk58" contextRef="#ctx0" brushRef="#br1">20459 11183 477 0,'0'0'316'3,"0"0"-141"5,0 0 4 0,0 0-82 0,0 0-37-2,0 0 28 2,0 0 76 1,0 7 5-2,0-7 4 2,0 0-24-4,0 0-31 3,0 0-53 0,0 0-65 0,7 0 13-2,14 0 18 2,10 0 11-1,7 0-25 2,0 2-5-1,-3 3-10-2,-4 0-1 3,-7 3-1-2,-10-3-6-1,-7 3-3 2,-7 2 8 0,0 3 1 0,0 6 18-2,-21 7 13 3,-17 5-7-2,0-2-3 2,0 1-9-4,10-3 29 3,-3-5-2 0,17-7-11 2,4-6-12-6,10 1-16 6,0-4-10-4,10 0 9 4,11-1 1-4,17 1 7 5,7-3 6 6,7-3-13-17,0 0-43 0,0 0-126 18,-7 0-394-18,-25 0-653 0</inkml:trace>
    </iact:actionData>
  </iact:action>
  <iact:action type="add" startTime="204182">
    <iact:property name="dataType"/>
    <iact:actionData xml:id="d59">
      <inkml:trace xmlns:inkml="http://www.w3.org/2003/InkML" xml:id="stk59" contextRef="#ctx0" brushRef="#br1">17594 16702 93 0,'0'0'388'9,"0"0"-179"-4,0 0-114 2,0 0 42 3,0 0-8-4,0 0-58 0,7 3-31 2,-7-3 28 1,0 0 45-3,0 0 34 1,0 0-7 1,0 0 14-1,0 0-15 2,0 0-13-3,0 0-13 2,0 0-5 0,0 0-6 0,0 0-16-2,0 0-13 3,0 0-4-2,-21 0-14 3,-3-3-40-6,-11-2-9 4,4 3 0 0,-14-3-5-1,-7-3 0 0,0 6 8 0,-17-1-8 2,3 1 1-2,1 2-1 1,-4 0 0-1,-4 0 4 0,-3 0-5 1,0 0 0-1,3 0 0 2,-3 0 0 8,10 0 1-17,7-2-1 16,-3-4 0-15,20 6 0 16,4 0-1-17,7 0 0 0,4 0 0 16,9 0 0-16,-2 0 0 17,2 0-9-17,4 8 3 16,1 7-2-16,6 0 0 17,-11 7 1-17,18 6 1 17,-7 7-2-17,7 0 1 1,0 9 8 14,0 6-5-15,0 1 5 17,7 1 1-17,11 1-1 17,-18 4 1-17,7-1-1 17,-1 0 0-17,1 2 0 16,0 7 0-16,-7-2 0 0,7 5 0 17,4-1 0-17,-11 0 0 17,0 1 0-17,7-8-1 16,-7 2 1-15,0-5 0 16,6-7-1-17,-6-5 1 0,0-7 0 16,7-3 0-16,-7-8 0 16,7-9 0-15,-7-8 0 15,0-3 0-15,0-2 0 1,0 1-2 12,7-6-6-12,4 5 6 4,-5 0-4 2,8 1 6 9,7 5 1-17,10-6 5 17,14 3 4-17,7-3 1 17,7 0 7-14,17 1 6-3,7-6-4 15,4 0 3-14,20 0-1 13,4 0-7-14,-1-11-3 16,11 4-10-15,-10 1 9 15,10 1-10-15,-10 0 0 15,0 5 1-16,3-6-1 17,-3 6 5-17,6 0-6 0,-9 0 1 16,9 0-1-16,-13 0 0 17,10 0 0-17,-3 0 0 17,0 0 1-17,3 0-1 17,-10 0 1-17,-1 1 0 0,8-1 0 16,-14 0 1-15,10 0-1 15,-10 0 0-16,-10 5-1 16,3-5 0-15,-7 5-1 15,7 0 1-15,0 1-1 14,0 1 1-14,-11-2 0-1,4 6 0 16,0-6 0-14,7 2 0 13,-10 4 0-14,3-6 0 15,0-4 0-16,7 4 1 17,-17 1 0-16,3 4-1-1,-4-8 0 15,4 9 0-14,-3-6 1 15,-4 0 0-16,4 2-1 17,-4 3 0-17,-3-4 1 16,10-1 1-15,-10 2 3 0,10-2-5 14,-10 0-1-15,-7-5 0 17,10 5-1-17,-17 0 2 16,0 3-1-15,-1-3 1 15,-12-5 0-16,-1 4-1 17,-11 1 0-17,4-5 1 0,-17 0 0 16,0 0 1-16,3 0-1 18,-10 0 0-18,0 0 1 16,0 0 0-15,0 0 0 0,3 0 0 13,-3 0 0-12,-7 0 1 9,7 0-1-8,0 0 5 5,-7 0 3 0,7-9-1 0,-7 4-7-1,7-8 10 0,3-2-2 7,-10-8 0-12,0 1 1 13,0-13-1-15,0-9-6 15,-10-12-2-14,3-1 0 15,-7-11 1-15,0-5-1 15,-3 0 0-16,10 2 0 16,-7 4 0-14,7 4 0-2,-3-3 0 16,3 3-1-16,0 2 1 16,0 3-1-16,0-1 1 17,7 3 0-17,-7 5 0 17,7 1 0-15,0 9-1-2,-6-4 1 14,-5 8-1-13,11 6 1 15,0-1 0-16,-7 4 0 16,0 6 0-15,0-1 0 15,7 1 1-16,-7-1 4 17,7 2-6-17,-6 3 0 0,-5 1 2 17,11-1-1-17,-7 1 6 16,0 1-1-16,0 4-4 17,1 2-1-17,6-3 1 16,-14 3 4-15,14 6-5 15,-18-4 5-16,11 3 0 0,1 0 7 17,-1 0 1-17,0 5 1 18,-11-5-3-18,11 2 4 15,-6 3-4-15,-1 0-3 17,-10 0-3-15,3 0 9-2,-3 0 0 16,-8 0 6-16,5 0 9 16,-18 0-5-15,7 0-7 14,0 0-4-15,-7 0-1 17,3 0 10-17,-3 0-1 16,0 0-5-15,0 0-10-1,0 0 1 16,0-2-7-16,-7-1 7 17,0 3-8-17,-10-2 6 16,3 2-4-15,-6-2-1 16,-5-4 20-16,5 1-8-1,-1 0-7 15,4 0 0-15,-4 3 2 16,7-3-8-15,7 5 1 15,-3 0-1-16,3 0 0 17,0 0 1-17,-7 0-1 16,7 0 0-15,-14 0 2 0,-10 0-1 14,0 0 0-14,-3 0 5 15,-4-5-6-16,6 0 1 17,5-1-1-16,-4 4 2 15,10-3-2-16,0 5 1 0,-3-5-1 17,3-6 2-17,7 4 4 15,4 2-6-14,3-7 0 15,7 3 0-15,-7 8 0 15,7-5-1-15,-7-1 1 15,7 2 0-16,0 2 0 1,-6 3 0 14,-1 0-1-14,-7 0 1 15,0 0-1-16,-3 0 0 16,3 0 0-15,-7 0 0 16,7 8 0-17,-3-1 1 0,3-7 0 16,0 6 1-16,-10-6-1 17,3 0 1-17,-10 0 0 16,11-6 0-15,-8-6 0 16,4 1 0-15,10 6 0-2,7-5-1 14,0 5 1-12,7 3-1 13,0-3-2-15,0 5-4 16,7-6 0-16,10 6-13 17,-3 0-20-17,0-1-1 16,10 1-25-15,-3-4-41 17,3 4-60-18,7 0-100 0,-3-5-442 0</inkml:trace>
    </iact:actionData>
  </iact:action>
  <iact:action type="add" startTime="212725">
    <iact:property name="dataType"/>
    <iact:actionData xml:id="d60">
      <inkml:trace xmlns:inkml="http://www.w3.org/2003/InkML" xml:id="stk60" contextRef="#ctx0" brushRef="#br1">18632 11669 704 0,'0'0'555'8,"0"0"-461"0,0 0 8-2,0 0-41 4,0 0-61-4,0 0-51 0,7 0 30 2,-7 0 21 0,0 0 22 0,0 0 22-2,0 0 15 3,0 0 30-2,0 0 24 2,0 0-20-4,0 0-12 3,0 0 5 0,0 0-2 0,0 0-19-2,0 0-5 2,0 0 2 0,0 0-7 0,0 0-10 0,0 0-7-2,0 0-1 4,0 0-6-5,0 0-7 2,0 0-7 1,0 0 9 0,0 7-9 0,0 10 1-2,0 11 19 3,-7 11 3-2,7 7-1 2,-7 11-14-4,-3 2-5 5,3 8-9 4,-7-4-5-12,7-3-4 13,7-12-1-15,-7-11 0 16,-3-14 5-15,10-8-6 15,0-13 1-15,0-2 6 0,0 0 7 7,0 0 5-2,0-14 7 2,0-12-7 0,0-6-12 0,10-8-6 2,-3-6-1 7,0-2-16-17,0 2-8 18,7 4-18-18,-4 2 0 0,4 5 9 15,0 4 14-14,-7 6 4 15,10 3 7-15,-3 0 6 14,0 3 1-14,3 2 0 15,4-1-1-16,-7 0-5 17,3 3 6-16,-3 5 0-1,7-1 1 15,-11 7-1-14,4 1-5 15,-7 3-3-15,7 0-6 15,3 0 1-14,-3 18 1 13,0 9 6-15,10 8 7 1,-17 9 22 14,0 9 9-14,-7 2-11 15,0 5-7-16,0-2-7 17,0-3 1-17,0-1-7 16,0-11-17-13,0-3-86-2,0 5-133 12,0-12-276-9,0-8-259-4</inkml:trace>
    </iact:actionData>
  </iact:action>
  <iact:action type="add" startTime="213805">
    <iact:property name="dataType"/>
    <iact:actionData xml:id="d61">
      <inkml:trace xmlns:inkml="http://www.w3.org/2003/InkML" xml:id="stk61" contextRef="#ctx0" brushRef="#br1">18317 12752 810 0,'0'0'622'9,"0"0"-451"-2,0 0 77 1,0 0 27-1,0 0-113 0,0 0-87 2,0 0-18-2,76-23 87-1,4 8 54 3,79-15-49-1,63-14-15 0,54-6 12-3,39-5-26 3,-3 0-45 0,-22 2-23 0,-13-1-20-2,-31 9-18 4,-52 13-14-3,-59 11-2 5,-52 14-35-8,-32 7-62 10,-6 0-88-12,-17 0-20 11,-11 0-57-12,-48 14-119 15,-28 4-231-15,-24-8-267-1</inkml:trace>
    </iact:actionData>
  </iact:action>
  <iact:action type="add" startTime="214340">
    <iact:property name="dataType"/>
    <iact:actionData xml:id="d62">
      <inkml:trace xmlns:inkml="http://www.w3.org/2003/InkML" xml:id="stk62" contextRef="#ctx0" brushRef="#br1">18988 13068 788 0,'0'0'512'7,"0"0"-323"-1,0 0 86 2,0 0-61 0,0 0-53 0,0 0-43-2,0 0-18 2,7 0-22 0,-7 0-23 2,0 16-1-6,0 7 74 3,7 4-25 2,-7 3-38-1,0 0-20-2,0-2-24 1,0-5-12 2,0-8-8-1,0-8-1 0,11-4 0-2,-11-3 0 5,14 0-6-6,-1-18-19 1,19-19 7 2,13-14 18 0,13-9-9 0,1-4-17 1,-7 12 5-4,3 12 5 3,-20 14-8 3,-11 14 9 3,-3 10 5-13,-4 2-7 13,-10 0-4-12,7 17 21 15,-7 13 8-15,0 5 17-2,0 6-8 16,3 2-2-16,-10 0-1 15,0-1-3-14,0-4-11 15,7-6-15-16,0-9-113 16,14-13-138-16,3-8-278 19,4-2-271-18</inkml:trace>
    </iact:actionData>
  </iact:action>
  <iact:action type="add" startTime="214783">
    <iact:property name="dataType"/>
    <iact:actionData xml:id="d63">
      <inkml:trace xmlns:inkml="http://www.w3.org/2003/InkML" xml:id="stk63" contextRef="#ctx0" brushRef="#br1">19871 13076 1438 0,'0'0'402'8,"0"0"-257"-3,0 0-1 5,0 0-48-6,0 0 28 4,162 3-59 0,-103-3-29 0,11-3-24-1,-5-12-12 0,1-6-104 3,3-12-225-4,-24 7-310 1,-7 0-462-5</inkml:trace>
    </iact:actionData>
  </iact:action>
  <iact:action type="add" startTime="214986">
    <iact:property name="dataType"/>
    <iact:actionData xml:id="d64">
      <inkml:trace xmlns:inkml="http://www.w3.org/2003/InkML" xml:id="stk64" contextRef="#ctx0" brushRef="#br1">20480 12707 1320 0,'0'0'526'7,"0"0"-465"8,0 0 45-15,0 0-66 6,0 0-23 4,0 0 46-6,0 0 5 5,173-32-11-1,-121 32-3 4,-7 0 12-10,0 0-43 14,-7 4-10-16,-17 8-13 16,3 7 0-16,-17 5 0 17,-7 8 40-17,0 12 52 16,-18 8-1-16,-9 8-9 17,-18 8-28-17,0 3 5 2,0-6 8 13,7-7-13-14,0-8 5 15,17-11-13-16,7-10-24 17,14-6-15-16,0-5-7 14,0-2-1-15,21-6 1 1,17-1 13 15,14 1 4-15,14-5-1 15,17-1-16-16,0 0-84 16,20 9-116-15,-13-1-153 15,-31-5-542-16</inkml:trace>
    </iact:actionData>
  </iact:action>
  <iact:action type="add" startTime="216390">
    <iact:property name="dataType"/>
    <iact:actionData xml:id="d65">
      <inkml:trace xmlns:inkml="http://www.w3.org/2003/InkML" xml:id="stk65" contextRef="#ctx0" brushRef="#br1">20317 10661 1145 0,'0'0'393'4,"0"0"-206"5,0 0 31-1,0 0-22 0,0 0-48 0,0 0-46-2,-149-18-20 4,104 13 4-4,-24 0 2 4,3 3-24-6,-17 0-18 4,-13-1-6 0,-8 3-11 0,-14 0-5-2,-3 0-6 2,-14 0-2 0,10 7-7 0,-9 21-9-1,-1 12 0 0,0 18 0 5,0 18-1 3,-21 35 1-15,-14 40 0 17,-23 38 0-17,13 15 6 17,24-2 0-17,35-9-6 0,55-12 2 16,14 5-2-15,21 3 15 14,31-2 2-14,0-5-2 16,45 2-3-15,45-9 13-2,21-7-4 14,38-3 2-13,37-10 14 16,22-3 2-17,31-14-11 16,24-12 11-16,7-15-1 16,-11-17-14-15,-6-11-9 14,-8-16 1-15,-13-14-16 17,-7-15 0-16,-17-28 1-1,3-10 6 16,-3-28 8-15,6-29 23 15,4-19-22-16,0-13-1 16,-17-11-6-15,-14-6-9 0,-11-15-15 15,-17-10-38-15,-27-14 8 13,-18-14 36-13,-24-5-18 16,-24-2 18-17,-21 2 9 15,-14 5 1-14,-24 10 5 15,-7 9-5-15,-7-1 7 16,-62-7-2-17,-28-22-6 0,-52-21 9 16,-52-20 0-16,-51-8-7 16,-49 2-1-15,-28 9-1 16,-14 31-39-16,25 46-27 14,34 61-27-14,38 59 11-1,42 30 31 16,49 37-56-16,27 15-117 17,48-12-371-17,18-27-871 0</inkml:trace>
    </iact:actionData>
  </iact:action>
  <iact:action type="add" startTime="220452">
    <iact:property name="dataType"/>
    <iact:actionData xml:id="d66">
      <inkml:trace xmlns:inkml="http://www.w3.org/2003/InkML" xml:id="stk66" contextRef="#ctx0" brushRef="#br1">22854 11928 217 0,'0'0'777'5,"0"0"-546"3,0 0-41 1,0 0-17-2,0 0-65-1,0 0-30 1,0 0 32 2,0 0 25-1,6 0 6-2,-6 0-39 2,14 0-24 0,11 0 11 0,-5-3-7-2,18-5-49 2,0-1-7 0,7-1-15-1,-7-3-5 0,4 1-6 1,-4-1-14 0,0 3-64 0,-7 0-100-1,-10 5-182 0,3 2-344 3,-24 3-319-10</inkml:trace>
    </iact:actionData>
  </iact:action>
  <iact:action type="add" startTime="220822">
    <iact:property name="dataType"/>
    <iact:actionData xml:id="d67">
      <inkml:trace xmlns:inkml="http://www.w3.org/2003/InkML" xml:id="stk67" contextRef="#ctx0" brushRef="#br1">22926 12255 1003 0,'0'0'509'3,"0"0"-439"7,0 0 34-4,0 0-6 2,0 0 76 0,0 0-14-1,152-3-55 2,-100-7-37-3,0-2-34 9,-7-1-34-14,0 3-16 15,0-2-175-16,-17 4-211 17,-14 0-550-17</inkml:trace>
    </iact:actionData>
  </iact:action>
  <iact:action type="add" startTime="222019">
    <iact:property name="dataType"/>
    <iact:actionData xml:id="d68">
      <inkml:trace xmlns:inkml="http://www.w3.org/2003/InkML" xml:id="stk68" contextRef="#ctx0" brushRef="#br1">23829 11819 178 0,'0'0'122'8,"0"0"18"0,0 0 2-2,0 0-50 2,0 0-18 1,0 0 6-2,0 0 17-1,0 0 19 3,0 0-15-2,0 0-5 1,0 0 11-3,0 0-11 4,0 0-15-2,0 0-10 2,0 0-8-3,0 0-12 3,0 0 1-2,0 0-6 2,0 0-5-2,0 0 0-1,0 0 7 3,0 0-7-2,0 0 6 2,0 0 8-4,0 0-2 4,0 0-2-2,0 0-4 2,0 0 0-4,0 0-4 3,0 0-7 0,0 0-5 0,0 0-2-2,0 0 0 1,0 0-1 2,0 0 1-1,0 0 1-1,-14 0-19 0,8 0-11 2,-1 0 1-2,-11 0 0-1,-2 0 0 2,6 0 0 0,-4 0 1 0,-2 0-1-2,2 5 0 2,-2 3 0 0,-1 2 0 1,-3 0-1-2,10 1 0-1,-3 1 0 2,3-2 0 0,0 3 0-2,-3-1 0 2,3 3 0-1,7 3 0 2,-7 2 1-1,7-3 1-3,-3 4-2 5,3-4 2-1,0 1-1-5,7 3 7 6,0-2-8 7,0 3 0-17,0 1 0 16,0 0 0-15,7-1-1 15,10 1-1-16,4-2 1 0,-7-1 0 17,17-3 1-17,-10-4 0 17,10-3 1-17,7-2 0 16,-11-6 5-15,11-2 0 16,-6 0-5-17,-5 0 7 0,-3 0-8 16,-3-5 0-15,3-10 0 15,-10-3 0-15,-7-4 1 14,11-5 0-15,-12-1 1 17,1-3-1-17,-7 4-1 16,0-1-9-15,0 2 9 0,0 4-6 14,0-1 5-15,0 0 0 17,-7 4 0-17,1-2-1 16,-12 4-5-15,4 2 7 16,1 0-1-17,-5 2 1 0,4 1 0 16,1 2 0-15,6 2 0 15,-11 0 1-16,18 3 0 16,-7 0 0-15,7 3 6 15,-6-1-1-15,6 3-4 14,0 0 5-14,0 0 4 0,0 0-10 5,0 0 11 2,0 0-2 0,0 0-8 0,0 0 4-2,0 0-5 2,0 0 8 0,0 0-2 0,0 0 7-2,0 0 1 4,0 0 4-4,0 0-1 2,0 0-8-2,0 0-4 2,0 0-6-1,13-2 1 2,18 0 31 3,14-4 47 5,7 1-13-16,14-6 6-1,3 1-33 15,4 1 1-14,-11 1-19 15,-3-3-15-15,-7 8-5 15,-14-2 1-16,-10 1-1 17,-11 4-1-17,-3-1-49 0,-14 1-86 16,0-4-96-16,-14 2-146 17,-17-1-673-17</inkml:trace>
    </iact:actionData>
  </iact:action>
  <iact:action type="add" startTime="224280">
    <iact:property name="dataType"/>
    <iact:actionData xml:id="d69">
      <inkml:trace xmlns:inkml="http://www.w3.org/2003/InkML" xml:id="stk69" contextRef="#ctx0" brushRef="#br1">24667 11470 409 0,'0'0'230'7,"0"0"-38"1,0 0-22-2,0 0-76 2,0 0-43 0,0 0 14 0,0 0 57 0,-25 0-3-1,19 0-18 0,6 0-2 2,-7 0 15-4,7 0 8 3,0 0-20 0,0 0 5 0,0 0 14-2,0 0-12 3,0 0-27-1,0 0-24-1,0 0-30-2,0 0-28 4,0 0-10-1,20 0-6 0,5 0 16-2,2 0 2 2,4 0 10 0,1 0-5 0,-12 0-5-1,-6 0-2 2,-3 0 0-3,-4 0-1 4,-7 0-13-6,0 1 1 4,0 9 3 0,0 7 10 0,-7 2 24 0,-18 7-4-2,-2 2-12 3,2-1-6-2,-6-5-2 2,17-1 2-4,8-4-2 3,-1-4 0 0,7-3-1 0,0 1-12-2,0-5 5 4,7 2 8 2,13 0 9-10,5-3-2 13,6-3 2-15,-4-2-9 16,5 0 0-15,-5 0-78 16,-3 0-100-17,-17 0-160 17,-7-2-348-15,0-8-508-2</inkml:trace>
    </iact:actionData>
  </iact:action>
  <iact:action type="add" startTime="225190">
    <iact:property name="dataType"/>
    <iact:actionData xml:id="d70">
      <inkml:trace xmlns:inkml="http://www.w3.org/2003/InkML" xml:id="stk70" contextRef="#ctx0" brushRef="#br1">23563 11653 39 0,'0'0'540'4,"0"0"-348"4,0 0 15 0,0 0-12-2,0 0-42 2,0 0-13 1,0 0 7-1,0 0-22-3,0 0-18 6,0 0-14-6,0 0-2 3,0 0 2-1,0 0-2 0,7 0-14 1,0-2-22 0,0-13 7 0,7-3-35-2,-4-2-15 4,11-5-10-4,-8-3 4 1,12 3-5 0,-11 4-1 1,-1 3 0 0,5 5 0-2,-11 4-1 3,6 4-5-2,-6 3-4 2,4 2 1-4,3 0-6 6,-7 0 1-5,6 2 14 2,12 14 8-2,-12-1-7 2,12 4 5 0,-12-1-5 0,8 3 6-2,-3-4-5 2,2-2 11 1,5-2 9-2,2-3 2 2,-3-8 1-4,4-2-8 3,3 0-2 0,7-12-15 0,21-38-23-2,0-1-224 4,-14 4-585-10</inkml:trace>
    </iact:actionData>
  </iact:action>
  <iact:action type="add" startTime="242194">
    <iact:property name="dataType"/>
    <iact:actionData xml:id="d71">
      <inkml:trace xmlns:inkml="http://www.w3.org/2003/InkML" xml:id="stk71" contextRef="#ctx0" brushRef="#br1">24964 3620 1196 0,'0'0'549'4,"0"0"-359"5,0 0 43-3,0 0-15 2,0 0-68 0,0 0-54 0,-7 0 21-2,-10 0 32 2,-18 8-4 0,-27 11-78 0,-49 32-28-1,-75 47 24-1,-74 68 8 4,-48 43-1-4,-17 29-12 0,17 5-25 4,41-21-3-3,43-18-21 8,68-43-8-14,59-48 9 14,52-44-10-15,28-24-1 16,10-5-63-16,7-2-65 16,0-7-112-15,90-31-119 15,0-29-153-16,0-21-210 0</inkml:trace>
    </iact:actionData>
  </iact:action>
  <iact:action type="add" startTime="242695">
    <iact:property name="dataType"/>
    <iact:actionData xml:id="d72">
      <inkml:trace xmlns:inkml="http://www.w3.org/2003/InkML" xml:id="stk72" contextRef="#ctx0" brushRef="#br1">23106 3457 1202 0,'0'0'352'6,"0"0"-7"2,0 0-106 0,0 0-124 0,0 0-109-2,0 0 75 4,69 133 112-4,11-22 44 4,69 60-20-6,76 65-3 4,27 26-35 0,18-3-36-1,-31-34-53 1,-59-48-63 0,-31-37-26 9,-39-33-1-16,-34-31-69 15,21 36-132-16,-17-19-273 16,-11-13-271-15</inkml:trace>
    </iact:actionData>
  </iact:action>
  <iact:action type="add" startTime="244556">
    <iact:property name="dataType"/>
    <iact:actionData xml:id="d73">
      <inkml:trace xmlns:inkml="http://www.w3.org/2003/InkML" xml:id="stk73" contextRef="#ctx0" brushRef="#br1">17020 5403 333 0,'0'0'1002'7,"0"0"-783"1,0 0-15 0,0 0-34-2,0 0-85 2,0 0-34 0,0-30-26 0,0 15 2 0,0 3 4-1,0-2-9 0,0 1 1 2,0 4 1-2,0-1 26-1,7-3-7 2,-1 4-18 0,5-4-8 0,-4 0-7-2,7-2-9 3,-1 3 0-2,5-2-1 2,3 2-1-4,-8 2 1 2,5 0 0 2,-5 2-1-1,1 1 1-2,4 5 0 2,-5-2-9 0,1 4 0 0,4 0 3-1,-5 0-1 0,1 0-1 2,4 11-5-2,-5 1 0-1,-6 4 4 2,7-4 9 0,4 4 7 0,-12-7 2-2,8 1-8 3,-7-2 5-2,10-3-5 2,-3 0 5-3,0 0 3 2,0-5-3-1,-4 0 1 1,11 0 7-2,3-7 2 2,4-14-4-1,3-7-12 2,-3-4-6-1,17-1-83-2,0-18-137 5,0 10-290-6,-7 3-372-3</inkml:trace>
    </iact:actionData>
  </iact:action>
  <iact:action type="add" startTime="248142">
    <iact:property name="dataType"/>
    <iact:actionData xml:id="d74">
      <inkml:trace xmlns:inkml="http://www.w3.org/2003/InkML" xml:id="stk74" contextRef="#ctx0" brushRef="#br1">22220 2534 182 0,'0'0'666'5,"0"0"-500"5,0 0-1-4,0 0-45 2,0 0-85-2,0 0-34 2,0 0-1 0,0 0 7 0,0 0 30-1,0 0 56 0,0 0 32 3,0 0 19-4,0 0 1-1,0 0-19 4,0 0-6-1,0 0-20-1,0 0-12-1,0 0-17 3,0 0-5-1,0 0 10 0,0 0-6-2,0 0-7 3,0 0-4-2,0 0-1 0,0 0-17 0,0 0-11 1,0 0-18 0,0 10-12 0,0 8-6 0,0 12 6-2,0 14 51 4,-17 8-3-3,3 11-11 1,0 8-10-2,-10 2-15 6,10 5-1 4,0 1 0-15,-10-5 1-1,10 0 5 17,-3-11-16-16,10-8 7 15,0-10-1-15,0-7-1 14,0-8 2-15,7-8-2 16,0-6-1-15,0-5-4 16,0-6-1-16,0-5 2-1,0 0 8 5,0 0 4 5,0 0 1-4,0 0 1 4,0 0-8-6,7 0-8 4,7 0-5 0,24 0 5 0,0-5 1-2,7-1 5 11,7 1-6-17,-7 0-34 16,-7 3-64-16,-3-2-69 16,3-2-60-15,-14-17-72 15,-10 0-340-15,-7-5-619-1</inkml:trace>
    </iact:actionData>
  </iact:action>
  <iact:action type="add" startTime="248864">
    <iact:property name="dataType"/>
    <iact:actionData xml:id="d75">
      <inkml:trace xmlns:inkml="http://www.w3.org/2003/InkML" xml:id="stk75" contextRef="#ctx0" brushRef="#br1">21874 2828 447 0,'0'0'913'5,"0"0"-794"3,0 0 42-2,0 0 158 2,153 17-94 0,-88-12-101 1,11-5-46-4,-3 2-35 2,-7-2-31 3,-4 2-12-3,-10 3-123-1,-7 0-192 2,-24-5-439-7</inkml:trace>
    </iact:actionData>
  </iact:action>
  <iact:action type="add" startTime="249253">
    <iact:property name="dataType"/>
    <iact:actionData xml:id="d76">
      <inkml:trace xmlns:inkml="http://www.w3.org/2003/InkML" xml:id="stk76" contextRef="#ctx0" brushRef="#br1">22771 2539 681 0,'0'0'365'8,"0"0"-42"6,0 0-28-13,0 0-79 4,0 0-68 5,0 0-10-4,0 0-12 4,0 18-34-6,-14 3 0 5,-11 12 1-2,5 9 3 8,-11 11-10-15,3 8-28 16,-3 7 16-16,0 5-21 17,3 2-26-17,4 2 3 16,10 2-12-16,0-3-9 18,14-6-9-17,0-2-7-1,0-8-44 14,21 1-36-13,17-5-38 16,7-6-50-16,27-7-95 15,-9-13-303-15,-18-18-466-1</inkml:trace>
    </iact:actionData>
  </iact:action>
  <iact:action type="add" startTime="250033">
    <iact:property name="dataType"/>
    <iact:actionData xml:id="d77">
      <inkml:trace xmlns:inkml="http://www.w3.org/2003/InkML" xml:id="stk77" contextRef="#ctx0" brushRef="#br1">22957 2854 633 0,'0'0'394'8,"0"0"-129"-2,0 0 13 4,0 0-75-4,0 0-102 0,0 0-31 2,0 0 55 0,0 0-13 0,0 0-27-2,0 5-17 3,0 11 52-2,0 7-1 2,0 4-29 9,-13 8-31-18,6 8-17 3,-4 2-5 5,-3 4-8-1,1-2-16 0,-5 2-2 2,4-7-10 8,7-4 0-16,-6-11 0 13,13-7 5-13,-7-7-5 14,7-8 0-14,0-3 0 15,0-2 9-15,0 0 1 0,0 0 6 5,0-2 15 4,0-16-4-3,0-4-28 2,0-3-1 7,7-6-22-16,6 1 7 17,1 0-11-16,4-1-3 15,-5 5-3-16,1-2-1 0,4 5-2 17,-5 1 9-16,1 3 9 14,0 4 2-15,3 5 8 17,-3 0 8-17,0 5-7 16,-4 0 5-16,4 2-5 17,-7 3 6-16,7 0-11-1,-4 0 10 15,4 0-4-14,0 8-3 16,-7 12 4-17,0 8 5 16,3 7 21-16,-10 5 13 17,0 5 2-16,0-1-18-1,0-4-9 16,0-5-9-15,0-7-40 15,0-8-53-16,0-10-78 16,14-10-129-16,-7-10-186 17,7-13-106-16</inkml:trace>
    </iact:actionData>
  </iact:action>
  <iact:action type="add" startTime="250644">
    <iact:property name="dataType"/>
    <iact:actionData xml:id="d78">
      <inkml:trace xmlns:inkml="http://www.w3.org/2003/InkML" xml:id="stk78" contextRef="#ctx0" brushRef="#br1">23369 3166 1196 0,'0'0'352'3,"0"0"-215"7,0 0 31-4,0 0 15 2,0 0-92-2,0 0-44 2,170 22-29 0,-132-22-18 0,0 0-43-2,-11 0-178 2,5 0-348 2,-19-6-343-9</inkml:trace>
    </iact:actionData>
  </iact:action>
  <iact:action type="add" startTime="250845">
    <iact:property name="dataType"/>
    <iact:actionData xml:id="d79">
      <inkml:trace xmlns:inkml="http://www.w3.org/2003/InkML" xml:id="stk79" contextRef="#ctx0" brushRef="#br1">23777 2958 35 0,'0'0'1302'7,"0"0"-1004"1,0 0-114-3,0 0-82 4,0 0-65-1,0 0-31 1,0 0-5-5,90-10 7 4,-69 10 2 0,10 0 13 6,-6 0 3-13,-5 0-8 15,5 0-12-15,-12 0 0 14,1 7-6-14,-7 4 1 15,-7 1 5-16,0 0-6 17,0 9 62-16,-7 4 9-1,-20 5-15 16,-12 8-22-16,1 2 0 16,-7 4 9-15,7-4 12 15,18-3 3-16,-5-6 0 16,18-9-23-16,1-4-30 17,6-5-5-17,0-7 0 0,6 2 3 17,8 1 12-17,10-3-2 16,15-1-13-16,-5-3 0 17,11-2-24-17,11 0-71 16,2-2-81-15,15-36-77 16,-11 1-405-17,-10-3-432 1</inkml:trace>
    </iact:actionData>
  </iact:action>
  <iact:action type="add" startTime="251323">
    <iact:property name="dataType"/>
    <iact:actionData xml:id="d80">
      <inkml:trace xmlns:inkml="http://www.w3.org/2003/InkML" xml:id="stk80" contextRef="#ctx0" brushRef="#br1">24286 2625 347 0,'0'0'1152'8,"0"0"-918"1,0 0-110-3,0 0-61 1,0 0 67 0,0 0 28 1,0 0-38 0,118 165 55-2,-80-101-43 3,0 13-39-2,-17 3-54 3,3 7-19-5,-10 3 0 3,-14-1-12 0,0 0-8 0,-31-7-64-2,-42-4-109 4,4-21-429-3,-4-28-1197-7</inkml:trace>
    </iact:actionData>
  </iact:action>
  <iact:action type="add" startTime="256719">
    <iact:property name="dataType"/>
    <iact:actionData xml:id="d81">
      <inkml:trace xmlns:inkml="http://www.w3.org/2003/InkML" xml:id="stk81" contextRef="#ctx0" brushRef="#br0">17511 16186 142 0,'0'0'396'8,"0"0"-241"0,0 0-15-2,0 0 26 2,0 0-52 0,0 0-50 0,0 0-22-2,0 0 32 2,0 0 34 0,0 0 0 0,0 0-5 0,0 0 5-2,0 0-6 3,0 0-14-2,0 0-19-1,0 0-18 4,-7 0 11-4,7 0 0 3,-7 0-11-4,0 0-2 3,0 0-22 0,-10 0-17 0,-4 0-9-2,-3 0 17 2,-4 0-5 1,-3 0-2-3,4 0 7 1,-5 0-4 1,1-2 1 0,-3 2-7 0,-4 0-7-2,-1 0 0 2,1 2-1 0,0 13 0 0,-3 2-1-2,3 6 1 4,-7 5-1-4,0-5 1 5,7 5-1-6,7-5 1 1,-4-1 1 2,4 1-1 1,10 5 0 0,-10-7 0 10,0 7 0-18,3 5 0-1,-3-5 0 15,-7 7 1-14,3-2-1 15,-3 2 1-15,0-2-1 15,7 0 1-16,3-6 0 17,4 4 0-17,10 1 7 16,-6-4-8-15,2 5 2-1,4-5-1 16,8 6 0-15,-12 0 0 15,11-5 0-16,0 5-1 16,0 3 0-15,7-4 12 15,-6 2 3-15,6 4-1-1,0 0-13 16,0-4 1-16,6 9 20 16,8-9-14-15,4 5-8 15,2-2 0-16,5 2 6 16,-5 2-5-15,11-6-1 15,-3 7 7-16,10-3 5 0,-7-4-3 17,-3 7-8-17,10-8 1 17,0 7-1-17,0-2 8 16,7-1-7-14,-10 1 10-2,17 0 14 16,-7-2-3-16,7-3-8 16,-7 2-1-15,17-1-6 15,-10 1-2-15,0-7-5 14,6-2 0-15,1 0 1 17,-7-7 4-17,11 2-5 16,2-6 14-15,1 1-4-1,10-3-2 16,0 3 8-16,4-1-6 17,10-2-4-17,0-2 16 17,0-4-8-17,0 4-5 17,0 0 1-17,-11 1-3 0,-10-3-7 16,-3 6 5-15,3-4-5 15,4-3 0-16,-7 0 5 16,3 2-5-15,14-1 0 16,-10-9 5-17,17 3 18 1,0-5-4 13,7 0-7-13,-1 0-4 15,8 0-3-15,0 0 2 15,-7 5-8-16,0-5 10 17,-7 5-4-17,0-5 5 17,0 6-5-16,-7 1 0-1,7-2 0 15,-11 0 0-14,4 1 0 15,0-1 0-16,-3-5-5 17,-4 0 11-17,-3 0-4 16,3 0 2-16,7 0 1 16,-10-5 2-15,10-1-11-1,-7 1 4 16,3-5-6-15,-3 2 1 15,-3 3 1-15,3-7 5 15,0 7-7-16,4-11 2 18,-4 9-2-17,-10-8 6-1,10 2-6 15,-3 3 1-15,-4-8 5 16,-3 9-4-15,3-9-1 15,-3 0 0-16,-15 4 1 16,8-4-1-15,-7 1 0 15,0-6 1-16,-7 2 9 0,-7-3-10 17,0-3 0-17,0-3 8 16,-10-8-1-15,10-7-7 15,-7-4 5-15,-3-7-5 15,-4-7-1-15,4 2 1-1,-4 3-1 16,-3-2 0-16,-4 5-1 16,-3 5 0-15,0-2 1 15,-7 2 1-16,10 0-1 16,-10-3 0-15,-7 3 1 15,7 0 5-15,-7 0-5-1,0-1 0 16,0 5 8-16,-7 6 10 17,-7 2-5-16,-10-4-13 14,3 7 5-15,-10-5 2 18,0 2-8-18,-4 3 1 0,-3-4 7 15,-7-1-2-15,-7 2-5 17,-7-2 5-16,7 2 6 15,-10 9 6-16,-4-4 0 16,14-1-12-15,-17 6 8 0,4-1 1 15,-12 1-6-16,5-5-9 16,-18-2 6-16,0-2-5 17,-14-4 0-17,0 0 0 16,-10 9-1-15,10-1 0 16,7 11 0-17,-6-2 0 0,6 13 0 16,0 2 11-16,0 7 7 16,7-3 4-15,-7-5-9 16,0 2 4-16,7-12-8 14,-7-2-8-15,-7-6 10 1,8-3-11 16,6 9 0-16,0-1 0 13,0 9 0-14,0 6-1 17,-7 8-5-16,-7 0 6 15,7 0-1-16,-7 0 0 16,1 8 1-15,6 2 0-1,0-6 0 16,7-1 0-16,7-3 0 16,3 0 1-15,11-3-1 15,3-11 0-15,7 1-9 15,-3-4 0-15,10 8-1-1,7 7-5 16,-14 2 9-16,7 0-3 16,-17 7 3-16,4 14 5 17,-8 6-5-17,-3-1 5 17,-7 2 1-17,10-6 1 17,-3-2 0-15,10-3 5-2,7-6-6 14,14-4 1-13,21-2-1 15,3 0 0-16,11-5-1 16,3 5 1-15,-7-3 0 15,0 4-1-15,-3 4 0-1,-11 1-1 16,-3 0 2-15,-7 5 0 15,4-3 1-16,-4 2-1 16,-7-1 8-16,0 2-8 17,7-1 1-17,-7 3-1 17,17 0-1-16,-10-4 0-1,7 7 1 15,3-2-6-15,-3-6 6 17,7 2-1-17,3-3-15 17,7 2-28-17,-10 0-41 17,-4-14-101-16,-3 5-154-1,10-5-456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D2F15-BC1D-43C3-A8BC-7102D2FD39C6}" type="datetimeFigureOut">
              <a:rPr lang="en-US" smtClean="0"/>
              <a:t>10/26/2020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6C61C7-BD27-4CBB-93DB-F70B02BA70A2}" type="slidenum">
              <a:rPr lang="en-US" smtClean="0"/>
              <a:t>‹#›</a:t>
            </a:fld>
            <a:endParaRPr lang="en-US"/>
          </a:p>
        </p:txBody>
      </p:sp>
    </p:spTree>
    <p:extLst>
      <p:ext uri="{BB962C8B-B14F-4D97-AF65-F5344CB8AC3E}">
        <p14:creationId xmlns:p14="http://schemas.microsoft.com/office/powerpoint/2010/main" val="134150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learned in 5010 that the correlation is a measure of the ‘linear relationship’ between two variables. Correlation is between -1 and 1. Absolute value near 1 means what?</a:t>
            </a:r>
          </a:p>
          <a:p>
            <a:endParaRPr lang="en-US" dirty="0"/>
          </a:p>
          <a:p>
            <a:r>
              <a:rPr lang="en-US" dirty="0"/>
              <a:t>Another way to think about a positive correlation is that when values of x are large, then values of y tend to be large.</a:t>
            </a:r>
          </a:p>
          <a:p>
            <a:endParaRPr lang="en-US" dirty="0"/>
          </a:p>
          <a:p>
            <a:r>
              <a:rPr lang="en-US" dirty="0"/>
              <a:t>We now want to move beyond just describing the strength of the relationship. We want to estimate the linear relationship, i.e. find the line that best fits the data.</a:t>
            </a:r>
          </a:p>
          <a:p>
            <a:endParaRPr lang="en-US" dirty="0"/>
          </a:p>
        </p:txBody>
      </p:sp>
      <p:sp>
        <p:nvSpPr>
          <p:cNvPr id="4" name="Slide Number Placeholder 3"/>
          <p:cNvSpPr>
            <a:spLocks noGrp="1"/>
          </p:cNvSpPr>
          <p:nvPr>
            <p:ph type="sldNum" sz="quarter" idx="5"/>
          </p:nvPr>
        </p:nvSpPr>
        <p:spPr/>
        <p:txBody>
          <a:bodyPr/>
          <a:lstStyle/>
          <a:p>
            <a:fld id="{D86C61C7-BD27-4CBB-93DB-F70B02BA70A2}" type="slidenum">
              <a:rPr lang="en-US" smtClean="0"/>
              <a:t>2</a:t>
            </a:fld>
            <a:endParaRPr lang="en-US"/>
          </a:p>
        </p:txBody>
      </p:sp>
    </p:spTree>
    <p:extLst>
      <p:ext uri="{BB962C8B-B14F-4D97-AF65-F5344CB8AC3E}">
        <p14:creationId xmlns:p14="http://schemas.microsoft.com/office/powerpoint/2010/main" val="183443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PaO2 is the partial pressure of oxygen in arterial blood, and it measure how well oxygen is able to move from the lungs to the blood. Severe illness can impact this.</a:t>
            </a:r>
          </a:p>
        </p:txBody>
      </p:sp>
      <p:sp>
        <p:nvSpPr>
          <p:cNvPr id="4" name="Slide Number Placeholder 3"/>
          <p:cNvSpPr>
            <a:spLocks noGrp="1"/>
          </p:cNvSpPr>
          <p:nvPr>
            <p:ph type="sldNum" sz="quarter" idx="5"/>
          </p:nvPr>
        </p:nvSpPr>
        <p:spPr/>
        <p:txBody>
          <a:bodyPr/>
          <a:lstStyle/>
          <a:p>
            <a:fld id="{D86C61C7-BD27-4CBB-93DB-F70B02BA70A2}" type="slidenum">
              <a:rPr lang="en-US" smtClean="0"/>
              <a:t>6</a:t>
            </a:fld>
            <a:endParaRPr lang="en-US"/>
          </a:p>
        </p:txBody>
      </p:sp>
    </p:spTree>
    <p:extLst>
      <p:ext uri="{BB962C8B-B14F-4D97-AF65-F5344CB8AC3E}">
        <p14:creationId xmlns:p14="http://schemas.microsoft.com/office/powerpoint/2010/main" val="3454760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Turns out, the results are the same under the present assumptions.</a:t>
            </a:r>
          </a:p>
          <a:p>
            <a:endParaRPr lang="en-US" dirty="0"/>
          </a:p>
        </p:txBody>
      </p:sp>
      <p:sp>
        <p:nvSpPr>
          <p:cNvPr id="4" name="Slide Number Placeholder 3"/>
          <p:cNvSpPr>
            <a:spLocks noGrp="1"/>
          </p:cNvSpPr>
          <p:nvPr>
            <p:ph type="sldNum" sz="quarter" idx="5"/>
          </p:nvPr>
        </p:nvSpPr>
        <p:spPr/>
        <p:txBody>
          <a:bodyPr/>
          <a:lstStyle/>
          <a:p>
            <a:fld id="{D86C61C7-BD27-4CBB-93DB-F70B02BA70A2}" type="slidenum">
              <a:rPr lang="en-US" smtClean="0"/>
              <a:t>15</a:t>
            </a:fld>
            <a:endParaRPr lang="en-US"/>
          </a:p>
        </p:txBody>
      </p:sp>
    </p:spTree>
    <p:extLst>
      <p:ext uri="{BB962C8B-B14F-4D97-AF65-F5344CB8AC3E}">
        <p14:creationId xmlns:p14="http://schemas.microsoft.com/office/powerpoint/2010/main" val="165159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E55C2DF-A717-425F-AC2F-47F96B41AB34}"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D0C2-80CA-4D6A-A22A-B36C57C34978}" type="slidenum">
              <a:rPr lang="en-US" smtClean="0"/>
              <a:pPr/>
              <a:t>‹#›</a:t>
            </a:fld>
            <a:endParaRPr lang="en-US"/>
          </a:p>
        </p:txBody>
      </p:sp>
    </p:spTree>
    <p:extLst>
      <p:ext uri="{BB962C8B-B14F-4D97-AF65-F5344CB8AC3E}">
        <p14:creationId xmlns:p14="http://schemas.microsoft.com/office/powerpoint/2010/main" val="370389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5C2DF-A717-425F-AC2F-47F96B41AB34}"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D0C2-80CA-4D6A-A22A-B36C57C34978}" type="slidenum">
              <a:rPr lang="en-US" smtClean="0"/>
              <a:pPr/>
              <a:t>‹#›</a:t>
            </a:fld>
            <a:endParaRPr lang="en-US"/>
          </a:p>
        </p:txBody>
      </p:sp>
    </p:spTree>
    <p:extLst>
      <p:ext uri="{BB962C8B-B14F-4D97-AF65-F5344CB8AC3E}">
        <p14:creationId xmlns:p14="http://schemas.microsoft.com/office/powerpoint/2010/main" val="3031432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5C2DF-A717-425F-AC2F-47F96B41AB34}"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D0C2-80CA-4D6A-A22A-B36C57C34978}" type="slidenum">
              <a:rPr lang="en-US" smtClean="0"/>
              <a:pPr/>
              <a:t>‹#›</a:t>
            </a:fld>
            <a:endParaRPr lang="en-US"/>
          </a:p>
        </p:txBody>
      </p:sp>
    </p:spTree>
    <p:extLst>
      <p:ext uri="{BB962C8B-B14F-4D97-AF65-F5344CB8AC3E}">
        <p14:creationId xmlns:p14="http://schemas.microsoft.com/office/powerpoint/2010/main" val="2573378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5C2DF-A717-425F-AC2F-47F96B41AB34}"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D0C2-80CA-4D6A-A22A-B36C57C34978}" type="slidenum">
              <a:rPr lang="en-US" smtClean="0"/>
              <a:pPr/>
              <a:t>‹#›</a:t>
            </a:fld>
            <a:endParaRPr lang="en-US"/>
          </a:p>
        </p:txBody>
      </p:sp>
    </p:spTree>
    <p:extLst>
      <p:ext uri="{BB962C8B-B14F-4D97-AF65-F5344CB8AC3E}">
        <p14:creationId xmlns:p14="http://schemas.microsoft.com/office/powerpoint/2010/main" val="1955336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55C2DF-A717-425F-AC2F-47F96B41AB34}" type="datetimeFigureOut">
              <a:rPr lang="en-US" smtClean="0"/>
              <a:pPr/>
              <a:t>10/26/2020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D0C2-80CA-4D6A-A22A-B36C57C34978}" type="slidenum">
              <a:rPr lang="en-US" smtClean="0"/>
              <a:pPr/>
              <a:t>‹#›</a:t>
            </a:fld>
            <a:endParaRPr lang="en-US"/>
          </a:p>
        </p:txBody>
      </p:sp>
    </p:spTree>
    <p:extLst>
      <p:ext uri="{BB962C8B-B14F-4D97-AF65-F5344CB8AC3E}">
        <p14:creationId xmlns:p14="http://schemas.microsoft.com/office/powerpoint/2010/main" val="206086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55C2DF-A717-425F-AC2F-47F96B41AB34}" type="datetimeFigureOut">
              <a:rPr lang="en-US" smtClean="0"/>
              <a:pPr/>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D0C2-80CA-4D6A-A22A-B36C57C34978}" type="slidenum">
              <a:rPr lang="en-US" smtClean="0"/>
              <a:pPr/>
              <a:t>‹#›</a:t>
            </a:fld>
            <a:endParaRPr lang="en-US"/>
          </a:p>
        </p:txBody>
      </p:sp>
    </p:spTree>
    <p:extLst>
      <p:ext uri="{BB962C8B-B14F-4D97-AF65-F5344CB8AC3E}">
        <p14:creationId xmlns:p14="http://schemas.microsoft.com/office/powerpoint/2010/main" val="1790355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5C2DF-A717-425F-AC2F-47F96B41AB34}" type="datetimeFigureOut">
              <a:rPr lang="en-US" smtClean="0"/>
              <a:pPr/>
              <a:t>10/26/2020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86D0C2-80CA-4D6A-A22A-B36C57C34978}" type="slidenum">
              <a:rPr lang="en-US" smtClean="0"/>
              <a:pPr/>
              <a:t>‹#›</a:t>
            </a:fld>
            <a:endParaRPr lang="en-US"/>
          </a:p>
        </p:txBody>
      </p:sp>
    </p:spTree>
    <p:extLst>
      <p:ext uri="{BB962C8B-B14F-4D97-AF65-F5344CB8AC3E}">
        <p14:creationId xmlns:p14="http://schemas.microsoft.com/office/powerpoint/2010/main" val="1472063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55C2DF-A717-425F-AC2F-47F96B41AB34}" type="datetimeFigureOut">
              <a:rPr lang="en-US" smtClean="0"/>
              <a:pPr/>
              <a:t>10/26/2020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86D0C2-80CA-4D6A-A22A-B36C57C34978}" type="slidenum">
              <a:rPr lang="en-US" smtClean="0"/>
              <a:pPr/>
              <a:t>‹#›</a:t>
            </a:fld>
            <a:endParaRPr lang="en-US"/>
          </a:p>
        </p:txBody>
      </p:sp>
    </p:spTree>
    <p:extLst>
      <p:ext uri="{BB962C8B-B14F-4D97-AF65-F5344CB8AC3E}">
        <p14:creationId xmlns:p14="http://schemas.microsoft.com/office/powerpoint/2010/main" val="45408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5C2DF-A717-425F-AC2F-47F96B41AB34}" type="datetimeFigureOut">
              <a:rPr lang="en-US" smtClean="0"/>
              <a:pPr/>
              <a:t>10/26/2020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86D0C2-80CA-4D6A-A22A-B36C57C34978}" type="slidenum">
              <a:rPr lang="en-US" smtClean="0"/>
              <a:pPr/>
              <a:t>‹#›</a:t>
            </a:fld>
            <a:endParaRPr lang="en-US"/>
          </a:p>
        </p:txBody>
      </p:sp>
    </p:spTree>
    <p:extLst>
      <p:ext uri="{BB962C8B-B14F-4D97-AF65-F5344CB8AC3E}">
        <p14:creationId xmlns:p14="http://schemas.microsoft.com/office/powerpoint/2010/main" val="41262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E55C2DF-A717-425F-AC2F-47F96B41AB34}" type="datetimeFigureOut">
              <a:rPr lang="en-US" smtClean="0"/>
              <a:pPr/>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D0C2-80CA-4D6A-A22A-B36C57C34978}" type="slidenum">
              <a:rPr lang="en-US" smtClean="0"/>
              <a:pPr/>
              <a:t>‹#›</a:t>
            </a:fld>
            <a:endParaRPr lang="en-US"/>
          </a:p>
        </p:txBody>
      </p:sp>
    </p:spTree>
    <p:extLst>
      <p:ext uri="{BB962C8B-B14F-4D97-AF65-F5344CB8AC3E}">
        <p14:creationId xmlns:p14="http://schemas.microsoft.com/office/powerpoint/2010/main" val="2352444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E55C2DF-A717-425F-AC2F-47F96B41AB34}" type="datetimeFigureOut">
              <a:rPr lang="en-US" smtClean="0"/>
              <a:pPr/>
              <a:t>10/26/2020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D0C2-80CA-4D6A-A22A-B36C57C34978}" type="slidenum">
              <a:rPr lang="en-US" smtClean="0"/>
              <a:pPr/>
              <a:t>‹#›</a:t>
            </a:fld>
            <a:endParaRPr lang="en-US"/>
          </a:p>
        </p:txBody>
      </p:sp>
    </p:spTree>
    <p:extLst>
      <p:ext uri="{BB962C8B-B14F-4D97-AF65-F5344CB8AC3E}">
        <p14:creationId xmlns:p14="http://schemas.microsoft.com/office/powerpoint/2010/main" val="2297525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E55C2DF-A717-425F-AC2F-47F96B41AB34}" type="datetimeFigureOut">
              <a:rPr lang="en-US" smtClean="0"/>
              <a:pPr/>
              <a:t>10/26/2020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086D0C2-80CA-4D6A-A22A-B36C57C34978}" type="slidenum">
              <a:rPr lang="en-US" smtClean="0"/>
              <a:pPr/>
              <a:t>‹#›</a:t>
            </a:fld>
            <a:endParaRPr lang="en-US"/>
          </a:p>
        </p:txBody>
      </p:sp>
    </p:spTree>
    <p:extLst>
      <p:ext uri="{BB962C8B-B14F-4D97-AF65-F5344CB8AC3E}">
        <p14:creationId xmlns:p14="http://schemas.microsoft.com/office/powerpoint/2010/main" val="11403273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microsoft.com/office/2011/relationships/inkAction" Target="../ink/inkAction2.xml"/><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6.m4a"/><Relationship Id="rId1" Type="http://schemas.microsoft.com/office/2007/relationships/media" Target="../media/media16.m4a"/><Relationship Id="rId6" Type="http://schemas.microsoft.com/office/2011/relationships/inkAction" Target="../ink/inkAction3.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microsoft.com/office/2011/relationships/inkAction" Target="../ink/inkAction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hyperlink" Target="https://www.brainbaseline.com/assessments/symbol-substitu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ctrTitle"/>
          </p:nvPr>
        </p:nvSpPr>
        <p:spPr>
          <a:xfrm>
            <a:off x="457200" y="1122363"/>
            <a:ext cx="7543800" cy="2387600"/>
          </a:xfrm>
        </p:spPr>
        <p:txBody>
          <a:bodyPr>
            <a:normAutofit/>
          </a:bodyPr>
          <a:lstStyle/>
          <a:p>
            <a:r>
              <a:rPr lang="en-US" altLang="en-US" dirty="0"/>
              <a:t>Chapter 15</a:t>
            </a:r>
            <a:br>
              <a:rPr lang="en-US" altLang="en-US" dirty="0"/>
            </a:br>
            <a:r>
              <a:rPr lang="en-US" altLang="en-US" sz="3600" dirty="0"/>
              <a:t>Regression Modeling</a:t>
            </a:r>
            <a:br>
              <a:rPr lang="en-US" altLang="en-US" sz="2400" dirty="0"/>
            </a:br>
            <a:r>
              <a:rPr lang="en-US" altLang="en-US" sz="2400" dirty="0"/>
              <a:t>(Understanding interesting relationships between variables)</a:t>
            </a:r>
          </a:p>
        </p:txBody>
      </p:sp>
      <p:pic>
        <p:nvPicPr>
          <p:cNvPr id="3" name="Audio 2">
            <a:hlinkClick r:id="" action="ppaction://media"/>
            <a:extLst>
              <a:ext uri="{FF2B5EF4-FFF2-40B4-BE49-F238E27FC236}">
                <a16:creationId xmlns:a16="http://schemas.microsoft.com/office/drawing/2014/main" id="{1E3CA549-CB11-43F3-9B6A-BA2EC055FF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5376949"/>
      </p:ext>
    </p:extLst>
  </p:cSld>
  <p:clrMapOvr>
    <a:masterClrMapping/>
  </p:clrMapOvr>
  <mc:AlternateContent xmlns:mc="http://schemas.openxmlformats.org/markup-compatibility/2006">
    <mc:Choice xmlns:p14="http://schemas.microsoft.com/office/powerpoint/2010/main" Requires="p14">
      <p:transition spd="slow" p14:dur="2000" advTm="68728"/>
    </mc:Choice>
    <mc:Fallback>
      <p:transition spd="slow" advTm="6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p:txBody>
          <a:bodyPr/>
          <a:lstStyle/>
          <a:p>
            <a:r>
              <a:rPr lang="en-US" altLang="en-US"/>
              <a:t>Four hypothetical datasets</a:t>
            </a:r>
          </a:p>
        </p:txBody>
      </p:sp>
      <p:sp>
        <p:nvSpPr>
          <p:cNvPr id="1110019" name="Rectangle 3"/>
          <p:cNvSpPr>
            <a:spLocks noGrp="1" noChangeArrowheads="1"/>
          </p:cNvSpPr>
          <p:nvPr>
            <p:ph idx="1"/>
          </p:nvPr>
        </p:nvSpPr>
        <p:spPr/>
        <p:txBody>
          <a:bodyPr/>
          <a:lstStyle/>
          <a:p>
            <a:r>
              <a:rPr lang="en-US" altLang="en-US" dirty="0"/>
              <a:t>I generated four hypothetical datasets, with increasing TRUE slopes (between vitamin D and DSST):</a:t>
            </a:r>
          </a:p>
          <a:p>
            <a:pPr lvl="1"/>
            <a:r>
              <a:rPr lang="en-US" altLang="en-US" dirty="0"/>
              <a:t>0</a:t>
            </a:r>
          </a:p>
          <a:p>
            <a:pPr lvl="1"/>
            <a:r>
              <a:rPr lang="en-US" altLang="en-US" dirty="0"/>
              <a:t>0.5 points per 10 </a:t>
            </a:r>
            <a:r>
              <a:rPr lang="en-US" altLang="en-US" dirty="0" err="1"/>
              <a:t>nmol</a:t>
            </a:r>
            <a:r>
              <a:rPr lang="en-US" altLang="en-US" dirty="0"/>
              <a:t>/L</a:t>
            </a:r>
          </a:p>
          <a:p>
            <a:pPr lvl="1"/>
            <a:r>
              <a:rPr lang="en-US" altLang="en-US" dirty="0"/>
              <a:t>1.0 points per 10 </a:t>
            </a:r>
            <a:r>
              <a:rPr lang="en-US" altLang="en-US" dirty="0" err="1"/>
              <a:t>nmol</a:t>
            </a:r>
            <a:r>
              <a:rPr lang="en-US" altLang="en-US" dirty="0"/>
              <a:t>/L</a:t>
            </a:r>
          </a:p>
          <a:p>
            <a:pPr lvl="1"/>
            <a:r>
              <a:rPr lang="en-US" altLang="en-US" dirty="0"/>
              <a:t>1.5 points per 10 </a:t>
            </a:r>
            <a:r>
              <a:rPr lang="en-US" altLang="en-US" dirty="0" err="1"/>
              <a:t>nmol</a:t>
            </a:r>
            <a:r>
              <a:rPr lang="en-US" altLang="en-US" dirty="0"/>
              <a:t>/L</a:t>
            </a:r>
          </a:p>
        </p:txBody>
      </p:sp>
      <p:pic>
        <p:nvPicPr>
          <p:cNvPr id="2" name="Audio 1">
            <a:hlinkClick r:id="" action="ppaction://media"/>
            <a:extLst>
              <a:ext uri="{FF2B5EF4-FFF2-40B4-BE49-F238E27FC236}">
                <a16:creationId xmlns:a16="http://schemas.microsoft.com/office/drawing/2014/main" id="{18011B3E-FBC8-4D75-9D0B-02A0EB8E62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0521320"/>
      </p:ext>
    </p:extLst>
  </p:cSld>
  <p:clrMapOvr>
    <a:masterClrMapping/>
  </p:clrMapOvr>
  <mc:AlternateContent xmlns:mc="http://schemas.openxmlformats.org/markup-compatibility/2006">
    <mc:Choice xmlns:p14="http://schemas.microsoft.com/office/powerpoint/2010/main" Requires="p14">
      <p:transition spd="slow" p14:dur="2000" advTm="22443"/>
    </mc:Choice>
    <mc:Fallback>
      <p:transition spd="slow" advTm="22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p:cNvSpPr>
            <a:spLocks noGrp="1" noChangeArrowheads="1"/>
          </p:cNvSpPr>
          <p:nvPr>
            <p:ph type="title"/>
          </p:nvPr>
        </p:nvSpPr>
        <p:spPr/>
        <p:txBody>
          <a:bodyPr/>
          <a:lstStyle/>
          <a:p>
            <a:r>
              <a:rPr lang="en-US" altLang="en-US"/>
              <a:t>The “Best fit” line</a:t>
            </a:r>
          </a:p>
        </p:txBody>
      </p:sp>
      <p:pic>
        <p:nvPicPr>
          <p:cNvPr id="10956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51038"/>
            <a:ext cx="6400800"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685" name="Text Box 5"/>
          <p:cNvSpPr txBox="1">
            <a:spLocks noChangeArrowheads="1"/>
          </p:cNvSpPr>
          <p:nvPr/>
        </p:nvSpPr>
        <p:spPr bwMode="auto">
          <a:xfrm>
            <a:off x="4800600" y="1159774"/>
            <a:ext cx="3581400" cy="78483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aseline="0" dirty="0">
                <a:solidFill>
                  <a:schemeClr val="tx1"/>
                </a:solidFill>
              </a:rPr>
              <a:t>Regression equation:</a:t>
            </a:r>
          </a:p>
          <a:p>
            <a:pPr>
              <a:spcBef>
                <a:spcPct val="50000"/>
              </a:spcBef>
            </a:pPr>
            <a:r>
              <a:rPr lang="en-US" altLang="en-US" baseline="0" dirty="0">
                <a:solidFill>
                  <a:schemeClr val="tx1"/>
                </a:solidFill>
              </a:rPr>
              <a:t> E(Y</a:t>
            </a:r>
            <a:r>
              <a:rPr lang="en-US" altLang="en-US" baseline="-25000" dirty="0">
                <a:solidFill>
                  <a:schemeClr val="tx1"/>
                </a:solidFill>
              </a:rPr>
              <a:t>i</a:t>
            </a:r>
            <a:r>
              <a:rPr lang="en-US" altLang="en-US" baseline="0" dirty="0">
                <a:solidFill>
                  <a:schemeClr val="tx1"/>
                </a:solidFill>
              </a:rPr>
              <a:t>) = 28 + 0*vit D</a:t>
            </a:r>
            <a:r>
              <a:rPr lang="en-US" altLang="en-US" baseline="-25000" dirty="0">
                <a:solidFill>
                  <a:schemeClr val="tx1"/>
                </a:solidFill>
              </a:rPr>
              <a:t>i</a:t>
            </a:r>
            <a:r>
              <a:rPr lang="en-US" altLang="en-US" baseline="0" dirty="0">
                <a:solidFill>
                  <a:schemeClr val="tx1"/>
                </a:solidFill>
              </a:rPr>
              <a:t> (in 10 </a:t>
            </a:r>
            <a:r>
              <a:rPr lang="en-US" altLang="en-US" baseline="0" dirty="0" err="1">
                <a:solidFill>
                  <a:schemeClr val="tx1"/>
                </a:solidFill>
              </a:rPr>
              <a:t>nmol</a:t>
            </a:r>
            <a:r>
              <a:rPr lang="en-US" altLang="en-US" baseline="0" dirty="0">
                <a:solidFill>
                  <a:schemeClr val="tx1"/>
                </a:solidFill>
              </a:rPr>
              <a:t>/L)</a:t>
            </a:r>
            <a:endParaRPr lang="en-US" altLang="en-US" dirty="0">
              <a:solidFill>
                <a:schemeClr val="tx1"/>
              </a:solidFill>
            </a:endParaRPr>
          </a:p>
        </p:txBody>
      </p:sp>
      <p:pic>
        <p:nvPicPr>
          <p:cNvPr id="2" name="Audio 1">
            <a:hlinkClick r:id="" action="ppaction://media"/>
            <a:extLst>
              <a:ext uri="{FF2B5EF4-FFF2-40B4-BE49-F238E27FC236}">
                <a16:creationId xmlns:a16="http://schemas.microsoft.com/office/drawing/2014/main" id="{2D095F10-93EE-4605-BDEE-F55C90F6D7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0794358"/>
      </p:ext>
    </p:extLst>
  </p:cSld>
  <p:clrMapOvr>
    <a:masterClrMapping/>
  </p:clrMapOvr>
  <mc:AlternateContent xmlns:mc="http://schemas.openxmlformats.org/markup-compatibility/2006">
    <mc:Choice xmlns:p14="http://schemas.microsoft.com/office/powerpoint/2010/main" Requires="p14">
      <p:transition spd="slow" p14:dur="2000" advTm="21726"/>
    </mc:Choice>
    <mc:Fallback>
      <p:transition spd="slow" advTm="21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ChangeArrowheads="1"/>
          </p:cNvSpPr>
          <p:nvPr>
            <p:ph type="title"/>
          </p:nvPr>
        </p:nvSpPr>
        <p:spPr/>
        <p:txBody>
          <a:bodyPr/>
          <a:lstStyle/>
          <a:p>
            <a:r>
              <a:rPr lang="en-US" altLang="en-US"/>
              <a:t>The “Best fit” line</a:t>
            </a:r>
          </a:p>
        </p:txBody>
      </p:sp>
      <p:pic>
        <p:nvPicPr>
          <p:cNvPr id="10936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0"/>
            <a:ext cx="6553200"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3641" name="Text Box 9"/>
          <p:cNvSpPr txBox="1">
            <a:spLocks noChangeArrowheads="1"/>
          </p:cNvSpPr>
          <p:nvPr/>
        </p:nvSpPr>
        <p:spPr bwMode="auto">
          <a:xfrm>
            <a:off x="6629400" y="2895600"/>
            <a:ext cx="2133600" cy="202406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aseline="0" dirty="0">
                <a:solidFill>
                  <a:schemeClr val="tx1"/>
                </a:solidFill>
              </a:rPr>
              <a:t>Note how the line is a little deceptive; it draws your eye, making the relationship appear stronger than it really is!</a:t>
            </a:r>
          </a:p>
        </p:txBody>
      </p:sp>
      <p:sp>
        <p:nvSpPr>
          <p:cNvPr id="1093642" name="Text Box 10"/>
          <p:cNvSpPr txBox="1">
            <a:spLocks noChangeArrowheads="1"/>
          </p:cNvSpPr>
          <p:nvPr/>
        </p:nvSpPr>
        <p:spPr bwMode="auto">
          <a:xfrm>
            <a:off x="6629400" y="5105400"/>
            <a:ext cx="2209800" cy="1061829"/>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aseline="0" dirty="0">
                <a:solidFill>
                  <a:schemeClr val="tx1"/>
                </a:solidFill>
              </a:rPr>
              <a:t>Regression equation:</a:t>
            </a:r>
          </a:p>
          <a:p>
            <a:pPr>
              <a:spcBef>
                <a:spcPct val="50000"/>
              </a:spcBef>
            </a:pPr>
            <a:r>
              <a:rPr lang="en-US" altLang="en-US" baseline="0" dirty="0">
                <a:solidFill>
                  <a:schemeClr val="tx1"/>
                </a:solidFill>
              </a:rPr>
              <a:t> E(Y</a:t>
            </a:r>
            <a:r>
              <a:rPr lang="en-US" altLang="en-US" baseline="-25000" dirty="0">
                <a:solidFill>
                  <a:schemeClr val="tx1"/>
                </a:solidFill>
              </a:rPr>
              <a:t>i</a:t>
            </a:r>
            <a:r>
              <a:rPr lang="en-US" altLang="en-US" baseline="0" dirty="0">
                <a:solidFill>
                  <a:schemeClr val="tx1"/>
                </a:solidFill>
              </a:rPr>
              <a:t>) = 26 + 0.5*vit D</a:t>
            </a:r>
            <a:r>
              <a:rPr lang="en-US" altLang="en-US" baseline="-25000" dirty="0">
                <a:solidFill>
                  <a:schemeClr val="tx1"/>
                </a:solidFill>
              </a:rPr>
              <a:t>i</a:t>
            </a:r>
            <a:r>
              <a:rPr lang="en-US" altLang="en-US" baseline="0" dirty="0">
                <a:solidFill>
                  <a:schemeClr val="tx1"/>
                </a:solidFill>
              </a:rPr>
              <a:t> (in 10 </a:t>
            </a:r>
            <a:r>
              <a:rPr lang="en-US" altLang="en-US" baseline="0" dirty="0" err="1">
                <a:solidFill>
                  <a:schemeClr val="tx1"/>
                </a:solidFill>
              </a:rPr>
              <a:t>nmol</a:t>
            </a:r>
            <a:r>
              <a:rPr lang="en-US" altLang="en-US" baseline="0" dirty="0">
                <a:solidFill>
                  <a:schemeClr val="tx1"/>
                </a:solidFill>
              </a:rPr>
              <a:t>/L)</a:t>
            </a:r>
            <a:endParaRPr lang="en-US" altLang="en-US" dirty="0">
              <a:solidFill>
                <a:schemeClr val="tx1"/>
              </a:solidFill>
            </a:endParaRPr>
          </a:p>
        </p:txBody>
      </p:sp>
      <p:pic>
        <p:nvPicPr>
          <p:cNvPr id="2" name="Audio 1">
            <a:hlinkClick r:id="" action="ppaction://media"/>
            <a:extLst>
              <a:ext uri="{FF2B5EF4-FFF2-40B4-BE49-F238E27FC236}">
                <a16:creationId xmlns:a16="http://schemas.microsoft.com/office/drawing/2014/main" id="{FAAC75BC-AA2C-475F-A278-4CD45CA9B3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6563187"/>
      </p:ext>
    </p:extLst>
  </p:cSld>
  <p:clrMapOvr>
    <a:masterClrMapping/>
  </p:clrMapOvr>
  <mc:AlternateContent xmlns:mc="http://schemas.openxmlformats.org/markup-compatibility/2006">
    <mc:Choice xmlns:p14="http://schemas.microsoft.com/office/powerpoint/2010/main" Requires="p14">
      <p:transition spd="slow" p14:dur="2000" advTm="24389"/>
    </mc:Choice>
    <mc:Fallback>
      <p:transition spd="slow" advTm="24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2"/>
          <p:cNvSpPr>
            <a:spLocks noGrp="1" noChangeArrowheads="1"/>
          </p:cNvSpPr>
          <p:nvPr>
            <p:ph type="title"/>
          </p:nvPr>
        </p:nvSpPr>
        <p:spPr/>
        <p:txBody>
          <a:bodyPr/>
          <a:lstStyle/>
          <a:p>
            <a:r>
              <a:rPr lang="en-US" altLang="en-US"/>
              <a:t>The “Best fit” line</a:t>
            </a:r>
          </a:p>
        </p:txBody>
      </p:sp>
      <p:pic>
        <p:nvPicPr>
          <p:cNvPr id="10946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97075"/>
            <a:ext cx="662940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4661" name="Text Box 5"/>
          <p:cNvSpPr txBox="1">
            <a:spLocks noChangeArrowheads="1"/>
          </p:cNvSpPr>
          <p:nvPr/>
        </p:nvSpPr>
        <p:spPr bwMode="auto">
          <a:xfrm>
            <a:off x="6858000" y="3429000"/>
            <a:ext cx="2286000" cy="106362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aseline="0" dirty="0">
                <a:solidFill>
                  <a:schemeClr val="tx1"/>
                </a:solidFill>
              </a:rPr>
              <a:t>Regression equation:</a:t>
            </a:r>
          </a:p>
          <a:p>
            <a:pPr>
              <a:spcBef>
                <a:spcPct val="50000"/>
              </a:spcBef>
            </a:pPr>
            <a:r>
              <a:rPr lang="en-US" altLang="en-US" baseline="0" dirty="0">
                <a:solidFill>
                  <a:schemeClr val="tx1"/>
                </a:solidFill>
              </a:rPr>
              <a:t> E(Y</a:t>
            </a:r>
            <a:r>
              <a:rPr lang="en-US" altLang="en-US" baseline="-25000" dirty="0">
                <a:solidFill>
                  <a:schemeClr val="tx1"/>
                </a:solidFill>
              </a:rPr>
              <a:t>i</a:t>
            </a:r>
            <a:r>
              <a:rPr lang="en-US" altLang="en-US" baseline="0" dirty="0">
                <a:solidFill>
                  <a:schemeClr val="tx1"/>
                </a:solidFill>
              </a:rPr>
              <a:t>) = 22 + 1.0*vit D</a:t>
            </a:r>
            <a:r>
              <a:rPr lang="en-US" altLang="en-US" baseline="-25000" dirty="0">
                <a:solidFill>
                  <a:schemeClr val="tx1"/>
                </a:solidFill>
              </a:rPr>
              <a:t>i</a:t>
            </a:r>
            <a:r>
              <a:rPr lang="en-US" altLang="en-US" baseline="0" dirty="0">
                <a:solidFill>
                  <a:schemeClr val="tx1"/>
                </a:solidFill>
              </a:rPr>
              <a:t> (in 10 </a:t>
            </a:r>
            <a:r>
              <a:rPr lang="en-US" altLang="en-US" baseline="0" dirty="0" err="1">
                <a:solidFill>
                  <a:schemeClr val="tx1"/>
                </a:solidFill>
              </a:rPr>
              <a:t>nmol</a:t>
            </a:r>
            <a:r>
              <a:rPr lang="en-US" altLang="en-US" baseline="0" dirty="0">
                <a:solidFill>
                  <a:schemeClr val="tx1"/>
                </a:solidFill>
              </a:rPr>
              <a:t>/L)</a:t>
            </a:r>
            <a:endParaRPr lang="en-US" altLang="en-US" dirty="0">
              <a:solidFill>
                <a:schemeClr val="tx1"/>
              </a:solidFill>
            </a:endParaRPr>
          </a:p>
        </p:txBody>
      </p:sp>
      <p:pic>
        <p:nvPicPr>
          <p:cNvPr id="2" name="Audio 1">
            <a:hlinkClick r:id="" action="ppaction://media"/>
            <a:extLst>
              <a:ext uri="{FF2B5EF4-FFF2-40B4-BE49-F238E27FC236}">
                <a16:creationId xmlns:a16="http://schemas.microsoft.com/office/drawing/2014/main" id="{05670F0B-E5C8-497D-8D74-B475471AD5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3349723"/>
      </p:ext>
    </p:extLst>
  </p:cSld>
  <p:clrMapOvr>
    <a:masterClrMapping/>
  </p:clrMapOvr>
  <mc:AlternateContent xmlns:mc="http://schemas.openxmlformats.org/markup-compatibility/2006">
    <mc:Choice xmlns:p14="http://schemas.microsoft.com/office/powerpoint/2010/main" Requires="p14">
      <p:transition spd="slow" p14:dur="2000" advTm="5769"/>
    </mc:Choice>
    <mc:Fallback>
      <p:transition spd="slow" advTm="5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Rectangle 2"/>
          <p:cNvSpPr>
            <a:spLocks noGrp="1" noChangeArrowheads="1"/>
          </p:cNvSpPr>
          <p:nvPr>
            <p:ph type="title"/>
          </p:nvPr>
        </p:nvSpPr>
        <p:spPr/>
        <p:txBody>
          <a:bodyPr/>
          <a:lstStyle/>
          <a:p>
            <a:r>
              <a:rPr lang="en-US" altLang="en-US"/>
              <a:t>The “Best fit” line</a:t>
            </a:r>
          </a:p>
        </p:txBody>
      </p:sp>
      <p:pic>
        <p:nvPicPr>
          <p:cNvPr id="1096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33563"/>
            <a:ext cx="6553200"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6708" name="Text Box 4"/>
          <p:cNvSpPr txBox="1">
            <a:spLocks noChangeArrowheads="1"/>
          </p:cNvSpPr>
          <p:nvPr/>
        </p:nvSpPr>
        <p:spPr bwMode="auto">
          <a:xfrm>
            <a:off x="6400800" y="3276600"/>
            <a:ext cx="2514600" cy="106362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aseline="0" dirty="0">
                <a:solidFill>
                  <a:schemeClr val="tx1"/>
                </a:solidFill>
              </a:rPr>
              <a:t>Regression equation:</a:t>
            </a:r>
          </a:p>
          <a:p>
            <a:pPr>
              <a:spcBef>
                <a:spcPct val="50000"/>
              </a:spcBef>
            </a:pPr>
            <a:r>
              <a:rPr lang="en-US" altLang="en-US" baseline="0" dirty="0">
                <a:solidFill>
                  <a:schemeClr val="tx1"/>
                </a:solidFill>
              </a:rPr>
              <a:t> E(Y</a:t>
            </a:r>
            <a:r>
              <a:rPr lang="en-US" altLang="en-US" baseline="-25000" dirty="0">
                <a:solidFill>
                  <a:schemeClr val="tx1"/>
                </a:solidFill>
              </a:rPr>
              <a:t>i</a:t>
            </a:r>
            <a:r>
              <a:rPr lang="en-US" altLang="en-US" baseline="0" dirty="0">
                <a:solidFill>
                  <a:schemeClr val="tx1"/>
                </a:solidFill>
              </a:rPr>
              <a:t>) = 20 + 1.5*vit D</a:t>
            </a:r>
            <a:r>
              <a:rPr lang="en-US" altLang="en-US" baseline="-25000" dirty="0">
                <a:solidFill>
                  <a:schemeClr val="tx1"/>
                </a:solidFill>
              </a:rPr>
              <a:t>i</a:t>
            </a:r>
            <a:r>
              <a:rPr lang="en-US" altLang="en-US" baseline="0" dirty="0">
                <a:solidFill>
                  <a:schemeClr val="tx1"/>
                </a:solidFill>
              </a:rPr>
              <a:t> (in 10 </a:t>
            </a:r>
            <a:r>
              <a:rPr lang="en-US" altLang="en-US" baseline="0" dirty="0" err="1">
                <a:solidFill>
                  <a:schemeClr val="tx1"/>
                </a:solidFill>
              </a:rPr>
              <a:t>nmol</a:t>
            </a:r>
            <a:r>
              <a:rPr lang="en-US" altLang="en-US" baseline="0" dirty="0">
                <a:solidFill>
                  <a:schemeClr val="tx1"/>
                </a:solidFill>
              </a:rPr>
              <a:t>/L)</a:t>
            </a:r>
            <a:endParaRPr lang="en-US" altLang="en-US" dirty="0">
              <a:solidFill>
                <a:schemeClr val="tx1"/>
              </a:solidFill>
            </a:endParaRPr>
          </a:p>
        </p:txBody>
      </p:sp>
      <p:pic>
        <p:nvPicPr>
          <p:cNvPr id="2" name="Audio 1">
            <a:hlinkClick r:id="" action="ppaction://media"/>
            <a:extLst>
              <a:ext uri="{FF2B5EF4-FFF2-40B4-BE49-F238E27FC236}">
                <a16:creationId xmlns:a16="http://schemas.microsoft.com/office/drawing/2014/main" id="{0C9CAB79-CC0D-4253-B4DE-9D52281618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1020082"/>
      </p:ext>
    </p:extLst>
  </p:cSld>
  <p:clrMapOvr>
    <a:masterClrMapping/>
  </p:clrMapOvr>
  <mc:AlternateContent xmlns:mc="http://schemas.openxmlformats.org/markup-compatibility/2006">
    <mc:Choice xmlns:p14="http://schemas.microsoft.com/office/powerpoint/2010/main" Requires="p14">
      <p:transition spd="slow" p14:dur="2000" advTm="2288"/>
    </mc:Choice>
    <mc:Fallback>
      <p:transition spd="slow" advTm="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D21F-1E04-432A-B6F3-83A84D404A86}"/>
              </a:ext>
            </a:extLst>
          </p:cNvPr>
          <p:cNvSpPr>
            <a:spLocks noGrp="1"/>
          </p:cNvSpPr>
          <p:nvPr>
            <p:ph type="title"/>
          </p:nvPr>
        </p:nvSpPr>
        <p:spPr/>
        <p:txBody>
          <a:bodyPr/>
          <a:lstStyle/>
          <a:p>
            <a:r>
              <a:rPr lang="en-US" dirty="0"/>
              <a:t>Estimating the parameters</a:t>
            </a:r>
          </a:p>
        </p:txBody>
      </p:sp>
      <p:sp>
        <p:nvSpPr>
          <p:cNvPr id="3" name="Content Placeholder 2">
            <a:extLst>
              <a:ext uri="{FF2B5EF4-FFF2-40B4-BE49-F238E27FC236}">
                <a16:creationId xmlns:a16="http://schemas.microsoft.com/office/drawing/2014/main" id="{C5E640CE-711C-4AF6-A676-4B6D49C7899B}"/>
              </a:ext>
            </a:extLst>
          </p:cNvPr>
          <p:cNvSpPr>
            <a:spLocks noGrp="1"/>
          </p:cNvSpPr>
          <p:nvPr>
            <p:ph idx="1"/>
          </p:nvPr>
        </p:nvSpPr>
        <p:spPr/>
        <p:txBody>
          <a:bodyPr/>
          <a:lstStyle/>
          <a:p>
            <a:r>
              <a:rPr lang="en-US" dirty="0"/>
              <a:t>Minimize the sum of squared residuals</a:t>
            </a:r>
          </a:p>
          <a:p>
            <a:endParaRPr lang="en-US" dirty="0"/>
          </a:p>
          <a:p>
            <a:endParaRPr lang="en-US" dirty="0"/>
          </a:p>
          <a:p>
            <a:endParaRPr lang="en-US" dirty="0"/>
          </a:p>
          <a:p>
            <a:endParaRPr lang="en-US" dirty="0"/>
          </a:p>
          <a:p>
            <a:r>
              <a:rPr lang="en-US" dirty="0"/>
              <a:t>Use maximum likelihood estimators</a:t>
            </a:r>
          </a:p>
          <a:p>
            <a:endParaRPr lang="en-US" dirty="0"/>
          </a:p>
          <a:p>
            <a:pPr marL="0" indent="0">
              <a:buNone/>
            </a:pPr>
            <a:endParaRPr lang="en-US" dirty="0"/>
          </a:p>
        </p:txBody>
      </p:sp>
      <p:sp>
        <p:nvSpPr>
          <p:cNvPr id="4" name="Rectangle 3">
            <a:extLst>
              <a:ext uri="{FF2B5EF4-FFF2-40B4-BE49-F238E27FC236}">
                <a16:creationId xmlns:a16="http://schemas.microsoft.com/office/drawing/2014/main" id="{A769C426-08E4-4A17-A449-2681A1C8C5CC}"/>
              </a:ext>
            </a:extLst>
          </p:cNvPr>
          <p:cNvSpPr/>
          <p:nvPr/>
        </p:nvSpPr>
        <p:spPr>
          <a:xfrm>
            <a:off x="7162800" y="92210"/>
            <a:ext cx="1929952" cy="369332"/>
          </a:xfrm>
          <a:prstGeom prst="rect">
            <a:avLst/>
          </a:prstGeom>
        </p:spPr>
        <p:txBody>
          <a:bodyPr wrap="none">
            <a:spAutoFit/>
          </a:bodyPr>
          <a:lstStyle/>
          <a:p>
            <a:r>
              <a:rPr lang="en-US" dirty="0"/>
              <a:t>Y</a:t>
            </a:r>
            <a:r>
              <a:rPr lang="en-US" baseline="-25000" dirty="0"/>
              <a:t>i</a:t>
            </a:r>
            <a:r>
              <a:rPr lang="en-US" dirty="0"/>
              <a:t> ~ N(β</a:t>
            </a:r>
            <a:r>
              <a:rPr lang="en-US" baseline="-25000" dirty="0"/>
              <a:t>0 </a:t>
            </a:r>
            <a:r>
              <a:rPr lang="en-US" dirty="0"/>
              <a:t>+ β</a:t>
            </a:r>
            <a:r>
              <a:rPr lang="en-US" baseline="-25000" dirty="0"/>
              <a:t>1</a:t>
            </a:r>
            <a:r>
              <a:rPr lang="en-US" dirty="0"/>
              <a:t>x</a:t>
            </a:r>
            <a:r>
              <a:rPr lang="en-US" baseline="-25000" dirty="0"/>
              <a:t>i </a:t>
            </a:r>
            <a:r>
              <a:rPr lang="en-US" dirty="0"/>
              <a:t>, σ</a:t>
            </a:r>
            <a:r>
              <a:rPr lang="en-US" baseline="30000" dirty="0"/>
              <a:t>2</a:t>
            </a:r>
            <a:r>
              <a:rPr lang="en-US" dirty="0"/>
              <a:t>)</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7" name="Ink 6">
                <a:extLst>
                  <a:ext uri="{FF2B5EF4-FFF2-40B4-BE49-F238E27FC236}">
                    <a16:creationId xmlns:a16="http://schemas.microsoft.com/office/drawing/2014/main" id="{2145EB9C-3E11-4EBD-883B-F2334311938F}"/>
                  </a:ext>
                </a:extLst>
              </p14:cNvPr>
              <p14:cNvContentPartPr/>
              <p14:nvPr>
                <p:extLst>
                  <p:ext uri="{42D2F446-02D8-4167-A562-619A0277C38B}">
                    <p15:isNarration xmlns:p15="http://schemas.microsoft.com/office/powerpoint/2012/main" val="1"/>
                  </p:ext>
                </p:extLst>
              </p14:nvPr>
            </p14:nvContentPartPr>
            <p14:xfrm>
              <a:off x="562680" y="515520"/>
              <a:ext cx="7885440" cy="2945880"/>
            </p14:xfrm>
          </p:contentPart>
        </mc:Choice>
        <mc:Fallback>
          <p:pic>
            <p:nvPicPr>
              <p:cNvPr id="7" name="Ink 6">
                <a:extLst>
                  <a:ext uri="{FF2B5EF4-FFF2-40B4-BE49-F238E27FC236}">
                    <a16:creationId xmlns:a16="http://schemas.microsoft.com/office/drawing/2014/main" id="{2145EB9C-3E11-4EBD-883B-F2334311938F}"/>
                  </a:ext>
                </a:extLst>
              </p:cNvPr>
              <p:cNvPicPr>
                <a:picLocks noGrp="1" noRot="1" noChangeAspect="1" noMove="1" noResize="1" noEditPoints="1" noAdjustHandles="1" noChangeArrowheads="1" noChangeShapeType="1"/>
              </p:cNvPicPr>
              <p:nvPr/>
            </p:nvPicPr>
            <p:blipFill>
              <a:blip r:embed="rId6"/>
              <a:stretch>
                <a:fillRect/>
              </a:stretch>
            </p:blipFill>
            <p:spPr>
              <a:xfrm>
                <a:off x="553320" y="506160"/>
                <a:ext cx="7904160" cy="2964600"/>
              </a:xfrm>
              <a:prstGeom prst="rect">
                <a:avLst/>
              </a:prstGeom>
            </p:spPr>
          </p:pic>
        </mc:Fallback>
      </mc:AlternateContent>
      <p:pic>
        <p:nvPicPr>
          <p:cNvPr id="8" name="Audio 7">
            <a:hlinkClick r:id="" action="ppaction://media"/>
            <a:extLst>
              <a:ext uri="{FF2B5EF4-FFF2-40B4-BE49-F238E27FC236}">
                <a16:creationId xmlns:a16="http://schemas.microsoft.com/office/drawing/2014/main" id="{3FD22960-989C-432D-8E1D-D400D8A12D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0831435"/>
      </p:ext>
    </p:extLst>
  </p:cSld>
  <p:clrMapOvr>
    <a:masterClrMapping/>
  </p:clrMapOvr>
  <mc:AlternateContent xmlns:mc="http://schemas.openxmlformats.org/markup-compatibility/2006">
    <mc:Choice xmlns:p14="http://schemas.microsoft.com/office/powerpoint/2010/main" Requires="p14">
      <p:transition spd="slow" p14:dur="2000" advTm="281251"/>
    </mc:Choice>
    <mc:Fallback>
      <p:transition spd="slow" advTm="281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8EBCF8-9384-431D-BFC4-F341AA00284C}"/>
              </a:ext>
            </a:extLst>
          </p:cNvPr>
          <p:cNvPicPr>
            <a:picLocks noGrp="1" noChangeAspect="1"/>
          </p:cNvPicPr>
          <p:nvPr>
            <p:ph idx="1"/>
          </p:nvPr>
        </p:nvPicPr>
        <p:blipFill>
          <a:blip r:embed="rId4"/>
          <a:stretch>
            <a:fillRect/>
          </a:stretch>
        </p:blipFill>
        <p:spPr>
          <a:xfrm>
            <a:off x="38100" y="0"/>
            <a:ext cx="8813040" cy="3104295"/>
          </a:xfrm>
          <a:prstGeom prst="rect">
            <a:avLst/>
          </a:prstGeom>
        </p:spPr>
      </p:pic>
      <p:pic>
        <p:nvPicPr>
          <p:cNvPr id="5" name="Picture 4">
            <a:extLst>
              <a:ext uri="{FF2B5EF4-FFF2-40B4-BE49-F238E27FC236}">
                <a16:creationId xmlns:a16="http://schemas.microsoft.com/office/drawing/2014/main" id="{191F73F1-4A22-41B2-9CD5-9E94FC817AC3}"/>
              </a:ext>
            </a:extLst>
          </p:cNvPr>
          <p:cNvPicPr>
            <a:picLocks noChangeAspect="1"/>
          </p:cNvPicPr>
          <p:nvPr/>
        </p:nvPicPr>
        <p:blipFill>
          <a:blip r:embed="rId5"/>
          <a:stretch>
            <a:fillRect/>
          </a:stretch>
        </p:blipFill>
        <p:spPr>
          <a:xfrm>
            <a:off x="38100" y="3200400"/>
            <a:ext cx="9144000" cy="3232635"/>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6" name="Ink 5">
                <a:extLst>
                  <a:ext uri="{FF2B5EF4-FFF2-40B4-BE49-F238E27FC236}">
                    <a16:creationId xmlns:a16="http://schemas.microsoft.com/office/drawing/2014/main" id="{D2D05040-3B4D-4C50-B695-C88C6ED9EC86}"/>
                  </a:ext>
                </a:extLst>
              </p14:cNvPr>
              <p14:cNvContentPartPr/>
              <p14:nvPr>
                <p:extLst>
                  <p:ext uri="{42D2F446-02D8-4167-A562-619A0277C38B}">
                    <p15:isNarration xmlns:p15="http://schemas.microsoft.com/office/powerpoint/2012/main" val="1"/>
                  </p:ext>
                </p:extLst>
              </p14:nvPr>
            </p14:nvContentPartPr>
            <p14:xfrm>
              <a:off x="2125800" y="-58320"/>
              <a:ext cx="7001280" cy="6720840"/>
            </p14:xfrm>
          </p:contentPart>
        </mc:Choice>
        <mc:Fallback>
          <p:pic>
            <p:nvPicPr>
              <p:cNvPr id="6" name="Ink 5">
                <a:extLst>
                  <a:ext uri="{FF2B5EF4-FFF2-40B4-BE49-F238E27FC236}">
                    <a16:creationId xmlns:a16="http://schemas.microsoft.com/office/drawing/2014/main" id="{D2D05040-3B4D-4C50-B695-C88C6ED9EC86}"/>
                  </a:ext>
                </a:extLst>
              </p:cNvPr>
              <p:cNvPicPr>
                <a:picLocks noGrp="1" noRot="1" noChangeAspect="1" noMove="1" noResize="1" noEditPoints="1" noAdjustHandles="1" noChangeArrowheads="1" noChangeShapeType="1"/>
              </p:cNvPicPr>
              <p:nvPr/>
            </p:nvPicPr>
            <p:blipFill>
              <a:blip r:embed="rId7"/>
              <a:stretch>
                <a:fillRect/>
              </a:stretch>
            </p:blipFill>
            <p:spPr>
              <a:xfrm>
                <a:off x="2116440" y="-67680"/>
                <a:ext cx="7020000" cy="6739560"/>
              </a:xfrm>
              <a:prstGeom prst="rect">
                <a:avLst/>
              </a:prstGeom>
            </p:spPr>
          </p:pic>
        </mc:Fallback>
      </mc:AlternateContent>
      <p:pic>
        <p:nvPicPr>
          <p:cNvPr id="7" name="Audio 6">
            <a:hlinkClick r:id="" action="ppaction://media"/>
            <a:extLst>
              <a:ext uri="{FF2B5EF4-FFF2-40B4-BE49-F238E27FC236}">
                <a16:creationId xmlns:a16="http://schemas.microsoft.com/office/drawing/2014/main" id="{10A5F0DD-C3B9-4B68-8261-3187334573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5431395"/>
      </p:ext>
    </p:extLst>
  </p:cSld>
  <p:clrMapOvr>
    <a:masterClrMapping/>
  </p:clrMapOvr>
  <mc:AlternateContent xmlns:mc="http://schemas.openxmlformats.org/markup-compatibility/2006">
    <mc:Choice xmlns:p14="http://schemas.microsoft.com/office/powerpoint/2010/main" Requires="p14">
      <p:transition spd="slow" p14:dur="2000" advTm="368484"/>
    </mc:Choice>
    <mc:Fallback>
      <p:transition spd="slow" advTm="368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Line 2"/>
          <p:cNvSpPr>
            <a:spLocks noChangeShapeType="1"/>
          </p:cNvSpPr>
          <p:nvPr/>
        </p:nvSpPr>
        <p:spPr bwMode="auto">
          <a:xfrm>
            <a:off x="6400800" y="2590800"/>
            <a:ext cx="2286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07" name="Line 3"/>
          <p:cNvSpPr>
            <a:spLocks noChangeShapeType="1"/>
          </p:cNvSpPr>
          <p:nvPr/>
        </p:nvSpPr>
        <p:spPr bwMode="auto">
          <a:xfrm>
            <a:off x="6394450" y="5181600"/>
            <a:ext cx="2286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08" name="Rectangle 4"/>
          <p:cNvSpPr>
            <a:spLocks noGrp="1" noChangeArrowheads="1"/>
          </p:cNvSpPr>
          <p:nvPr>
            <p:ph type="title"/>
          </p:nvPr>
        </p:nvSpPr>
        <p:spPr>
          <a:xfrm>
            <a:off x="533400" y="228600"/>
            <a:ext cx="8402638" cy="1143000"/>
          </a:xfrm>
        </p:spPr>
        <p:txBody>
          <a:bodyPr>
            <a:normAutofit/>
          </a:bodyPr>
          <a:lstStyle/>
          <a:p>
            <a:pPr>
              <a:lnSpc>
                <a:spcPct val="80000"/>
              </a:lnSpc>
            </a:pPr>
            <a:r>
              <a:rPr lang="en-US" altLang="en-US"/>
              <a:t>Scatter Plots of Data with Various Correlation Coefficients</a:t>
            </a:r>
          </a:p>
        </p:txBody>
      </p:sp>
      <p:sp>
        <p:nvSpPr>
          <p:cNvPr id="968709" name="Line 5"/>
          <p:cNvSpPr>
            <a:spLocks noChangeShapeType="1"/>
          </p:cNvSpPr>
          <p:nvPr/>
        </p:nvSpPr>
        <p:spPr bwMode="auto">
          <a:xfrm>
            <a:off x="414338" y="1985963"/>
            <a:ext cx="0" cy="151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10" name="Line 6"/>
          <p:cNvSpPr>
            <a:spLocks noChangeShapeType="1"/>
          </p:cNvSpPr>
          <p:nvPr/>
        </p:nvSpPr>
        <p:spPr bwMode="auto">
          <a:xfrm flipH="1" flipV="1">
            <a:off x="414338" y="2133600"/>
            <a:ext cx="2574925" cy="873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11" name="Oval 7"/>
          <p:cNvSpPr>
            <a:spLocks noChangeArrowheads="1"/>
          </p:cNvSpPr>
          <p:nvPr/>
        </p:nvSpPr>
        <p:spPr bwMode="auto">
          <a:xfrm rot="7282380" flipH="1">
            <a:off x="2532063" y="2819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12" name="Oval 8"/>
          <p:cNvSpPr>
            <a:spLocks noChangeArrowheads="1"/>
          </p:cNvSpPr>
          <p:nvPr/>
        </p:nvSpPr>
        <p:spPr bwMode="auto">
          <a:xfrm rot="7282380" flipH="1">
            <a:off x="1770063" y="2514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13" name="Oval 9"/>
          <p:cNvSpPr>
            <a:spLocks noChangeArrowheads="1"/>
          </p:cNvSpPr>
          <p:nvPr/>
        </p:nvSpPr>
        <p:spPr bwMode="auto">
          <a:xfrm rot="7282380" flipH="1">
            <a:off x="1465263" y="2438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14" name="Oval 10"/>
          <p:cNvSpPr>
            <a:spLocks noChangeArrowheads="1"/>
          </p:cNvSpPr>
          <p:nvPr/>
        </p:nvSpPr>
        <p:spPr bwMode="auto">
          <a:xfrm rot="7282380" flipH="1">
            <a:off x="474663" y="2057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15" name="Oval 11"/>
          <p:cNvSpPr>
            <a:spLocks noChangeArrowheads="1"/>
          </p:cNvSpPr>
          <p:nvPr/>
        </p:nvSpPr>
        <p:spPr bwMode="auto">
          <a:xfrm rot="7282380" flipH="1">
            <a:off x="855663" y="22098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16" name="Oval 12"/>
          <p:cNvSpPr>
            <a:spLocks noChangeArrowheads="1"/>
          </p:cNvSpPr>
          <p:nvPr/>
        </p:nvSpPr>
        <p:spPr bwMode="auto">
          <a:xfrm rot="7282380" flipH="1">
            <a:off x="1160463" y="22860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b="0" baseline="0">
              <a:solidFill>
                <a:schemeClr val="tx2"/>
              </a:solidFill>
              <a:latin typeface="Arial" panose="020B0604020202020204" pitchFamily="34" charset="0"/>
            </a:endParaRPr>
          </a:p>
        </p:txBody>
      </p:sp>
      <p:sp>
        <p:nvSpPr>
          <p:cNvPr id="968717" name="Text Box 13"/>
          <p:cNvSpPr txBox="1">
            <a:spLocks noChangeArrowheads="1"/>
          </p:cNvSpPr>
          <p:nvPr/>
        </p:nvSpPr>
        <p:spPr bwMode="auto">
          <a:xfrm>
            <a:off x="169863" y="1600200"/>
            <a:ext cx="38735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aseline="0">
                <a:solidFill>
                  <a:schemeClr val="tx2"/>
                </a:solidFill>
                <a:latin typeface="Arial" panose="020B0604020202020204" pitchFamily="34" charset="0"/>
              </a:rPr>
              <a:t>Y</a:t>
            </a:r>
          </a:p>
        </p:txBody>
      </p:sp>
      <p:sp>
        <p:nvSpPr>
          <p:cNvPr id="968718" name="Line 14"/>
          <p:cNvSpPr>
            <a:spLocks noChangeShapeType="1"/>
          </p:cNvSpPr>
          <p:nvPr/>
        </p:nvSpPr>
        <p:spPr bwMode="auto">
          <a:xfrm>
            <a:off x="398463" y="3505200"/>
            <a:ext cx="2286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19" name="Oval 15"/>
          <p:cNvSpPr>
            <a:spLocks noChangeArrowheads="1"/>
          </p:cNvSpPr>
          <p:nvPr/>
        </p:nvSpPr>
        <p:spPr bwMode="auto">
          <a:xfrm rot="7282380" flipH="1">
            <a:off x="2151063" y="26670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20" name="Text Box 16"/>
          <p:cNvSpPr txBox="1">
            <a:spLocks noChangeArrowheads="1"/>
          </p:cNvSpPr>
          <p:nvPr/>
        </p:nvSpPr>
        <p:spPr bwMode="auto">
          <a:xfrm>
            <a:off x="2660650" y="3276600"/>
            <a:ext cx="387350"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aseline="0">
                <a:solidFill>
                  <a:schemeClr val="tx2"/>
                </a:solidFill>
                <a:latin typeface="Arial" panose="020B0604020202020204" pitchFamily="34" charset="0"/>
              </a:rPr>
              <a:t>X</a:t>
            </a:r>
          </a:p>
        </p:txBody>
      </p:sp>
      <p:sp>
        <p:nvSpPr>
          <p:cNvPr id="968721" name="Line 17"/>
          <p:cNvSpPr>
            <a:spLocks noChangeShapeType="1"/>
          </p:cNvSpPr>
          <p:nvPr/>
        </p:nvSpPr>
        <p:spPr bwMode="auto">
          <a:xfrm>
            <a:off x="3368675" y="1985963"/>
            <a:ext cx="0" cy="151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22" name="Line 18"/>
          <p:cNvSpPr>
            <a:spLocks noChangeShapeType="1"/>
          </p:cNvSpPr>
          <p:nvPr/>
        </p:nvSpPr>
        <p:spPr bwMode="auto">
          <a:xfrm flipH="1" flipV="1">
            <a:off x="3368675" y="2133600"/>
            <a:ext cx="2574925" cy="873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23" name="Oval 19"/>
          <p:cNvSpPr>
            <a:spLocks noChangeArrowheads="1"/>
          </p:cNvSpPr>
          <p:nvPr/>
        </p:nvSpPr>
        <p:spPr bwMode="auto">
          <a:xfrm rot="-7282380">
            <a:off x="5486400" y="31242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24" name="Oval 20"/>
          <p:cNvSpPr>
            <a:spLocks noChangeArrowheads="1"/>
          </p:cNvSpPr>
          <p:nvPr/>
        </p:nvSpPr>
        <p:spPr bwMode="auto">
          <a:xfrm rot="-7282380">
            <a:off x="5410200" y="27432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25" name="Oval 21"/>
          <p:cNvSpPr>
            <a:spLocks noChangeArrowheads="1"/>
          </p:cNvSpPr>
          <p:nvPr/>
        </p:nvSpPr>
        <p:spPr bwMode="auto">
          <a:xfrm rot="-7282380">
            <a:off x="3581400" y="1752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26" name="Oval 22"/>
          <p:cNvSpPr>
            <a:spLocks noChangeArrowheads="1"/>
          </p:cNvSpPr>
          <p:nvPr/>
        </p:nvSpPr>
        <p:spPr bwMode="auto">
          <a:xfrm rot="-7282380">
            <a:off x="3733800" y="2133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27" name="Oval 23"/>
          <p:cNvSpPr>
            <a:spLocks noChangeArrowheads="1"/>
          </p:cNvSpPr>
          <p:nvPr/>
        </p:nvSpPr>
        <p:spPr bwMode="auto">
          <a:xfrm rot="-7282380">
            <a:off x="5105400" y="29718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28" name="Oval 24"/>
          <p:cNvSpPr>
            <a:spLocks noChangeArrowheads="1"/>
          </p:cNvSpPr>
          <p:nvPr/>
        </p:nvSpPr>
        <p:spPr bwMode="auto">
          <a:xfrm rot="-7282380">
            <a:off x="3429000" y="2438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29" name="Oval 25"/>
          <p:cNvSpPr>
            <a:spLocks noChangeArrowheads="1"/>
          </p:cNvSpPr>
          <p:nvPr/>
        </p:nvSpPr>
        <p:spPr bwMode="auto">
          <a:xfrm rot="-7282380">
            <a:off x="4724400" y="27432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30" name="Oval 26"/>
          <p:cNvSpPr>
            <a:spLocks noChangeArrowheads="1"/>
          </p:cNvSpPr>
          <p:nvPr/>
        </p:nvSpPr>
        <p:spPr bwMode="auto">
          <a:xfrm rot="-7282380">
            <a:off x="4191000" y="2133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31" name="Oval 27"/>
          <p:cNvSpPr>
            <a:spLocks noChangeArrowheads="1"/>
          </p:cNvSpPr>
          <p:nvPr/>
        </p:nvSpPr>
        <p:spPr bwMode="auto">
          <a:xfrm rot="-7282380">
            <a:off x="4419600" y="19812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32" name="Oval 28"/>
          <p:cNvSpPr>
            <a:spLocks noChangeArrowheads="1"/>
          </p:cNvSpPr>
          <p:nvPr/>
        </p:nvSpPr>
        <p:spPr bwMode="auto">
          <a:xfrm rot="-7282380">
            <a:off x="5257800" y="2514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33" name="Oval 29"/>
          <p:cNvSpPr>
            <a:spLocks noChangeArrowheads="1"/>
          </p:cNvSpPr>
          <p:nvPr/>
        </p:nvSpPr>
        <p:spPr bwMode="auto">
          <a:xfrm rot="-7282380">
            <a:off x="3810000" y="2438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34" name="Oval 30"/>
          <p:cNvSpPr>
            <a:spLocks noChangeArrowheads="1"/>
          </p:cNvSpPr>
          <p:nvPr/>
        </p:nvSpPr>
        <p:spPr bwMode="auto">
          <a:xfrm rot="-7282380">
            <a:off x="5029200" y="22860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2400" b="0" baseline="0">
              <a:solidFill>
                <a:schemeClr val="tx2"/>
              </a:solidFill>
              <a:latin typeface="Arial" panose="020B0604020202020204" pitchFamily="34" charset="0"/>
            </a:endParaRPr>
          </a:p>
        </p:txBody>
      </p:sp>
      <p:sp>
        <p:nvSpPr>
          <p:cNvPr id="968735" name="Oval 31"/>
          <p:cNvSpPr>
            <a:spLocks noChangeArrowheads="1"/>
          </p:cNvSpPr>
          <p:nvPr/>
        </p:nvSpPr>
        <p:spPr bwMode="auto">
          <a:xfrm rot="-7282380">
            <a:off x="4114800" y="2438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36" name="Oval 32"/>
          <p:cNvSpPr>
            <a:spLocks noChangeArrowheads="1"/>
          </p:cNvSpPr>
          <p:nvPr/>
        </p:nvSpPr>
        <p:spPr bwMode="auto">
          <a:xfrm rot="-7282380">
            <a:off x="4495800" y="2514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37" name="Oval 33"/>
          <p:cNvSpPr>
            <a:spLocks noChangeArrowheads="1"/>
          </p:cNvSpPr>
          <p:nvPr/>
        </p:nvSpPr>
        <p:spPr bwMode="auto">
          <a:xfrm rot="-7282380">
            <a:off x="4267200" y="27432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38" name="Text Box 34"/>
          <p:cNvSpPr txBox="1">
            <a:spLocks noChangeArrowheads="1"/>
          </p:cNvSpPr>
          <p:nvPr/>
        </p:nvSpPr>
        <p:spPr bwMode="auto">
          <a:xfrm>
            <a:off x="3124200" y="1524000"/>
            <a:ext cx="38735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aseline="0">
                <a:solidFill>
                  <a:schemeClr val="tx2"/>
                </a:solidFill>
                <a:latin typeface="Arial" panose="020B0604020202020204" pitchFamily="34" charset="0"/>
              </a:rPr>
              <a:t>Y</a:t>
            </a:r>
          </a:p>
        </p:txBody>
      </p:sp>
      <p:sp>
        <p:nvSpPr>
          <p:cNvPr id="968739" name="Line 35"/>
          <p:cNvSpPr>
            <a:spLocks noChangeShapeType="1"/>
          </p:cNvSpPr>
          <p:nvPr/>
        </p:nvSpPr>
        <p:spPr bwMode="auto">
          <a:xfrm>
            <a:off x="3352800" y="3505200"/>
            <a:ext cx="2286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40" name="Text Box 36"/>
          <p:cNvSpPr txBox="1">
            <a:spLocks noChangeArrowheads="1"/>
          </p:cNvSpPr>
          <p:nvPr/>
        </p:nvSpPr>
        <p:spPr bwMode="auto">
          <a:xfrm>
            <a:off x="5614988" y="3276600"/>
            <a:ext cx="387350"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aseline="0">
                <a:solidFill>
                  <a:schemeClr val="tx2"/>
                </a:solidFill>
                <a:latin typeface="Arial" panose="020B0604020202020204" pitchFamily="34" charset="0"/>
              </a:rPr>
              <a:t>X</a:t>
            </a:r>
          </a:p>
        </p:txBody>
      </p:sp>
      <p:sp>
        <p:nvSpPr>
          <p:cNvPr id="968741" name="Line 37"/>
          <p:cNvSpPr>
            <a:spLocks noChangeShapeType="1"/>
          </p:cNvSpPr>
          <p:nvPr/>
        </p:nvSpPr>
        <p:spPr bwMode="auto">
          <a:xfrm>
            <a:off x="6364288" y="1985963"/>
            <a:ext cx="0" cy="151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42" name="Oval 38"/>
          <p:cNvSpPr>
            <a:spLocks noChangeArrowheads="1"/>
          </p:cNvSpPr>
          <p:nvPr/>
        </p:nvSpPr>
        <p:spPr bwMode="auto">
          <a:xfrm rot="-7282380">
            <a:off x="6653213" y="2819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43" name="Oval 39"/>
          <p:cNvSpPr>
            <a:spLocks noChangeArrowheads="1"/>
          </p:cNvSpPr>
          <p:nvPr/>
        </p:nvSpPr>
        <p:spPr bwMode="auto">
          <a:xfrm rot="-7282380">
            <a:off x="8482013" y="2133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44" name="Oval 40"/>
          <p:cNvSpPr>
            <a:spLocks noChangeArrowheads="1"/>
          </p:cNvSpPr>
          <p:nvPr/>
        </p:nvSpPr>
        <p:spPr bwMode="auto">
          <a:xfrm rot="-7282380">
            <a:off x="8634413" y="2438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45" name="Oval 41"/>
          <p:cNvSpPr>
            <a:spLocks noChangeArrowheads="1"/>
          </p:cNvSpPr>
          <p:nvPr/>
        </p:nvSpPr>
        <p:spPr bwMode="auto">
          <a:xfrm rot="-7282380">
            <a:off x="7720013" y="27432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46" name="Oval 42"/>
          <p:cNvSpPr>
            <a:spLocks noChangeArrowheads="1"/>
          </p:cNvSpPr>
          <p:nvPr/>
        </p:nvSpPr>
        <p:spPr bwMode="auto">
          <a:xfrm rot="-7282380">
            <a:off x="7796213" y="2133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47" name="Oval 43"/>
          <p:cNvSpPr>
            <a:spLocks noChangeArrowheads="1"/>
          </p:cNvSpPr>
          <p:nvPr/>
        </p:nvSpPr>
        <p:spPr bwMode="auto">
          <a:xfrm rot="-7282380">
            <a:off x="7315200" y="2057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48" name="Oval 44"/>
          <p:cNvSpPr>
            <a:spLocks noChangeArrowheads="1"/>
          </p:cNvSpPr>
          <p:nvPr/>
        </p:nvSpPr>
        <p:spPr bwMode="auto">
          <a:xfrm rot="-7282380">
            <a:off x="6500813" y="22098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49" name="Oval 45"/>
          <p:cNvSpPr>
            <a:spLocks noChangeArrowheads="1"/>
          </p:cNvSpPr>
          <p:nvPr/>
        </p:nvSpPr>
        <p:spPr bwMode="auto">
          <a:xfrm rot="-7282380">
            <a:off x="6805613" y="23622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50" name="Oval 46"/>
          <p:cNvSpPr>
            <a:spLocks noChangeArrowheads="1"/>
          </p:cNvSpPr>
          <p:nvPr/>
        </p:nvSpPr>
        <p:spPr bwMode="auto">
          <a:xfrm rot="-7282380">
            <a:off x="7110413" y="2549525"/>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2400" b="0" baseline="0">
              <a:solidFill>
                <a:schemeClr val="tx2"/>
              </a:solidFill>
              <a:latin typeface="Arial" panose="020B0604020202020204" pitchFamily="34" charset="0"/>
            </a:endParaRPr>
          </a:p>
        </p:txBody>
      </p:sp>
      <p:sp>
        <p:nvSpPr>
          <p:cNvPr id="968751" name="Oval 47"/>
          <p:cNvSpPr>
            <a:spLocks noChangeArrowheads="1"/>
          </p:cNvSpPr>
          <p:nvPr/>
        </p:nvSpPr>
        <p:spPr bwMode="auto">
          <a:xfrm rot="-7282380">
            <a:off x="7491413" y="2514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52" name="Oval 48"/>
          <p:cNvSpPr>
            <a:spLocks noChangeArrowheads="1"/>
          </p:cNvSpPr>
          <p:nvPr/>
        </p:nvSpPr>
        <p:spPr bwMode="auto">
          <a:xfrm rot="-7282380">
            <a:off x="7262813" y="2819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53" name="Text Box 49"/>
          <p:cNvSpPr txBox="1">
            <a:spLocks noChangeArrowheads="1"/>
          </p:cNvSpPr>
          <p:nvPr/>
        </p:nvSpPr>
        <p:spPr bwMode="auto">
          <a:xfrm>
            <a:off x="6119813" y="1524000"/>
            <a:ext cx="38735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aseline="0">
                <a:solidFill>
                  <a:schemeClr val="tx2"/>
                </a:solidFill>
                <a:latin typeface="Arial" panose="020B0604020202020204" pitchFamily="34" charset="0"/>
              </a:rPr>
              <a:t>Y</a:t>
            </a:r>
          </a:p>
        </p:txBody>
      </p:sp>
      <p:sp>
        <p:nvSpPr>
          <p:cNvPr id="968754" name="Line 50"/>
          <p:cNvSpPr>
            <a:spLocks noChangeShapeType="1"/>
          </p:cNvSpPr>
          <p:nvPr/>
        </p:nvSpPr>
        <p:spPr bwMode="auto">
          <a:xfrm>
            <a:off x="6348413" y="3505200"/>
            <a:ext cx="2286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55" name="Oval 51"/>
          <p:cNvSpPr>
            <a:spLocks noChangeArrowheads="1"/>
          </p:cNvSpPr>
          <p:nvPr/>
        </p:nvSpPr>
        <p:spPr bwMode="auto">
          <a:xfrm rot="-7282380">
            <a:off x="8229600" y="26670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56" name="Text Box 52"/>
          <p:cNvSpPr txBox="1">
            <a:spLocks noChangeArrowheads="1"/>
          </p:cNvSpPr>
          <p:nvPr/>
        </p:nvSpPr>
        <p:spPr bwMode="auto">
          <a:xfrm>
            <a:off x="8610600" y="3276600"/>
            <a:ext cx="387350"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aseline="0">
                <a:solidFill>
                  <a:schemeClr val="tx2"/>
                </a:solidFill>
                <a:latin typeface="Arial" panose="020B0604020202020204" pitchFamily="34" charset="0"/>
              </a:rPr>
              <a:t>X</a:t>
            </a:r>
          </a:p>
        </p:txBody>
      </p:sp>
      <p:sp>
        <p:nvSpPr>
          <p:cNvPr id="968757" name="Line 53"/>
          <p:cNvSpPr>
            <a:spLocks noChangeShapeType="1"/>
          </p:cNvSpPr>
          <p:nvPr/>
        </p:nvSpPr>
        <p:spPr bwMode="auto">
          <a:xfrm>
            <a:off x="3462338" y="4576763"/>
            <a:ext cx="0" cy="151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58" name="Line 54"/>
          <p:cNvSpPr>
            <a:spLocks noChangeShapeType="1"/>
          </p:cNvSpPr>
          <p:nvPr/>
        </p:nvSpPr>
        <p:spPr bwMode="auto">
          <a:xfrm flipV="1">
            <a:off x="3462338" y="4724400"/>
            <a:ext cx="2574925" cy="873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59" name="Oval 55"/>
          <p:cNvSpPr>
            <a:spLocks noChangeArrowheads="1"/>
          </p:cNvSpPr>
          <p:nvPr/>
        </p:nvSpPr>
        <p:spPr bwMode="auto">
          <a:xfrm rot="-7282380">
            <a:off x="3522663" y="57150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60" name="Oval 56"/>
          <p:cNvSpPr>
            <a:spLocks noChangeArrowheads="1"/>
          </p:cNvSpPr>
          <p:nvPr/>
        </p:nvSpPr>
        <p:spPr bwMode="auto">
          <a:xfrm rot="-7282380">
            <a:off x="3751263" y="54102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61" name="Oval 57"/>
          <p:cNvSpPr>
            <a:spLocks noChangeArrowheads="1"/>
          </p:cNvSpPr>
          <p:nvPr/>
        </p:nvSpPr>
        <p:spPr bwMode="auto">
          <a:xfrm rot="-7282380">
            <a:off x="5410200" y="41148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62" name="Oval 58"/>
          <p:cNvSpPr>
            <a:spLocks noChangeArrowheads="1"/>
          </p:cNvSpPr>
          <p:nvPr/>
        </p:nvSpPr>
        <p:spPr bwMode="auto">
          <a:xfrm rot="-7282380">
            <a:off x="5580063" y="4724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63" name="Oval 59"/>
          <p:cNvSpPr>
            <a:spLocks noChangeArrowheads="1"/>
          </p:cNvSpPr>
          <p:nvPr/>
        </p:nvSpPr>
        <p:spPr bwMode="auto">
          <a:xfrm rot="-7282380">
            <a:off x="4038600" y="57150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64" name="Oval 60"/>
          <p:cNvSpPr>
            <a:spLocks noChangeArrowheads="1"/>
          </p:cNvSpPr>
          <p:nvPr/>
        </p:nvSpPr>
        <p:spPr bwMode="auto">
          <a:xfrm rot="-7282380">
            <a:off x="5791200" y="5181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65" name="Oval 61"/>
          <p:cNvSpPr>
            <a:spLocks noChangeArrowheads="1"/>
          </p:cNvSpPr>
          <p:nvPr/>
        </p:nvSpPr>
        <p:spPr bwMode="auto">
          <a:xfrm rot="-7282380">
            <a:off x="4953000" y="5562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66" name="Oval 62"/>
          <p:cNvSpPr>
            <a:spLocks noChangeArrowheads="1"/>
          </p:cNvSpPr>
          <p:nvPr/>
        </p:nvSpPr>
        <p:spPr bwMode="auto">
          <a:xfrm rot="-7282380">
            <a:off x="5029200" y="4419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67" name="Oval 63"/>
          <p:cNvSpPr>
            <a:spLocks noChangeArrowheads="1"/>
          </p:cNvSpPr>
          <p:nvPr/>
        </p:nvSpPr>
        <p:spPr bwMode="auto">
          <a:xfrm rot="-7282380">
            <a:off x="4419600" y="4419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68" name="Oval 64"/>
          <p:cNvSpPr>
            <a:spLocks noChangeArrowheads="1"/>
          </p:cNvSpPr>
          <p:nvPr/>
        </p:nvSpPr>
        <p:spPr bwMode="auto">
          <a:xfrm rot="-7282380">
            <a:off x="3581400" y="50292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69" name="Oval 65"/>
          <p:cNvSpPr>
            <a:spLocks noChangeArrowheads="1"/>
          </p:cNvSpPr>
          <p:nvPr/>
        </p:nvSpPr>
        <p:spPr bwMode="auto">
          <a:xfrm rot="-7282380">
            <a:off x="3810000" y="45720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70" name="Oval 66"/>
          <p:cNvSpPr>
            <a:spLocks noChangeArrowheads="1"/>
          </p:cNvSpPr>
          <p:nvPr/>
        </p:nvSpPr>
        <p:spPr bwMode="auto">
          <a:xfrm rot="-7282380">
            <a:off x="4191000" y="49530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2400" b="0" baseline="0">
              <a:solidFill>
                <a:schemeClr val="tx2"/>
              </a:solidFill>
              <a:latin typeface="Arial" panose="020B0604020202020204" pitchFamily="34" charset="0"/>
            </a:endParaRPr>
          </a:p>
        </p:txBody>
      </p:sp>
      <p:sp>
        <p:nvSpPr>
          <p:cNvPr id="968771" name="Oval 67"/>
          <p:cNvSpPr>
            <a:spLocks noChangeArrowheads="1"/>
          </p:cNvSpPr>
          <p:nvPr/>
        </p:nvSpPr>
        <p:spPr bwMode="auto">
          <a:xfrm rot="-7282380">
            <a:off x="5334000" y="5105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72" name="Oval 68"/>
          <p:cNvSpPr>
            <a:spLocks noChangeArrowheads="1"/>
          </p:cNvSpPr>
          <p:nvPr/>
        </p:nvSpPr>
        <p:spPr bwMode="auto">
          <a:xfrm rot="-7282380">
            <a:off x="4589463" y="5105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73" name="Oval 69"/>
          <p:cNvSpPr>
            <a:spLocks noChangeArrowheads="1"/>
          </p:cNvSpPr>
          <p:nvPr/>
        </p:nvSpPr>
        <p:spPr bwMode="auto">
          <a:xfrm rot="-7282380">
            <a:off x="4572000" y="57912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74" name="Text Box 70"/>
          <p:cNvSpPr txBox="1">
            <a:spLocks noChangeArrowheads="1"/>
          </p:cNvSpPr>
          <p:nvPr/>
        </p:nvSpPr>
        <p:spPr bwMode="auto">
          <a:xfrm>
            <a:off x="3194050" y="4343400"/>
            <a:ext cx="387350"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aseline="0">
                <a:solidFill>
                  <a:schemeClr val="tx2"/>
                </a:solidFill>
                <a:latin typeface="Arial" panose="020B0604020202020204" pitchFamily="34" charset="0"/>
              </a:rPr>
              <a:t>Y</a:t>
            </a:r>
          </a:p>
        </p:txBody>
      </p:sp>
      <p:sp>
        <p:nvSpPr>
          <p:cNvPr id="968775" name="Line 71"/>
          <p:cNvSpPr>
            <a:spLocks noChangeShapeType="1"/>
          </p:cNvSpPr>
          <p:nvPr/>
        </p:nvSpPr>
        <p:spPr bwMode="auto">
          <a:xfrm>
            <a:off x="3446463" y="6096000"/>
            <a:ext cx="2286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76" name="Oval 72"/>
          <p:cNvSpPr>
            <a:spLocks noChangeArrowheads="1"/>
          </p:cNvSpPr>
          <p:nvPr/>
        </p:nvSpPr>
        <p:spPr bwMode="auto">
          <a:xfrm rot="-7282380">
            <a:off x="5334000" y="5486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77" name="Text Box 73"/>
          <p:cNvSpPr txBox="1">
            <a:spLocks noChangeArrowheads="1"/>
          </p:cNvSpPr>
          <p:nvPr/>
        </p:nvSpPr>
        <p:spPr bwMode="auto">
          <a:xfrm>
            <a:off x="5708650" y="5867400"/>
            <a:ext cx="38735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aseline="0">
                <a:solidFill>
                  <a:schemeClr val="tx2"/>
                </a:solidFill>
                <a:latin typeface="Arial" panose="020B0604020202020204" pitchFamily="34" charset="0"/>
              </a:rPr>
              <a:t>X</a:t>
            </a:r>
          </a:p>
        </p:txBody>
      </p:sp>
      <p:sp>
        <p:nvSpPr>
          <p:cNvPr id="968778" name="Line 74"/>
          <p:cNvSpPr>
            <a:spLocks noChangeShapeType="1"/>
          </p:cNvSpPr>
          <p:nvPr/>
        </p:nvSpPr>
        <p:spPr bwMode="auto">
          <a:xfrm>
            <a:off x="396875" y="4576763"/>
            <a:ext cx="0" cy="151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79" name="Line 75"/>
          <p:cNvSpPr>
            <a:spLocks noChangeShapeType="1"/>
          </p:cNvSpPr>
          <p:nvPr/>
        </p:nvSpPr>
        <p:spPr bwMode="auto">
          <a:xfrm flipV="1">
            <a:off x="396875" y="4724400"/>
            <a:ext cx="2574925" cy="873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80" name="Oval 76"/>
          <p:cNvSpPr>
            <a:spLocks noChangeArrowheads="1"/>
          </p:cNvSpPr>
          <p:nvPr/>
        </p:nvSpPr>
        <p:spPr bwMode="auto">
          <a:xfrm rot="-7282380">
            <a:off x="457200" y="54102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81" name="Oval 77"/>
          <p:cNvSpPr>
            <a:spLocks noChangeArrowheads="1"/>
          </p:cNvSpPr>
          <p:nvPr/>
        </p:nvSpPr>
        <p:spPr bwMode="auto">
          <a:xfrm rot="-7282380">
            <a:off x="762000" y="53340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82" name="Oval 78"/>
          <p:cNvSpPr>
            <a:spLocks noChangeArrowheads="1"/>
          </p:cNvSpPr>
          <p:nvPr/>
        </p:nvSpPr>
        <p:spPr bwMode="auto">
          <a:xfrm rot="-7282380">
            <a:off x="2819400" y="46482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83" name="Oval 79"/>
          <p:cNvSpPr>
            <a:spLocks noChangeArrowheads="1"/>
          </p:cNvSpPr>
          <p:nvPr/>
        </p:nvSpPr>
        <p:spPr bwMode="auto">
          <a:xfrm rot="-7282380">
            <a:off x="2438400" y="4724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84" name="Oval 80"/>
          <p:cNvSpPr>
            <a:spLocks noChangeArrowheads="1"/>
          </p:cNvSpPr>
          <p:nvPr/>
        </p:nvSpPr>
        <p:spPr bwMode="auto">
          <a:xfrm rot="-7282380">
            <a:off x="1066800" y="51816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2400" b="0" baseline="0">
              <a:solidFill>
                <a:schemeClr val="tx2"/>
              </a:solidFill>
              <a:latin typeface="Arial" panose="020B0604020202020204" pitchFamily="34" charset="0"/>
            </a:endParaRPr>
          </a:p>
        </p:txBody>
      </p:sp>
      <p:sp>
        <p:nvSpPr>
          <p:cNvPr id="968785" name="Oval 81"/>
          <p:cNvSpPr>
            <a:spLocks noChangeArrowheads="1"/>
          </p:cNvSpPr>
          <p:nvPr/>
        </p:nvSpPr>
        <p:spPr bwMode="auto">
          <a:xfrm rot="-7282380">
            <a:off x="1752600" y="49530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86" name="Oval 82"/>
          <p:cNvSpPr>
            <a:spLocks noChangeArrowheads="1"/>
          </p:cNvSpPr>
          <p:nvPr/>
        </p:nvSpPr>
        <p:spPr bwMode="auto">
          <a:xfrm rot="-7282380">
            <a:off x="1447800" y="5105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87" name="Text Box 83"/>
          <p:cNvSpPr txBox="1">
            <a:spLocks noChangeArrowheads="1"/>
          </p:cNvSpPr>
          <p:nvPr/>
        </p:nvSpPr>
        <p:spPr bwMode="auto">
          <a:xfrm>
            <a:off x="52388" y="4343400"/>
            <a:ext cx="387350"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aseline="0">
                <a:solidFill>
                  <a:schemeClr val="tx2"/>
                </a:solidFill>
                <a:latin typeface="Arial" panose="020B0604020202020204" pitchFamily="34" charset="0"/>
              </a:rPr>
              <a:t>Y</a:t>
            </a:r>
          </a:p>
        </p:txBody>
      </p:sp>
      <p:sp>
        <p:nvSpPr>
          <p:cNvPr id="968788" name="Line 84"/>
          <p:cNvSpPr>
            <a:spLocks noChangeShapeType="1"/>
          </p:cNvSpPr>
          <p:nvPr/>
        </p:nvSpPr>
        <p:spPr bwMode="auto">
          <a:xfrm>
            <a:off x="381000" y="6096000"/>
            <a:ext cx="2286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89" name="Oval 85"/>
          <p:cNvSpPr>
            <a:spLocks noChangeArrowheads="1"/>
          </p:cNvSpPr>
          <p:nvPr/>
        </p:nvSpPr>
        <p:spPr bwMode="auto">
          <a:xfrm rot="-7282380">
            <a:off x="2133600" y="48768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90" name="Text Box 86"/>
          <p:cNvSpPr txBox="1">
            <a:spLocks noChangeArrowheads="1"/>
          </p:cNvSpPr>
          <p:nvPr/>
        </p:nvSpPr>
        <p:spPr bwMode="auto">
          <a:xfrm>
            <a:off x="2643188" y="5867400"/>
            <a:ext cx="38735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aseline="0">
                <a:solidFill>
                  <a:schemeClr val="tx2"/>
                </a:solidFill>
                <a:latin typeface="Arial" panose="020B0604020202020204" pitchFamily="34" charset="0"/>
              </a:rPr>
              <a:t>X</a:t>
            </a:r>
          </a:p>
        </p:txBody>
      </p:sp>
      <p:sp>
        <p:nvSpPr>
          <p:cNvPr id="968791" name="Text Box 87"/>
          <p:cNvSpPr txBox="1">
            <a:spLocks noChangeArrowheads="1"/>
          </p:cNvSpPr>
          <p:nvPr/>
        </p:nvSpPr>
        <p:spPr bwMode="auto">
          <a:xfrm>
            <a:off x="1068388" y="3581400"/>
            <a:ext cx="915987" cy="469900"/>
          </a:xfrm>
          <a:prstGeom prst="rect">
            <a:avLst/>
          </a:prstGeom>
          <a:solidFill>
            <a:srgbClr val="FDE0B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0" baseline="0">
                <a:solidFill>
                  <a:schemeClr val="tx2"/>
                </a:solidFill>
                <a:latin typeface="Arial" panose="020B0604020202020204" pitchFamily="34" charset="0"/>
              </a:rPr>
              <a:t>r = -1</a:t>
            </a:r>
          </a:p>
        </p:txBody>
      </p:sp>
      <p:sp>
        <p:nvSpPr>
          <p:cNvPr id="968792" name="Text Box 88"/>
          <p:cNvSpPr txBox="1">
            <a:spLocks noChangeArrowheads="1"/>
          </p:cNvSpPr>
          <p:nvPr/>
        </p:nvSpPr>
        <p:spPr bwMode="auto">
          <a:xfrm>
            <a:off x="4029075" y="3590925"/>
            <a:ext cx="1000125" cy="469900"/>
          </a:xfrm>
          <a:prstGeom prst="rect">
            <a:avLst/>
          </a:prstGeom>
          <a:solidFill>
            <a:srgbClr val="FDE0B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0" baseline="0">
                <a:solidFill>
                  <a:schemeClr val="tx2"/>
                </a:solidFill>
                <a:latin typeface="Arial" panose="020B0604020202020204" pitchFamily="34" charset="0"/>
              </a:rPr>
              <a:t>r = -.6</a:t>
            </a:r>
          </a:p>
        </p:txBody>
      </p:sp>
      <p:sp>
        <p:nvSpPr>
          <p:cNvPr id="968793" name="Text Box 89"/>
          <p:cNvSpPr txBox="1">
            <a:spLocks noChangeArrowheads="1"/>
          </p:cNvSpPr>
          <p:nvPr/>
        </p:nvSpPr>
        <p:spPr bwMode="auto">
          <a:xfrm>
            <a:off x="7153275" y="3590925"/>
            <a:ext cx="814388" cy="469900"/>
          </a:xfrm>
          <a:prstGeom prst="rect">
            <a:avLst/>
          </a:prstGeom>
          <a:solidFill>
            <a:srgbClr val="FDE0B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0" baseline="0">
                <a:solidFill>
                  <a:schemeClr val="tx2"/>
                </a:solidFill>
                <a:latin typeface="Arial" panose="020B0604020202020204" pitchFamily="34" charset="0"/>
              </a:rPr>
              <a:t>r = 0</a:t>
            </a:r>
          </a:p>
        </p:txBody>
      </p:sp>
      <p:sp>
        <p:nvSpPr>
          <p:cNvPr id="968794" name="Text Box 90"/>
          <p:cNvSpPr txBox="1">
            <a:spLocks noChangeArrowheads="1"/>
          </p:cNvSpPr>
          <p:nvPr/>
        </p:nvSpPr>
        <p:spPr bwMode="auto">
          <a:xfrm>
            <a:off x="4122738" y="6161088"/>
            <a:ext cx="1076325" cy="469900"/>
          </a:xfrm>
          <a:prstGeom prst="rect">
            <a:avLst/>
          </a:prstGeom>
          <a:solidFill>
            <a:srgbClr val="FDE0B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0" baseline="0">
                <a:solidFill>
                  <a:schemeClr val="tx2"/>
                </a:solidFill>
                <a:latin typeface="Arial" panose="020B0604020202020204" pitchFamily="34" charset="0"/>
              </a:rPr>
              <a:t>r = +.3</a:t>
            </a:r>
          </a:p>
        </p:txBody>
      </p:sp>
      <p:sp>
        <p:nvSpPr>
          <p:cNvPr id="968795" name="Text Box 91"/>
          <p:cNvSpPr txBox="1">
            <a:spLocks noChangeArrowheads="1"/>
          </p:cNvSpPr>
          <p:nvPr/>
        </p:nvSpPr>
        <p:spPr bwMode="auto">
          <a:xfrm>
            <a:off x="1057275" y="6146800"/>
            <a:ext cx="992188" cy="469900"/>
          </a:xfrm>
          <a:prstGeom prst="rect">
            <a:avLst/>
          </a:prstGeom>
          <a:solidFill>
            <a:srgbClr val="FDE0B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0" baseline="0">
                <a:solidFill>
                  <a:schemeClr val="tx2"/>
                </a:solidFill>
                <a:latin typeface="Arial" panose="020B0604020202020204" pitchFamily="34" charset="0"/>
              </a:rPr>
              <a:t>r = +1</a:t>
            </a:r>
          </a:p>
        </p:txBody>
      </p:sp>
      <p:sp>
        <p:nvSpPr>
          <p:cNvPr id="968796" name="Line 92"/>
          <p:cNvSpPr>
            <a:spLocks noChangeShapeType="1"/>
          </p:cNvSpPr>
          <p:nvPr/>
        </p:nvSpPr>
        <p:spPr bwMode="auto">
          <a:xfrm>
            <a:off x="6357938" y="4576763"/>
            <a:ext cx="0" cy="15192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97" name="Oval 93"/>
          <p:cNvSpPr>
            <a:spLocks noChangeArrowheads="1"/>
          </p:cNvSpPr>
          <p:nvPr/>
        </p:nvSpPr>
        <p:spPr bwMode="auto">
          <a:xfrm rot="-7282380">
            <a:off x="8534400" y="5105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98" name="Oval 94"/>
          <p:cNvSpPr>
            <a:spLocks noChangeArrowheads="1"/>
          </p:cNvSpPr>
          <p:nvPr/>
        </p:nvSpPr>
        <p:spPr bwMode="auto">
          <a:xfrm rot="-7282380">
            <a:off x="8001000" y="5105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799" name="Oval 95"/>
          <p:cNvSpPr>
            <a:spLocks noChangeArrowheads="1"/>
          </p:cNvSpPr>
          <p:nvPr/>
        </p:nvSpPr>
        <p:spPr bwMode="auto">
          <a:xfrm rot="-7282380">
            <a:off x="6553200" y="5105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800" name="Oval 96"/>
          <p:cNvSpPr>
            <a:spLocks noChangeArrowheads="1"/>
          </p:cNvSpPr>
          <p:nvPr/>
        </p:nvSpPr>
        <p:spPr bwMode="auto">
          <a:xfrm rot="-7282380">
            <a:off x="6858000" y="5105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801" name="Oval 97"/>
          <p:cNvSpPr>
            <a:spLocks noChangeArrowheads="1"/>
          </p:cNvSpPr>
          <p:nvPr/>
        </p:nvSpPr>
        <p:spPr bwMode="auto">
          <a:xfrm rot="-7282380">
            <a:off x="7162800" y="5105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2400" b="0" baseline="0">
              <a:solidFill>
                <a:schemeClr val="tx2"/>
              </a:solidFill>
              <a:latin typeface="Arial" panose="020B0604020202020204" pitchFamily="34" charset="0"/>
            </a:endParaRPr>
          </a:p>
        </p:txBody>
      </p:sp>
      <p:sp>
        <p:nvSpPr>
          <p:cNvPr id="968802" name="Oval 98"/>
          <p:cNvSpPr>
            <a:spLocks noChangeArrowheads="1"/>
          </p:cNvSpPr>
          <p:nvPr/>
        </p:nvSpPr>
        <p:spPr bwMode="auto">
          <a:xfrm rot="-7282380">
            <a:off x="7485063" y="5105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803" name="Text Box 99"/>
          <p:cNvSpPr txBox="1">
            <a:spLocks noChangeArrowheads="1"/>
          </p:cNvSpPr>
          <p:nvPr/>
        </p:nvSpPr>
        <p:spPr bwMode="auto">
          <a:xfrm>
            <a:off x="6113463" y="4114800"/>
            <a:ext cx="387350"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aseline="0">
                <a:solidFill>
                  <a:schemeClr val="tx2"/>
                </a:solidFill>
                <a:latin typeface="Arial" panose="020B0604020202020204" pitchFamily="34" charset="0"/>
              </a:rPr>
              <a:t>Y</a:t>
            </a:r>
          </a:p>
        </p:txBody>
      </p:sp>
      <p:sp>
        <p:nvSpPr>
          <p:cNvPr id="968804" name="Line 100"/>
          <p:cNvSpPr>
            <a:spLocks noChangeShapeType="1"/>
          </p:cNvSpPr>
          <p:nvPr/>
        </p:nvSpPr>
        <p:spPr bwMode="auto">
          <a:xfrm>
            <a:off x="6342063" y="6096000"/>
            <a:ext cx="2286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805" name="Text Box 101"/>
          <p:cNvSpPr txBox="1">
            <a:spLocks noChangeArrowheads="1"/>
          </p:cNvSpPr>
          <p:nvPr/>
        </p:nvSpPr>
        <p:spPr bwMode="auto">
          <a:xfrm>
            <a:off x="8604250" y="5867400"/>
            <a:ext cx="38735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aseline="0">
                <a:solidFill>
                  <a:schemeClr val="tx2"/>
                </a:solidFill>
                <a:latin typeface="Arial" panose="020B0604020202020204" pitchFamily="34" charset="0"/>
              </a:rPr>
              <a:t>X</a:t>
            </a:r>
          </a:p>
        </p:txBody>
      </p:sp>
      <p:sp>
        <p:nvSpPr>
          <p:cNvPr id="968806" name="Text Box 102"/>
          <p:cNvSpPr txBox="1">
            <a:spLocks noChangeArrowheads="1"/>
          </p:cNvSpPr>
          <p:nvPr/>
        </p:nvSpPr>
        <p:spPr bwMode="auto">
          <a:xfrm>
            <a:off x="7146925" y="6159500"/>
            <a:ext cx="814388" cy="469900"/>
          </a:xfrm>
          <a:prstGeom prst="rect">
            <a:avLst/>
          </a:prstGeom>
          <a:solidFill>
            <a:srgbClr val="FDE0B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0" baseline="0">
                <a:solidFill>
                  <a:schemeClr val="tx2"/>
                </a:solidFill>
                <a:latin typeface="Arial" panose="020B0604020202020204" pitchFamily="34" charset="0"/>
              </a:rPr>
              <a:t>r = 0</a:t>
            </a:r>
          </a:p>
        </p:txBody>
      </p:sp>
      <p:sp>
        <p:nvSpPr>
          <p:cNvPr id="968807" name="Oval 103"/>
          <p:cNvSpPr>
            <a:spLocks noChangeArrowheads="1"/>
          </p:cNvSpPr>
          <p:nvPr/>
        </p:nvSpPr>
        <p:spPr bwMode="auto">
          <a:xfrm rot="-7282380">
            <a:off x="4953000" y="48768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808" name="Oval 104"/>
          <p:cNvSpPr>
            <a:spLocks noChangeArrowheads="1"/>
          </p:cNvSpPr>
          <p:nvPr/>
        </p:nvSpPr>
        <p:spPr bwMode="auto">
          <a:xfrm rot="-7282380">
            <a:off x="4343400" y="54864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809" name="Oval 105"/>
          <p:cNvSpPr>
            <a:spLocks noChangeArrowheads="1"/>
          </p:cNvSpPr>
          <p:nvPr/>
        </p:nvSpPr>
        <p:spPr bwMode="auto">
          <a:xfrm rot="-7282380">
            <a:off x="4724400" y="4495800"/>
            <a:ext cx="228600" cy="228600"/>
          </a:xfrm>
          <a:prstGeom prst="ellipse">
            <a:avLst/>
          </a:prstGeom>
          <a:solidFill>
            <a:schemeClr val="fo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8810" name="Rectangle 106"/>
          <p:cNvSpPr>
            <a:spLocks noChangeArrowheads="1"/>
          </p:cNvSpPr>
          <p:nvPr/>
        </p:nvSpPr>
        <p:spPr bwMode="auto">
          <a:xfrm>
            <a:off x="0" y="6583363"/>
            <a:ext cx="59293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folHlink"/>
              </a:buClr>
              <a:buSzPct val="60000"/>
              <a:buFont typeface="Wingdings" panose="05000000000000000000" pitchFamily="2" charset="2"/>
              <a:buChar char="n"/>
            </a:pPr>
            <a:r>
              <a:rPr lang="en-US" altLang="en-US" sz="1200" b="0" baseline="0">
                <a:solidFill>
                  <a:schemeClr val="tx1"/>
                </a:solidFill>
              </a:rPr>
              <a:t>Slide from: Statistics for Managers Using Microsoft® Excel  4th Edition, 2004 Prentice-Hall</a:t>
            </a:r>
          </a:p>
        </p:txBody>
      </p:sp>
      <p:pic>
        <p:nvPicPr>
          <p:cNvPr id="2" name="Audio 1">
            <a:hlinkClick r:id="" action="ppaction://media"/>
            <a:extLst>
              <a:ext uri="{FF2B5EF4-FFF2-40B4-BE49-F238E27FC236}">
                <a16:creationId xmlns:a16="http://schemas.microsoft.com/office/drawing/2014/main" id="{CFFC3F34-5C1F-4C85-9A79-E6D9C4097B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63893862"/>
      </p:ext>
    </p:extLst>
  </p:cSld>
  <p:clrMapOvr>
    <a:masterClrMapping/>
  </p:clrMapOvr>
  <mc:AlternateContent xmlns:mc="http://schemas.openxmlformats.org/markup-compatibility/2006">
    <mc:Choice xmlns:p14="http://schemas.microsoft.com/office/powerpoint/2010/main" Requires="p14">
      <p:transition spd="slow" p14:dur="2000" advTm="99689"/>
    </mc:Choice>
    <mc:Fallback>
      <p:transition spd="slow" advTm="99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CC4F7-AB8D-4D4D-8632-E1B43239029C}"/>
              </a:ext>
            </a:extLst>
          </p:cNvPr>
          <p:cNvPicPr>
            <a:picLocks noChangeAspect="1"/>
          </p:cNvPicPr>
          <p:nvPr/>
        </p:nvPicPr>
        <p:blipFill>
          <a:blip r:embed="rId4"/>
          <a:stretch>
            <a:fillRect/>
          </a:stretch>
        </p:blipFill>
        <p:spPr>
          <a:xfrm>
            <a:off x="133988" y="0"/>
            <a:ext cx="8876024" cy="6858000"/>
          </a:xfrm>
          <a:prstGeom prst="rect">
            <a:avLst/>
          </a:prstGeom>
        </p:spPr>
      </p:pic>
      <p:sp>
        <p:nvSpPr>
          <p:cNvPr id="5" name="Rectangle 4">
            <a:extLst>
              <a:ext uri="{FF2B5EF4-FFF2-40B4-BE49-F238E27FC236}">
                <a16:creationId xmlns:a16="http://schemas.microsoft.com/office/drawing/2014/main" id="{556AA5E7-C147-479D-B6C2-E38CF4B3156D}"/>
              </a:ext>
            </a:extLst>
          </p:cNvPr>
          <p:cNvSpPr/>
          <p:nvPr/>
        </p:nvSpPr>
        <p:spPr>
          <a:xfrm>
            <a:off x="6400800" y="2133600"/>
            <a:ext cx="2514600" cy="304800"/>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04157F33-7D88-417A-B743-DFBEC84E70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9119378"/>
      </p:ext>
    </p:extLst>
  </p:cSld>
  <p:clrMapOvr>
    <a:masterClrMapping/>
  </p:clrMapOvr>
  <mc:AlternateContent xmlns:mc="http://schemas.openxmlformats.org/markup-compatibility/2006">
    <mc:Choice xmlns:p14="http://schemas.microsoft.com/office/powerpoint/2010/main" Requires="p14">
      <p:transition spd="slow" p14:dur="2000" advTm="105855"/>
    </mc:Choice>
    <mc:Fallback>
      <p:transition spd="slow" advTm="105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Line 2"/>
          <p:cNvSpPr>
            <a:spLocks noChangeShapeType="1"/>
          </p:cNvSpPr>
          <p:nvPr/>
        </p:nvSpPr>
        <p:spPr bwMode="auto">
          <a:xfrm>
            <a:off x="1143000" y="4724400"/>
            <a:ext cx="0" cy="14478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47" name="Oval 3"/>
          <p:cNvSpPr>
            <a:spLocks noChangeArrowheads="1"/>
          </p:cNvSpPr>
          <p:nvPr/>
        </p:nvSpPr>
        <p:spPr bwMode="auto">
          <a:xfrm rot="-7282380">
            <a:off x="2667000" y="58674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48" name="Oval 4"/>
          <p:cNvSpPr>
            <a:spLocks noChangeArrowheads="1"/>
          </p:cNvSpPr>
          <p:nvPr/>
        </p:nvSpPr>
        <p:spPr bwMode="auto">
          <a:xfrm rot="-7282380">
            <a:off x="1371600" y="4953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49" name="Oval 5"/>
          <p:cNvSpPr>
            <a:spLocks noChangeArrowheads="1"/>
          </p:cNvSpPr>
          <p:nvPr/>
        </p:nvSpPr>
        <p:spPr bwMode="auto">
          <a:xfrm rot="-7282380">
            <a:off x="3124200" y="57912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50" name="Oval 6"/>
          <p:cNvSpPr>
            <a:spLocks noChangeArrowheads="1"/>
          </p:cNvSpPr>
          <p:nvPr/>
        </p:nvSpPr>
        <p:spPr bwMode="auto">
          <a:xfrm rot="-7282380">
            <a:off x="1752600" y="48006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51" name="Oval 7"/>
          <p:cNvSpPr>
            <a:spLocks noChangeArrowheads="1"/>
          </p:cNvSpPr>
          <p:nvPr/>
        </p:nvSpPr>
        <p:spPr bwMode="auto">
          <a:xfrm rot="-7282380">
            <a:off x="2514600" y="54864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52" name="Oval 8"/>
          <p:cNvSpPr>
            <a:spLocks noChangeArrowheads="1"/>
          </p:cNvSpPr>
          <p:nvPr/>
        </p:nvSpPr>
        <p:spPr bwMode="auto">
          <a:xfrm rot="-7282380">
            <a:off x="2819400" y="56388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53" name="Oval 9"/>
          <p:cNvSpPr>
            <a:spLocks noChangeArrowheads="1"/>
          </p:cNvSpPr>
          <p:nvPr/>
        </p:nvSpPr>
        <p:spPr bwMode="auto">
          <a:xfrm rot="-7282380">
            <a:off x="2057400" y="50292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54" name="Oval 10"/>
          <p:cNvSpPr>
            <a:spLocks noChangeArrowheads="1"/>
          </p:cNvSpPr>
          <p:nvPr/>
        </p:nvSpPr>
        <p:spPr bwMode="auto">
          <a:xfrm rot="-7282380">
            <a:off x="1295400" y="47244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55" name="Oval 11"/>
          <p:cNvSpPr>
            <a:spLocks noChangeArrowheads="1"/>
          </p:cNvSpPr>
          <p:nvPr/>
        </p:nvSpPr>
        <p:spPr bwMode="auto">
          <a:xfrm rot="-7282380">
            <a:off x="1600200" y="51054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56" name="Oval 12"/>
          <p:cNvSpPr>
            <a:spLocks noChangeArrowheads="1"/>
          </p:cNvSpPr>
          <p:nvPr/>
        </p:nvSpPr>
        <p:spPr bwMode="auto">
          <a:xfrm rot="-7282380">
            <a:off x="1828800" y="5334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2400" b="0" baseline="0">
              <a:solidFill>
                <a:schemeClr val="tx1"/>
              </a:solidFill>
              <a:latin typeface="Arial" panose="020B0604020202020204" pitchFamily="34" charset="0"/>
            </a:endParaRPr>
          </a:p>
        </p:txBody>
      </p:sp>
      <p:sp>
        <p:nvSpPr>
          <p:cNvPr id="1030157" name="Oval 13"/>
          <p:cNvSpPr>
            <a:spLocks noChangeArrowheads="1"/>
          </p:cNvSpPr>
          <p:nvPr/>
        </p:nvSpPr>
        <p:spPr bwMode="auto">
          <a:xfrm rot="-7282380">
            <a:off x="2438400" y="5715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58" name="Oval 14"/>
          <p:cNvSpPr>
            <a:spLocks noChangeArrowheads="1"/>
          </p:cNvSpPr>
          <p:nvPr/>
        </p:nvSpPr>
        <p:spPr bwMode="auto">
          <a:xfrm rot="-7282380">
            <a:off x="2362200" y="52578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59" name="Oval 15"/>
          <p:cNvSpPr>
            <a:spLocks noChangeArrowheads="1"/>
          </p:cNvSpPr>
          <p:nvPr/>
        </p:nvSpPr>
        <p:spPr bwMode="auto">
          <a:xfrm rot="-7282380">
            <a:off x="2133600" y="5334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60" name="Text Box 16"/>
          <p:cNvSpPr txBox="1">
            <a:spLocks noChangeArrowheads="1"/>
          </p:cNvSpPr>
          <p:nvPr/>
        </p:nvSpPr>
        <p:spPr bwMode="auto">
          <a:xfrm>
            <a:off x="685800" y="4465638"/>
            <a:ext cx="35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aseline="0">
                <a:solidFill>
                  <a:schemeClr val="tx1"/>
                </a:solidFill>
                <a:latin typeface="Arial" panose="020B0604020202020204" pitchFamily="34" charset="0"/>
              </a:rPr>
              <a:t>Y</a:t>
            </a:r>
          </a:p>
        </p:txBody>
      </p:sp>
      <p:sp>
        <p:nvSpPr>
          <p:cNvPr id="1030161" name="Line 17"/>
          <p:cNvSpPr>
            <a:spLocks noChangeShapeType="1"/>
          </p:cNvSpPr>
          <p:nvPr/>
        </p:nvSpPr>
        <p:spPr bwMode="auto">
          <a:xfrm>
            <a:off x="1143000" y="6172200"/>
            <a:ext cx="2286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62" name="Text Box 18"/>
          <p:cNvSpPr txBox="1">
            <a:spLocks noChangeArrowheads="1"/>
          </p:cNvSpPr>
          <p:nvPr/>
        </p:nvSpPr>
        <p:spPr bwMode="auto">
          <a:xfrm>
            <a:off x="3405188" y="6065838"/>
            <a:ext cx="354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aseline="0">
                <a:solidFill>
                  <a:schemeClr val="tx1"/>
                </a:solidFill>
                <a:latin typeface="Arial" panose="020B0604020202020204" pitchFamily="34" charset="0"/>
              </a:rPr>
              <a:t>X</a:t>
            </a:r>
          </a:p>
        </p:txBody>
      </p:sp>
      <p:sp>
        <p:nvSpPr>
          <p:cNvPr id="1030163" name="Line 19"/>
          <p:cNvSpPr>
            <a:spLocks noChangeShapeType="1"/>
          </p:cNvSpPr>
          <p:nvPr/>
        </p:nvSpPr>
        <p:spPr bwMode="auto">
          <a:xfrm flipH="1">
            <a:off x="1143000" y="2438400"/>
            <a:ext cx="0" cy="15240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64" name="Oval 20"/>
          <p:cNvSpPr>
            <a:spLocks noChangeArrowheads="1"/>
          </p:cNvSpPr>
          <p:nvPr/>
        </p:nvSpPr>
        <p:spPr bwMode="auto">
          <a:xfrm rot="-7282380">
            <a:off x="1219200" y="36576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65" name="Oval 21"/>
          <p:cNvSpPr>
            <a:spLocks noChangeArrowheads="1"/>
          </p:cNvSpPr>
          <p:nvPr/>
        </p:nvSpPr>
        <p:spPr bwMode="auto">
          <a:xfrm rot="-7282380">
            <a:off x="1447800" y="33528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66" name="Oval 22"/>
          <p:cNvSpPr>
            <a:spLocks noChangeArrowheads="1"/>
          </p:cNvSpPr>
          <p:nvPr/>
        </p:nvSpPr>
        <p:spPr bwMode="auto">
          <a:xfrm rot="-7282380">
            <a:off x="3124200" y="2286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67" name="Oval 23"/>
          <p:cNvSpPr>
            <a:spLocks noChangeArrowheads="1"/>
          </p:cNvSpPr>
          <p:nvPr/>
        </p:nvSpPr>
        <p:spPr bwMode="auto">
          <a:xfrm rot="-7282380">
            <a:off x="3276600" y="2667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68" name="Oval 24"/>
          <p:cNvSpPr>
            <a:spLocks noChangeArrowheads="1"/>
          </p:cNvSpPr>
          <p:nvPr/>
        </p:nvSpPr>
        <p:spPr bwMode="auto">
          <a:xfrm rot="-7282380">
            <a:off x="1676400" y="35052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69" name="Oval 25"/>
          <p:cNvSpPr>
            <a:spLocks noChangeArrowheads="1"/>
          </p:cNvSpPr>
          <p:nvPr/>
        </p:nvSpPr>
        <p:spPr bwMode="auto">
          <a:xfrm rot="-7282380">
            <a:off x="2895600" y="2667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70" name="Oval 26"/>
          <p:cNvSpPr>
            <a:spLocks noChangeArrowheads="1"/>
          </p:cNvSpPr>
          <p:nvPr/>
        </p:nvSpPr>
        <p:spPr bwMode="auto">
          <a:xfrm rot="-7282380">
            <a:off x="2514600" y="32766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71" name="Oval 27"/>
          <p:cNvSpPr>
            <a:spLocks noChangeArrowheads="1"/>
          </p:cNvSpPr>
          <p:nvPr/>
        </p:nvSpPr>
        <p:spPr bwMode="auto">
          <a:xfrm rot="-7282380">
            <a:off x="2590800" y="2667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72" name="Oval 28"/>
          <p:cNvSpPr>
            <a:spLocks noChangeArrowheads="1"/>
          </p:cNvSpPr>
          <p:nvPr/>
        </p:nvSpPr>
        <p:spPr bwMode="auto">
          <a:xfrm rot="-7282380">
            <a:off x="2209800" y="25146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73" name="Oval 29"/>
          <p:cNvSpPr>
            <a:spLocks noChangeArrowheads="1"/>
          </p:cNvSpPr>
          <p:nvPr/>
        </p:nvSpPr>
        <p:spPr bwMode="auto">
          <a:xfrm rot="-7282380">
            <a:off x="1295400" y="3048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74" name="Oval 30"/>
          <p:cNvSpPr>
            <a:spLocks noChangeArrowheads="1"/>
          </p:cNvSpPr>
          <p:nvPr/>
        </p:nvSpPr>
        <p:spPr bwMode="auto">
          <a:xfrm rot="-7282380">
            <a:off x="1600200" y="28956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75" name="Oval 31"/>
          <p:cNvSpPr>
            <a:spLocks noChangeArrowheads="1"/>
          </p:cNvSpPr>
          <p:nvPr/>
        </p:nvSpPr>
        <p:spPr bwMode="auto">
          <a:xfrm rot="-7282380">
            <a:off x="1905000" y="3082925"/>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2400" b="0" baseline="0">
              <a:solidFill>
                <a:schemeClr val="tx1"/>
              </a:solidFill>
              <a:latin typeface="Arial" panose="020B0604020202020204" pitchFamily="34" charset="0"/>
            </a:endParaRPr>
          </a:p>
        </p:txBody>
      </p:sp>
      <p:sp>
        <p:nvSpPr>
          <p:cNvPr id="1030176" name="Oval 32"/>
          <p:cNvSpPr>
            <a:spLocks noChangeArrowheads="1"/>
          </p:cNvSpPr>
          <p:nvPr/>
        </p:nvSpPr>
        <p:spPr bwMode="auto">
          <a:xfrm rot="-7282380">
            <a:off x="2819400" y="29718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77" name="Oval 33"/>
          <p:cNvSpPr>
            <a:spLocks noChangeArrowheads="1"/>
          </p:cNvSpPr>
          <p:nvPr/>
        </p:nvSpPr>
        <p:spPr bwMode="auto">
          <a:xfrm rot="-7282380">
            <a:off x="2286000" y="3048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78" name="Oval 34"/>
          <p:cNvSpPr>
            <a:spLocks noChangeArrowheads="1"/>
          </p:cNvSpPr>
          <p:nvPr/>
        </p:nvSpPr>
        <p:spPr bwMode="auto">
          <a:xfrm rot="-7282380">
            <a:off x="2057400" y="33528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79" name="Text Box 35"/>
          <p:cNvSpPr txBox="1">
            <a:spLocks noChangeArrowheads="1"/>
          </p:cNvSpPr>
          <p:nvPr/>
        </p:nvSpPr>
        <p:spPr bwMode="auto">
          <a:xfrm>
            <a:off x="685800" y="2255838"/>
            <a:ext cx="35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aseline="0">
                <a:solidFill>
                  <a:schemeClr val="tx1"/>
                </a:solidFill>
                <a:latin typeface="Arial" panose="020B0604020202020204" pitchFamily="34" charset="0"/>
              </a:rPr>
              <a:t>Y</a:t>
            </a:r>
          </a:p>
        </p:txBody>
      </p:sp>
      <p:sp>
        <p:nvSpPr>
          <p:cNvPr id="1030180" name="Line 36"/>
          <p:cNvSpPr>
            <a:spLocks noChangeShapeType="1"/>
          </p:cNvSpPr>
          <p:nvPr/>
        </p:nvSpPr>
        <p:spPr bwMode="auto">
          <a:xfrm>
            <a:off x="1143000" y="3962400"/>
            <a:ext cx="2286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81" name="Oval 37"/>
          <p:cNvSpPr>
            <a:spLocks noChangeArrowheads="1"/>
          </p:cNvSpPr>
          <p:nvPr/>
        </p:nvSpPr>
        <p:spPr bwMode="auto">
          <a:xfrm rot="-7282380">
            <a:off x="3124200" y="29718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82" name="Text Box 38"/>
          <p:cNvSpPr txBox="1">
            <a:spLocks noChangeArrowheads="1"/>
          </p:cNvSpPr>
          <p:nvPr/>
        </p:nvSpPr>
        <p:spPr bwMode="auto">
          <a:xfrm>
            <a:off x="3405188" y="3856038"/>
            <a:ext cx="354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aseline="0">
                <a:solidFill>
                  <a:schemeClr val="tx1"/>
                </a:solidFill>
                <a:latin typeface="Arial" panose="020B0604020202020204" pitchFamily="34" charset="0"/>
              </a:rPr>
              <a:t>X</a:t>
            </a:r>
          </a:p>
        </p:txBody>
      </p:sp>
      <p:sp>
        <p:nvSpPr>
          <p:cNvPr id="1030183" name="Rectangle 39"/>
          <p:cNvSpPr>
            <a:spLocks noChangeArrowheads="1"/>
          </p:cNvSpPr>
          <p:nvPr/>
        </p:nvSpPr>
        <p:spPr bwMode="auto">
          <a:xfrm>
            <a:off x="4343400" y="1371600"/>
            <a:ext cx="8077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342" tIns="42672" rIns="85342" bIns="42672"/>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b="0" baseline="0"/>
          </a:p>
        </p:txBody>
      </p:sp>
      <p:sp>
        <p:nvSpPr>
          <p:cNvPr id="1030184" name="Line 40"/>
          <p:cNvSpPr>
            <a:spLocks noChangeShapeType="1"/>
          </p:cNvSpPr>
          <p:nvPr/>
        </p:nvSpPr>
        <p:spPr bwMode="auto">
          <a:xfrm>
            <a:off x="5943600" y="4724400"/>
            <a:ext cx="0" cy="14478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85" name="Oval 41"/>
          <p:cNvSpPr>
            <a:spLocks noChangeArrowheads="1"/>
          </p:cNvSpPr>
          <p:nvPr/>
        </p:nvSpPr>
        <p:spPr bwMode="auto">
          <a:xfrm rot="-7282380">
            <a:off x="6019800" y="5715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86" name="Oval 42"/>
          <p:cNvSpPr>
            <a:spLocks noChangeArrowheads="1"/>
          </p:cNvSpPr>
          <p:nvPr/>
        </p:nvSpPr>
        <p:spPr bwMode="auto">
          <a:xfrm rot="-7282380">
            <a:off x="6324600" y="55626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87" name="Oval 43"/>
          <p:cNvSpPr>
            <a:spLocks noChangeArrowheads="1"/>
          </p:cNvSpPr>
          <p:nvPr/>
        </p:nvSpPr>
        <p:spPr bwMode="auto">
          <a:xfrm rot="-7282380">
            <a:off x="7848600" y="44958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88" name="Oval 44"/>
          <p:cNvSpPr>
            <a:spLocks noChangeArrowheads="1"/>
          </p:cNvSpPr>
          <p:nvPr/>
        </p:nvSpPr>
        <p:spPr bwMode="auto">
          <a:xfrm rot="-7282380">
            <a:off x="7772400" y="48006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89" name="Oval 45"/>
          <p:cNvSpPr>
            <a:spLocks noChangeArrowheads="1"/>
          </p:cNvSpPr>
          <p:nvPr/>
        </p:nvSpPr>
        <p:spPr bwMode="auto">
          <a:xfrm rot="-7282380">
            <a:off x="6400800" y="57912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90" name="Oval 46"/>
          <p:cNvSpPr>
            <a:spLocks noChangeArrowheads="1"/>
          </p:cNvSpPr>
          <p:nvPr/>
        </p:nvSpPr>
        <p:spPr bwMode="auto">
          <a:xfrm rot="-7282380">
            <a:off x="7467600" y="46482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91" name="Oval 47"/>
          <p:cNvSpPr>
            <a:spLocks noChangeArrowheads="1"/>
          </p:cNvSpPr>
          <p:nvPr/>
        </p:nvSpPr>
        <p:spPr bwMode="auto">
          <a:xfrm rot="-7282380">
            <a:off x="7391400" y="54102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92" name="Oval 48"/>
          <p:cNvSpPr>
            <a:spLocks noChangeArrowheads="1"/>
          </p:cNvSpPr>
          <p:nvPr/>
        </p:nvSpPr>
        <p:spPr bwMode="auto">
          <a:xfrm rot="-7282380">
            <a:off x="7315200" y="51054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93" name="Oval 49"/>
          <p:cNvSpPr>
            <a:spLocks noChangeArrowheads="1"/>
          </p:cNvSpPr>
          <p:nvPr/>
        </p:nvSpPr>
        <p:spPr bwMode="auto">
          <a:xfrm rot="-7282380">
            <a:off x="7620000" y="43434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94" name="Oval 50"/>
          <p:cNvSpPr>
            <a:spLocks noChangeArrowheads="1"/>
          </p:cNvSpPr>
          <p:nvPr/>
        </p:nvSpPr>
        <p:spPr bwMode="auto">
          <a:xfrm rot="-7282380">
            <a:off x="6629400" y="54864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2400" b="0" baseline="0">
              <a:solidFill>
                <a:schemeClr val="tx1"/>
              </a:solidFill>
              <a:latin typeface="Arial" panose="020B0604020202020204" pitchFamily="34" charset="0"/>
            </a:endParaRPr>
          </a:p>
        </p:txBody>
      </p:sp>
      <p:sp>
        <p:nvSpPr>
          <p:cNvPr id="1030195" name="Oval 51"/>
          <p:cNvSpPr>
            <a:spLocks noChangeArrowheads="1"/>
          </p:cNvSpPr>
          <p:nvPr/>
        </p:nvSpPr>
        <p:spPr bwMode="auto">
          <a:xfrm rot="-7282380">
            <a:off x="7620000" y="51054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96" name="Oval 52"/>
          <p:cNvSpPr>
            <a:spLocks noChangeArrowheads="1"/>
          </p:cNvSpPr>
          <p:nvPr/>
        </p:nvSpPr>
        <p:spPr bwMode="auto">
          <a:xfrm rot="-7282380">
            <a:off x="7010400" y="5334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97" name="Oval 53"/>
          <p:cNvSpPr>
            <a:spLocks noChangeArrowheads="1"/>
          </p:cNvSpPr>
          <p:nvPr/>
        </p:nvSpPr>
        <p:spPr bwMode="auto">
          <a:xfrm rot="-7282380">
            <a:off x="6858000" y="56388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98" name="Text Box 54"/>
          <p:cNvSpPr txBox="1">
            <a:spLocks noChangeArrowheads="1"/>
          </p:cNvSpPr>
          <p:nvPr/>
        </p:nvSpPr>
        <p:spPr bwMode="auto">
          <a:xfrm>
            <a:off x="5486400" y="4465638"/>
            <a:ext cx="35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aseline="0">
                <a:solidFill>
                  <a:schemeClr val="tx1"/>
                </a:solidFill>
                <a:latin typeface="Arial" panose="020B0604020202020204" pitchFamily="34" charset="0"/>
              </a:rPr>
              <a:t>Y</a:t>
            </a:r>
          </a:p>
        </p:txBody>
      </p:sp>
      <p:sp>
        <p:nvSpPr>
          <p:cNvPr id="1030199" name="Line 55"/>
          <p:cNvSpPr>
            <a:spLocks noChangeShapeType="1"/>
          </p:cNvSpPr>
          <p:nvPr/>
        </p:nvSpPr>
        <p:spPr bwMode="auto">
          <a:xfrm>
            <a:off x="5943600" y="6172200"/>
            <a:ext cx="2286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00" name="Line 56"/>
          <p:cNvSpPr>
            <a:spLocks noChangeShapeType="1"/>
          </p:cNvSpPr>
          <p:nvPr/>
        </p:nvSpPr>
        <p:spPr bwMode="auto">
          <a:xfrm flipH="1">
            <a:off x="5943600" y="2438400"/>
            <a:ext cx="0" cy="15240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01" name="Oval 57"/>
          <p:cNvSpPr>
            <a:spLocks noChangeArrowheads="1"/>
          </p:cNvSpPr>
          <p:nvPr/>
        </p:nvSpPr>
        <p:spPr bwMode="auto">
          <a:xfrm rot="-7282380">
            <a:off x="6019800" y="36576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02" name="Oval 58"/>
          <p:cNvSpPr>
            <a:spLocks noChangeArrowheads="1"/>
          </p:cNvSpPr>
          <p:nvPr/>
        </p:nvSpPr>
        <p:spPr bwMode="auto">
          <a:xfrm rot="-7282380">
            <a:off x="6248400" y="33528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03" name="Oval 59"/>
          <p:cNvSpPr>
            <a:spLocks noChangeArrowheads="1"/>
          </p:cNvSpPr>
          <p:nvPr/>
        </p:nvSpPr>
        <p:spPr bwMode="auto">
          <a:xfrm rot="-7282380">
            <a:off x="8153400" y="32004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04" name="Oval 60"/>
          <p:cNvSpPr>
            <a:spLocks noChangeArrowheads="1"/>
          </p:cNvSpPr>
          <p:nvPr/>
        </p:nvSpPr>
        <p:spPr bwMode="auto">
          <a:xfrm rot="-7282380">
            <a:off x="7696200" y="25908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05" name="Oval 61"/>
          <p:cNvSpPr>
            <a:spLocks noChangeArrowheads="1"/>
          </p:cNvSpPr>
          <p:nvPr/>
        </p:nvSpPr>
        <p:spPr bwMode="auto">
          <a:xfrm rot="-7282380">
            <a:off x="6629400" y="2667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06" name="Oval 62"/>
          <p:cNvSpPr>
            <a:spLocks noChangeArrowheads="1"/>
          </p:cNvSpPr>
          <p:nvPr/>
        </p:nvSpPr>
        <p:spPr bwMode="auto">
          <a:xfrm rot="-7282380">
            <a:off x="8153400" y="35052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07" name="Oval 63"/>
          <p:cNvSpPr>
            <a:spLocks noChangeArrowheads="1"/>
          </p:cNvSpPr>
          <p:nvPr/>
        </p:nvSpPr>
        <p:spPr bwMode="auto">
          <a:xfrm rot="-7282380">
            <a:off x="7848600" y="32766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08" name="Oval 64"/>
          <p:cNvSpPr>
            <a:spLocks noChangeArrowheads="1"/>
          </p:cNvSpPr>
          <p:nvPr/>
        </p:nvSpPr>
        <p:spPr bwMode="auto">
          <a:xfrm rot="-7282380">
            <a:off x="7391400" y="27432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09" name="Oval 65"/>
          <p:cNvSpPr>
            <a:spLocks noChangeArrowheads="1"/>
          </p:cNvSpPr>
          <p:nvPr/>
        </p:nvSpPr>
        <p:spPr bwMode="auto">
          <a:xfrm rot="-7282380">
            <a:off x="7010400" y="25908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10" name="Oval 66"/>
          <p:cNvSpPr>
            <a:spLocks noChangeArrowheads="1"/>
          </p:cNvSpPr>
          <p:nvPr/>
        </p:nvSpPr>
        <p:spPr bwMode="auto">
          <a:xfrm rot="-7282380">
            <a:off x="6172200" y="30480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11" name="Oval 67"/>
          <p:cNvSpPr>
            <a:spLocks noChangeArrowheads="1"/>
          </p:cNvSpPr>
          <p:nvPr/>
        </p:nvSpPr>
        <p:spPr bwMode="auto">
          <a:xfrm rot="-7282380">
            <a:off x="6400800" y="28956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12" name="Oval 68"/>
          <p:cNvSpPr>
            <a:spLocks noChangeArrowheads="1"/>
          </p:cNvSpPr>
          <p:nvPr/>
        </p:nvSpPr>
        <p:spPr bwMode="auto">
          <a:xfrm rot="-7282380">
            <a:off x="6705600" y="3082925"/>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2400" b="0" baseline="0">
              <a:solidFill>
                <a:schemeClr val="tx1"/>
              </a:solidFill>
              <a:latin typeface="Arial" panose="020B0604020202020204" pitchFamily="34" charset="0"/>
            </a:endParaRPr>
          </a:p>
        </p:txBody>
      </p:sp>
      <p:sp>
        <p:nvSpPr>
          <p:cNvPr id="1030213" name="Oval 69"/>
          <p:cNvSpPr>
            <a:spLocks noChangeArrowheads="1"/>
          </p:cNvSpPr>
          <p:nvPr/>
        </p:nvSpPr>
        <p:spPr bwMode="auto">
          <a:xfrm rot="-7282380">
            <a:off x="7620000" y="29718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14" name="Oval 70"/>
          <p:cNvSpPr>
            <a:spLocks noChangeArrowheads="1"/>
          </p:cNvSpPr>
          <p:nvPr/>
        </p:nvSpPr>
        <p:spPr bwMode="auto">
          <a:xfrm rot="-7282380">
            <a:off x="7086600" y="28956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15" name="Oval 71"/>
          <p:cNvSpPr>
            <a:spLocks noChangeArrowheads="1"/>
          </p:cNvSpPr>
          <p:nvPr/>
        </p:nvSpPr>
        <p:spPr bwMode="auto">
          <a:xfrm rot="-7282380">
            <a:off x="7315200" y="24384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16" name="Text Box 72"/>
          <p:cNvSpPr txBox="1">
            <a:spLocks noChangeArrowheads="1"/>
          </p:cNvSpPr>
          <p:nvPr/>
        </p:nvSpPr>
        <p:spPr bwMode="auto">
          <a:xfrm>
            <a:off x="5486400" y="2255838"/>
            <a:ext cx="35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aseline="0">
                <a:solidFill>
                  <a:schemeClr val="tx1"/>
                </a:solidFill>
                <a:latin typeface="Arial" panose="020B0604020202020204" pitchFamily="34" charset="0"/>
              </a:rPr>
              <a:t>Y</a:t>
            </a:r>
          </a:p>
        </p:txBody>
      </p:sp>
      <p:sp>
        <p:nvSpPr>
          <p:cNvPr id="1030217" name="Line 73"/>
          <p:cNvSpPr>
            <a:spLocks noChangeShapeType="1"/>
          </p:cNvSpPr>
          <p:nvPr/>
        </p:nvSpPr>
        <p:spPr bwMode="auto">
          <a:xfrm>
            <a:off x="5943600" y="3962400"/>
            <a:ext cx="22860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18" name="Oval 74"/>
          <p:cNvSpPr>
            <a:spLocks noChangeArrowheads="1"/>
          </p:cNvSpPr>
          <p:nvPr/>
        </p:nvSpPr>
        <p:spPr bwMode="auto">
          <a:xfrm rot="-7282380">
            <a:off x="7924800" y="2971800"/>
            <a:ext cx="228600" cy="22860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19" name="Text Box 75"/>
          <p:cNvSpPr txBox="1">
            <a:spLocks noChangeArrowheads="1"/>
          </p:cNvSpPr>
          <p:nvPr/>
        </p:nvSpPr>
        <p:spPr bwMode="auto">
          <a:xfrm>
            <a:off x="8205788" y="3856038"/>
            <a:ext cx="354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aseline="0">
                <a:solidFill>
                  <a:schemeClr val="tx1"/>
                </a:solidFill>
                <a:latin typeface="Arial" panose="020B0604020202020204" pitchFamily="34" charset="0"/>
              </a:rPr>
              <a:t>X</a:t>
            </a:r>
          </a:p>
        </p:txBody>
      </p:sp>
      <p:sp>
        <p:nvSpPr>
          <p:cNvPr id="1030220" name="Text Box 76"/>
          <p:cNvSpPr txBox="1">
            <a:spLocks noChangeArrowheads="1"/>
          </p:cNvSpPr>
          <p:nvPr/>
        </p:nvSpPr>
        <p:spPr bwMode="auto">
          <a:xfrm>
            <a:off x="8229600" y="6065838"/>
            <a:ext cx="35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aseline="0">
                <a:solidFill>
                  <a:schemeClr val="tx1"/>
                </a:solidFill>
                <a:latin typeface="Arial" panose="020B0604020202020204" pitchFamily="34" charset="0"/>
              </a:rPr>
              <a:t>X</a:t>
            </a:r>
          </a:p>
        </p:txBody>
      </p:sp>
      <p:sp>
        <p:nvSpPr>
          <p:cNvPr id="1030221" name="Text Box 77"/>
          <p:cNvSpPr txBox="1">
            <a:spLocks noChangeArrowheads="1"/>
          </p:cNvSpPr>
          <p:nvPr/>
        </p:nvSpPr>
        <p:spPr bwMode="auto">
          <a:xfrm>
            <a:off x="1143000" y="1676400"/>
            <a:ext cx="2667000" cy="409575"/>
          </a:xfrm>
          <a:prstGeom prst="rect">
            <a:avLst/>
          </a:prstGeom>
          <a:solidFill>
            <a:srgbClr val="FDE0B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aseline="0">
                <a:solidFill>
                  <a:schemeClr val="tx1"/>
                </a:solidFill>
                <a:latin typeface="Arial" panose="020B0604020202020204" pitchFamily="34" charset="0"/>
              </a:rPr>
              <a:t>Linear relationships</a:t>
            </a:r>
          </a:p>
        </p:txBody>
      </p:sp>
      <p:sp>
        <p:nvSpPr>
          <p:cNvPr id="1030222" name="Text Box 78"/>
          <p:cNvSpPr txBox="1">
            <a:spLocks noChangeArrowheads="1"/>
          </p:cNvSpPr>
          <p:nvPr/>
        </p:nvSpPr>
        <p:spPr bwMode="auto">
          <a:xfrm>
            <a:off x="5715000" y="1676400"/>
            <a:ext cx="3200400" cy="409575"/>
          </a:xfrm>
          <a:prstGeom prst="rect">
            <a:avLst/>
          </a:prstGeom>
          <a:solidFill>
            <a:srgbClr val="FDE0B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aseline="0">
                <a:solidFill>
                  <a:schemeClr val="tx1"/>
                </a:solidFill>
                <a:latin typeface="Arial" panose="020B0604020202020204" pitchFamily="34" charset="0"/>
              </a:rPr>
              <a:t>Curvilinear relationships</a:t>
            </a:r>
          </a:p>
        </p:txBody>
      </p:sp>
      <p:sp>
        <p:nvSpPr>
          <p:cNvPr id="1030223" name="Line 79"/>
          <p:cNvSpPr>
            <a:spLocks noChangeShapeType="1"/>
          </p:cNvSpPr>
          <p:nvPr/>
        </p:nvSpPr>
        <p:spPr bwMode="auto">
          <a:xfrm>
            <a:off x="4648200" y="1676400"/>
            <a:ext cx="0" cy="4724400"/>
          </a:xfrm>
          <a:prstGeom prst="line">
            <a:avLst/>
          </a:prstGeom>
          <a:noFill/>
          <a:ln w="28575">
            <a:solidFill>
              <a:schemeClr val="accent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30224" name="Line 80"/>
          <p:cNvSpPr>
            <a:spLocks noChangeShapeType="1"/>
          </p:cNvSpPr>
          <p:nvPr/>
        </p:nvSpPr>
        <p:spPr bwMode="auto">
          <a:xfrm flipV="1">
            <a:off x="1143000" y="2590800"/>
            <a:ext cx="2362200" cy="114300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30225" name="Line 81"/>
          <p:cNvSpPr>
            <a:spLocks noChangeShapeType="1"/>
          </p:cNvSpPr>
          <p:nvPr/>
        </p:nvSpPr>
        <p:spPr bwMode="auto">
          <a:xfrm>
            <a:off x="1295400" y="4724400"/>
            <a:ext cx="1828800" cy="129540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30226" name="Freeform 82"/>
          <p:cNvSpPr>
            <a:spLocks/>
          </p:cNvSpPr>
          <p:nvPr/>
        </p:nvSpPr>
        <p:spPr bwMode="auto">
          <a:xfrm>
            <a:off x="6096000" y="2692400"/>
            <a:ext cx="2209800" cy="1117600"/>
          </a:xfrm>
          <a:custGeom>
            <a:avLst/>
            <a:gdLst>
              <a:gd name="T0" fmla="*/ 0 w 1392"/>
              <a:gd name="T1" fmla="*/ 704 h 704"/>
              <a:gd name="T2" fmla="*/ 720 w 1392"/>
              <a:gd name="T3" fmla="*/ 32 h 704"/>
              <a:gd name="T4" fmla="*/ 1392 w 1392"/>
              <a:gd name="T5" fmla="*/ 512 h 704"/>
            </a:gdLst>
            <a:ahLst/>
            <a:cxnLst>
              <a:cxn ang="0">
                <a:pos x="T0" y="T1"/>
              </a:cxn>
              <a:cxn ang="0">
                <a:pos x="T2" y="T3"/>
              </a:cxn>
              <a:cxn ang="0">
                <a:pos x="T4" y="T5"/>
              </a:cxn>
            </a:cxnLst>
            <a:rect l="0" t="0" r="r" b="b"/>
            <a:pathLst>
              <a:path w="1392" h="704">
                <a:moveTo>
                  <a:pt x="0" y="704"/>
                </a:moveTo>
                <a:cubicBezTo>
                  <a:pt x="244" y="384"/>
                  <a:pt x="488" y="64"/>
                  <a:pt x="720" y="32"/>
                </a:cubicBezTo>
                <a:cubicBezTo>
                  <a:pt x="952" y="0"/>
                  <a:pt x="1172" y="256"/>
                  <a:pt x="1392" y="512"/>
                </a:cubicBezTo>
              </a:path>
            </a:pathLst>
          </a:custGeom>
          <a:noFill/>
          <a:ln w="19050" cap="flat" cmpd="sng">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30227" name="Freeform 83"/>
          <p:cNvSpPr>
            <a:spLocks/>
          </p:cNvSpPr>
          <p:nvPr/>
        </p:nvSpPr>
        <p:spPr bwMode="auto">
          <a:xfrm>
            <a:off x="6096000" y="4419600"/>
            <a:ext cx="1828800" cy="1447800"/>
          </a:xfrm>
          <a:custGeom>
            <a:avLst/>
            <a:gdLst>
              <a:gd name="T0" fmla="*/ 0 w 1152"/>
              <a:gd name="T1" fmla="*/ 912 h 912"/>
              <a:gd name="T2" fmla="*/ 816 w 1152"/>
              <a:gd name="T3" fmla="*/ 624 h 912"/>
              <a:gd name="T4" fmla="*/ 1152 w 1152"/>
              <a:gd name="T5" fmla="*/ 0 h 912"/>
            </a:gdLst>
            <a:ahLst/>
            <a:cxnLst>
              <a:cxn ang="0">
                <a:pos x="T0" y="T1"/>
              </a:cxn>
              <a:cxn ang="0">
                <a:pos x="T2" y="T3"/>
              </a:cxn>
              <a:cxn ang="0">
                <a:pos x="T4" y="T5"/>
              </a:cxn>
            </a:cxnLst>
            <a:rect l="0" t="0" r="r" b="b"/>
            <a:pathLst>
              <a:path w="1152" h="912">
                <a:moveTo>
                  <a:pt x="0" y="912"/>
                </a:moveTo>
                <a:cubicBezTo>
                  <a:pt x="312" y="844"/>
                  <a:pt x="624" y="776"/>
                  <a:pt x="816" y="624"/>
                </a:cubicBezTo>
                <a:cubicBezTo>
                  <a:pt x="1008" y="472"/>
                  <a:pt x="1080" y="236"/>
                  <a:pt x="1152" y="0"/>
                </a:cubicBezTo>
              </a:path>
            </a:pathLst>
          </a:custGeom>
          <a:noFill/>
          <a:ln w="19050" cap="flat" cmpd="sng">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30228" name="Rectangle 84"/>
          <p:cNvSpPr>
            <a:spLocks noGrp="1" noChangeArrowheads="1"/>
          </p:cNvSpPr>
          <p:nvPr>
            <p:ph type="title"/>
          </p:nvPr>
        </p:nvSpPr>
        <p:spPr>
          <a:noFill/>
          <a:ln/>
        </p:spPr>
        <p:txBody>
          <a:bodyPr/>
          <a:lstStyle/>
          <a:p>
            <a:r>
              <a:rPr lang="en-US" altLang="en-US" dirty="0"/>
              <a:t>Linear and Non-Linear Relationships</a:t>
            </a:r>
          </a:p>
        </p:txBody>
      </p:sp>
      <p:sp>
        <p:nvSpPr>
          <p:cNvPr id="1030229" name="Rectangle 85"/>
          <p:cNvSpPr>
            <a:spLocks noChangeArrowheads="1"/>
          </p:cNvSpPr>
          <p:nvPr/>
        </p:nvSpPr>
        <p:spPr bwMode="auto">
          <a:xfrm>
            <a:off x="0" y="6510338"/>
            <a:ext cx="7854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folHlink"/>
              </a:buClr>
              <a:buSzPct val="60000"/>
              <a:buFont typeface="Wingdings" panose="05000000000000000000" pitchFamily="2" charset="2"/>
              <a:buChar char="n"/>
            </a:pPr>
            <a:r>
              <a:rPr lang="en-US" altLang="en-US" sz="1600" b="0" baseline="0" dirty="0">
                <a:solidFill>
                  <a:schemeClr val="tx1"/>
                </a:solidFill>
              </a:rPr>
              <a:t>Slide from: Statistics for Managers Using Microsoft® Excel  4th Edition, 2004 Prentice-Hall</a:t>
            </a:r>
          </a:p>
        </p:txBody>
      </p:sp>
      <p:pic>
        <p:nvPicPr>
          <p:cNvPr id="2" name="Audio 1">
            <a:hlinkClick r:id="" action="ppaction://media"/>
            <a:extLst>
              <a:ext uri="{FF2B5EF4-FFF2-40B4-BE49-F238E27FC236}">
                <a16:creationId xmlns:a16="http://schemas.microsoft.com/office/drawing/2014/main" id="{A9C348E4-70D8-45F4-A155-6F8D8E452D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19642364"/>
      </p:ext>
    </p:extLst>
  </p:cSld>
  <p:clrMapOvr>
    <a:masterClrMapping/>
  </p:clrMapOvr>
  <mc:AlternateContent xmlns:mc="http://schemas.openxmlformats.org/markup-compatibility/2006">
    <mc:Choice xmlns:p14="http://schemas.microsoft.com/office/powerpoint/2010/main" Requires="p14">
      <p:transition spd="slow" p14:dur="2000" advTm="24917"/>
    </mc:Choice>
    <mc:Fallback>
      <p:transition spd="slow" advTm="24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F6D84A0-BE5B-4BA3-98BE-EDBF86E06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39C237D-9022-430A-ADE1-D1984D41D2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0049432"/>
      </p:ext>
    </p:extLst>
  </p:cSld>
  <p:clrMapOvr>
    <a:masterClrMapping/>
  </p:clrMapOvr>
  <mc:AlternateContent xmlns:mc="http://schemas.openxmlformats.org/markup-compatibility/2006">
    <mc:Choice xmlns:p14="http://schemas.microsoft.com/office/powerpoint/2010/main" Requires="p14">
      <p:transition spd="slow" p14:dur="2000" advTm="116867"/>
    </mc:Choice>
    <mc:Fallback>
      <p:transition spd="slow" advTm="11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74437E-7A72-48E5-BD6E-5A5F7592F925}"/>
              </a:ext>
            </a:extLst>
          </p:cNvPr>
          <p:cNvPicPr>
            <a:picLocks noChangeAspect="1"/>
          </p:cNvPicPr>
          <p:nvPr/>
        </p:nvPicPr>
        <p:blipFill>
          <a:blip r:embed="rId5"/>
          <a:stretch>
            <a:fillRect/>
          </a:stretch>
        </p:blipFill>
        <p:spPr>
          <a:xfrm>
            <a:off x="304800" y="219075"/>
            <a:ext cx="8534400" cy="6419850"/>
          </a:xfrm>
          <a:prstGeom prst="rect">
            <a:avLst/>
          </a:prstGeom>
        </p:spPr>
      </p:pic>
      <p:pic>
        <p:nvPicPr>
          <p:cNvPr id="2" name="Audio 1">
            <a:hlinkClick r:id="" action="ppaction://media"/>
            <a:extLst>
              <a:ext uri="{FF2B5EF4-FFF2-40B4-BE49-F238E27FC236}">
                <a16:creationId xmlns:a16="http://schemas.microsoft.com/office/drawing/2014/main" id="{C10A143A-4C33-489C-B81D-5952C8CAE1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2738422"/>
      </p:ext>
    </p:extLst>
  </p:cSld>
  <p:clrMapOvr>
    <a:masterClrMapping/>
  </p:clrMapOvr>
  <mc:AlternateContent xmlns:mc="http://schemas.openxmlformats.org/markup-compatibility/2006">
    <mc:Choice xmlns:p14="http://schemas.microsoft.com/office/powerpoint/2010/main" Requires="p14">
      <p:transition spd="slow" p14:dur="2000" advTm="138829"/>
    </mc:Choice>
    <mc:Fallback>
      <p:transition spd="slow" advTm="138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CC4F7-AB8D-4D4D-8632-E1B43239029C}"/>
              </a:ext>
            </a:extLst>
          </p:cNvPr>
          <p:cNvPicPr>
            <a:picLocks noChangeAspect="1"/>
          </p:cNvPicPr>
          <p:nvPr/>
        </p:nvPicPr>
        <p:blipFill>
          <a:blip r:embed="rId4"/>
          <a:stretch>
            <a:fillRect/>
          </a:stretch>
        </p:blipFill>
        <p:spPr>
          <a:xfrm>
            <a:off x="133988" y="0"/>
            <a:ext cx="8876024" cy="6858000"/>
          </a:xfrm>
          <a:prstGeom prst="rect">
            <a:avLst/>
          </a:prstGeom>
        </p:spPr>
      </p:pic>
      <p:sp>
        <p:nvSpPr>
          <p:cNvPr id="5" name="Rectangle 4">
            <a:extLst>
              <a:ext uri="{FF2B5EF4-FFF2-40B4-BE49-F238E27FC236}">
                <a16:creationId xmlns:a16="http://schemas.microsoft.com/office/drawing/2014/main" id="{556AA5E7-C147-479D-B6C2-E38CF4B3156D}"/>
              </a:ext>
            </a:extLst>
          </p:cNvPr>
          <p:cNvSpPr/>
          <p:nvPr/>
        </p:nvSpPr>
        <p:spPr>
          <a:xfrm>
            <a:off x="6248400" y="2438400"/>
            <a:ext cx="2590800" cy="1371600"/>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A5DB80E8-0ACB-4CA7-9224-A134BE11BE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6761731"/>
      </p:ext>
    </p:extLst>
  </p:cSld>
  <p:clrMapOvr>
    <a:masterClrMapping/>
  </p:clrMapOvr>
  <mc:AlternateContent xmlns:mc="http://schemas.openxmlformats.org/markup-compatibility/2006">
    <mc:Choice xmlns:p14="http://schemas.microsoft.com/office/powerpoint/2010/main" Requires="p14">
      <p:transition spd="slow" p14:dur="2000" advTm="189966"/>
    </mc:Choice>
    <mc:Fallback>
      <p:transition spd="slow" advTm="189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0660-1B77-4B9A-BAAB-43B75530CE4F}"/>
              </a:ext>
            </a:extLst>
          </p:cNvPr>
          <p:cNvSpPr>
            <a:spLocks noGrp="1"/>
          </p:cNvSpPr>
          <p:nvPr>
            <p:ph type="title"/>
          </p:nvPr>
        </p:nvSpPr>
        <p:spPr/>
        <p:txBody>
          <a:bodyPr/>
          <a:lstStyle/>
          <a:p>
            <a:r>
              <a:rPr lang="en-US" dirty="0"/>
              <a:t>Another way to look at regression</a:t>
            </a:r>
          </a:p>
        </p:txBody>
      </p:sp>
      <p:sp>
        <p:nvSpPr>
          <p:cNvPr id="3" name="Content Placeholder 2">
            <a:extLst>
              <a:ext uri="{FF2B5EF4-FFF2-40B4-BE49-F238E27FC236}">
                <a16:creationId xmlns:a16="http://schemas.microsoft.com/office/drawing/2014/main" id="{B0ED03FF-FE48-4F03-9BAC-6A26FC709AEB}"/>
              </a:ext>
            </a:extLst>
          </p:cNvPr>
          <p:cNvSpPr>
            <a:spLocks noGrp="1"/>
          </p:cNvSpPr>
          <p:nvPr>
            <p:ph idx="1"/>
          </p:nvPr>
        </p:nvSpPr>
        <p:spPr/>
        <p:txBody>
          <a:bodyPr/>
          <a:lstStyle/>
          <a:p>
            <a:r>
              <a:rPr lang="en-US" sz="2800" dirty="0"/>
              <a:t>Y</a:t>
            </a:r>
            <a:r>
              <a:rPr lang="en-US" sz="2800" baseline="-25000" dirty="0"/>
              <a:t>i</a:t>
            </a:r>
            <a:r>
              <a:rPr lang="en-US" sz="2800" dirty="0"/>
              <a:t> ~ N(β</a:t>
            </a:r>
            <a:r>
              <a:rPr lang="en-US" sz="2800" baseline="-25000" dirty="0"/>
              <a:t>0 </a:t>
            </a:r>
            <a:r>
              <a:rPr lang="en-US" sz="2800" dirty="0"/>
              <a:t>+ β</a:t>
            </a:r>
            <a:r>
              <a:rPr lang="en-US" sz="2800" baseline="-25000" dirty="0"/>
              <a:t>1</a:t>
            </a:r>
            <a:r>
              <a:rPr lang="en-US" sz="2800" dirty="0"/>
              <a:t>x</a:t>
            </a:r>
            <a:r>
              <a:rPr lang="en-US" sz="2800" baseline="-25000" dirty="0"/>
              <a:t>i </a:t>
            </a:r>
            <a:r>
              <a:rPr lang="en-US" sz="2800" dirty="0"/>
              <a:t>, σ</a:t>
            </a:r>
            <a:r>
              <a:rPr lang="en-US" sz="2800" baseline="30000" dirty="0"/>
              <a:t>2</a:t>
            </a:r>
            <a:r>
              <a:rPr lang="en-US" sz="2800" dirty="0"/>
              <a:t>)</a:t>
            </a:r>
          </a:p>
          <a:p>
            <a:endParaRPr lang="en-US" dirty="0"/>
          </a:p>
        </p:txBody>
      </p:sp>
      <p:sp>
        <p:nvSpPr>
          <p:cNvPr id="4" name="Line 3">
            <a:extLst>
              <a:ext uri="{FF2B5EF4-FFF2-40B4-BE49-F238E27FC236}">
                <a16:creationId xmlns:a16="http://schemas.microsoft.com/office/drawing/2014/main" id="{04B56FC7-E887-4126-AC6E-AB4E3055A3A4}"/>
              </a:ext>
            </a:extLst>
          </p:cNvPr>
          <p:cNvSpPr>
            <a:spLocks noChangeShapeType="1"/>
          </p:cNvSpPr>
          <p:nvPr/>
        </p:nvSpPr>
        <p:spPr bwMode="auto">
          <a:xfrm flipV="1">
            <a:off x="5876925" y="3158331"/>
            <a:ext cx="3048000" cy="2819400"/>
          </a:xfrm>
          <a:prstGeom prst="line">
            <a:avLst/>
          </a:prstGeom>
          <a:noFill/>
          <a:ln w="127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 name="Picture 24">
            <a:extLst>
              <a:ext uri="{FF2B5EF4-FFF2-40B4-BE49-F238E27FC236}">
                <a16:creationId xmlns:a16="http://schemas.microsoft.com/office/drawing/2014/main" id="{028C6A34-5A99-4F11-8B27-DEA5B47D2DE0}"/>
              </a:ext>
            </a:extLst>
          </p:cNvPr>
          <p:cNvPicPr>
            <a:picLocks noChangeAspect="1"/>
          </p:cNvPicPr>
          <p:nvPr/>
        </p:nvPicPr>
        <p:blipFill>
          <a:blip r:embed="rId4"/>
          <a:stretch>
            <a:fillRect/>
          </a:stretch>
        </p:blipFill>
        <p:spPr>
          <a:xfrm>
            <a:off x="6858000" y="4267200"/>
            <a:ext cx="904875" cy="1114425"/>
          </a:xfrm>
          <a:prstGeom prst="rect">
            <a:avLst/>
          </a:prstGeom>
        </p:spPr>
      </p:pic>
      <p:sp>
        <p:nvSpPr>
          <p:cNvPr id="26" name="TextBox 25">
            <a:extLst>
              <a:ext uri="{FF2B5EF4-FFF2-40B4-BE49-F238E27FC236}">
                <a16:creationId xmlns:a16="http://schemas.microsoft.com/office/drawing/2014/main" id="{79FA14DE-4492-4F23-AFE3-1880DB19DB40}"/>
              </a:ext>
            </a:extLst>
          </p:cNvPr>
          <p:cNvSpPr txBox="1"/>
          <p:nvPr/>
        </p:nvSpPr>
        <p:spPr>
          <a:xfrm>
            <a:off x="7066453" y="6127233"/>
            <a:ext cx="319318" cy="369332"/>
          </a:xfrm>
          <a:prstGeom prst="rect">
            <a:avLst/>
          </a:prstGeom>
          <a:noFill/>
        </p:spPr>
        <p:txBody>
          <a:bodyPr wrap="none" rtlCol="0">
            <a:spAutoFit/>
          </a:bodyPr>
          <a:lstStyle/>
          <a:p>
            <a:r>
              <a:rPr lang="en-US" dirty="0"/>
              <a:t>x</a:t>
            </a:r>
            <a:r>
              <a:rPr lang="en-US" baseline="-25000" dirty="0"/>
              <a:t>i</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5" name="Ink 4">
                <a:extLst>
                  <a:ext uri="{FF2B5EF4-FFF2-40B4-BE49-F238E27FC236}">
                    <a16:creationId xmlns:a16="http://schemas.microsoft.com/office/drawing/2014/main" id="{231A3F78-F98A-4B97-A9DD-D7ACA346C0AE}"/>
                  </a:ext>
                </a:extLst>
              </p14:cNvPr>
              <p14:cNvContentPartPr/>
              <p14:nvPr>
                <p:extLst>
                  <p:ext uri="{42D2F446-02D8-4167-A562-619A0277C38B}">
                    <p15:isNarration xmlns:p15="http://schemas.microsoft.com/office/powerpoint/2012/main" val="1"/>
                  </p:ext>
                </p:extLst>
              </p14:nvPr>
            </p14:nvContentPartPr>
            <p14:xfrm>
              <a:off x="450360" y="702360"/>
              <a:ext cx="9447840" cy="5409720"/>
            </p14:xfrm>
          </p:contentPart>
        </mc:Choice>
        <mc:Fallback>
          <p:pic>
            <p:nvPicPr>
              <p:cNvPr id="5" name="Ink 4">
                <a:extLst>
                  <a:ext uri="{FF2B5EF4-FFF2-40B4-BE49-F238E27FC236}">
                    <a16:creationId xmlns:a16="http://schemas.microsoft.com/office/drawing/2014/main" id="{231A3F78-F98A-4B97-A9DD-D7ACA346C0AE}"/>
                  </a:ext>
                </a:extLst>
              </p:cNvPr>
              <p:cNvPicPr>
                <a:picLocks noGrp="1" noRot="1" noChangeAspect="1" noMove="1" noResize="1" noEditPoints="1" noAdjustHandles="1" noChangeArrowheads="1" noChangeShapeType="1"/>
              </p:cNvPicPr>
              <p:nvPr/>
            </p:nvPicPr>
            <p:blipFill>
              <a:blip r:embed="rId6"/>
              <a:stretch>
                <a:fillRect/>
              </a:stretch>
            </p:blipFill>
            <p:spPr>
              <a:xfrm>
                <a:off x="441000" y="693000"/>
                <a:ext cx="9466560" cy="5428440"/>
              </a:xfrm>
              <a:prstGeom prst="rect">
                <a:avLst/>
              </a:prstGeom>
            </p:spPr>
          </p:pic>
        </mc:Fallback>
      </mc:AlternateContent>
      <p:pic>
        <p:nvPicPr>
          <p:cNvPr id="6" name="Audio 5">
            <a:hlinkClick r:id="" action="ppaction://media"/>
            <a:extLst>
              <a:ext uri="{FF2B5EF4-FFF2-40B4-BE49-F238E27FC236}">
                <a16:creationId xmlns:a16="http://schemas.microsoft.com/office/drawing/2014/main" id="{1FB48C39-CFB9-4CDB-A053-3705A4A588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38499650"/>
      </p:ext>
    </p:extLst>
  </p:cSld>
  <p:clrMapOvr>
    <a:masterClrMapping/>
  </p:clrMapOvr>
  <mc:AlternateContent xmlns:mc="http://schemas.openxmlformats.org/markup-compatibility/2006">
    <mc:Choice xmlns:p14="http://schemas.microsoft.com/office/powerpoint/2010/main" Requires="p14">
      <p:transition spd="slow" p14:dur="2000" advTm="228267"/>
    </mc:Choice>
    <mc:Fallback>
      <p:transition spd="slow" advTm="228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p:txBody>
          <a:bodyPr>
            <a:normAutofit fontScale="90000"/>
          </a:bodyPr>
          <a:lstStyle/>
          <a:p>
            <a:br>
              <a:rPr lang="en-US" altLang="en-US" sz="4000" dirty="0"/>
            </a:br>
            <a:r>
              <a:rPr lang="en-US" altLang="en-US" sz="4000" dirty="0"/>
              <a:t>Example: </a:t>
            </a:r>
            <a:br>
              <a:rPr lang="en-US" altLang="en-US" sz="4000" dirty="0"/>
            </a:br>
            <a:r>
              <a:rPr lang="en-US" altLang="en-US" sz="4000" dirty="0"/>
              <a:t>Cognitive function and vitamin D </a:t>
            </a:r>
          </a:p>
        </p:txBody>
      </p:sp>
      <p:sp>
        <p:nvSpPr>
          <p:cNvPr id="1088515" name="Rectangle 3"/>
          <p:cNvSpPr>
            <a:spLocks noGrp="1" noChangeArrowheads="1"/>
          </p:cNvSpPr>
          <p:nvPr>
            <p:ph idx="1"/>
          </p:nvPr>
        </p:nvSpPr>
        <p:spPr/>
        <p:txBody>
          <a:bodyPr/>
          <a:lstStyle/>
          <a:p>
            <a:r>
              <a:rPr lang="en-US" altLang="en-US" sz="2800" dirty="0"/>
              <a:t>Hypothetical data loosely based on [1]; cross-sectional study of 100 middle-aged and older European men.</a:t>
            </a:r>
          </a:p>
          <a:p>
            <a:pPr lvl="1"/>
            <a:r>
              <a:rPr lang="en-US" altLang="en-US" sz="2400" dirty="0"/>
              <a:t>Cognitive function is measured by the Digit Symbol Substitution Test (</a:t>
            </a:r>
            <a:r>
              <a:rPr lang="en-US" altLang="en-US" sz="2400" dirty="0">
                <a:hlinkClick r:id="rId4"/>
              </a:rPr>
              <a:t>DSST</a:t>
            </a:r>
            <a:r>
              <a:rPr lang="en-US" altLang="en-US" sz="2400" dirty="0"/>
              <a:t>). </a:t>
            </a:r>
          </a:p>
          <a:p>
            <a:pPr lvl="1"/>
            <a:r>
              <a:rPr lang="en-US" altLang="en-US" sz="2400" dirty="0"/>
              <a:t>This measures a participant’s ability to quickly and precisely shift attention from one location to another, testing speed of processing and working memory.</a:t>
            </a:r>
          </a:p>
          <a:p>
            <a:endParaRPr lang="en-US" altLang="en-US" dirty="0"/>
          </a:p>
        </p:txBody>
      </p:sp>
      <p:sp>
        <p:nvSpPr>
          <p:cNvPr id="1088516" name="Rectangle 4"/>
          <p:cNvSpPr>
            <a:spLocks noChangeArrowheads="1"/>
          </p:cNvSpPr>
          <p:nvPr/>
        </p:nvSpPr>
        <p:spPr bwMode="auto">
          <a:xfrm>
            <a:off x="0" y="6127750"/>
            <a:ext cx="8839200" cy="7302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endParaRPr lang="en-US" altLang="en-US" sz="1200" b="0" baseline="0" dirty="0">
              <a:solidFill>
                <a:schemeClr val="tx1"/>
              </a:solidFill>
              <a:latin typeface="Tahoma" panose="020B0604030504040204" pitchFamily="34" charset="0"/>
            </a:endParaRPr>
          </a:p>
          <a:p>
            <a:r>
              <a:rPr lang="en-US" altLang="en-US" sz="1200" b="0" baseline="0" dirty="0">
                <a:solidFill>
                  <a:schemeClr val="tx1"/>
                </a:solidFill>
                <a:latin typeface="Tahoma" panose="020B0604030504040204" pitchFamily="34" charset="0"/>
              </a:rPr>
              <a:t>1. Lee DM, </a:t>
            </a:r>
            <a:r>
              <a:rPr lang="en-US" altLang="en-US" sz="1200" b="0" baseline="0" dirty="0" err="1">
                <a:solidFill>
                  <a:schemeClr val="tx1"/>
                </a:solidFill>
                <a:latin typeface="Tahoma" panose="020B0604030504040204" pitchFamily="34" charset="0"/>
              </a:rPr>
              <a:t>Tajar</a:t>
            </a:r>
            <a:r>
              <a:rPr lang="en-US" altLang="en-US" sz="1200" b="0" baseline="0" dirty="0">
                <a:solidFill>
                  <a:schemeClr val="tx1"/>
                </a:solidFill>
                <a:latin typeface="Tahoma" panose="020B0604030504040204" pitchFamily="34" charset="0"/>
              </a:rPr>
              <a:t> A, </a:t>
            </a:r>
            <a:r>
              <a:rPr lang="en-US" altLang="en-US" sz="1200" b="0" baseline="0" dirty="0" err="1">
                <a:solidFill>
                  <a:schemeClr val="tx1"/>
                </a:solidFill>
                <a:latin typeface="Tahoma" panose="020B0604030504040204" pitchFamily="34" charset="0"/>
              </a:rPr>
              <a:t>Ulubaev</a:t>
            </a:r>
            <a:r>
              <a:rPr lang="en-US" altLang="en-US" sz="1200" b="0" baseline="0" dirty="0">
                <a:solidFill>
                  <a:schemeClr val="tx1"/>
                </a:solidFill>
                <a:latin typeface="Tahoma" panose="020B0604030504040204" pitchFamily="34" charset="0"/>
              </a:rPr>
              <a:t> A, et al. Association between 25-hydroxyvitamin D levels and cognitive performance in middle-aged and older European men. J </a:t>
            </a:r>
            <a:r>
              <a:rPr lang="en-US" altLang="en-US" sz="1200" b="0" baseline="0" dirty="0" err="1">
                <a:solidFill>
                  <a:schemeClr val="tx1"/>
                </a:solidFill>
                <a:latin typeface="Tahoma" panose="020B0604030504040204" pitchFamily="34" charset="0"/>
              </a:rPr>
              <a:t>Neurol</a:t>
            </a:r>
            <a:r>
              <a:rPr lang="en-US" altLang="en-US" sz="1200" b="0" baseline="0" dirty="0">
                <a:solidFill>
                  <a:schemeClr val="tx1"/>
                </a:solidFill>
                <a:latin typeface="Tahoma" panose="020B0604030504040204" pitchFamily="34" charset="0"/>
              </a:rPr>
              <a:t> </a:t>
            </a:r>
            <a:r>
              <a:rPr lang="en-US" altLang="en-US" sz="1200" b="0" baseline="0" dirty="0" err="1">
                <a:solidFill>
                  <a:schemeClr val="tx1"/>
                </a:solidFill>
                <a:latin typeface="Tahoma" panose="020B0604030504040204" pitchFamily="34" charset="0"/>
              </a:rPr>
              <a:t>Neurosurg</a:t>
            </a:r>
            <a:r>
              <a:rPr lang="en-US" altLang="en-US" sz="1200" b="0" baseline="0" dirty="0">
                <a:solidFill>
                  <a:schemeClr val="tx1"/>
                </a:solidFill>
                <a:latin typeface="Tahoma" panose="020B0604030504040204" pitchFamily="34" charset="0"/>
              </a:rPr>
              <a:t> Psychiatry. 2009 Jul;80(7):722-9. </a:t>
            </a:r>
          </a:p>
          <a:p>
            <a:endParaRPr lang="en-US" altLang="en-US" sz="1200" b="0" baseline="0" dirty="0">
              <a:solidFill>
                <a:schemeClr val="tx1"/>
              </a:solidFill>
              <a:latin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36903EEC-8BE3-4465-97E6-E167DCFC6E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0748712"/>
      </p:ext>
    </p:extLst>
  </p:cSld>
  <p:clrMapOvr>
    <a:masterClrMapping/>
  </p:clrMapOvr>
  <mc:AlternateContent xmlns:mc="http://schemas.openxmlformats.org/markup-compatibility/2006">
    <mc:Choice xmlns:p14="http://schemas.microsoft.com/office/powerpoint/2010/main" Requires="p14">
      <p:transition spd="slow" p14:dur="2000" advTm="50429"/>
    </mc:Choice>
    <mc:Fallback>
      <p:transition spd="slow" advTm="50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1274</TotalTime>
  <Words>571</Words>
  <Application>Microsoft Office PowerPoint</Application>
  <PresentationFormat>On-screen Show (4:3)</PresentationFormat>
  <Paragraphs>79</Paragraphs>
  <Slides>16</Slides>
  <Notes>3</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Tahoma</vt:lpstr>
      <vt:lpstr>Wingdings</vt:lpstr>
      <vt:lpstr>Office Theme</vt:lpstr>
      <vt:lpstr>Chapter 15 Regression Modeling (Understanding interesting relationships between variables)</vt:lpstr>
      <vt:lpstr>Scatter Plots of Data with Various Correlation Coefficients</vt:lpstr>
      <vt:lpstr>PowerPoint Presentation</vt:lpstr>
      <vt:lpstr>Linear and Non-Linear Relationships</vt:lpstr>
      <vt:lpstr>PowerPoint Presentation</vt:lpstr>
      <vt:lpstr>PowerPoint Presentation</vt:lpstr>
      <vt:lpstr>PowerPoint Presentation</vt:lpstr>
      <vt:lpstr>Another way to look at regression</vt:lpstr>
      <vt:lpstr> Example:  Cognitive function and vitamin D </vt:lpstr>
      <vt:lpstr>Four hypothetical datasets</vt:lpstr>
      <vt:lpstr>The “Best fit” line</vt:lpstr>
      <vt:lpstr>The “Best fit” line</vt:lpstr>
      <vt:lpstr>The “Best fit” line</vt:lpstr>
      <vt:lpstr>The “Best fit” line</vt:lpstr>
      <vt:lpstr>Estimating the parameters</vt:lpstr>
      <vt:lpstr>PowerPoint Presentation</vt:lpstr>
    </vt:vector>
  </TitlesOfParts>
  <Company>Intermountain Healthcare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dttruon1</dc:creator>
  <cp:lastModifiedBy>Ron Reeder</cp:lastModifiedBy>
  <cp:revision>105</cp:revision>
  <dcterms:created xsi:type="dcterms:W3CDTF">2012-11-26T23:09:07Z</dcterms:created>
  <dcterms:modified xsi:type="dcterms:W3CDTF">2020-10-27T03:16:08Z</dcterms:modified>
</cp:coreProperties>
</file>