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tags/tag1.xml" ContentType="application/vnd.openxmlformats-officedocument.presentationml.tags+xml"/>
  <Override PartName="/ppt/ink/inkAction2.xml" ContentType="application/vnd.ms-office.inkAction+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3.xml" ContentType="application/vnd.ms-office.inkAction+xml"/>
  <Override PartName="/ppt/notesSlides/notesSlide3.xml" ContentType="application/vnd.openxmlformats-officedocument.presentationml.notesSlide+xml"/>
  <Override PartName="/ppt/ink/inkAction4.xml" ContentType="application/vnd.ms-office.inkAction+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63" r:id="rId2"/>
    <p:sldId id="362" r:id="rId3"/>
    <p:sldId id="378" r:id="rId4"/>
    <p:sldId id="364" r:id="rId5"/>
    <p:sldId id="273" r:id="rId6"/>
    <p:sldId id="360" r:id="rId7"/>
    <p:sldId id="274" r:id="rId8"/>
    <p:sldId id="275" r:id="rId9"/>
    <p:sldId id="277" r:id="rId10"/>
    <p:sldId id="276" r:id="rId11"/>
    <p:sldId id="278" r:id="rId12"/>
    <p:sldId id="279" r:id="rId13"/>
    <p:sldId id="280" r:id="rId14"/>
    <p:sldId id="281" r:id="rId15"/>
    <p:sldId id="282" r:id="rId16"/>
    <p:sldId id="283" r:id="rId17"/>
    <p:sldId id="284" r:id="rId18"/>
    <p:sldId id="285" r:id="rId19"/>
    <p:sldId id="286" r:id="rId20"/>
    <p:sldId id="287" r:id="rId21"/>
    <p:sldId id="297"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76" autoAdjust="0"/>
  </p:normalViewPr>
  <p:slideViewPr>
    <p:cSldViewPr snapToGrid="0">
      <p:cViewPr varScale="1">
        <p:scale>
          <a:sx n="93" d="100"/>
          <a:sy n="93" d="100"/>
        </p:scale>
        <p:origin x="45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10-14T02:53:41.398"/>
    </inkml:context>
    <inkml:brush xml:id="br0">
      <inkml:brushProperty name="width" value="0.05292" units="cm"/>
      <inkml:brushProperty name="height" value="0.05292" units="cm"/>
      <inkml:brushProperty name="color" value="#FF0000"/>
    </inkml:brush>
  </inkml:definitions>
  <iact:action type="add" startTime="14234">
    <iact:property name="dataType"/>
    <iact:actionData xml:id="d0">
      <inkml:trace xmlns:inkml="http://www.w3.org/2003/InkML" xml:id="stk0" contextRef="#ctx0" brushRef="#br0">15035 10643 1330 0,'0'0'298'52,"0"0"-230"-52,-52 138-24 0,38-60 60 0,-3 9-19 0,17 3-36 0,-7 1-28 0,7-5-21 0,0-13-4 0,0-13-103 0,0-27-136 0,7-16-301 0,3-17-169 0</inkml:trace>
    </iact:actionData>
  </iact:action>
  <iact:action type="add" startTime="14818">
    <iact:property name="dataType"/>
    <iact:actionData xml:id="d1">
      <inkml:trace xmlns:inkml="http://www.w3.org/2003/InkML" xml:id="stk1" contextRef="#ctx0" brushRef="#br0">14730 10596 1232 0,'0'0'342'5,"0"0"-202"4,0 0 24-2,0 0-6 3,0 0-95-6,0 0-42 5,0 0 33-2,215-8 47 1,-118 8-45-2,10 0-19 2,4 3-22 0,-14 12-15 0,0-2-58 0,13 4-120-2,-26-7-302 5,-19 0-462-11</inkml:trace>
    </iact:actionData>
  </iact:action>
  <iact:action type="add" startTime="15283">
    <iact:property name="dataType"/>
    <iact:actionData xml:id="d2">
      <inkml:trace xmlns:inkml="http://www.w3.org/2003/InkML" xml:id="stk2" contextRef="#ctx0" brushRef="#br0">15827 10971 1313 0,'0'0'559'2,"0"0"-490"2,0 0-67 5,0 0 12-2,0 0-3 0,0 0-11 1,149 27-12-1,-111-14-83 1,-10 14-110-2,-4 0-343 2,-24-5-135-7</inkml:trace>
    </iact:actionData>
  </iact:action>
  <iact:action type="add" startTime="15484">
    <iact:property name="dataType"/>
    <iact:actionData xml:id="d3">
      <inkml:trace xmlns:inkml="http://www.w3.org/2003/InkML" xml:id="stk3" contextRef="#ctx0" brushRef="#br0">15699 11306 1326 0,'0'0'362'2,"0"0"-350"11,0 0 23-12,0 0 0 15,201 67-35-16,-111-49-86 16,-14-6-462-15,-24-7-401-1</inkml:trace>
    </iact:actionData>
  </iact:action>
  <iact:action type="add" startTime="33128">
    <iact:property name="dataType"/>
    <iact:actionData xml:id="d4">
      <inkml:trace xmlns:inkml="http://www.w3.org/2003/InkML" xml:id="stk4" contextRef="#ctx0" brushRef="#br0">17371 10551 25 0,'0'0'203'7,"0"0"-54"1,0 0-22 0,0 0-47-2,0 0-22 2,7-6 1 0,-7 4-1 1,0-1 6-4,0-2 6 5,0 3 20-4,0-3 1 3,0 2-4-4,0 3-2 3,0 0 1 0,0 0-5 0,0 0-16 0,0 0-15-2,0 0-15 4,0 0-3-4,0 0-2 0,0 0 12 2,0 0 4 0,0 0 0 0,0 0 3-2,0 0-4 3,0 0-6-2,0 0-2 2,0 0-13-4,0 0-2 5,0 0 0-4,0 0-5 5,0 0-1-8,0 0-1 5,0 0 1 0,0 0 0 0,0 0 9 0,0 0 7-2,0 0 7 5,0 0-2-6,0 0-5 5,0 0-8-6,0 0-8 4,0 0 3 0,0 0-1 0,0 0 1-1,-7 0 6 1,-7 0-2-1,4-2-16 3,3 0 6-4,-14-3-5 0,7 1-8 3,-10-1 1-2,3 3 5-1,-10 0-5 2,0-2 7 0,3 3-8 0,-3 1 0-2,-7 0 0 4,4 0 0-4,-5 0 0 4,1 0 0-6,0 0 0 4,0 0 0 0,-3 0 0 0,3 0-1 0,-7 0 0-2,7 5 1 3,6-3 0-2,5 0 1 1,2 1-1-2,5-3 1 3,-4 0 0-1,10 0 0 4,7 0 5-11,0 0 2 14,7 0-6-14,0 0 6 5,0 0-8 4,0 0 0-4,0 0-6 4,0 0-4-6,0 0-6 4,0 0-9 0,7 0-5 0,7 6 12-2,10 3 18 11,3 1 1-16,5 3 0 15,6 1 9-16,7 2-8 17,-11-1-1-17,11 2 5 16,0 4-5-15,0-4 0-1,0 1-1 16,-14-3 0-15,-3-2-1 15,-4-3-8-15,-10-3 0 14,-7-2 2-14,0 1-1 16,-7-4 7-17,0 1-8 1,0-3-3 7,0 0-1 0,0 2-1-2,0-2 3 2,0 3-1 0,0-3-5 2,0 2 17-5,0 4-10 7,0 4-8-9,-7 2 17 6,-7 4 1-3,7 6 0 9,-17 1 0-14,3 0 0 15,-3 1 0-16,10-1 0 17,-6 0 0-16,-5-1-1 14,11 3-9-15,-17 1 4 16,11 1 6-15,-12 0-1 15,5 1 1-15,2 0-1-1,-6-2 1 16,11-4 0-15,6-1 0 15,-11 1 0-15,12-2-1 14,-1 0 1-14,3-2-1-1,4 2 0 17,1-2-1-16,-1-4 1 13,0 2 1-13,0-1-1 15,0-2 1-15,-3-3-1 15,10-2 1-15,0-3-6 14,0-4-2-14,0-1-3 0,0 0-6 5,0 0 2 2,0 0 3 1,0 0 2-1,10 4 7-2,18 0 3 5,3 4 16 6,21 3 19-16,6-3 2-1,12 6-3 16,2 0-15-15,11 2-13 15,-10 1 3-16,3 0-7 16,-10 0-2-15,-14-3 1 15,-7-1 0-16,-7-5 0 17,-14-3-1-16,-10-5-65-1,-14 0-156 15,0-11-115-14,0-13-58-1</inkml:trace>
    </iact:actionData>
  </iact:action>
  <iact:action type="add" startTime="35628">
    <iact:property name="dataType"/>
    <iact:actionData xml:id="d5">
      <inkml:trace xmlns:inkml="http://www.w3.org/2003/InkML" xml:id="stk5" contextRef="#ctx0" brushRef="#br0">18347 10613 378 0,'0'0'733'7,"0"0"-510"1,0 0-10 0,0 0-41-2,0 0-39 3,0 0-83-2,0 0-50 2,0-33 0-4,0 49 15 5,0 14 67-4,0 8 43 3,0 11-31-3,0 7-44 2,-7 7-23-1,7 8-17 1,-7 2-2-1,7 2-7 1,-7-1-1 2,7-7-60 8,0-11-114-17,0-18-91-1,0-29-41 16,0-9-68-14,14-2-248-2</inkml:trace>
    </iact:actionData>
  </iact:action>
  <iact:action type="add" startTime="35998">
    <iact:property name="dataType"/>
    <iact:actionData xml:id="d6">
      <inkml:trace xmlns:inkml="http://www.w3.org/2003/InkML" xml:id="stk6" contextRef="#ctx0" brushRef="#br0">18399 10449 675 0,'0'0'322'5,"0"0"-158"4,0 0 30-2,0 0 24-1,0 0-93 2,0 0-17 0,0 0-22 1,0-5 10-4,-7 5-10 5,0 0-36-4,-7 0-15 4,-3 10-21-5,-4 8-13 2,0 8 4 1,-10-1-5 0,7 8-7-2,-4 4-52 3,-3 6-55-1,10 4-154 0,-10 32-86 1,4-11-207 9,2-10-47-17</inkml:trace>
    </iact:actionData>
  </iact:action>
  <iact:action type="add" startTime="36302">
    <iact:property name="dataType"/>
    <iact:actionData xml:id="d7">
      <inkml:trace xmlns:inkml="http://www.w3.org/2003/InkML" xml:id="stk7" contextRef="#ctx0" brushRef="#br0">18036 11389 811 0,'0'0'311'2,"0"0"-266"11,0 0 7-11,0 0 72 6,0 0-24-1,193 2-36 0,-127-2-33 1,10 0-21 0,-17 0-10 0,-7-5-68-2,7-5-118 4,-14 1-131-4,-14 0-90-5</inkml:trace>
    </iact:actionData>
  </iact:action>
  <iact:action type="add" startTime="36635">
    <iact:property name="dataType"/>
    <iact:actionData xml:id="d8">
      <inkml:trace xmlns:inkml="http://www.w3.org/2003/InkML" xml:id="stk8" contextRef="#ctx0" brushRef="#br0">19063 10394 1204 0,'0'0'306'7,"0"0"-152"1,0 0 17-1,0 0-50 1,0 0-92-2,0 0-29 4,0 0-1-4,0 0 0 0,-96 104 1 2,75-69 1 0,-3-6-1 0,10 2-1 0,7-5 0-1,0-7-12 0,7-1-27 2,0-8-55-1,7-3-31-2,14-3-57 2,10-4 77-1,0 0 32 1,-3 0 40-2,3 0 13 2,-17 0 15 0,-1 0 6 0,-2 0-7-2,-11 1-6 4,0 7-26-4,0 7 39 4,0 3 8-5,-11 8 76 2,-2 3-26 2,-8 6-17-2,-10 2-24 0,10-1-9 2,-3-2-1 2,3-1-7 5,11-9 0-14,3-6 0-2,7-6-71 16,0-4-35-16,7-6-50 15,10 1 17-14,4-3 69 18,-4 0 30-16,4 0 14-3,-14 5 9 11,-1 0 8-9,-6 3-8 13,0 5 15-15,0 6 2 16,0 7 124-15,-13 7 4 16,-18 4-34-17,10 3-3 15,-3 4 7-14,3-2-18 15,7-4-31-15,7-6-21-1,7-1-28 16,0-3-4-15,14-4-9 15,14 3 1-16,27-8-61 16,31-2-25-15,-9-6-145 15,-12-6-378-15</inkml:trace>
    </iact:actionData>
  </iact:action>
  <iact:action type="add" startTime="40575">
    <iact:property name="dataType"/>
    <iact:actionData xml:id="d9">
      <inkml:trace xmlns:inkml="http://www.w3.org/2003/InkML" xml:id="stk9" contextRef="#ctx0" brushRef="#br0">19482 10456 227 0,'0'0'228'8,"0"0"-140"0,0 0-15 0,0 0-6-1,0 0-24 1,0 0-23-1,0 0 16 3,0-31 22-6,0 27 20 4,0 4 30 0,0-1 7 0,0 1-20-2,0-4-12 2,0 4-14 1,0 0 1-2,0 0 1 1,0 0 0-2,0 0-9 3,0 0-14-1,0 0 1-3,0 0 1 3,0 0-3 0,0 0-5 1,0 0-1-3,0 0-8 3,0 0-7-3,0 0-4 4,0 0-3-5,0 0-5 2,0 0-2 1,0 0 9 0,0 0-1-2,0 0-3 3,0 0 2-1,0 0-3 0,0 0-1-1,0 0-8-1,0 0 6 4,0 0-5-4,0 0-8 0,0 0 0 2,0 0-1 0,0 4-11 1,0 2 4-4,0 7 8 5,7 4 13-3,0 2 18 2,0 5-13-4,3 2 1 2,4 0-4 1,-7 3 4 0,0 1 0-2,10 1 6 3,-10-1 2 1,7 0-15-4,-7-2-2 10,-7-6 9-16,17 1 1 16,-17-5-13-15,7-6-7 15,-7 2 6-15,0-7-5 14,0-2-1-14,0-3 1 15,0 1 0-15,7-1-1-1,-7-2 1 8,0 3 0-2,0-3 0 0,0 0 2 2,0 0 3 0,0 0-6 1,0 0 1-4,0 0 0 4,0 0-1-1,0 0 1 0,0 0 0-3,0 0-1 5,0 0 1-3,0 0-1 0,0 0 6-1,0 0-6 2,0 0 1 0,0 0-1 0,0 0 1 0,0 0-1-2,0 0-1 5,0 0 1-3,0 0 1-2,0 0-1 0,0 0 0 1,0 0 0 1,0 0 0-1,0 0 1 0,0 0-1 2,0 0 0-1,0 0 0-3,0 0 0 5,0 0 1-4,0 0 1 2,0 0-2-2,0 0 0 2,0 0 0 1,0 0 1-2,0 0-1 1,0 0 0-2,0 0 1 4,0 0 0-4,0 0 0 0,0 0-1 2,0 0 2 0,0 0-2 1,0 0 0-4,0 0 0 4,0 0 0-1,0 0 0 1,0 0 0-5,0 0 0 6,0 0 0-4,0 0 0 2,0 0 0 0,0 0-1-2,0 0 0 3,0 0 0-2,0 0-1 1,0 0 1-1,0 0-1 2,0 0-4-2,0 0 6 2,0 0-6-4,0 2 6 2,0 6 0 3,0 0 1-4,7 1-1 2,-7 1 0-2,0 3 0 5,7 2 0-5,-7 1 1 3,7-2-1-1,0 2 1 8,-7-1-1-15,10 0 0 0,-10-3 1 14,7 1-1-14,0-6 0 15,-7 1-1-16,0-5 1 16,0-3 0-15,0 0 1 15,0 0 0-15,7 0 6 1,-7 0 1 6,0 0 5 0,0 0 17-1,0-11 5 1,7-6-11 8,0-8-22-15,10-6-1 15,-3-6-1-15,7-3 0 15,3-5 0-15,7-4 0-1,-3 2-6 15,10 2 5-14,-7 4 0 15,-10 6-11-15,3 2 4 15,-3 8-11-16,-14 3-12 16,7 6-15-15,-14 9-28 15,10-2-55-15,-10 8-78 15,7-3-78-15,0 3-210-1,-7-1-213 0</inkml:trace>
    </iact:actionData>
  </iact:action>
  <iact:action type="add" startTime="42755">
    <iact:property name="dataType"/>
    <iact:actionData xml:id="d10">
      <inkml:trace xmlns:inkml="http://www.w3.org/2003/InkML" xml:id="stk10" contextRef="#ctx0" brushRef="#br0">19676 10993 3 0,'0'0'38'7,"0"0"6"-2,0 0 14 3,0 0 17 0,0 0-1 1,0 0-21-3,0 0-17 1,0-2-1 2,0 2-9-1,0 0-9-3,0 0-8 3,0 0 1 0,0 0-10 0,0 0 1-1,0 0-1 0,0 0 1 1,0 0 0 1,0 0 1-4,0 0-2 5,0 0 0-4,0 0-14 3,0 0-13-2,0 0 5 0,7 0-11 0,-7 0 10 1,7 0 17 0,-7 0 5 1,0 0 1 1,0 0-2-7,0 0 2 7,0-2 0-5,0 2 2 2,0 0 5 1,0 0 31 0,0 0 19-1,0 0 16 0,0 0 19 2,0 0 5-2,0 0-1 2,0 0-3-4,0 0-14 5,0 0 11-3,0 0 13-2,0 0 2 3,0 0-10 1,0 0 0-2,0 0-54-1,0 19-21 3,0 7 141-2,0 10-34 3,0 0-29-6,0 8-44 4,0-2-25 0,0-4-9 0,0-5-12 0,0-5-7-1,0-5 5 10,0-6-6-16,0-7-2 15,0-2-49-16,0-1-84 16,0-1-95-15,0-6-88-1,24 0-57 17,-10 0-131-16</inkml:trace>
    </iact:actionData>
  </iact:action>
  <iact:action type="add" startTime="43592">
    <iact:property name="dataType"/>
    <iact:actionData xml:id="d11">
      <inkml:trace xmlns:inkml="http://www.w3.org/2003/InkML" xml:id="stk11" contextRef="#ctx0" brushRef="#br0">19981 11295 639 0,'0'0'248'2,"0"0"-12"5,0 0-23 2,0 0-93-2,0 0-68-1,0 0-18 3,0 0 20-2,0 3 13 2,0 13 19-4,-7-2 23 4,0 9-30-2,0-1-24 1,7 1-26-1,-7 3-18 1,0-7-2-1,7 2-8 1,0-8-1 0,0-3-1-2,0-5 0 5,0-3-11-5,0-2-11-1,0 0-9 3,14 0-14 1,7-5 8-1,3-7-89-3,14-14-121 4,-10 3-100-2,3 4-283-6</inkml:trace>
    </iact:actionData>
  </iact:action>
  <iact:action type="add" startTime="43983">
    <iact:property name="dataType"/>
    <iact:actionData xml:id="d12">
      <inkml:trace xmlns:inkml="http://www.w3.org/2003/InkML" xml:id="stk12" contextRef="#ctx0" brushRef="#br0">20012 11026 709 0,'0'0'343'4,"0"0"-256"1,0 0-87 11,0 0-13-15,0 0-4 5,0 0-122 0,0 0-36 5,76 0-47-5,-62 0-189-2</inkml:trace>
    </iact:actionData>
  </iact:action>
  <iact:action type="add" startTime="44393">
    <iact:property name="dataType"/>
    <iact:actionData xml:id="d13">
      <inkml:trace xmlns:inkml="http://www.w3.org/2003/InkML" xml:id="stk13" contextRef="#ctx0" brushRef="#br0">20476 10908 1043 0,'0'0'334'2,"0"0"-293"2,0 0-19 3,0 0-8 2,0 0-14-5,0 0-46 4,176-35-54 0,-138 25-164 0,-7 5-91-2,-10-3-273-5</inkml:trace>
    </iact:actionData>
  </iact:action>
  <iact:action type="add" startTime="44643">
    <iact:property name="dataType"/>
    <iact:actionData xml:id="d14">
      <inkml:trace xmlns:inkml="http://www.w3.org/2003/InkML" xml:id="stk14" contextRef="#ctx0" brushRef="#br0">21420 10621 1011 0,'0'0'378'4,"0"0"-270"-4,0 0-24 13,0 0-1-12,0 0-16 14,-96 160-45-13,37-88-10 12,7 10-6-12,-14 7 5 14,4-2 1-16,3-1-12 16,7-10 0-15,7-11-14-1,17-19-75 16,11-23-103-15,10-16-201 14,0-7-201-13</inkml:trace>
    </iact:actionData>
  </iact:action>
  <iact:action type="add" startTime="44902">
    <iact:property name="dataType"/>
    <iact:actionData xml:id="d15">
      <inkml:trace xmlns:inkml="http://www.w3.org/2003/InkML" xml:id="stk15" contextRef="#ctx0" brushRef="#br0">21033 10477 1134 0,'0'0'480'5,"0"0"-419"3,0 0-48 0,0 0 15 1,0 0 27-4,24 147-8 10,-17-82 26-13,7 8-13 6,-7 0-20-3,3 5-18 3,-3-2-13 0,0 1-9 0,7-4-41-1,-7-4-105 1,24 1-163 1,-7-20-273-3,-3-15 59-4</inkml:trace>
    </iact:actionData>
  </iact:action>
  <iact:action type="add" startTime="45178">
    <iact:property name="dataType"/>
    <iact:actionData xml:id="d16">
      <inkml:trace xmlns:inkml="http://www.w3.org/2003/InkML" xml:id="stk16" contextRef="#ctx0" brushRef="#br0">21431 11316 758 0,'0'0'298'7,"0"0"-206"2,0 0 44-2,0 0-30 0,0 0-33 0,0 0-12 1,0 0-23 1,-38 146 11-4,38-121-5 5,0-4-27-2,0-4-9-1,0-4-8-2,0-6-18 3,7 0 1 1,13-7-39-2,12 0-18 1,13-4-90-2,-7-22-153 4,-11 2-209-10</inkml:trace>
    </iact:actionData>
  </iact:action>
  <iact:action type="add" startTime="45416">
    <iact:property name="dataType"/>
    <iact:actionData xml:id="d17">
      <inkml:trace xmlns:inkml="http://www.w3.org/2003/InkML" xml:id="stk17" contextRef="#ctx0" brushRef="#br0">21542 11125 692 0,'0'0'246'11,"0"0"-97"-9,0 0-112 12,0 0-37-12,0 0-189 13,0 0-83-14,0 0-57-1</inkml:trace>
    </iact:actionData>
  </iact:action>
  <iact:action type="add" startTime="47447">
    <iact:property name="dataType"/>
    <iact:actionData xml:id="d18">
      <inkml:trace xmlns:inkml="http://www.w3.org/2003/InkML" xml:id="stk18" contextRef="#ctx0" brushRef="#br0">22161 10700 139 0,'0'0'307'7,"0"0"-135"2,0 0 20-5,0 0 59 4,0 0-43 0,0 0-13 0,0 0 16-1,0-6-11 0,0 4-48 3,0 2-28-4,0 0-28 0,0 0-31 2,0 0-38 0,0 0-27 0,7 0-19-2,24 0 18 3,14 2 1-2,0 8 1 3,7-1 9-6,0 2-9 6,-7-1 1-4,-10 1-1 3,-4-6 0-4,-7-1-1 3,-17 1 1 0,0-2-1 0,-7-1-1 0,0 3 0-2,0 4-9 4,-7 3-23-4,-17 7 33 4,-14 7 1-6,3-2-1 4,-3 3-19 0,0-5-66 0,0-2-101-1,-7 5-97 9,10-7-267-15,4-3-341-1</inkml:trace>
    </iact:actionData>
  </iact:action>
  <iact:action type="add" startTime="47983">
    <iact:property name="dataType"/>
    <iact:actionData xml:id="d19">
      <inkml:trace xmlns:inkml="http://www.w3.org/2003/InkML" xml:id="stk19" contextRef="#ctx0" brushRef="#br0">22206 11220 1033 0,'0'0'596'1,"0"0"-443"0,0 0-17 7,0 0-25 0,0 0-86 0,0 0-24-1,0 0 5 0,156 0-6 2,-104-2-1-1,0-1-44-1,-7 1-100-1,7-3-78 3,-7-3-177-2,-14 0-343-6</inkml:trace>
    </iact:actionData>
  </iact:action>
  <iact:action type="add" startTime="50284">
    <iact:property name="dataType"/>
    <iact:actionData xml:id="d20">
      <inkml:trace xmlns:inkml="http://www.w3.org/2003/InkML" xml:id="stk20" contextRef="#ctx0" brushRef="#br0">23296 10727 727 0,'0'0'289'7,"0"0"-48"1,0 0-14-2,0 0-19 4,0 0-74-3,0 0-31 2,0 0-23-5,-38-58-1 4,7 58-18 0,-7 0-36 0,3 2-15-1,-17 21 5 0,-3 10 7 1,3 4 12 0,7 7 0 0,11 6-6-2,2 8-9 3,19 4 1-1,6 9-11 1,7 0-9-4,13-3-1 9,39-5-1-13,7-11-9 15,17-14 10-15,4-16 0 15,3-13 0-15,-7-9 1 14,-3 0 8-14,-21-31 3 15,0-10 4-15,-21-13 5-1,0-13-20 16,-24-7-16-16,0-12-30 17,-7-5-26-16,-7 9-48 15,-24 5-16-16,10 19-34 16,-17 13-46-14,7 20-150-2,3 10-252 0</inkml:trace>
    </iact:actionData>
  </iact:action>
  <iact:action type="add" startTime="51456">
    <iact:property name="dataType"/>
    <iact:actionData xml:id="d21">
      <inkml:trace xmlns:inkml="http://www.w3.org/2003/InkML" xml:id="stk21" contextRef="#ctx0" brushRef="#br0">24123 10276 373 0,'0'0'509'6,"0"0"-373"1,0 0 45 1,0 0-22 0,0 0-47 0,0 0-61-1,0 0-38 0,7-5-3 1,0 5 0 1,7 0-10-2,3 0 36-1,11 0-1 4,-4 7-13-4,14 1-9 1,-17 2-11 2,10 0-1-3,-17 0 0 3,0 0-1-4,-4 0-9 4,-10 0 3-2,0 6 6 3,0-2 14-6,-10 7 2 4,-11 3 1 0,-17 8 12 0,0 4-5-2,-7 3-13 4,0 1-3-3,11 0-7 10,2-5-1-16,12-5 0 14,2-2-1-14,11-5-8 15,7-2-1-15,0-7 2 0,0 5-9 15,0-5-14-16,25 3 12 16,-12 1 6-16,8 3 3 17,3-2-3-16,-3 4-2 14,-3 3 5-15,-5-4 3 16,1 3-12-13,-14-2-4-3,0-1 23 15,0-1 6-14,-7 4 10 14,-24-1-1-14,3 8-5 15,-10 1-3-16,0-2-5 17,4 1-1-16,9-5 0-1,5-2-1 16,9-2-5-16,4-1-4 16,7 3-7-16,0 1-83 16,7-1-56-15,18 3 75 15,-5 0 44-15,5 5 23 15,-5 3 12-15,-2 3 1-1,-18 1 42 15,0 0 58-14,0 2 14 15,-25 2-21-15,-20 3-26 14,0 2-30-14,-20-2-37 16,-46 11-47-15,14-13-322-2,7-11-785 0</inkml:trace>
    </iact:actionData>
  </iact:action>
  <iact:action type="add" startTime="53408">
    <iact:property name="dataType"/>
    <iact:actionData xml:id="d22">
      <inkml:trace xmlns:inkml="http://www.w3.org/2003/InkML" xml:id="stk22" contextRef="#ctx0" brushRef="#br0">22244 10863 143 0,'0'0'216'9,"0"0"-115"-5,0 0-40 6,0 0-8-4,0 0 8 4,0 0-5-5,21-36 18 2,-14 27 5 1,-7-1 4 0,0-1 21-2,0 4 13 3,0 2 35 0,7-1-9-3,-7 5-6 1,0 1-6 0,0 0-30 1,0 0-18 1,0 0-30-4,0 0-38 3,0 0-15 0,0 1-21 1,0 20 21-3,-14 9 56 3,0 10 20-3,-10 3-23 5,3 2-13-8,-3-5-9 5,10-7-15 1,7-8-6 8,7-10-8-16,0-10-2 14,0-5-5-14,7 0-8 2,24-33-3 10,14-14 7-12,7-14-16 15,7-7-18-15,-7 3-4 14,0 8 19-14,-14 16 13 15,-17 10 15-15,-4 14 6 15,-17 9-5-15,7 6-2 15,-7 2-8-16,0 0-20 1,-7 23 20 6,-17 12 9 1,-4 12 51 9,-10 15 14-16,-7 2-7 15,-7 5-24-15,7-7 0 15,7-5-9-15,17-12-10-1,4-16-14 16,17-13-1-15,0-9-7 14,0-7-10-15,31-5 9 16,14-30-1-15,7-12 8 15,14-15-18-15,-4 0-15 15,-10 4-22-16,-7 13 29 1,-17 11 27 15,-4 15 0-16,-10 10-1 16,-14 9-7-15,0 0-14 2,0 14-14 7,0 21 36-2,-21 16 47 4,-10 6-8-11,0 8-9 15,-4 5 1-15,-3-1-15 17,14-6 6-18,-4-8 2 14,11-9-15-13,10-16-8 14,7-9-1-14,0-11-9 15,0-10 0-14,0 0-7-2,17-9-2 5,11-21 18 4,10-8 4-1,0-4-4 1,-10 2-25 8,-4 6 0-17,-3 12 12 17,-15 10 13-16,-6 10-1-1,0 2-11 16,0 0-21-15,0 12-20 5,-6 16 53 1,-15 7 3 2,-10 7 22 1,3 1-6 6,-3-2 6-15,7-6-8 15,3-11-10-14,7-2-4-2,7-12-2 15,7-5 7-14,0-5 2 14,0 0 5-14,0-5 14 2,0-27-29 7,21-9-89-4,0-15 30 8,3-7 27-13,7-6-16 15,-17 1 1-15,0 5 10 14,-7 9 8-14,-1 8 8 15,-6 11 11-16,0 15 9 17,0 9-1-15,-13 11-21-2,-8 0-23 14,-10 11 46-13,-7 22 24 15,-7 7 29-15,0 5-24 14,0-2 11-14,10-5-12 15,4-9-9-15,17-11-2 15,7-9-11-15,7-9 7 15,0 0 11-16,0-18-17 0,7-18-7 16,21-15-42-15,3-3 11 15,0-4 15-15,-3 7-2 14,-4 8 18-14,-10 15 1 16,-7 10 1-16,0 10 9-1,-7 8-10 16,0 0-1-15,0 0-20 4,-14 8 20 3,-7 15 8 0,-17 8 2 3,0 2 10 5,0-1 4-15,17-4-4 15,-3-8-12-16,10-5-7 0,7-10 0 16,7-5-1-15,0 0 1 15,0 0-1-15,7-20-9 3,14-12-49 8,10-8 37-11,-7-4-11 15,4 4-24-15,-14 7 43 14,3 14 7-14,-10 3 6 15,-7 11 9-15,0 5-9 14,0 0-11-14,0 8 11 1,-24 16 0 8,-4 6 41-4,-3 7-10 9,3-2 0-14,-3 0-16 15,0-7-2-16,10-9-6 17,14-3 3-16,0-11-9 14,7-5 6-13,0 0 14-2,0-12-21 10,21-19-25-4,10-6-21 9,4-9 36-14,3-4-22 15,0 5-5-15,-7 1 1 15,-3 7 8-15,-11 9 25 14,-3 10 3-14,-7 8 2 15,-7 8 10-15,0 2-5-1,0 2-7 16,-14 24 44-15,-17 9-3 15,0 7-12-16,-4 8 9 16,4 2-17-15,0-2-7 16,10-8-3-16,0-9-3-1,11-8-7 17,10-12-1-16,0-8-8 12,0-5-3-12,10 0-11 4,18-25 19 6,17-13-10 7,7-8-9-17,7-2-22-1,-4 7-10 14,-20 4 9-13,-4 15 44 16,-17 7-5-17,-7 12 5 16,-7 3 1-15,0 3 0 1,0 25 23 8,0 13 78-4,-21 11-35 9,-10 9-18-15,3 2-17 16,-3-4-11-16,0-8 8 16,17-11-12-15,0-12-15 15,7-12 0-15,7-9-1 15,0-7-9-16,0 0-4 1,21-18-51 10,17-15 24-6,0-10 19 11,-3 0-24-15,3 1 10 15,-7 6 3-16,-10 14 20 16,-15 7 12-15,5 12 10 16,-11 3-10-16,0 5 0-1,-11 25 21 10,-2 13 46-5,-15 8-13 12,-3 3-23-16,0 0-7 14,10-3-9-14,7-11-2 16,-3-12-7-16,10-9-6-1,7-11 0 15,0-5 0-14,0-3 5 4,0 0-5 4,14-26-12-2,17-9-30 4,0-7 31 5,4-4-28-15,-4 6 0 15,0 7 18-15,-10 10 16-1,-14 11 5 16,-1 7 0-15,-6 5-14 15,0 0-24-16,0 24 38 6,-6 11 47 4,-8 12-3 7,-11 6-9-16,5-1-16-1,-1-1-4 16,4-6-3-15,3-13-11 14,0-6 8-14,4-12-1 15,3-5 1-15,7-9 16 15,0 0 52-15,-7-16-14 0,7-17-63 13,0-14-45-12,0-11-32 13,0-11 27-14,0-4 21 15,0 0-7-16,-7 8 18 16,7 10 9-15,-14 12 9 15,7 14 1-14,-3 15 9-2,-4 12 0 16,-7 2-9-15,-10 24-1 14,-14 20 8-15,0 14 2 16,-7 2 6-15,7 2 2 15,0-6 5-15,17-11-7 15,4-14-10-15,17-11-5-1,7-17 0 15,0-3 7-14,0-20-8 6,21-31-17 2,24-17-56 8,-7-15 25-17,14-10-50 17,-14 2 7-16,-7 9 40-1,-10 10 45 16,-7 23 6-16,-7 18 14 16,-7 21 82-15,0 10-77 14,0 10-4-14,-14 28 18 4,0 12 4 6,-10 9-12 6,3 1-11-17,7-1-6 1,-3-2-8 15,17-5-145-16,0-12-400 16,0-17-457-15</inkml:trace>
    </iact:actionData>
  </iact:action>
  <iact:action type="add" startTime="56478">
    <iact:property name="dataType"/>
    <iact:actionData xml:id="d23">
      <inkml:trace xmlns:inkml="http://www.w3.org/2003/InkML" xml:id="stk23" contextRef="#ctx0" brushRef="#br0">22324 11623 492 0,'0'0'523'8,"0"0"-368"-1,0 0 53-1,0 0-23 2,0 0-89 0,0 0-22 0,0 0 46 0,0 0 21-2,0 0-12 4,0 0-22-4,0 0-42 1,0 0-22 1,17 0-28-1,4 2-6 1,17 6 30-2,0 0-11 4,14 2-3-4,7-1-10 4,0 2-14-6,10-1 8 4,-17-3-7 0,-7 1 5 0,-18-3-6-2,-2-2 0 2,-12-1-1 1,-13 1 1-2,0 4 20 1,-7 10 49-2,-31 17 24 4,-52 36 7-4,-45 41-31 3,-3 4-40 0,10-8-12 8,31-22-14-16,59-40-4 15,17-9-186-14,11-27-484-2</inkml:trace>
    </iact:actionData>
  </iact:action>
  <iact:action type="add" startTime="58565">
    <iact:property name="dataType"/>
    <iact:actionData xml:id="d24">
      <inkml:trace xmlns:inkml="http://www.w3.org/2003/InkML" xml:id="stk24" contextRef="#ctx0" brushRef="#br0">19676 12693 491 0,'0'0'254'6,"0"0"-149"3,0 0 2-3,0 0-23 3,0 0-31-4,0 0 27 3,0 3 81 1,0-3 16-2,0 0-20 0,0 0-5 0,0 0-15 3,0 0-36-4,0 0-26 5,0 0-26-8,0 0 0 5,0 0-24 0,0 0-3 0,0-5-4-1,0-2-5 1,0-3 5 0,0-3-8-1,0-3-8 2,0-4 7-3,0 1-8 4,0-5 5-5,0 2-5 1,0-1 0 2,0-2 12 1,7-1-5-2,-7 2-7-1,7-4-1 5,-7-2 1-4,0-1-1 10,10 1 0-16,-10 2 0 15,0 1 0-15,7 4 0 15,-7 0 0-15,7-2 1-1,-7 3 0 15,0-3 0-14,0-1 0 15,0 2 0-16,0-3 0 17,0 5-1-16,0-1 0-1,0 6-1 16,0-1 0-15,0 3 1 14,0 2-1-14,0 4 0 15,0 1 0-15,0 0 1 17,0 1 0-16,0 2 1-2,0 0-1 12,0 0 0-10,0 0 0 5,0 0 0 1,0-1-1 9,0 4 0-17,0-3 1 7,0 0 0-2,0 0 0 6,0 0-1-1,0 3 2-9,-7-1-1 9,7 1 0-4,0-1-1 2,0 3 0-2,0-3 1 5,0 3 0-6,0-2 0 6,0-3 0-2,-7 2-1-7,7-1 0 7,0-1 1-2,0 0 0 2,0 2 0-3,-10-2-2 2,10 0 2-1,0 2-1 3,0 1 1-5,0 2 0 5,0 0 0-4,0 0-6 1,0 0-4 0,-7 0-8 1,0 0-9 8,0 5 0-15,-7 13 20 6,-3 4 7 1,-4 5 0 10,-3 4 0-18,3-3 0 1,-3 2 1 13,10-5-1 3,0-3 0-16,-3-1 0-1,10-5 0 16,0-4 0-15,7-5 1 14,0-4-1-14,0-1 0 15,0-2 1-15,0 0 8 6,0 0 0-5,0 0 0 6,0-5-9-1,0-14-20 2,14-8 19 7,10-2-8-15,-10-2-1 15,10 1-4-14,-10 7 6-1,-7 1 0 13,10 2-2-13,-17 5 8 14,7 2 1-14,-7 6-5 15,0-1 5-15,7 6 1 6,-7-1-1 2,0 3 1-6,0 0 1 5,0 0-1 0,0 0 0-2,0 0-7 3,0 0 1-2,7 0-11 2,0 3 17 7,0 11 6-15,17 7 15 15,4 6 4-15,3 1 6 15,7 3-12-16,0-2-10 17,-3-1-1-17,3-3-8 1,7-1-8 14,-14-10-134-14,-10-14-456-1</inkml:trace>
    </iact:actionData>
  </iact:action>
  <iact:action type="add" startTime="64369">
    <iact:property name="dataType"/>
    <iact:actionData xml:id="d25">
      <inkml:trace xmlns:inkml="http://www.w3.org/2003/InkML" xml:id="stk25" contextRef="#ctx0" brushRef="#br0">21237 12904 25 0,'0'0'47'6,"0"0"40"2,0 0 24-1,0 0 23 1,0 0-11-2,0 0-24 4,0 0-3-4,0 0-14 4,0 0 3-6,0 0 3 4,0 0-17 0,0 0-13 0,0 0 3-2,0 0 11 2,0 0 15 2,0 0 0-4,0 0-9 1,0 0-8 0,0 0-6 1,0 0-3 0,0 0-8-1,0 0-15 0,0 0 0 1,0 0 3 1,0 0 12-4,0 0 10 5,0 0 21-4,0 0-7 4,0 0-3-6,0 0-5 4,0 0-13 0,0 0-13 0,0-7-25 0,0-5-16-2,0-4 5 4,0-3 11-4,0-4 4 0,0-2-9 2,0-3-11 0,0 1-1 0,0 0 1-2,0 3 7 3,0-2-8-2,0 1 7 3,-10-2-1 5,3 2-5-14,7-3-1 15,-7-2-1-15,7 2 1 15,-7 3-1-15,7 0 0-1,0 2 0 15,0 1 0-14,0-1-1 16,0 0 1-16,0 2 0 14,0-1 0-14,0-1 0 15,0 1 1-16,0-1-1 16,0 1 0-15,0-1 0 0,0 2 0 14,0 2 0-15,0-2 1 17,0 6 0-16,0 1-1 14,0 1 1-14,0-1-1 14,0 2 1-14,0 2-1 16,0 1 0-16,0 4 0-1,0 0 0 15,0 0 1-14,0 5 0 4,0-4 0 6,0 4-1-6,0-2 1 1,0 2 0 2,-7-2-1 1,7 2 3-4,0 0-2 4,0 0 1 0,0-3-1-3,0 3 0 2,0-2 5-2,0-3-5 5,0 1-1-6,0-1 0 1,0 2 1 3,0-2 0 5,-7-1-1-12,7 1 0 3,0-1 0 5,0 4-1 7,0-1 1-17,0 2 0 3,0 1 0 5,0-4-1 0,0 4 1 0,0 0 0-1,-7 0 0 1,7 0-6 0,0 0-4-1,0 0-1 2,0 0 4-4,-10 0-11 5,10 0 6-3,-7 4 3-1,0 8 9 1,-7 7 0 8,-3 4 0-14,-4 3 0 15,-3 2 1-15,3-4 0 15,7 4 0-15,-3-5-1 15,3 0 1-16,0-6-1 15,-3-6 0-14,10-4 0-1,7-2 1 17,0-5 0-17,0 0 1 7,0 0 4 3,0 0 0-6,0 0 4 6,0 0-4-3,0 0 3 1,0 0-3-3,0 0 0 3,0-2 0 1,0-14-6 0,0 1-12-3,7-5 2 1,3 3 9 3,-3-6-5 6,0 2 5-15,7-2-21 14,-7 4 9-14,10-2 12 16,-10 4 0-16,0 1-8-1,0 3 9 15,0-1-2-14,0 5-5 15,-7-2 6-15,10 4 1 15,-10 4-6-16,0 1 5 16,0-1-5-14,7 3 6-2,-7 0-2 7,0 0 0 1,0-3 1-2,0 3 0 4,0-2-1-4,0-1 1 0,7 1 1 3,0-1-2 5,0 3-5-13,10 0 1 14,4 0 5-15,3 0 1 18,-3 16 0-17,10 2 1 13,-10-1 11-13,10 0-3 15,-10-1-2-14,3-2-6-2,-3 1 5 14,-8-4-6-12,-2 0 0 13,3-3-26-14,-14-3-134 16,0-1-238-17,0-4-727 0</inkml:trace>
    </iact:actionData>
  </iact:action>
  <iact:action type="add" startTime="69074">
    <iact:property name="dataType"/>
    <iact:actionData xml:id="d26">
      <inkml:trace xmlns:inkml="http://www.w3.org/2003/InkML" xml:id="stk26" contextRef="#ctx0" brushRef="#br0">16765 12205 666 0,'0'0'359'8,"0"0"-156"0,0 0-28 1,0 0-16-4,0 0-84 6,0 0-38-6,0 0 1 5,0 0 68-6,0 0 10 4,0 0-12 1,0 0-12-2,0 0-24 0,0 0-25 0,0 5-27 2,0 13-16-2,-13 9 26-1,6 6 18 2,-7 5-13 0,-4-3-13 1,5-6-12-4,13-2-5 3,-7-12-1 0,7-8 1 1,0-2 0-4,0-3-1 5,0-2-6-4,0 0-25 4,0 0-42-5,7 4 4 2,13-4-20 2,12 0-21-2,-1 0-60 0,-4 0-12 0,18-11-115 2,-13-5-197-1,-12 2-88-8</inkml:trace>
    </iact:actionData>
  </iact:action>
  <iact:action type="add" startTime="69553">
    <iact:property name="dataType"/>
    <iact:actionData xml:id="d27">
      <inkml:trace xmlns:inkml="http://www.w3.org/2003/InkML" xml:id="stk27" contextRef="#ctx0" brushRef="#br0">16803 11984 1016 0,'0'0'372'2,"0"0"-189"-2,0 0-111 13,0 0-72 4,0 0-59-17,0 0-90 0,0 0 76 7,32-8-54 2,-5 8-124 9,-2 0-62-17,-12 2-282-1</inkml:trace>
    </iact:actionData>
  </iact:action>
  <iact:action type="add" startTime="69768">
    <iact:property name="dataType"/>
    <iact:actionData xml:id="d28">
      <inkml:trace xmlns:inkml="http://www.w3.org/2003/InkML" xml:id="stk28" contextRef="#ctx0" brushRef="#br0">17073 12085 730 0,'0'0'334'4,"0"0"-253"7,0 0-62-5,0 0-19 3,0 0 6-5,0 0-6 4,0 0-12 0,97 7-86 0,-83-2-66-2,-7 2-113 2,-7 1-104-7</inkml:trace>
    </iact:actionData>
  </iact:action>
  <iact:action type="add" startTime="69952">
    <iact:property name="dataType"/>
    <iact:actionData xml:id="d29">
      <inkml:trace xmlns:inkml="http://www.w3.org/2003/InkML" xml:id="stk29" contextRef="#ctx0" brushRef="#br0">17056 12275 137 0,'0'0'759'1,"0"0"-518"-1,0 0-125 15,0 0-70-14,0 0-46 18,0 0-37-18,0 0 21 0,52 0-57 8,-21 0-87 0,0 0-96 1,-10-2-135-9</inkml:trace>
    </iact:actionData>
  </iact:action>
  <iact:action type="add" startTime="70135">
    <iact:property name="dataType"/>
    <iact:actionData xml:id="d30">
      <inkml:trace xmlns:inkml="http://www.w3.org/2003/InkML" xml:id="stk30" contextRef="#ctx0" brushRef="#br0">17378 12162 1081 0,'0'0'394'2,"0"0"-291"1,0 0-64 5,0 0 5 0,0 0 9 1,0 0-24-4,24 164-19 5,-17-124-7-4,0 6-3 2,0-14-197-2,0-9-449-5</inkml:trace>
    </iact:actionData>
  </iact:action>
  <iact:action type="add" startTime="72207">
    <iact:property name="dataType"/>
    <iact:actionData xml:id="d31">
      <inkml:trace xmlns:inkml="http://www.w3.org/2003/InkML" xml:id="stk31" contextRef="#ctx0" brushRef="#br0">16675 10064 202 0,'0'0'517'6,"0"0"-313"1,0 0-35 3,0 0 6-4,0 0-17 1,0 0-68 0,0 0-48 1,-20-17-1 0,20 17 7-2,0 0-1 3,0 0-11-2,0 0 14 3,0 0 33-6,0-3-21 4,0 3-27 1,0-2-7-2,0-1-11-1,20-2 1 2,5 0-1 1,-5 0-15-2,12 0-1 3,6 0 9-5,-18 0-10 5,12 3 5-5,-19 2-5 1,5 0-6 2,-11 0-10 1,-7 0-4-2,0 0 3-1,0 0 8 4,0 0-10-4,0 14 19 4,-18 9 9-5,-2 5-3 2,-12 5-6 1,5 2 6 0,-4 3-5 0,-1-1 0-2,12-4 0 3,6-8-1-2,3-10 0 4,11-4-1-7,0-9-11 12,0-2-1-15,0 0 0 6,25 0 10-2,-5 0 3 4,18-2 21 2,7-11-21 6,-6-2-69-14,-1 0-149-3,7-8-124 15,-18 3-203-14,4 3-129-1</inkml:trace>
    </iact:actionData>
  </iact:action>
  <iact:action type="add" startTime="72743">
    <iact:property name="dataType"/>
    <iact:actionData xml:id="d32">
      <inkml:trace xmlns:inkml="http://www.w3.org/2003/InkML" xml:id="stk32" contextRef="#ctx0" brushRef="#br0">17208 9958 431 0,'0'0'729'5,"0"0"-561"3,0 0-53-4,0 0-18 4,0 0-63 0,0 0-33 0,0 0 1-2,-31 63 15 3,24-45 18-2,-10-2-1 2,10-4-13-3,7-5-2 3,0-2-13-3,0-1-6 3,0-3 0-4,0 2 0 3,0-1 0 1,17-2 12-2,4 0 27 0,10 0 7 0,-3 0-27 3,3 0-11-3,-10 0-6-2,3 5-1 3,-10 6-1 0,0 2 0 0,-4 3 0 0,-10 7 4-2,0 3-2 2,0 1 8 2,0 4-3-4,-17-1-7 2,-4-2-58-2,-24-1-66 7,14-9-150-8,3-11-288-4</inkml:trace>
    </iact:actionData>
  </iact:action>
  <iact:action type="add" startTime="73118">
    <iact:property name="dataType"/>
    <iact:actionData xml:id="d33">
      <inkml:trace xmlns:inkml="http://www.w3.org/2003/InkML" xml:id="stk33" contextRef="#ctx0" brushRef="#br0">17305 9934 955 0,'0'0'231'5,"0"0"-176"3,149-8-55-3,-17-6-17 3,-18 1-262 0,-10-5-618-7</inkml:trace>
    </iact:actionData>
  </iact:action>
  <iact:action type="add" startTime="118923">
    <iact:property name="dataType"/>
    <iact:actionData xml:id="d34">
      <inkml:trace xmlns:inkml="http://www.w3.org/2003/InkML" xml:id="stk34" contextRef="#ctx0" brushRef="#br0">19178 10102 538 0,'0'0'273'9,"0"0"-201"-4,0 0-7 2,0 0 67 2,0 0-66-2,0 0-51 0,-11-2 7 2,11-4 27-2,0 3 0 2,0-1 22-3,0 1 10 2,0-2-12-1,0 0-3 1,0 0-12-2,-7-4-9 1,7-2-1 2,-7 1-12-1,1-3-8-1,-8-2-5 0,-4 0-8 3,-2-2 2-5,-5 2-13 2,-9-1-1 0,-4 2 0 2,0 1-13-2,-14 0-12 0,0 6 10 1,-7 1 16 0,-10 6-2 0,10 0 2-2,-17 0 32 3,10 16-17-2,-7 4-6 1,-3 7 1-1,10 3 21 32,-3 6 4-39,10 4-34 0,-6 8 11 0,-5 3 0 0,5 4-11 9,-11 0 12-3,10-4-11 5,-3-4 5 5,10-2 5-16,7-1 4 16,7-1-9-15,7 2-1-1,10 3-5 16,11 4 0-15,3 6-1 15,7 5 1-15,7 8 0 15,0 10 0-16,14 9 6 17,10 5-7-16,-3 1 1-1,10 0-1 15,-3-5 0-14,10-4 0 14,0 0 0-14,0-2 1 15,7 4 11-15,7-2-2 15,0 2 1-16,13-7-10 16,5-1 0-15,-5-8 0-1,25-5 0 16,0-5 26-15,7-10-4 14,0-3-16-14,14-6-2 15,-7-4-4-15,17-3 0 16,-3 1 31-16,3-3-14-1,14 0-7 15,14 0-10-15,20 2-1 17,35-1 7-16,-3 3 2 15,-14-6-9-15,-45-6 7 13,-31-7-7-13,-28-4 0 15,-11-4 1-15,25-2 0-1,17 0 0 16,11 3 7-16,3-5 0 17,-3-1 13-16,3 0-3 14,7-2-2-14,-7 0 2 14,-4 0-6-13,4-2-6-2,7-3 1 16,-3 0-7-16,20 0 1 17,25-20 8-17,27-15 2 16,-3 0-1-15,-25 0 2 14,-24 8-3-14,-48 13-3 15,-24 1-6-15,3 0 1-1,7-1 7 16,14-5-8-16,0-5 1 17,3-4-1-17,-10-7 1 16,0-8 8-15,0-7-9 15,0-5 14-15,-8-7-13-1,-2-2 7 16,3-4-7-15,-14-6 5 15,-3-4 0-16,-4 1-4 16,-3-4-1-15,-7 0 5 14,3 3 4-14,-10-1 11 15,0 6-6-15,-7 1-6 15,0 4-3-15,-7 0-6-1,-10 2 1 15,3-2 1-14,-4 0 11 15,-9-3 11-15,-5-2 6 19,-13-4 7-19,0-1-15-1,0-5-11 12,0 2-1-12,-13 5-9 17,-18 6 0-17,-1 4 0 16,-9 9 13-15,-4 1-14 14,-17-2 0-14,-4-5 1 15,-24-7 0-15,-28-28-1 0,-10 7-1 13,-7 0-11-13,-7 7-17 15,25 34 15-15,-43 0 2 15,-16 15 2-15,-42 10 10 15,-21 2 9-15,0 1-1-1,-14-11 1 16,-16-2-3-15,-43-8-6 14,-17 5 0-14,0 15-19 15,18 18-15-15,3 5 13 15,17 28 12-16,1 10 8 17,-8 3 1-16,14 1 1-1,14 1-1 15,31-2-11-14,39-1-52 14,51-5-29-14,0 15-75 15,52-9-155-15,14-6-663-1</inkml:trace>
    </iact:actionData>
  </iact:action>
  <iact:action type="add" startTime="124733">
    <iact:property name="dataType"/>
    <iact:actionData xml:id="d35">
      <inkml:trace xmlns:inkml="http://www.w3.org/2003/InkML" xml:id="stk35" contextRef="#ctx0" brushRef="#br0">16340 13610 899 0,'0'0'322'8,"0"0"-170"-1,0 0 12 3,0 0-50-5,0 0-57 4,0 0-32-1,0-10-17-2,0 10 4 1,0 0 20 0,0 0 15 2,0 0 4-1,0 0 15 1,0 0 17-5,0 0-5 7,0 0-10-5,0 0-9 0,0 0 0 2,0 0-14 0,0 0-13 0,0 0-11-2,0 0-6 3,0 0-8-2,0 0 7 2,0 0-7-4,0 0 5 3,0 0 3 0,0 0 15 0,0 0-11-2,0 0 11 2,0 0 4-1,0 0-3 2,0 0 3-1,0 0-8-2,0 0-5 4,0 0-2-4,0 0-7 0,0 0-3 2,0 0-3 0,0 0-5 1,0 0 0-4,0 0 0 3,0 0 1-1,0 0 4 3,0 0-6-3,0 0 1-1,0 0 0 1,0 0 5 2,10-6-5-1,-3 1-1-2,0-2 1 1,0 0 0 2,7 2-1-1,-4-3-1-3,4 5 1 6,-7-2-6-5,7 3-3 3,-7 2 7-5,10 0-7 5,-10 0-6-1,7 0 0 0,-7 0-4-1,10 12 3-1,-3 6 2 4,-7 2 7-4,7 5-5 1,3 4 12 1,-3-2 7 0,10 1-1 0,-10-5-6-2,0-6 6 2,17-4 0 0,-11-3 0 0,5-9 3-3,2-1 0 6,5 0 4-5,-1-9-4 3,3-16-2-4,4-5-7 3,-6-5-8 0,6-1-26 0,-11-2-37-2,-2 3-47 1,9-3-67 3,-10 8-161-4,-17 10-507-4</inkml:trace>
    </iact:actionData>
  </iact:action>
  <iact:action type="add" startTime="126107">
    <iact:property name="dataType"/>
    <iact:actionData xml:id="d36">
      <inkml:trace xmlns:inkml="http://www.w3.org/2003/InkML" xml:id="stk36" contextRef="#ctx0" brushRef="#br0">18056 13622 1257 0,'0'0'265'7,"0"0"-195"5,0 0 0-7,0 177 18 0,0-111-56 4,0 1-26-1,0-3-6 0,0-10-56-2,0-10-74 2,0-14-189 0,7-23-314-7</inkml:trace>
    </iact:actionData>
  </iact:action>
  <iact:action type="add" startTime="126348">
    <iact:property name="dataType"/>
    <iact:actionData xml:id="d37">
      <inkml:trace xmlns:inkml="http://www.w3.org/2003/InkML" xml:id="stk37" contextRef="#ctx0" brushRef="#br0">18094 13421 1149 0,'0'0'290'2,"0"0"-234"6,0 0-6-3,0 0-42 3,0 0-7-2,0 0 5 2,194-80-6 0,-149 71-1 0,0 7-5-1,-14 2-7-1,-10 0-9 4,-7 0-3-3,-4 13 1-2,-3 4-7 4,-7 1 31-1,0 8 45 0,-17 2 3-2,-11 4-16 2,-10 6-14-1,0 0-4 2,0-3 2-2,3-5 7 4,11-6 12-6,3-3-19 11,15-4-16-15,6-6-15 15,0 0-55-15,0-2-4 15,13 1 57-15,15 1 17-1,-4 4 1 16,7-1 23-15,4 7 32 14,-11 4 1-14,-3 0-16 15,-4 7-9-15,-10 3-9 15,-7 6 27-16,0 5 0 16,-7 2-14-14,-31 2-30-2,-7-5-6 15,0-4-66-15,-7-14-48 16,-6-27-84-15,13 0-87 15,6-22-450-15</inkml:trace>
    </iact:actionData>
  </iact:action>
  <iact:action type="add" startTime="126814">
    <iact:property name="dataType"/>
    <iact:actionData xml:id="d38">
      <inkml:trace xmlns:inkml="http://www.w3.org/2003/InkML" xml:id="stk38" contextRef="#ctx0" brushRef="#br0">18849 13577 1043 0,'0'0'298'3,"0"0"-88"1,0 0 2 4,0 0-47-2,0 171-84 2,0-103-43 0,-17 8-8 0,3 5-16-2,-7-4-14 3,4-5-28-2,3-15-97 3,7-21-157-6,0-22-377 4,0-14-293-8</inkml:trace>
    </iact:actionData>
  </iact:action>
  <iact:action type="add" startTime="127025">
    <iact:property name="dataType"/>
    <iact:actionData xml:id="d39">
      <inkml:trace xmlns:inkml="http://www.w3.org/2003/InkML" xml:id="stk39" contextRef="#ctx0" brushRef="#br0">18617 13559 1332 0,'0'0'540'3,"0"0"-501"1,0 0-28 5,0 0-3-3,163-15 2 0,-87 15-10 1,-10 0-56 1,3 15-124 1,-17 11-189-4,-25 1-326-4</inkml:trace>
    </iact:actionData>
  </iact:action>
  <iact:action type="add" startTime="127227">
    <iact:property name="dataType"/>
    <iact:actionData xml:id="d40">
      <inkml:trace xmlns:inkml="http://www.w3.org/2003/InkML" xml:id="stk40" contextRef="#ctx0" brushRef="#br0">18281 14370 1390 0,'0'0'491'1,"0"0"-491"5,0 0 1 1,0 0-1 1,0 0 25 1,208 0 3-4,-111-7-28 3,0-9-12 0,0 2-46-1,-7 9-138 0,0 5-172 1,-21 0-180 0,-17 0-59-8</inkml:trace>
    </iact:actionData>
  </iact:action>
  <iact:action type="add" startTime="127415">
    <iact:property name="dataType"/>
    <iact:actionData xml:id="d41">
      <inkml:trace xmlns:inkml="http://www.w3.org/2003/InkML" xml:id="stk41" contextRef="#ctx0" brushRef="#br0">19302 14535 765 0,'0'0'608'1,"0"0"-429"14,0 0 7-14,0 0 2 15,0 0-108-16,0 0-26 2,0 0 39 7,83-44-4-1,-51 9-27 6,2-13-39-13,-3-8-15 15,0-8-8-15,-3-13-11 15,-4 0-21-15,-10-3 1 14,-7 7 4-14,-7 16 20 16,0 22 0-17,0 19 6 0,0 16-11 16,0 0-5-15,7 16 1 7,3 25 16-1,4 15 74 10,7 12-15-16,3 9-22 15,4 3 9-15,10-3-3 14,7-8-18-14,7-10-17-1,0-16 2 16,0-13-4-15,10-20 2 15,-10-10 8-15,7-10 9 14,-14-38 5-14,0-18-17 17,-7-37-13-17,-17-3-77-1,-8-6-68 14,-13 0-65-13,0 9-57 15,-6 15-227-15,-8 26-338-1</inkml:trace>
    </iact:actionData>
  </iact:action>
  <iact:action type="add" startTime="128019">
    <iact:property name="dataType"/>
    <iact:actionData xml:id="d42">
      <inkml:trace xmlns:inkml="http://www.w3.org/2003/InkML" xml:id="stk42" contextRef="#ctx0" brushRef="#br0">20915 13424 310 0,'0'0'1095'6,"0"0"-803"-2,0 0-112 3,0 0-35 2,0 0-38-1,0 0-54-2,-121 143-6 1,69-65 36 2,7 16-24-1,0 11-32 0,24 10-27-2,7 2 0 5,14-1-44-6,21-8-87 0,90 18-110 4,-11-30-243-1,4-20-317-6</inkml:trace>
    </iact:actionData>
  </iact:action>
  <iact:action type="add" startTime="128953">
    <iact:property name="dataType"/>
    <iact:actionData xml:id="d43">
      <inkml:trace xmlns:inkml="http://www.w3.org/2003/InkML" xml:id="stk43" contextRef="#ctx0" brushRef="#br0">21555 13593 717 0,'0'0'738'8,"0"0"-641"-1,0 0-73 0,0 0 8 1,0 0 0 0,194-67-22 0,-142 58-10-1,-7 4-1 0,-7 5-15 1,-24 0-12 0,-4 2-8-3,-10 16 36 5,0 7 22-3,-24 11 91 1,-21 6-50-2,0 12-26 5,-14 3-4-6,1 6-2 5,-1 1 1-5,14-5 12 15,0-4-4-19,20-10 5 15,12-4-16-15,6-11-4-1,7-7-24 16,7-3-1-15,24-7-1 14,10-3 0-14,22-8 0 15,9-2 0-15,18 0-86 1,7-9-83 15,31-27-141-15,-24 6-287 9,-28-3-316-10</inkml:trace>
    </iact:actionData>
  </iact:action>
  <iact:action type="add" startTime="129314">
    <iact:property name="dataType"/>
    <iact:actionData xml:id="d44">
      <inkml:trace xmlns:inkml="http://www.w3.org/2003/InkML" xml:id="stk44" contextRef="#ctx0" brushRef="#br0">22535 13713 1430 0,'0'0'395'7,"0"0"-272"1,0 0 14-1,0 0-4 0,-114 160-62 1,86-109-10 0,4-5-2 1,10-6-26-2,7-12-33-1,7-7 0 4,0-12-23-5,7-4-26 1,14-5 3 3,24 0 25-1,0 0 21 0,17-5 1-2,-3-4 0 2,0 4-1 0,-14 5 0 1,-7 0-14-4,-18 17-15 3,-2 13-1 0,-18 8 26-1,0 4 4 0,-11 6 0 2,-23 2-25-2,-4-6-65 2,-38-6-58 6,10-16-130-14,7-17-344-1</inkml:trace>
    </iact:actionData>
  </iact:action>
  <iact:action type="add" startTime="129644">
    <iact:property name="dataType"/>
    <iact:actionData xml:id="d45">
      <inkml:trace xmlns:inkml="http://www.w3.org/2003/InkML" xml:id="stk45" contextRef="#ctx0" brushRef="#br0">22639 13589 1043 0,'0'0'181'9,"0"0"-55"-3,225-25-71 2,-122 23-55-1,15 2-5 0,-21 5-177 4,-28 10-317-11</inkml:trace>
    </iact:actionData>
  </iact:action>
  <iact:action type="add" startTime="129970">
    <iact:property name="dataType"/>
    <iact:actionData xml:id="d46">
      <inkml:trace xmlns:inkml="http://www.w3.org/2003/InkML" xml:id="stk46" contextRef="#ctx0" brushRef="#br0">23414 14357 500 0,'0'0'1198'6,"0"0"-960"0,0 0-70 3,0 0-24-3,-66 130-76 3,42-77-68-4,3-1-18 2,-10 4-156 2,10-11-335-1,4-21-582-7</inkml:trace>
    </iact:actionData>
  </iact:action>
  <iact:action type="add" startTime="133045">
    <iact:property name="dataType"/>
    <iact:actionData xml:id="d47">
      <inkml:trace xmlns:inkml="http://www.w3.org/2003/InkML" xml:id="stk47" contextRef="#ctx0" brushRef="#br0">24234 13524 622 0,'0'0'1070'7,"0"0"-843"-1,0 0-72 2,0 0-49 1,0 0-53-2,0 0 14 1,0 161-14-2,0-98-20 1,0-2-11 2,0-1-13-3,0-2-9 2,0-4-55 0,0 1-117 0,0-15-194 0,7-17-397-7</inkml:trace>
    </iact:actionData>
  </iact:action>
  <iact:action type="add" startTime="133324">
    <iact:property name="dataType"/>
    <iact:actionData xml:id="d48">
      <inkml:trace xmlns:inkml="http://www.w3.org/2003/InkML" xml:id="stk48" contextRef="#ctx0" brushRef="#br0">23988 14171 1313 0,'0'0'372'2,"0"0"-341"2,0 0 6 2,156-27 34 2,-80 7-39 0,14-1-24-1,-10 4-8 0,-4 4-74 2,-17 8-123-2,-14 5-98 4,-14 0-230-8,-17 3 144-3</inkml:trace>
    </iact:actionData>
  </iact:action>
  <iact:action type="add" startTime="133512">
    <iact:property name="dataType"/>
    <iact:actionData xml:id="d49">
      <inkml:trace xmlns:inkml="http://www.w3.org/2003/InkML" xml:id="stk49" contextRef="#ctx0" brushRef="#br0">24265 14363 218 0,'0'0'1258'9,"0"0"-974"13,0 0-167-22,0 0-23 0,0 0-84 3,0 0-4 5,0 0 5 0,90 2 20 0,-62 3-14-2,3 4-4 10,-17 0-13-15,-7 4 0 15,-7 2 11-15,0 5 6 14,0 5 27-14,-21 8-4 15,-17 8-16-15,-14 4-15 0,-7 0 5 13,7 1-6-12,1-11-1 9,12-11 12-7,26-6 23 13,2-10-13-16,11-3-29 15,0 0-24-15,18-3-23 2,16 1 47 9,28 0 9 5,11-3 12-16,24 0-21-1,7-23-43 16,31-28-136-15,-21 4-179 16,-24-3-512-16</inkml:trace>
    </iact:actionData>
  </iact:action>
  <iact:action type="add" startTime="133927">
    <iact:property name="dataType"/>
    <iact:actionData xml:id="d50">
      <inkml:trace xmlns:inkml="http://www.w3.org/2003/InkML" xml:id="stk50" contextRef="#ctx0" brushRef="#br0">24982 13275 383 0,'0'0'1450'1,"0"0"-1313"0,0 0-118 9,0 0 116-5,162 184-1 3,-72-45-31-1,-7 55-21 2,-24 17 0-2,-28 1-17 1,-31-16-22 0,-17-31-25 0,-28-1-9 1,-14-3-9 8,-6-14-103-16,6-44-220 15,-4-34-544-15</inkml:trace>
    </iact:actionData>
  </iact:action>
  <iact:action type="add" startTime="136084">
    <iact:property name="dataType"/>
    <iact:actionData xml:id="d51">
      <inkml:trace xmlns:inkml="http://www.w3.org/2003/InkML" xml:id="stk51" contextRef="#ctx0" brushRef="#br0">1478 14021 1265 0,'0'0'344'8,"0"0"-163"0,0 0-112 0,0 0-3-3,0 0-34 6,0 0 16-6,0 150 73 5,0-70-20-6,-7 7-33 4,0-1-35 1,1-6-23-1,-1-8-10-1,7-5-6-1,0-17-115 4,0-18-124-4,0-11-297 0,7-21-155-3</inkml:trace>
    </iact:actionData>
  </iact:action>
  <iact:action type="add" startTime="136343">
    <iact:property name="dataType"/>
    <iact:actionData xml:id="d52">
      <inkml:trace xmlns:inkml="http://www.w3.org/2003/InkML" xml:id="stk52" contextRef="#ctx0" brushRef="#br0">1388 14032 378 0,'0'0'743'6,"0"0"-507"-2,0 0-143 4,0 0-16 0,0 0-28 1,0 0-30-4,0 0-10 4,160-143-8-1,-109 131 12 1,8 4-13-4,-14 8 0 4,-7 0-13-2,-17 8-5 3,-7 15-11-5,-4 1 25 2,-10 6 4 0,0 7 32 2,0 3 3-2,-38 2-16 0,7 1-19 2,-14-2-21-1,0-6-82 2,0-11-115 6,11-6-146-15,9-13-342-1</inkml:trace>
    </iact:actionData>
  </iact:action>
  <iact:action type="add" startTime="136659">
    <iact:property name="dataType"/>
    <iact:actionData xml:id="d53">
      <inkml:trace xmlns:inkml="http://www.w3.org/2003/InkML" xml:id="stk53" contextRef="#ctx0" brushRef="#br0">1956 14154 1437 0,'0'0'305'2,"0"0"-237"-2,0 0-30 8,0 0-19 0,0 0-6 1,187-48-13-3,-142 41-37 3,7 4-93-1,-7 3-125-1,-14 3-123 2,-17 6-233-9</inkml:trace>
    </iact:actionData>
  </iact:action>
  <iact:action type="add" startTime="137714">
    <iact:property name="dataType"/>
    <iact:actionData xml:id="d54">
      <inkml:trace xmlns:inkml="http://www.w3.org/2003/InkML" xml:id="stk54" contextRef="#ctx0" brushRef="#br0">2008 14401 405 0,'0'0'527'10,"0"0"-248"-5,0 0 30 1,0 0-26 2,0 0-106 0,0 0-44-1,0 0-43 0,0 0-22 3,0 0-29-3,7-3-39 0,17 1-5 0,21-3 4 0,0 0 1 1,14 0-45-1,7 3-121 1,30-2-149 0,-12 2-260 1,-26-3-134-9</inkml:trace>
    </iact:actionData>
  </iact:action>
  <iact:action type="add" startTime="138182">
    <iact:property name="dataType"/>
    <iact:actionData xml:id="d55">
      <inkml:trace xmlns:inkml="http://www.w3.org/2003/InkML" xml:id="stk55" contextRef="#ctx0" brushRef="#br0">2821 13959 393 0,'0'0'1042'3,"0"0"-757"5,0 0-148 1,0 0-94-1,0 0-21-2,0 0-16 3,45 135 86-2,-28-55-22 2,-10 13-29-4,7 5-13 3,-7-2-28-1,7-5-5 2,3-13-177-2,4-15-77 0,3-26-125 1,-10-21-289-5</inkml:trace>
    </iact:actionData>
  </iact:action>
  <iact:action type="add" startTime="138426">
    <iact:property name="dataType"/>
    <iact:actionData xml:id="d56">
      <inkml:trace xmlns:inkml="http://www.w3.org/2003/InkML" xml:id="stk56" contextRef="#ctx0" brushRef="#br0">2845 13913 1194 0,'0'0'309'1,"0"0"-202"0,0 0-79 5,0 0-6 2,0 0-14 0,156-107-8 0,-97 98-5-2,-7 9-4 4,-7 0 2-3,-7 0-9 1,-7 17-3-3,-17 13-29 3,-14 8 48 0,0 10 11 0,-7 9 26-2,-24 6-11 2,-7 0-5 1,3-5-21-1,-10-14-90 2,-17-16-161 7,20-16-233-16,-3-12-151-1</inkml:trace>
    </iact:actionData>
  </iact:action>
  <iact:action type="add" startTime="138759">
    <iact:property name="dataType"/>
    <iact:actionData xml:id="d57">
      <inkml:trace xmlns:inkml="http://www.w3.org/2003/InkML" xml:id="stk57" contextRef="#ctx0" brushRef="#br0">3963 13388 1542 0,'0'0'382'2,"0"0"-197"1,0 0-49 6,0 0-42-2,0 0-58 2,-162 129-27-3,85-24 0 1,5 48 29 1,9 49 17-1,12 13-24 1,37-6-17-1,14-18-6 2,38-37-8-1,28-26-46 2,37-17-146 7,-13-41-308-16,-13-32-476-1</inkml:trace>
    </iact:actionData>
  </iact:action>
  <iact:action type="add" startTime="139533">
    <iact:property name="dataType"/>
    <iact:actionData xml:id="d58">
      <inkml:trace xmlns:inkml="http://www.w3.org/2003/InkML" xml:id="stk58" contextRef="#ctx0" brushRef="#br0">4216 13753 396 0,'0'0'1091'7,"0"0"-797"-1,0 0-166 1,0 0-54 1,0 0-43-1,0 0-8 1,0 131 82 0,10-50-8-1,-10 8-32 0,0 3-29 4,0 0-21-6,0-7-9 0,7-7-6 4,-7-11-60-1,14-13-153 0,-7-32-272-2,-7-17-218 2,7-5-197-7</inkml:trace>
    </iact:actionData>
  </iact:action>
  <iact:action type="add" startTime="139860">
    <iact:property name="dataType"/>
    <iact:actionData xml:id="d59">
      <inkml:trace xmlns:inkml="http://www.w3.org/2003/InkML" xml:id="stk59" contextRef="#ctx0" brushRef="#br0">4164 13783 1185 0,'0'0'298'3,"0"0"-150"-3,0 0-81 5,0 0-10 2,0 0-35 2,0 0-15-1,0 0-6-2,135-103-1 4,-76 94 1-5,3 0 9 6,-3 9-4-6,0 0-5 1,-7 0-1 3,-14 21-8-1,-17 2-14-2,-4 6 19 2,-17 2 3 0,0 2 19 0,0 5 42-1,-38-1-12 0,0 2-11 3,-7-3-15-4,0 1-4 10,0-13-2-15,17-3-7 14,11-12-9-14,3-3-1 15,14-6-1-16,0 0-37 17,0 0-53-16,0 0 33-1,14 0 23 7,17 0 35 1,7 8 1 9,0 6 19-17,7 9 15 16,-17 10-3-15,10 5-8 15,-17 7 2-15,-11-1 2 15,-10 5-3-15,0-2-3-1,-10-3-7 15,-25-4-2-14,-3-7-13 15,-7-10-13-15,-31-23-65 15,17 0-86-16,7-16-339 0</inkml:trace>
    </iact:actionData>
  </iact:action>
  <iact:action type="add" startTime="140328">
    <iact:property name="dataType"/>
    <iact:actionData xml:id="d60">
      <inkml:trace xmlns:inkml="http://www.w3.org/2003/InkML" xml:id="stk60" contextRef="#ctx0" brushRef="#br0">5074 13981 864 0,'0'0'769'6,"0"0"-623"2,0 0-51 0,0 150 34 0,0-84-25-3,0 2-73 5,0 5-19-3,-7 0-12-1,0-8-21 2,0 3-105 0,1-20-174-1,-1-23-469-5</inkml:trace>
    </iact:actionData>
  </iact:action>
  <iact:action type="add" startTime="140545">
    <iact:property name="dataType"/>
    <iact:actionData xml:id="d61">
      <inkml:trace xmlns:inkml="http://www.w3.org/2003/InkML" xml:id="stk61" contextRef="#ctx0" brushRef="#br0">4950 13905 1500 0,'0'0'213'1,"0"0"-161"5,155-48-1 2,-65 30-33-2,0 11-18 4,0 7-95-4,-10 7-186 3,-28 23-261-4,-14 3-277-5</inkml:trace>
    </iact:actionData>
  </iact:action>
  <iact:action type="add" startTime="140728">
    <iact:property name="dataType"/>
    <iact:actionData xml:id="d62">
      <inkml:trace xmlns:inkml="http://www.w3.org/2003/InkML" xml:id="stk62" contextRef="#ctx0" brushRef="#br0">4531 14801 335 0,'0'0'1205'17,"0"0"-1130"-16,0 0-52-1,187-45 32 7,-83 6-20 2,6-1-35-1,11 6-48 1,-17-1-105-4,17 8-98 5,-34 10-132-4,-11 10-125-5</inkml:trace>
    </iact:actionData>
  </iact:action>
  <iact:action type="add" startTime="140899">
    <iact:property name="dataType"/>
    <iact:actionData xml:id="d63">
      <inkml:trace xmlns:inkml="http://www.w3.org/2003/InkML" xml:id="stk63" contextRef="#ctx0" brushRef="#br0">5597 14821 439 0,'0'0'689'13,"0"0"-510"-12,0 0-72 14,0 0 4-14,0 0-17 5,0 0-24 2,0 0 38-1,59 3 8 2,-35-11 27-4,7-12-35 9,-10-8-52-12,10-10-35 13,-10-7-7-14,3-8-9 14,-10-8-5-14,-14-4-19 15,0 0 13-14,0 5-18 14,0 12 17-15,0 17 7 14,0 13 0-14,0 17-12-1,0 1-36 15,0 6-13-14,0 28 47 4,21 8 14 6,3 9 10 6,3 9 11-17,12 0 15 17,-1-2 4-16,7-4-10-1,0-9-5 15,0-21-5-14,0-5-11 15,-18-17-1-16,4-2 11 16,-10-22 6-15,-3-27 17 15,-12-20-42-15,-6-18-57 15,0-13-140-15,-6-39-168-1,-19 29-411 17,11 19 255-16</inkml:trace>
    </iact:actionData>
  </iact:action>
  <iact:action type="add" startTime="141344">
    <iact:property name="dataType"/>
    <iact:actionData xml:id="d64">
      <inkml:trace xmlns:inkml="http://www.w3.org/2003/InkML" xml:id="stk64" contextRef="#ctx0" brushRef="#br0">6739 13721 1039 0,'0'0'759'4,"0"0"-534"7,0 0-15-8,0 0-43 5,0 0-26 0,0 0-96 0,-97 158-32-2,31-27-12 2,-3 38 21 0,3 13 19 0,28-8-13-1,24-42-13-1,14-33-10 4,0-32-5-3,35-8-1-1,10 1-60 2,24-4-75 0,14-9-98 0,35-34-126-1,-21-13-336 6,-14-5-201-13</inkml:trace>
    </iact:actionData>
  </iact:action>
  <iact:action type="add" startTime="141644">
    <iact:property name="dataType"/>
    <iact:actionData xml:id="d65">
      <inkml:trace xmlns:inkml="http://www.w3.org/2003/InkML" xml:id="stk65" contextRef="#ctx0" brushRef="#br0">6978 14122 1515 0,'0'0'525'5,"0"0"-418"4,0 0-95-4,0 0-12 2,0 0 0 1,0 0 0 0,180-21 0-2,-128 21-10 2,-14 0 10 0,-11 7-8 0,-2 11-2 1,-12 0-27-3,-13 2-10 1,0 8 44 1,-20 4 3-1,-18 9 35 0,-21 10-11 1,-10 3-8 0,3 2 14 2,-3 2 24 0,17-7 10 6,24-5-8-15,4-7-22 0,10-6-28 14,14-9-6-14,0-3-15 15,14-8 0-15,17-7 2 14,14-6 1-14,14 0-17 16,7-11-54-16,41-28-164-1,-28 4-230 16,-2 1-265-15</inkml:trace>
    </iact:actionData>
  </iact:action>
  <iact:action type="add" startTime="142004">
    <iact:property name="dataType"/>
    <iact:actionData xml:id="d66">
      <inkml:trace xmlns:inkml="http://www.w3.org/2003/InkML" xml:id="stk66" contextRef="#ctx0" brushRef="#br0">7760 14318 1842 0,'0'0'380'4,"0"0"-229"4,0 0-65 1,0 0-8-4,0 0-40 4,-80 136-24-2,70-109-14 0,10-4 1 0,0-5-1 1,0-5-13 0,0-4-2 0,10-4-1-1,11 3 7-1,17-1 9 5,0 3 8-5,7 3 8 0,0-1-10 2,-10 6-6 0,3 2 0-1,-14 3-12 0,-10 2 1 1,-14 1 2 0,0 3-12 1,-7 2-25-3,-38-1-88 5,-31 0-139-7,10-10-218 13,-3-10-283-16</inkml:trace>
    </iact:actionData>
  </iact:action>
  <iact:action type="add" startTime="142297">
    <iact:property name="dataType"/>
    <iact:actionData xml:id="d67">
      <inkml:trace xmlns:inkml="http://www.w3.org/2003/InkML" xml:id="stk67" contextRef="#ctx0" brushRef="#br0">7559 14433 1159 0,'0'0'564'5,"0"0"-387"1,0 0-16 1,211-103-73 3,-131 84-88-4,3 3-1 2,0 5-127-1,28 11-121 0,-28 0-277 2,-17 0-404-8</inkml:trace>
    </iact:actionData>
  </iact:action>
  <iact:action type="add" startTime="142482">
    <iact:property name="dataType"/>
    <iact:actionData xml:id="d68">
      <inkml:trace xmlns:inkml="http://www.w3.org/2003/InkML" xml:id="stk68" contextRef="#ctx0" brushRef="#br0">8546 14894 1588 0,'0'0'577'2,"0"0"-478"11,-77 137-4-13,50-75-45 16,-4-4-50-15,6 3-106 15,5-19-237-16,-1-19-636 0</inkml:trace>
    </iact:actionData>
  </iact:action>
  <iact:action type="add" startTime="142665">
    <iact:property name="dataType"/>
    <iact:actionData xml:id="d69">
      <inkml:trace xmlns:inkml="http://www.w3.org/2003/InkML" xml:id="stk69" contextRef="#ctx0" brushRef="#br0">9103 14184 1947 0,'0'0'568'3,"0"0"-410"5,0 0-112-1,0 0-45 2,0 0 7-1,-45 191-8 0,24-107-15-2,7 6-65 3,-3 4-109-2,3 14-186-1,7-21-472 2,0-20-337-7</inkml:trace>
    </iact:actionData>
  </iact:action>
  <iact:action type="add" startTime="142847">
    <iact:property name="dataType"/>
    <iact:actionData xml:id="d70">
      <inkml:trace xmlns:inkml="http://www.w3.org/2003/InkML" xml:id="stk70" contextRef="#ctx0" brushRef="#br0">8864 14803 182 0,'0'0'1583'2,"0"0"-1105"8,0 0-407-5,0 0-34 5,0 0-15-4,218-86-22-1,-135 85-12 3,-3 1-75 1,27 0-132-1,-34 12-152-3,-21 0-467-4</inkml:trace>
    </iact:actionData>
  </iact:action>
  <iact:action type="add" startTime="143059">
    <iact:property name="dataType"/>
    <iact:actionData xml:id="d71">
      <inkml:trace xmlns:inkml="http://www.w3.org/2003/InkML" xml:id="stk71" contextRef="#ctx0" brushRef="#br0">9030 15050 1448 0,'0'0'400'2,"0"0"-266"17,0 0-103-18,0 0-29-1,0 0-2 10,149-32-12-5,-111 32 0 3,-17 0 0 1,-4 0-1 8,-10 13-10-16,-7 9 23 15,0 11 1-15,-17 4 97 15,-18 11-21-15,-10 6-35-1,0 3-14 15,7-11-4-14,0-6-6 15,17-10-9-15,14-10-8 15,7-10-1-15,0-2 0 16,0-3-25-16,14 0 15-1,31 4 9 15,14-1 1-14,7 0-88 14,48-6-169-14,-17-2-320 14,-18 0-457-14</inkml:trace>
    </iact:actionData>
  </iact:action>
  <iact:action type="add" startTime="143703">
    <iact:property name="dataType"/>
    <iact:actionData xml:id="d72">
      <inkml:trace xmlns:inkml="http://www.w3.org/2003/InkML" xml:id="stk72" contextRef="#ctx0" brushRef="#br0">9432 13846 1377 0,'0'0'587'5,"0"0"-442"-1,0 0-80 4,0 0 91 0,218 89 5 0,-115-14-62-2,15 18-15 1,-4 13-19 2,-17 8-16-1,-24 22-14 0,-21 25-17-2,-52 20-11 3,0-14-7-1,-35-37-28-2,-17-39-120 5,-55-5-145 6,3-14-359-15,7-9-575-2</inkml:trace>
    </iact:actionData>
  </iact:action>
  <iact:action type="add" startTime="159555">
    <iact:property name="dataType"/>
    <iact:actionData xml:id="d73">
      <inkml:trace xmlns:inkml="http://www.w3.org/2003/InkML" xml:id="stk73" contextRef="#ctx0" brushRef="#br0">20476 8953 715 0,'0'0'208'7,"0"0"-53"2,0 0-74-4,0 0 20 3,0 0-53 0,0-19-32-1,0 19 9 4,0 0 43-6,0 0-3 4,0 0 1-3,0 0 5 0,0 0 8 2,0 0 10 1,0 0-28-2,0 0-13-2,0 0-10 5,0 0-8-3,0 0-13 2,0 0-9-4,0 0-7 2,0 0 1 2,0 0 4-1,0 0-5-2,0 0 0 1,0 0 14 2,0 0 0-1,0 0 2 0,0 0 5-2,0 0 1 4,0 0 5-4,0 2-6 0,-7 9-4 2,-11 6 25 0,4 6 7 0,1 4 2-3,-12 3-23 5,5 3 8-4,-11 3-4 4,10 1-17-3,-10 4 23 4,10 4-8-6,-17 0-1 1,7 0-17 4,-1 0 11 8,12 1-2-17,-11-2-10 14,10-3-4-14,-3 3-1-1,3-4 4 15,0 0-11-14,-3-2 3 18,10-3-2-18,-10 1 1 12,10-7-1-12,0 1 0 16,7-4 1-16,-10-3-1-1,10-4 0 15,0 0-1-14,0-5 1 14,0 2 1-14,7-1-1 15,-10-2 1-16,3 1-2 16,0 2 2-14,0-1-1 13,0 0-1-14,7 2 1-1,-7-2 1 16,-10 1-1-16,10-2 1 16,7-1-1-15,-7 0 5 15,0-4-5-15,0 5 0 15,7-5-1-15,-7 1 1-1,-3 1-1 16,10 0 1-15,-7-3-1 14,0 2 1-14,7-4-1 15,0-1 0-16,0 1 1 16,-7-1-1-15,7-4 1 16,0 4-1-16,0-1 1-1,0-4-1 8,0 2 1-2,0-2-1 11,0 0 1-16,0 0-1 3,0 0 1 4,0 2-1 0,0-2 1-1,0 0-1 0,0 3 0 2,-7-1 0-2,7 1 0-1,0-1 0 2,0-2 1 0,0 3-1 0,0-3 0 0,0 0 1-2,0 2-1 2,0-2 1 0,0 0-1 0,0 0 1 0,0 0 8-2,0 0-1 4,0 0 2-4,0 0 5 0,0 0-5 2,0 0 2 0,0 0-3 0,0 0-1-2,0 0 1 4,0 0-3-4,0 0 3 4,0 0 1-6,0 0-3 4,0 0 1 0,0 0 1 0,0 0 0-2,0 0 3 2,0 0-5 0,0 0 2 0,0 0 3 0,0 0 2-2,0 0-1 4,0 0-1-4,0-5 1 0,0 0-11 2,0-4-1 0,-7-6 1 6,-3-3-2-13,3-3 0 14,0-3 0-14,0-3 0 14,0 0 0-14,-7 0-1 15,14 1 0-15,-10 4 0 15,3-1 0-15,7 3 0 15,-7 3 0-15,7 1 1-1,0 1-1 15,-7 0-1-14,7 3 2 15,0 2 0-14,-7-1 0 13,7 1 0-15,0 4 0 17,-7 3 0-16,7-2-1-1,0 1 0 8,0 4 0-1,0 0 0 3,0 0-5-6,0 0 5 4,0 0 0 0,0 0-2 0,0 0 3 0,0 0-1-2,0 0 1 2,0 0 0 0,0 0 0 1,0 0 0-4,0 0 0 5,0 0 0-4,0 0-1 2,0 0-5-2,0 0 4 2,0 0-7 0,0 0 2 0,0 0-1 0,0 0 2-1,0 0 0 2,0 0 5-3,0 0-5 0,0 0-3 6,0 4 3-6,0 8 5 1,0 3 1-2,0 3-1 10,0 5 1-14,7-1-1 15,0 3 1-15,0 0 0 14,0-2 0-14,0 2 0 15,3-5 0-15,-3 2 0 15,0 0 0-16,-7-3 0 16,7 2 0-15,0-4 1-1,0 0-2 16,-7-5 1-15,7 2 0 15,-7-5 0-16,0 0 0 17,10-2 1-16,-10-2-1-1,0-3 0 16,0 1 0-16,0-1-1 9,7-2 2-4,-7 4-2 4,0-2 2-1,0-2-1-1,0 2 0-1,0 1 0 2,0-1 0 0,0 1-1 0,0-2 1 0,0 3 0-2,0-2 0 4,7-2 0-4,-7 2 0 0,0 1 0 3,0 2 0-2,0-2-1 1,0 1 1-2,7 4 0 2,-7-5 0 0,0-1 0 8,0 1 0-15,0-1 0 5,0-2 0 1,0 0 0 1,0 0 1 0,0 0 0-2,0 0 0 2,0 0 6 0,0 0-1 0,0 0 2-2,0 0-1 4,0 0-1-4,0 0 3 6,0 0-8-10,0 0 5 6,0 0-5 0,0 0 0 0,0 0 5-1,0 0 0 0,0 0-4 2,0 0-1-2,0 0 6 1,0 0 1-2,0 0-2 2,0 0 1 0,0 0 5-2,0 0-1 2,0 0-5 0,0 0-5 0,0 0 5-2,0 0-5 4,0 0 0-4,0 0-1 4,0 0 0-5,0 0 0 2,0 0 1 1,7 0-1 0,0 0 1-2,10 0 1 3,4-18-1 6,10-1 0-13,14-4 0 13,0-3 0-15,14 2 0 17,-7 3-1-17,7 3-1 16,-7 3 0-15,-1 1-5 0,-6 3 6 14,-6 1 0-14,-1 3 6 15,-7-1-5-16,-17 4-1 16,-1-1 1-15,-6 1 0 16,-7 4 1-16,0 0 5 0,0 0 1 5,0 0-2 3,0 0 0-1,0 0 1-1,0 0 2 0,0 0-8 0,0 0 5 1,0 0-6 0,0 0-39 0,0 0-81-2,-7 0-104 2,-13 0-289 1,-11-2-1196-8</inkml:trace>
    </iact:actionData>
  </iact:action>
  <iact:action type="add" startTime="164175">
    <iact:property name="dataType"/>
    <iact:actionData xml:id="d74">
      <inkml:trace xmlns:inkml="http://www.w3.org/2003/InkML" xml:id="stk74" contextRef="#ctx0" brushRef="#br0">21715 9534 325 0,'0'0'169'6,"0"0"-64"-1,0 0-25 3,0 0-8 1,0 0-22-2,0 0-16-1,0-9-10 3,0 7 12-2,0-1-5 3,0 1 21-5,0-1 42 2,0 3 16 1,0 0-16 0,0 0-13-2,0 0-22 2,0 0 5 0,0 0-1 0,0 0-17 0,0 0-5-2,0 0-2 4,0 0 1-5,0 0 11 2,0 0-6 1,0 0-8 1,0 5 2-2,-18 9 10-1,-2 5 6 3,-5 7 5-2,5 4 5 3,-5 7-24-6,-2 6 9 3,-5 5-8 2,12 2 8 0,-11 2-16 5,-1-1-10-13,12-1 1 15,-5-4 0-15,5-3 0 14,-1 0-1-14,4-5-8 16,-4 3 8-16,-3-5-5-1,10 3-2 15,-7-6-5-14,4-6-3 15,3-2-8-16,7-5 0 16,-10-2 0-15,10-3 0 15,0-3 0-15,7-2 0 14,0-2 6-13,-7-3-6-2,7-5 0 15,0 3 1-14,0-3 7 15,0 0 3-15,0 0 16 5,0 0 8-1,0 0-2 5,0 0-4-4,0 0-5 4,0 0-1-6,0 0 0 4,0 0-11 0,0 0 2 0,0 0 0-1,0 0 0 0,0 0-1 3,0 0-2-3,0-8 0-1,0-5-6 8,0-1-6-13,0-9-1 14,0-3 1-14,0-4-1 16,0-7 1-16,0-4-1 14,-7-5 1-14,7 0-1 14,-7 2-1-14,0 4-10 15,-3 8 5-15,10 6 6-1,-7 8 1 16,0 6 0-16,7 2 0 16,0 3 1-14,-7 4-1 13,7 0 0-14,0 3 0 0,0 0-2 7,0 0-5 0,0 0 1 0,0 0 0-2,0 0 4 2,0 0-4 0,0 0-3 0,0 0 2-2,0 0-7 4,0 0 1-4,0 8-2 4,0 9 14-5,0 6 0 2,0 8 0 10,7 1 0-16,0 8 1 15,0 4 0-15,3 1 0 14,-3 2 1-13,0-4 0-2,0-5-1 15,0-5 1-14,0-8 0 15,0-5 0-15,3-5-1 14,-3 0 1-14,0-5-1 21,0 1 3-21,0-6-2-1,10 0 0 10,-3-5 7 6,14 0-2-15,16-5 13-1,26-23 2 16,2-10-12-15,18-8-9 15,0-1-18-15,-7 5-70 15,-17 5-89-15,-14 19-151 16,-21 13-394-13,-24 5-675-4</inkml:trace>
    </iact:actionData>
  </iact:action>
  <iact:action type="add" startTime="177760">
    <iact:property name="dataType"/>
    <iact:actionData xml:id="d75">
      <inkml:trace xmlns:inkml="http://www.w3.org/2003/InkML" xml:id="stk75" contextRef="#ctx0" brushRef="#br0">10633 14238 25 0,'0'0'49'8,"0"0"24"0,0 0-2 0,0 0-41-1,0 0-7 0,0 0 18 3,0 0 6-4,0 0-6 0,0 0-17 2,0 0 4 0,0 0-1 0,0 0 8-3,0 0-25 4,0 0 1-1,0 0 11 1,0 0 7-4,0 0-3 4,0 0-2-2,0 0 11 0,0 0 0 0,0 0 11 1,0 0 9 7,0 0 4-7,0 0 3-7,0 0 10 5,0 0-7 4,0 0-17-4,0 0-16 3,0 0-5-4,0 0-2 3,0 0 0 0,0 0 20 0,0 0 39-2,0 0 17 2,0 0 15 1,0 0-8-2,0 0-6 0,0 0-20 1,0 0-26-1,0 0-12 1,0 0-2-3,0 0-14 5,0 0-13-4,0 0-2 3,0 0-6-3,0 0-7 5,0 0-11-6,0 0 0 5,0 0-7-6,0 0-2 4,0 5 18 0,24 9 2 0,-3 1 6-2,3 2 8 3,-3 1 4-1,10-1-9-1,-11 0 1 0,5-1-8 0,2-3 4 1,-2 3 4 0,-12-4-9-2,12 1 0 2,-5 0 0-1,-6-1 0 2,11-2 5-3,-12 0-6 4,-6-2 1-4,0-4 0 6,4 1-1-6,-5-2 1-2,-6 0-1 4,0-3 1 0,0 0-1-2,0 2 6 3,0-2-5-1,0 0 15-1,0 0 2 2,0 0 14-4,0 3 19 3,0 4-6 0,-6 3-11-2,-26 8 14 8,-6 4-25-12,-14 6-14 13,1 1-8-14,6-7 8 15,0 1-3-16,6-13-5 16,12 0 7-15,-4-6-8 16,10 1 0-16,4-5-7 14,10 0-52-14,7 0-93-1,0 0-139 8,0 0-372 1,7-9-514-8</inkml:trace>
    </iact:actionData>
  </iact:action>
  <iact:action type="add" startTime="179653">
    <iact:property name="dataType"/>
    <iact:actionData xml:id="d76">
      <inkml:trace xmlns:inkml="http://www.w3.org/2003/InkML" xml:id="stk76" contextRef="#ctx0" brushRef="#br0">10581 14973 117 0,'0'0'261'7,"0"0"-176"1,0 0-43 0,0 0 22-2,0 0 6 4,0 0 8-4,0 0 42 4,0 0 64-6,0 0-38 4,0 0-16 0,0-5 24 0,0 0-7-2,0 5 1 2,0 0-18 0,0 0-49 0,0 0-31 0,0 0-20-2,0 0-11 3,0 0-2-2,0 0 2-1,0 0 6 2,0 0 4 0,0 0 7 0,0 0 8-2,0 0 0 4,0 0-7-4,0 0-3 5,0 0 6-7,0 0-13 2,0 0-18 3,17 0-9-1,11 0 29 0,3 0 5-2,21 0-5 2,0 0 20 0,0 0-10 1,6 0-5-4,-6 1-7 4,0 4-3-2,-7 0-8 7,-7 0-14-14,-7 1 4 8,-17-1-5 0,0-5-1 0,-14 0 0 0,0 0-21-2,0 0-56 4,0 0-77-4,-21 0-115-1,1 0-456-3</inkml:trace>
    </iact:actionData>
  </iact:action>
  <iact:action type="add" startTime="182529">
    <iact:property name="dataType"/>
    <iact:actionData xml:id="d77">
      <inkml:trace xmlns:inkml="http://www.w3.org/2003/InkML" xml:id="stk77" contextRef="#ctx0" brushRef="#br0">11968 14302 584 0,'0'0'315'7,"0"0"-159"3,0 0-46-6,0 0-33 4,0 0-28 0,0 0-29 1,0 0 2-4,0-5 58 4,0 5 32-2,0 0 7 3,0 0 5-6,0 0-17 4,0 0-25 0,0 0-22 0,0 0-6 0,0 0-5-2,0 0-20 4,0 0-11-4,0 0-12 0,0 0 1 2,0 0 3 0,0 0-8 0,0 0-1-2,0 0-1 2,0 10 0 0,0 11 0 1,0 7 43-2,0 12 9 1,0 0-11-2,0 5-2 4,-6 9-11-2,-1 3-10-2,0 0-5 11,0 10 9-16,-4-7-10 14,5 2-6-13,6-4-5 13,0-4 5-12,-7-7-5-2,7-8 0 12,0-9 0-12,0-10-1 14,0-8 1-10,0-6-1-4,0-4 2 10,0-2 4-6,0 0 1 2,0 0 3 2,0 0 2-4,0 0 8 7,0 0 3-8,0 0-2 2,0 0-9 2,0 0-3 3,0 0-7-2,0 0-1-7,0 0 0 8,0 0 0-4,0 0-1 5,7 0-6-8,10-2 6 5,10-4 0 1,5 1 0-1,13 0 1 10,-7 3 5-15,3 2-6-2,-3 0 0 11,0 0 0-8,-17 0 0 9,3 0 0-10,-10 0-1 11,-7 0-20-12,4 0-35 12,-5 0-38-11,-6 0-48-1,0 0-81 4,0 0-62 6,0 0-240-8,0 0-169-3</inkml:trace>
    </iact:actionData>
  </iact:action>
  <iact:action type="add" startTime="183513">
    <iact:property name="dataType"/>
    <iact:actionData xml:id="d78">
      <inkml:trace xmlns:inkml="http://www.w3.org/2003/InkML" xml:id="stk78" contextRef="#ctx0" brushRef="#br0">11678 14617 172 0,'0'0'606'7,"0"0"-386"0,0 0-22 0,0 0-17 1,0 0-14 0,0 0-39 0,0 0-17-2,0 0-1 5,0 0-4-6,7 0-42 1,24 0 48 2,14 0 1 0,7 3-67 0,7-3-15-2,10 2-14 4,-3-2-17-4,-1 3-5 4,-2-3-72-6,2 0-150 3,-13 0-162 2,-21 0-441-8</inkml:trace>
    </iact:actionData>
  </iact:action>
  <iact:action type="add" startTime="184407">
    <iact:property name="dataType"/>
    <iact:actionData xml:id="d79">
      <inkml:trace xmlns:inkml="http://www.w3.org/2003/InkML" xml:id="stk79" contextRef="#ctx0" brushRef="#br0">12716 13743 727 0,'0'0'625'5,"0"0"-423"3,0 0-43 0,0 0-19 0,0 0-87-1,0 0-52 0,0 0 138 2,90 108 21-2,-38-52-40 0,21 14 4 1,3 12-14 0,-4 13-26-1,5 29-17-2,-12 39-18 3,-20 59-21 1,-38 25-8 0,-14 6-2 6,-51-6-2-14,-26-27-7 15,5-16-9-16,17-38-31 16,3-28-92-15,21-53-159 16,10-55-617-17</inkml:trace>
    </iact:actionData>
  </iact:action>
  <iact:action type="add" startTime="199012">
    <iact:property name="dataType"/>
    <iact:actionData xml:id="d80">
      <inkml:trace xmlns:inkml="http://www.w3.org/2003/InkML" xml:id="stk80" contextRef="#ctx0" brushRef="#br0">11975 16662 36 0,'0'0'1030'8,"0"0"-729"0,0 0-186-2,0 0 24 2,0 0 1 0,0 0-51 0,0 0-34-2,0 0 24 4,0 0 39-4,0 0 8 3,0 0-12-4,0 0-25 3,0 0-3 0,0 0-9-1,0 0-14 1,0 0-17-1,0 0 2 2,0 0 7-2,0 0-10 3,0-12-5-7,0-14-15 6,0 1-19 1,0-13-6-4,0 0 0 0,0-2 0 2,11 0 0 0,-4-6 1 2,0 2-1 97,0-2 0-106,-1 1 0-1,-6-4 0 0,7 4 0 0,0 0 0 0,-7-1 0 0,0 1-1 0,0 3-8 0,0 2-3 0,0 5 5 0,0 1 6 0,0 6-6 0,0 1 1 0,0 4 5 3,0-5-6 4,0 6-4 10,-7 2 5-16,7 2 6 15,0 6-1-14,-7-3 0-2,7 7 0 15,-6-2 0-11,6 4 1 8,0 5 0-10,0 1-1 3,-7 0-6 3,7 0 6 0,0 0-11-2,0 0 4 4,-7 0-7-2,7 0 5 0,-7 0 1-4,-4 9-4 4,4 9 13 1,-6 4 0-2,-12 4 1 10,12 4 0-15,-8 5 0 13,4-4 1-11,-4 1-1-4,7 1-1 13,-3-5 0-11,3 0 0 12,7-6 0-12,0-7 0 13,7-7 0-12,-10-3 1 11,10-5 0-12,0 0 5 1,0 0 0 3,0 0 6 4,0 0-3-6,0 0-2 4,0-10-7 0,0-8-8 0,10-9-13 0,-3-12-9 1,7-1 17 8,0 0-11-15,3-6 3 13,-3 4 2-12,0 7 4-3,10-3-2 14,-17 8 10-11,7 8 6 11,-8 4 1-11,-6 4 1 11,11 7-1-9,-11 7 0-5,7 0 0 11,-7 0-8-6,0 0-4 0,14 0-7 1,-1 12 19 4,19 11 6-3,-1 3 19 10,3 4-1-14,4 3-7-1,0-5-10 10,-6-1-7-8,2-5-52 12,-3 1-244-15,-10-15-769-1</inkml:trace>
    </iact:actionData>
  </iact:action>
  <iact:action type="add" startTime="226389">
    <iact:property name="dataType"/>
    <iact:actionData xml:id="d81">
      <inkml:trace xmlns:inkml="http://www.w3.org/2003/InkML" xml:id="stk81" contextRef="#ctx0" brushRef="#br0">26072 9217 363 0,'0'0'690'6,"0"0"-480"-1,0 0-65 2,0 0 25 1,0 0-49 0,0 0-57-1,7-1-26 1,-7 1 1 0,0 0 12-1,0 0 11 0,0 0 0 0,0 0 14 1,0 0 3 1,0 0-8-4,0 0-12 3,0 0-1 0,0 0 4 1,0 0-2-4,0 0-8 5,0 0-14-4,0 0 6 4,0 0-4-6,0 0 10 4,0 0-5 2,-7 0-14-4,-10 1-10 2,-4 18-3-2,-24 8 5 3,-7 11-7-2,-17 10-2 3,3 7 17-5,-24 7-19 4,7 0-2 29,-14 6-1-38,7 5-3 0,-7-3-4 0,18-5-1 0,9-3 8 14,5-7-3-13,20-10 5 5,7-4-10 5,10-6-1-6,4-8 2 9,3-7-2-13,4-2 2 15,3-6-1-15,14-7 1 16,-7 0 5-17,0-1 1 2,7-4-2 13,0 1 0-15,0-1 1 7,0 0-1 2,0 0-4-2,0 0 5-1,0 0-1 2,0 0-6 1,0 0-1-2,0-10-6 1,0-12 7-2,7-11-14 9,7-7 5-14,-1-10 0 15,12-6-7-15,6-1-4 14,-10-1 8-14,10-3 0 15,-4 3-3-15,5 6 2 15,-12 3 12-15,5 12-5-1,-12 6 5 16,1 12 1-16,-3 8 0 16,-11 6 0-15,0 3 0 15,0 2-8-15,0 0-13 2,0 0-3 5,0 0 3-2,-11 19 1 6,-10 13 20-8,-10 13 18 12,-3 4 8-15,-11 5-7 15,7-1 15-15,0-6-4 14,6 2-12-14,12-3-4 15,13 3-4-15,0-1-4 15,7-1 0-16,0-1 0 0,28-3-5 16,10-2 7-15,20-5-2 15,25-8 7-14,7-7-1 13,14-6-12-14,0-7-51-1,24 4-159 16,-24 0-295-15,-21 1-639-1</inkml:trace>
    </iact:actionData>
  </iact:action>
  <iact:action type="add" startTime="275964">
    <iact:property name="dataType"/>
    <iact:actionData xml:id="d82">
      <inkml:trace xmlns:inkml="http://www.w3.org/2003/InkML" xml:id="stk82" contextRef="#ctx0" brushRef="#br0">17437 9561 431 0,'0'0'143'6,"0"0"-104"4,0 0-27-7,0 0-12 5,0 0-13 1,0 0 7-1,0 0 6-2,0 0 17 1,0 0 65 2,0 0 9-1,0 0 19 0,0 0 8-3,0 0-29 7,0 0-37-7,0 0-18 1,0 0 0 1,0 0 5 2,0 0-20-2,0 0 20-1,0 0 39 4,0 0 25-2,0 0 9 0,0 0 8-2,0 0-15 0,0 0-16 6,-14 0-34-8,7 0-33 9,0-8-16-11,-10 1-6 6,-4-4 1-1,7 1 0 3,-3 0 0-6,-11 1-1 5,-3-1 2-1,-7 2-4-1,3 0 4 0,-10 2 4 0,0 1 4 1,-6 3-8 0,-5 1-1 0,4 1-1-2,-7 0 0 4,1 0 1-4,6 0 0 0,7 0-1 2,-7 0 1 2,0 0-1-3,0 3-1 10,-3 2 1-16,3 1-1 15,0 2 1-15,7-4 0-1,0 5 0 15,10-3 0-13,4 2 0 13,-7 5-1-14,10 1-5 15,-3 8-1-15,0 2 5 15,10 3 1-16,-3 4-7 16,3 2 7-15,7-3 0 15,-3 3 0-15,10-6 0-1,0 3 0 15,0-2-5-13,7 3 6 13,-7 1 0-14,7 1 0 15,0 2 0-15,0 3-1-1,7 3 1 16,7 1 0-15,10 3 1 14,-3 4 5-14,10-4-5 15,-10 1 0-15,10-9 0 14,-3 1 1-14,3-8-1 1,7 0 0 16,0-4 0-17,-3 2 12 11,10-6 3-11,7 2 13 15,10 0 4-15,4-4 1 14,3-1-18-14,-3-3-7 15,6-1-3-15,11 0 1 15,0-2 5-15,-10-1 0-1,10-2 7 15,-7-2-10-14,-3-3 1 15,-4-2-7-15,-3-3-2 15,10 0 13-16,-10-8-4 16,0-12 2-15,-11-3-3 15,-3-5 0-15,0-1-8-1,-7-10 5 16,0-3 3-15,-11-8-8 14,5-8 6-14,-8-8-5 15,-17-6 5-15,-1-12 1 16,-13-7-7-16,-7-7 10-1,-20-5-3 15,-36-3-7-15,-2 8 7 16,-11 5-8-15,-4 14 6 15,4 16 3-15,3 16 7 15,4 11-11-14,3 14-5-2,7 12-23 14,-10 10-80-13,-21 10-121 15,11 17-133-15,2-1-491-1</inkml:trace>
    </iact:actionData>
  </iact:action>
  <iact:action type="add" startTime="278448">
    <iact:property name="dataType"/>
    <iact:actionData xml:id="d83">
      <inkml:trace xmlns:inkml="http://www.w3.org/2003/InkML" xml:id="stk83" contextRef="#ctx0" brushRef="#br0">16970 9515 907 0,'0'0'528'7,"0"0"-342"2,0 0-30-3,0 0-13 3,0 0-71-4,0 0-42 2,0 0-13 2,7-8 83-1,6-11 42-1,19-14-55-1,13-18-25 4,13-17 11-4,8-13-18 4,17-9-21-5,14-11-20 3,14-4-2 1,31-24-5-1,31-17-6 0,-11 16-1 9,-20 9 1-16,-21 18-1 16,-31 14 1-16,7-2-1-1,0-2-10 15,-24 23-40-14,-28 21-25 14,-7 25-126-14,-38 24-182 15,0 0-475-16,0 12-193 0</inkml:trace>
    </iact:actionData>
  </iact:action>
  <iact:action type="add" startTime="279327">
    <iact:property name="dataType"/>
    <iact:actionData xml:id="d84">
      <inkml:trace xmlns:inkml="http://www.w3.org/2003/InkML" xml:id="stk84" contextRef="#ctx0" brushRef="#br0">19088 7335 795 0,'0'0'367'7,"0"0"-151"-2,0 0-81 4,0 0-3-2,0 0-55 2,0 0-34-2,0 0-8 1,149-132 9-2,-111 117-6 4,-4 5-10-5,11 3-17 3,-14 4-10 0,1 1 0-1,-5 2-1 0,-20 0-1 1,10 0-8 1,-17 0-1-2,0 10-9 3,0 10 19-7,-6 5 18 5,-12 6 39 0,-9 6-1 0,2 0-13-2,5-1-7 2,2-1-16 1,11-7-9-1,0-2-11 6,7-9 2-13,0-4 0 15,25-3-1-15,9-5-1 15,11-5-40-15,14 0-12 18,31 0-100-18,-14-5-191-1,-10-11-338 0</inkml:trace>
    </iact:actionData>
  </iact:action>
  <iact:action type="add" startTime="279703">
    <iact:property name="dataType"/>
    <iact:actionData xml:id="d85">
      <inkml:trace xmlns:inkml="http://www.w3.org/2003/InkML" xml:id="stk85" contextRef="#ctx0" brushRef="#br0">20140 7203 401 0,'0'0'957'6,"0"0"-740"0,0 0-6 3,0 0-63-1,0 0-88-2,-159 26-44 4,124 11-15-3,-3 7 0 1,14 3-1-4,17 1 0 4,7-2-6 1,0-4-3-2,38-3 9 0,14-12-2 0,7-9-33 1,17-13 16 0,-17-5 17 1,10 0 2-3,-24-26-1 3,-11-3 1-3,-9-7-11 1,-11-4-13 0,-14-6-5 1,0-2-47 1,-32 2-80-3,-20 6-128 5,7 12-101-6,-6 14-314-4</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10-14T03:04:39.709"/>
    </inkml:context>
    <inkml:brush xml:id="br0">
      <inkml:brushProperty name="width" value="0.05292" units="cm"/>
      <inkml:brushProperty name="height" value="0.05292" units="cm"/>
      <inkml:brushProperty name="color" value="#FF0000"/>
    </inkml:brush>
  </inkml:definitions>
  <iact:action type="add" startTime="86837">
    <iact:property name="dataType"/>
    <iact:actionData xml:id="d0">
      <inkml:trace xmlns:inkml="http://www.w3.org/2003/InkML" xml:id="stk0" contextRef="#ctx0" brushRef="#br0">2717 10681 1731 0,'0'0'390'7,"0"0"-277"0,0 0-11 1,0 0-5 0,0 0-48 1,0 0-40-3,7 86-3 1,0-21 54 4,-7 26 10-6,11 12-31 1,-11 5-24 1,6 4-15 2,-6-9-3-1,0-11-92-1,0-8-58 1,0-11-158-1,0-23-173 2,-6-27-205-9</inkml:trace>
    </iact:actionData>
  </iact:action>
  <iact:action type="add" startTime="87109">
    <iact:property name="dataType"/>
    <iact:actionData xml:id="d1">
      <inkml:trace xmlns:inkml="http://www.w3.org/2003/InkML" xml:id="stk1" contextRef="#ctx0" brushRef="#br0">2309 10573 1156 0,'0'0'583'8,"0"0"-476"-4,0 0-9 4,0 0 13 0,0 0 4-1,176-52-29 2,-79 41-58-4,7 6-28 4,10 3-4-1,-3 2-50 0,31 0-100-2,-21 18-125 4,-34-1-426-10</inkml:trace>
    </iact:actionData>
  </iact:action>
  <iact:action type="add" startTime="87350">
    <iact:property name="dataType"/>
    <iact:actionData xml:id="d2">
      <inkml:trace xmlns:inkml="http://www.w3.org/2003/InkML" xml:id="stk2" contextRef="#ctx0" brushRef="#br0">3583 10900 901 0,'0'0'1014'5,"0"0"-1014"4,0 0-14-4,0 0 14 3,155 0 0 0,-65 0-94 0,-20 0-268 7,-19 11-339-15</inkml:trace>
    </iact:actionData>
  </iact:action>
  <iact:action type="add" startTime="87521">
    <iact:property name="dataType"/>
    <iact:actionData xml:id="d3">
      <inkml:trace xmlns:inkml="http://www.w3.org/2003/InkML" xml:id="stk3" contextRef="#ctx0" brushRef="#br0">3499 11356 1030 0,'0'0'533'8,"0"0"-518"-3,0 0-15 3,0 0 30 0,225-21-30-1,-83-3-54 2,-21 1-200-2,-10 5-393-6</inkml:trace>
    </iact:actionData>
  </iact:action>
  <iact:action type="add" startTime="88743">
    <iact:property name="dataType"/>
    <iact:actionData xml:id="d4">
      <inkml:trace xmlns:inkml="http://www.w3.org/2003/InkML" xml:id="stk4" contextRef="#ctx0" brushRef="#br0">5067 10729 1373 0,'0'0'323'8,"0"0"-240"0,0 0-37 0,0 0 66-2,14 148 51 3,-3-72-72-2,-5 9-54 3,1 4-22-6,-7-3-15 4,14-11-13-1,-7-12-93 2,10-23-174-3,-10-17-214 3,7-23-134-9</inkml:trace>
    </iact:actionData>
  </iact:action>
  <iact:action type="add" startTime="88939">
    <iact:property name="dataType"/>
    <iact:actionData xml:id="d5">
      <inkml:trace xmlns:inkml="http://www.w3.org/2003/InkML" xml:id="stk5" contextRef="#ctx0" brushRef="#br0">5299 10608 954 0,'0'0'680'10,"0"0"-533"-6,0 0-68 4,0 0-79 0,0 0 0 0,0 0 54-2,31 159 7 3,-10-80-26-2,3 8-18 1,-10 6-12-1,0 3-5-1,0-8-159 2,-4 2-105 1,-3-23-234-2,-7-22-132-7</inkml:trace>
    </iact:actionData>
  </iact:action>
  <iact:action type="add" startTime="89165">
    <iact:property name="dataType"/>
    <iact:actionData xml:id="d6">
      <inkml:trace xmlns:inkml="http://www.w3.org/2003/InkML" xml:id="stk6" contextRef="#ctx0" brushRef="#br0">4984 11001 1460 0,'0'0'176'6,"0"0"-160"1,159 0 99 2,-55-17-56-2,14-6-40 0,3 0-19 1,-10-2-35 0,-14 10-77-1,-21 15-172 2,-24 0-312-3,-31 0-221-5</inkml:trace>
    </iact:actionData>
  </iact:action>
  <iact:action type="add" startTime="89355">
    <iact:property name="dataType"/>
    <iact:actionData xml:id="d7">
      <inkml:trace xmlns:inkml="http://www.w3.org/2003/InkML" xml:id="stk7" contextRef="#ctx0" brushRef="#br0">4718 11475 1242 0,'0'0'271'5,"0"0"-250"4,0 0-21-3,245-16 136 2,-71-31-36 2,33-16-100 7,1-3-41-16,-49 16-220-1,-62 19-447 0</inkml:trace>
    </iact:actionData>
  </iact:action>
  <iact:action type="add" startTime="94975">
    <iact:property name="dataType"/>
    <iact:actionData xml:id="d8">
      <inkml:trace xmlns:inkml="http://www.w3.org/2003/InkML" xml:id="stk8" contextRef="#ctx0" brushRef="#br0">5254 10477 1189 0,'0'0'504'9,"0"0"-354"-2,0 0 17 1,0 0 20-3,0 0-72 5,0 0-53-4,-187 212-11 1,122-66-8 1,-19 40-8 0,19-15-6 0,20-40-14-2,21-47-9 4,24-44-6-4,0-7 0 4,17-9-31-6,11-11-38 3,16-13-12 1,8-36 29 1,18-49 52-3,-12-11 19 2,8-14-8 2,-7-4-10 5,-21 24 0-15,7 4 5 17,-14 21 1-17,-17 25 0 16,-7 18 5-16,-7 16 16 16,0 6-28-15,0 18-27 0,-14 32 27 15,-31 45 9-16,-21 51 10 16,-3-4-2-15,3-11 26 15,15-31-14-15,19-46-5 14,12-9-3-14,13-18-21 15,7-27-32-15,20-4-40-1,25-50 58 16,28-41 14-14,34-41 0 13,-3-3-14-14,-14 16 8 14,-17 25-7-15,-28 39 12 18,-7 11-1-18,-7 19 1 0,-24 29-20 16,-7 10 3-16,-31 72 18 16,-42 65 92-15,-24 48-34 15,0 16-15-16,14-38-10 16,38-58-15-16,38-59-11 18,7-25-7-18,0-11 0 0,21-18-53 16,24-2-16-16,31-67 35 17,28-52 34-16,14-47 0 14,-4 2 0-14,-34 27 0 0,-28 45-8 13,-28 36 8 3,-3 9 1-16,-4 3 22-1,-3 15 38 19,-14 13 27-18,7 11-33 13,-7 5-27-12,0 0-28-1,7 0-8 6,10 0-31 1,4 0-13-2,3 0 3 3,-10 15-18 7,0 18 13-16,-14 18 54 17,0 14 2-17,0 10 44 16,-21 9 10-15,3-2-26 0,-2 2-12 14,13-4-18-14,-7-4 2 14,14-8-2-14,0-15-3 15,0-16-45-15,0-19-44 15,28-31-146-16,10-25-313 16,7-19-2-15</inkml:trace>
    </iact:actionData>
  </iact:action>
  <iact:action type="add" startTime="95885">
    <iact:property name="dataType"/>
    <iact:actionData xml:id="d9">
      <inkml:trace xmlns:inkml="http://www.w3.org/2003/InkML" xml:id="stk9" contextRef="#ctx0" brushRef="#br0">7746 10786 1363 0,'0'0'342'6,"0"0"-155"3,0 0 24-2,0 0-56 0,0 0-57 0,0 0-33 1,0 0 6 0,-201-41 8-2,111 36-39 1,-38 5 2 2,-41 5-15 0,3 19-17-4,34 9 17 5,18 2 0-4,48-2 7 4,-3 0-4-6,17-1-29 4,31-9-1 0,21-3-19 0,0-2-43-2,52-3 16 2,14-2 26 1,62-8 4-2,-10-5 16 0,17 0 1 0,-7 0-1 0,-25 0 0 2,-6 0-34-3,-27 5 2 2,-36 15-11 1,-16 8 7-2,-18 10 36 9,-25 15 33-15,-34 12 41 15,-44 28-20-16,-57 30-26 17,-33 16-12-17,6-11-8 16,48-32 4-15,56-36 9-1,52-27 13 16,3-5-3-16,11-6-31 17,17-4 0-16,17-7-50 14,63-10 19-14,79-1 31 16,63-24 25-16,34-17-11-1,-17 3-3 15,-63 16-11-14,-41 22-146 15,-52 0-367-15,-38 0-562-1</inkml:trace>
    </iact:actionData>
  </iact:action>
  <iact:action type="add" startTime="100035">
    <iact:property name="dataType"/>
    <iact:actionData xml:id="d10">
      <inkml:trace xmlns:inkml="http://www.w3.org/2003/InkML" xml:id="stk10" contextRef="#ctx0" brushRef="#br0">6881 12761 182 0,'0'0'169'7,"0"0"-37"2,0 0-26-1,0 0-27-1,0 0 22 0,0 0 29 3,-21-73 35-5,21 59-36 1,0 1 16 3,-10 3 24-1,10 1 5 0,0 7 2-2,-7 0-39 2,7 2-33 0,0 0-54 1,0 0-50-5,0 7-41 6,0 11 16-2,0 7 25-2,0 7 22 1,0 7 3 1,-7-2-6 0,0-1-4 0,7-6-2-1,0-10-5 2,0-5-8 3,0-8 0 5,0-3-15-17,0-4-30 0,21 0-14 17,17 0-35-16,0 0 55 14,14-11-17-14,7-24-118 17,-7 5-111-18,-14-6-334 0</inkml:trace>
    </iact:actionData>
  </iact:action>
  <iact:action type="add" startTime="100433">
    <iact:property name="dataType"/>
    <iact:actionData xml:id="d11">
      <inkml:trace xmlns:inkml="http://www.w3.org/2003/InkML" xml:id="stk11" contextRef="#ctx0" brushRef="#br0">6798 12387 1315 0,'0'0'229'7,"0"0"-98"3,0 0-71-5,0 0-46 5,0 0-14-3,0 0-12-1,173-140-100 0,-107 138-51 3,-14 2-124 3,-14 0-265-12</inkml:trace>
    </iact:actionData>
  </iact:action>
  <iact:action type="add" startTime="100623">
    <iact:property name="dataType"/>
    <iact:actionData xml:id="d12">
      <inkml:trace xmlns:inkml="http://www.w3.org/2003/InkML" xml:id="stk12" contextRef="#ctx0" brushRef="#br0">7320 12446 1337 0,'0'0'340'11,"0"0"-270"-9,0 0-34 4,0 0-36 2,0 0-1 0,0 0-120 1,156-47-115-4,-118 47-75 6,-7 0-180-6,-17 0-125-4</inkml:trace>
    </iact:actionData>
  </iact:action>
  <iact:action type="add" startTime="100811">
    <iact:property name="dataType"/>
    <iact:actionData xml:id="d13">
      <inkml:trace xmlns:inkml="http://www.w3.org/2003/InkML" xml:id="stk13" contextRef="#ctx0" brushRef="#br0">7345 12726 720 0,'0'0'740'7,"0"0"-570"-1,0 0-163 3,0 0 9-3,0 0 27 4,0 0-14-6,0 0-16 4,142-46-13 0,-97 31-47 0,6-8-98 3,-16 4-137 6,-4 2-289-17</inkml:trace>
    </iact:actionData>
  </iact:action>
  <iact:action type="add" startTime="103685">
    <iact:property name="dataType"/>
    <iact:actionData xml:id="d14">
      <inkml:trace xmlns:inkml="http://www.w3.org/2003/InkML" xml:id="stk14" contextRef="#ctx0" brushRef="#br0">8009 12333 325 0,'0'0'205'6,"0"0"-91"3,0 0-32-2,0 0 17 2,0 0-3-4,0 0-39 2,0 0 11 2,0-2 42-2,0 2 8 0,0-3-19 1,0 3-22-1,0 0-5 3,0-2-5-4,-10 2-7 1,10 0-15 3,0 0 5-4,0 0-6 0,0 0-5 2,0 0-8 0,-7 0 0 0,7 0-14 0,0 0-15-1,0 0 7 0,0 2-8 3,0 19-1-4,0 8 39 0,0 11 34 2,0 5-23-1,0 9 9 2,7 1-25-2,3-2-12 8,-3-4-10-15,0-13-10 17,0-9-2-17,-7-17-56 16,0-14-98-15,0-24-48 8,0-12-501-9</inkml:trace>
    </iact:actionData>
  </iact:action>
  <iact:action type="add" startTime="104637">
    <iact:property name="dataType"/>
    <iact:actionData xml:id="d15">
      <inkml:trace xmlns:inkml="http://www.w3.org/2003/InkML" xml:id="stk15" contextRef="#ctx0" brushRef="#br0">6992 10156 798 0,'0'0'379'8,"0"0"-187"0,0 0-22 0,0 0 2-2,0 0-46 2,0 0-59 0,0 0-18 0,0-9 15 0,0 9 0-2,0 5-55 3,0 12-3-2,-7 15 6-2,7 10 45 4,-7 9-20-1,0 4-12 0,0-2-11-3,7-6-13 5,0-3-1-3,0-9-23 4,0-7-77-3,0-6-76 9,14-2-112-17,-7-8-101 17,0-9-239-17</inkml:trace>
    </iact:actionData>
  </iact:action>
  <iact:action type="add" startTime="104970">
    <iact:property name="dataType"/>
    <iact:actionData xml:id="d16">
      <inkml:trace xmlns:inkml="http://www.w3.org/2003/InkML" xml:id="stk16" contextRef="#ctx0" brushRef="#br0">7268 10281 851 0,'0'0'395'6,"0"0"-244"2,0 0-40-1,0 0-42 2,0 0-69-4,0 0-21 4,0 0 21-2,0 27 19 1,0-17 25-1,0-2 5 0,0 0-6 1,0-3-14 1,0-3-13-3,0 1-16 1,7-3-8 4,0 0-10-6,4 0 18 0,3 2 14 4,-1 1-14-2,1-1 13 2,10 4 3-3,-3-4-4 2,3 3 0 0,-3 0 0 0,10 0-5-2,-10 2-6 4,10 1-1-4,-6 5 0 1,-12 1-2-1,1 2-17 3,-7 1 19-1,0 1 5 0,3-1 20-1,-10 4 17 0,0-3 5 3,-10-1-12-4,-4 0-10-1,-13-1-3 7,2-3-10-7,-6-1-2 10,3-7-10-14,-10-2-46 14,7-3-106-14,-3-15-143 15,9-6-331-15</inkml:trace>
    </iact:actionData>
  </iact:action>
  <iact:action type="add" startTime="105443">
    <iact:property name="dataType"/>
    <iact:actionData xml:id="d17">
      <inkml:trace xmlns:inkml="http://www.w3.org/2003/InkML" xml:id="stk17" contextRef="#ctx0" brushRef="#br0">7313 10196 838 0,'0'0'361'7,"0"0"-277"0,0 0 28 0,0 0 31 0,180-63-74 1,-121 30-47 0,0 2-22-2,0-1-117 2,-14 6-241 0,-14 3-743-7</inkml:trace>
    </iact:actionData>
  </iact:action>
  <iact:action type="add" startTime="107417">
    <iact:property name="dataType"/>
    <iact:actionData xml:id="d18">
      <inkml:trace xmlns:inkml="http://www.w3.org/2003/InkML" xml:id="stk18" contextRef="#ctx0" brushRef="#br0">4984 10840 529 0,'0'0'801'6,"0"0"-561"4,0 0-97-4,0 0-97 0,0 0-45 2,0 0 39 0,-41 133-15 0,10-24 2-2,-8-1 26 2,1 8 7 0,11-3 7 1,3-29-14-4,3-4-4 4,3-27-20-2,12-24-29 1,6-21-6-2,0-8-29 2,31-35 35 0,14-53 21 0,27-54-14-1,18-43-7 6,-7 9-44-8,-24 32-28 6,-14 50 37-10,-21 39 26 14,-3 5 9-13,3 7 0 13,-10 8 1-13,-7 25 10 13,-7 10-11-14,0 15-33 14,-7 40 33-11,-31 45 81-4,-14 54-17 13,-13 49-11-11,-12 5-6 13,19-32 0-15,13-50-4 17,20-52 2-16,18-22-16 14,7-7-14-14,0-12-15 15,25-22-37-15,20-22-8 3,34-74 45 7,42-64 0-10,21-52-7 15,0-11-45-15,-24 40-10 15,-49 57 13-15,-34 62 30 15,-11 25 18-13,-17 11-5-2,0 11 5 12,-7 6-23-12,0 31 24 14,-21 52 23-14,-31 45 50 15,-10 39-11-13,3-6-27 10,7-30 11-11,21-43-11 1,10-38-6 12,14-4-7-13,0-8-3 10,7-15-19-10,0-23-42 13,14-14-30-14,38-66 67 14,24-48-2-13,-10-8 5 13,0 10-41-11,-21 19 9-4,-14 48 31 13,-10 9 3-11,-4 14 9 12,-10 33 12-12,-7 6-12 13,-7 44-9-14,-24 24 68 14,3 17-12-13,-3 12 3 13,7 5-26-11,10-10-25-4,14-10-8 13,7-4-29-12,24-22-202 14,0-35-513-14</inkml:trace>
    </iact:actionData>
  </iact:action>
  <iact:action type="add" startTime="109375">
    <iact:property name="dataType"/>
    <iact:actionData xml:id="d19">
      <inkml:trace xmlns:inkml="http://www.w3.org/2003/InkML" xml:id="stk19" contextRef="#ctx0" brushRef="#br0">8812 10903 1341 0,'0'0'362'9,"0"0"-267"-2,-14 189-16 1,7-48 42-2,7 27-35 3,0-12-27-2,0-35-42-1,14-43-8 2,-7-38-9 0,10-6-14-1,-3-14-79 0,7-13-92 3,3-45-195-4,-3-26 3 5,-11-18-404-10</inkml:trace>
    </iact:actionData>
  </iact:action>
  <iact:action type="add" startTime="109587">
    <iact:property name="dataType"/>
    <iact:actionData xml:id="d20">
      <inkml:trace xmlns:inkml="http://www.w3.org/2003/InkML" xml:id="stk20" contextRef="#ctx0" brushRef="#br0">8902 10802 960 0,'0'0'531'7,"0"0"-247"-1,0 0-28 3,0 0-126 0,0 0-92-4,0 0-16 5,0 0-2-4,-111 169 2-1,66-89-7 4,7 8-7-1,-7-3-8 0,0 24-84-2,7-23-224 3,4-20-363-9</inkml:trace>
    </iact:actionData>
  </iact:action>
  <iact:action type="add" startTime="109805">
    <iact:property name="dataType"/>
    <iact:actionData xml:id="d21">
      <inkml:trace xmlns:inkml="http://www.w3.org/2003/InkML" xml:id="stk21" contextRef="#ctx0" brushRef="#br0">8476 11938 1393 0,'0'0'298'6,"0"0"-277"2,0 0 41-2,166 0 26 4,-55-16-22-4,45-16-66 4,24-11-56-6,-31 2-160 9,-45 12-410-13</inkml:trace>
    </iact:actionData>
  </iact:action>
  <iact:action type="add" startTime="110127">
    <iact:property name="dataType"/>
    <iact:actionData xml:id="d22">
      <inkml:trace xmlns:inkml="http://www.w3.org/2003/InkML" xml:id="stk22" contextRef="#ctx0" brushRef="#br0">9888 10848 1114 0,'0'0'521'6,"0"0"-362"2,0 0-28 1,0 0-19-2,0 0-68 0,0 0-26 0,0 0 3 1,-166 168-5 0,139-119 6-3,-5-4-12 4,12-8-8-1,2-10-2 0,18-6-15-2,0-10-75 3,0-9-46-1,18-2-20 0,9 0 11-3,11-13 139 3,7-4 6 0,-6 1-1 0,-1 5-16-1,-11 10 5 0,-2 1-7 5,-12 0-24-8,-13 18 15 3,0 11 28 0,0 9 103 0,-13 5-8 2,-19 5-17-3,-6 2-15 2,11-1-26 0,-5-4-23 1,1-7-5 7,17-11-9-16,8-7 0 16,6-7-27-16,0-10-81 16,13-3-6-15,12 0 18 2,9 0 35 10,-3-6 48-12,1-2 3 15,-19 3 9-16,-6 5-8 17,-7 0 9-17,0 0 8 4,-7 16 85 5,-13 11 35-2,-18 11-22 6,-1 7-47-12,-6 9-6 14,7-2-9-14,0 1 0 15,18-8-11-15,6-7-11 15,7-8-22-14,7-7-16 12,7-7-24-13,20-7 13 15,18-6 2-16,14-3-44 4,17-6-91 10,28-36-65-13,-14 4-261 15,-24 3-344-15</inkml:trace>
    </iact:actionData>
  </iact:action>
  <iact:action type="add" startTime="111104">
    <iact:property name="dataType"/>
    <iact:actionData xml:id="d23">
      <inkml:trace xmlns:inkml="http://www.w3.org/2003/InkML" xml:id="stk23" contextRef="#ctx0" brushRef="#br0">11020 10638 669 0,'0'0'368'5,"0"0"-49"4,0 0-40-2,0 0-60 2,0 0-61-4,0 0-54 5,0 0-36-4,-66 45 1 3,21 12 7-4,-13 21-11 3,-32 37 9-1,7 1-20 2,-7 9-8-1,-7 23-30-2,31-35-7 4,-10 9-3-4,17-14-6 3,31-35-17-4,-3-10-33 8,24-29-65 4,7-27-107-16,0-7-60-1,28-70-87 16,3-4-175-16,0-4-28 0</inkml:trace>
    </iact:actionData>
  </iact:action>
  <iact:action type="add" startTime="111411">
    <iact:property name="dataType"/>
    <iact:actionData xml:id="d24">
      <inkml:trace xmlns:inkml="http://www.w3.org/2003/InkML" xml:id="stk24" contextRef="#ctx0" brushRef="#br0">10366 10734 195 0,'0'0'1024'5,"0"0"-702"4,0 0-118-1,0 0-187-2,0 0 14 4,0 0-22-4,0 0 86 4,66 192 44-4,-35-112-16 0,-3 8-34 2,-4 8-34 0,4 5-27 0,-4 6-13-2,-10 7-6 4,10-1-9-4,-17-6-12 4,7-15-93-5,-1-18-154 8,5-32-70-11,-4-19-250 13,-7-23-13-15</inkml:trace>
    </iact:actionData>
  </iact:action>
  <iact:action type="add" startTime="114953">
    <iact:property name="dataType"/>
    <iact:actionData xml:id="d25">
      <inkml:trace xmlns:inkml="http://www.w3.org/2003/InkML" xml:id="stk25" contextRef="#ctx0" brushRef="#br0">10567 10802 1147 0,'0'0'287'8,"0"0"-141"0,0 0-2 0,0 0 34-2,0 0-60 2,0 0-82 0,0 0-24 0,-149 245 7-1,59-79 35 0,0 12-12 1,17-24 5-1,18-41-18 0,20-39-1 2,11-19-14-2,3-5-7 1,14-12-7-2,7-15-9 4,0-23-34-4,7-21 12 4,45-60 31-6,21-55 23 4,24-49-6 1,10-22-17 6,-27 9-12-14,-18 41-26 16,-27 53 17-17,-11 29 2 16,-17 22 19-16,7 8 1 17,-7 10 11-16,-7 7 43-1,0 25 8 15,0 3-63-14,0 38-31 6,-21 46 31 2,-24 54 25 8,-7 51 8-17,-7 20 1 17,-10-6-7-16,24-46-7-1,17-52 10 15,11-31 6-15,10-27-8 17,7-6-21-17,0-14-7 17,7-16-26-17,24-14-20 16,28-75 46-15,31-65 29 15,21-69-29-15,10-27-12-1,-17 7-63 15,-21 55-22-14,-38 68 53 15,-25 42 23-15,-13 32 20 15,4 12 1-16,-11 14 12 17,0 9-2-17,0 20 0 2,-31 58-10 12,-8 55 26-13,-19 56 16 15,-19 33 3-16,5 1-5 17,3-18-7-17,17-31 7 16,17-44-3-15,18-39-15 0,10-43 8 14,7-29-24-14,0-13-6 15,7-6-48-16,31-61 47 16,21-74 1-16,31-69 0 17,7-30-3-17,-7 2-45 16,-32 60-17-15,-26 67 25 15,-19 42 18-15,-6 30 20-1,-7 14 2 17,0 10 12-17,0 9-12 16,-7 21-3-16,-13 51 2 16,-18 52 1-15,-14 40 22 16,7-6 9-17,0-26-4 0,13-45-1 16,12-31-5-15,6-6-4 15,-10-13 6-16,17-14 1 16,0-23 18-16,7-24 20 17,0-65-62-17,7-51-64 16,13-50 20-15,-2-13-8-1,-11 34-9 16,-7 48 24-15,0 58 22 15,-14 28 1-16,-10 9 13 18,10 17 1-18,-10 9-37 16,3 27 6-15,-10 62 31-1,-14 41 5 15,0 3 3-14,0-7-7 15,10-23 5-16,11-35 4 16,10-1 0-15,0-15 1 15,14-27-11-16,0-25-11 17,0-2-24-17,28-49 35 0,17-40 13 16,0-7-13-15,14-12-22 16,-7-7-12-16,-14 30 21 14,0 4 12-15,-18 29 1 17,-9 35 1-16,-11 19-1-1,0 32-54 15,0 62 54-15,-24 46 80 17,-8 35 3-17,12-8-30 16,13-32-27-15,7-48-16 15,0-29-10-16,21-4-65 17,48-45-180-17,-3-9-457 1,3-14-217-1</inkml:trace>
    </iact:actionData>
  </iact:action>
  <iact:action type="add" startTime="116185">
    <iact:property name="dataType"/>
    <iact:actionData xml:id="d26">
      <inkml:trace xmlns:inkml="http://www.w3.org/2003/InkML" xml:id="stk26" contextRef="#ctx0" brushRef="#br0">11529 10859 1099 0,'0'0'682'8,"0"0"-440"-2,0 0 33 2,0 0-104 1,0 0-100-1,0 0-71 1,0 0 0-5,7 102 8 4,-7-29 90 0,7 38-40 0,-7 37 3-2,0-5-18 2,0-16-5 0,7-26-19 0,10-42-18 0,4-10-1-3,10-20-21 5,14-29 21-3,7-24 13-1,21-66 16 2,17-47-29 0,-1-1-39 0,-19 9-81-1,-18 24-73 5,-25 32-31 5,-2-8-83-16,-12 15-90-1,-6 29-554 0</inkml:trace>
    </iact:actionData>
  </iact:action>
  <iact:action type="add" startTime="116591">
    <iact:property name="dataType"/>
    <iact:actionData xml:id="d27">
      <inkml:trace xmlns:inkml="http://www.w3.org/2003/InkML" xml:id="stk27" contextRef="#ctx0" brushRef="#br0">11754 11403 804 0,'0'0'389'8,"0"0"-160"-2,0 0-69 3,0 0-89-2,0 0 53-1,0 0 43 2,-38 149 24 0,7-78-38 0,3 7-16-2,-3 8-17 4,0 2-31-5,10 0-53 5,-3-3-25-5,10-8-11 3,7-15-8 0,7-19-96 0,0-21-98 0,7-19-186-2,31-23-154 2,0-20 364 0,-3-8-516-7</inkml:trace>
    </iact:actionData>
  </iact:action>
  <iact:action type="add" startTime="117785">
    <iact:property name="dataType"/>
    <iact:actionData xml:id="d28">
      <inkml:trace xmlns:inkml="http://www.w3.org/2003/InkML" xml:id="stk28" contextRef="#ctx0" brushRef="#br0">12103 12018 629 0,'0'0'279'6,"0"0"-33"3,0 0 4-3,0 0-58 4,0 0-49-5,0 0-35 2,0 0 36 2,0 0 32-1,0 0-24-2,0 5-29 2,0 1-40 0,0-1-34 0,0 4-8-1,-6 11-22 0,-1 9 0 3,0 11 44-3,-11 2-42-2,11-1-11 3,1-6-2 0,-1-7-3 0,7-13-5-2,0-8-7 5,0-4-5-6,0-3-14 4,7 0-11-4,24 0-34 4,-4 0 41 0,25-5-56 7,18-15-107-15,-12 5-156 15,-13-6-436-15</inkml:trace>
    </iact:actionData>
  </iact:action>
  <iact:action type="add" startTime="118123">
    <iact:property name="dataType"/>
    <iact:actionData xml:id="d29">
      <inkml:trace xmlns:inkml="http://www.w3.org/2003/InkML" xml:id="stk29" contextRef="#ctx0" brushRef="#br0">12266 11669 1662 0,'0'0'398'6,"0"0"-257"2,0 0-141-1,0 0-87 1,0 0-489-2,0 0-797-5</inkml:trace>
    </iact:actionData>
  </iact:action>
  <iact:action type="add" startTime="119099">
    <iact:property name="dataType"/>
    <iact:actionData xml:id="d30">
      <inkml:trace xmlns:inkml="http://www.w3.org/2003/InkML" xml:id="stk30" contextRef="#ctx0" brushRef="#br0">12716 11701 1532 0,'0'0'548'6,"0"0"-405"6,0 0-17-8,0 0-42 3,0 0-63 0,0 0-11 0,180-41-1 2,-100 29-9-1,3 2 0-1,7 8-64 0,14 2-186 3,-21 0-135-4,-32 12-343-5</inkml:trace>
    </iact:actionData>
  </iact:action>
  <iact:action type="add" startTime="119482">
    <iact:property name="dataType"/>
    <iact:actionData xml:id="d31">
      <inkml:trace xmlns:inkml="http://www.w3.org/2003/InkML" xml:id="stk31" contextRef="#ctx0" brushRef="#br0">14402 11248 1209 0,'0'0'578'9,"0"0"-337"-1,0 0-4-4,0 0-46 4,0 0-101 0,0 0-77-2,0 0 5 2,-173 166 3 0,62-25 10 8,-17 46-4-16,10 14-9 16,14-30-3-15,42-48-8 15,34-50-7-16,4-29-20 4,17-8-54 9,0-13-109 3,7-14-154-15,7-49-51-1,17-28-102 17,-3-13-653-17</inkml:trace>
    </iact:actionData>
  </iact:action>
  <iact:action type="add" startTime="119730">
    <iact:property name="dataType"/>
    <iact:actionData xml:id="d32">
      <inkml:trace xmlns:inkml="http://www.w3.org/2003/InkML" xml:id="stk32" contextRef="#ctx0" brushRef="#br0">13737 11241 910 0,'0'0'811'7,"0"0"-608"-1,0 0-115 2,0 0-49 0,0 0 141 0,52 190-78-2,-21-94-1 3,-10 13-16-2,17 6-9 3,-7 9-33-6,4-1-31 4,3-1-12 0,7-12-27 0,-14-14-98-2,14-16-112 3,-7-19-271-1,-17-24-174 0,-7-21-190-8</inkml:trace>
    </iact:actionData>
  </iact:action>
  <iact:action type="add" startTime="120517">
    <iact:property name="dataType"/>
    <iact:actionData xml:id="d33">
      <inkml:trace xmlns:inkml="http://www.w3.org/2003/InkML" xml:id="stk33" contextRef="#ctx0" brushRef="#br0">14485 12315 411 0,'0'0'496'8,"0"0"-292"1,0 0 9-4,0 0-7 4,0 0-78-2,0 0-40 2,0 0 13-4,0 0 41 3,0 0 21 0,0 0-36 0,0 0-39-1,0 0-39 0,0 11-43 3,0 1 2-4,-7 11-7 0,-4 6 54 2,-3 9-16 0,1-3-5 0,6 1-13-2,-4-8-11 1,11-5-4 4,0-8 1-4,0-8-7 0,0-2-7 1,0-5-8 1,11 0-16-2,3 0-33-2,17-15-24 2,3-10-59 7,11-30-133 3,-7 7-348-17,0-3-647 0</inkml:trace>
    </iact:actionData>
  </iact:action>
  <iact:action type="add" startTime="120835">
    <iact:property name="dataType"/>
    <iact:actionData xml:id="d34">
      <inkml:trace xmlns:inkml="http://www.w3.org/2003/InkML" xml:id="stk34" contextRef="#ctx0" brushRef="#br0">14609 12023 1197 0,'0'0'490'4,"0"0"-322"8,0 0-59-8,0 0-71 6,0 0-38-6,0 0-256 4,0 0-493-8</inkml:trace>
    </iact:actionData>
  </iact:action>
  <iact:action type="add" startTime="121171">
    <iact:property name="dataType"/>
    <iact:actionData xml:id="d35">
      <inkml:trace xmlns:inkml="http://www.w3.org/2003/InkML" xml:id="stk35" contextRef="#ctx0" brushRef="#br0">15184 11078 696 0,'0'0'709'7,"0"0"-469"0,0 0-69 1,0 0-89 0,0 0-82-2,0 0-58 3,0 0 50-2,69-2 8 2,-41 2 0-4,3 0-1 3,-10 0-7 0,10 2 8 0,-7 9 9-2,-10-1-9 2,0 1 0 0,-7 1-15 0,-1 0-4 0,-6 4 19-2,0 2 2 3,0-2 23-2,0 0 7-1,0-6 9 2,0-2-3 0,0-6-1 0,0 1 1-2,0-3 1 4,0 0 5-4,0 0 6 4,0 0 2-6,0 0 14 4,0 0 16 0,0 0-7 0,0 0-2-3,0 0-16 5,0 0-20-3,0 0-18 1,0 0-8 0,0 0-1-3,0 0 2 6,0 0 13-5,0 0 15 2,0 0 2-2,0 0 3 3,0 0-8 6,0 0-5-14,0 0-7 5,0 0-7 0,0 0-5 4,0 0 1-3,0 0-5-1,0 0 0 2,0 0-8 0,0 0 0 0,0 0-1-2,0 0-1 3,0 0-30-2,0 0-63 2,0 0-75-4,0 0-106 6,0 5-277-6,-6 0-473-4</inkml:trace>
    </iact:actionData>
  </iact:action>
  <iact:action type="add" startTime="122867">
    <iact:property name="dataType"/>
    <iact:actionData xml:id="d36">
      <inkml:trace xmlns:inkml="http://www.w3.org/2003/InkML" xml:id="stk36" contextRef="#ctx0" brushRef="#br0">15201 11150 93 0,'0'0'83'8,"0"0"-31"0,0 0-32-2,0 0-19 4,0 0 10-4,0 0 1 3,0 0-11-4,21-7-1 4,-14 3-12-2,-7 3-17 1,0-3 18-1,0 4 11 0,0-2 1 2,0 2 12-2,0-3 4-1,0 1 2 2,0 0-13 0,0 2-6 0,0-3 1-2,0 3 42 2,0 0 38-1,0 0 20 2,0 0-3-3,0-2 2 4,0 2-2-4,0-4-23 3,0-1-29-4,0 4-15 2,0-3 2 2,0-1-4-1,0 3 40-1,0 0 27 0,0-3 9 2,0 2 4-2,0-2 7-2,0-1-21 4,0 3 10-1,0-2 0 0,0 0 8-2,0 1 5 2,0 4 0 0,0 0-18 0,0 0-32-2,0 0-42 4,0 0-26-5,0 4 0 5,7 9 30-5,24 8 38 4,7 5-13-3,14 4 15 3,7 3-11-2,17 3 13-1,3 5-24 4,11-3-19-4,0 3-14 0,-7-4-6 3,0-1-7-1,-10-1 4 7,-14-2-6-14,-7-3 1 15,-7 0-1-15,-14-2-6 15,-10-3-1-16,-11 2 6 17,-10 6 1-17,0 7 6 16,-38 13 24-15,-21 18 19-1,-24 15-15 16,-14 7-4-16,-7 4-3 17,-10-6-15-17,24-12-10 17,18-16 4-16,20-17-6 14,14-17-6-14,24-12-79-1,7-6-112 16,7-6-135-15,45-5-268 4,7 0 49 5,7-21-93-9</inkml:trace>
    </iact:actionData>
  </iact:action>
  <iact:action type="add" startTime="123603">
    <iact:property name="dataType"/>
    <iact:actionData xml:id="d37">
      <inkml:trace xmlns:inkml="http://www.w3.org/2003/InkML" xml:id="stk37" contextRef="#ctx0" brushRef="#br0">16959 11822 993 0,'0'0'654'8,"0"0"-455"-2,0 0-51 2,0 0 84 0,0 0-68 0,0 0-41 0,0 0 8-2,-21-90-37 3,-30 90-52-2,-19 14-35-1,-9 27-5 1,-11 19 17 2,-7 15 17-1,14 9-6-2,24 2 1 4,14-8-11-4,38-11-10 6,7-8-10-2,21-14-9-9,38-15 9 14,48-18-9-14,4-12-6 15,17-15 7-15,-11-30-2 14,-20-10-6-14,-7-8 8 15,-31-3 7-15,-14 1 0 15,-28-1-10-16,-17 1-37 0,-10-5-26 16,-25 2-53-15,-20 1-72 15,-4 2-123-15,7 15-331 15,7 15-166-16</inkml:trace>
    </iact:actionData>
  </iact:action>
  <iact:action type="add" startTime="124091">
    <iact:property name="dataType"/>
    <iact:actionData xml:id="d38">
      <inkml:trace xmlns:inkml="http://www.w3.org/2003/InkML" xml:id="stk38" contextRef="#ctx0" brushRef="#br0">17863 10900 1294 0,'0'0'525'9,"0"0"-368"-4,0 0 13 4,0 0-86-2,0 0-84 2,0 0-25-4,0 0 24 3,90 38-17 0,-39-13 18 0,8 5 10-1,4 1 4 0,-5 1-13 3,-6 1 6-4,-7 3-7 1,-14-1-7 0,-17 0 1 1,-7 0 6 0,-7 3 27-2,-7 2-4 2,-24 3 29 0,-7 4-12 2,-3 0 0 0,-15-5-16 8,22-2-9-17,-5-7-15-1,15-8 1 15,17-7-1-14,0-3-23 14,7-5-51-14,0-5-35 15,0 3-56-15,14-3 23 2,4 0 53 10,9 4 89 3,-3 2 16-14,4 5 7-2,-11 1-23 15,-3 7-1-13,-14 4 1 13,0 6 14-14,0 4 26 15,-31 3-2-13,3 3-15-3,-10 1 2 14,0-2 0-13,0-5-10 14,11-6 7-14,2-5 4 15,12-4-8-15,6-5-6 14,7 0-12-14,0-3-31 15,7 6 2-15,31 1 14 2,7 5 15 9,6 9 10-10,-6 6 4 13,7 6-3-14,-14 2 31 6,-10 6-10 2,-11-3 8 8,-17 5 4-14,0-3-5-3,-10 6-11 14,-31-1-12-12,-15 1-4 12,-10-8-6-12,1-6-6 13,-43-6-155-14,36-16-208 15,6-13-791-12</inkml:trace>
    </iact:actionData>
  </iact:action>
  <iact:action type="add" startTime="129692">
    <iact:property name="dataType"/>
    <iact:actionData xml:id="d39">
      <inkml:trace xmlns:inkml="http://www.w3.org/2003/InkML" xml:id="stk39" contextRef="#ctx0" brushRef="#br0">19237 11765 933 0,'0'0'374'7,"0"0"-267"1,0 0-39 1,0 0 9-5,0 0-52 4,0 0-3 1,27 22 65-2,-27-13 2 0,11 1-19 1,-4-4 7 1,-1-6-23-1,-6 0 14-1,7 0 6-1,7 0-5 4,4-17 27-4,9-13-39 0,11-12-31 2,14-8-9 0,0-8-17-1,17 3 0 1,-10 5-20 0,-7 10-5 9,0 11-1-17,-14 13-4 17,0 10-31-17,-17 6 13 18,-7 0-23-17,3 17 22-1,-3 11 49 14,10 3 14-13,-3 4 5 15,17 0-3-16,7 3 22 16,7-3-20-15,7-2-12 15,0-11 0-16,10-4 1 17,-3-15-7-16,-8-3-4-1,-6-5-14 15,-7-23-10-14,0-5-85 15,-21-30-111-15,-10 11-171 15,-14-1-403-16</inkml:trace>
    </iact:actionData>
  </iact:action>
  <iact:action type="add" startTime="131359">
    <iact:property name="dataType"/>
    <iact:actionData xml:id="d40">
      <inkml:trace xmlns:inkml="http://www.w3.org/2003/InkML" xml:id="stk40" contextRef="#ctx0" brushRef="#br0">19953 10313 1096 0,'0'0'406'6,"0"0"-121"2,0 0-36 1,0 0-33-2,0 0-130-2,0 0-68 5,0 0-11-3,-38 86 39 2,31-10 14-4,0 15-28 4,0 9-20-2,7 3-6 1,0-7-6-2,0-10-26 3,7-18-92-2,14-26-121 0,17-27-66 1,21-48-182 8,0-26 181-16,-14-17-465 0</inkml:trace>
    </iact:actionData>
  </iact:action>
  <iact:action type="add" startTime="131572">
    <iact:property name="dataType"/>
    <iact:actionData xml:id="d41">
      <inkml:trace xmlns:inkml="http://www.w3.org/2003/InkML" xml:id="stk41" contextRef="#ctx0" brushRef="#br0">20296 10266 23 0,'0'0'866'5,"0"0"-461"1,0 0-122 2,0 0-144 1,0 0-91-2,0 0 41 0,0 0-19 0,0 196-38 2,0-113-20-2,0 10-9-2,0 1-3 4,0-3-117-1,0-1-210-1,-7-25-301 0,0-24-270-7</inkml:trace>
    </iact:actionData>
  </iact:action>
  <iact:action type="add" startTime="131780">
    <iact:property name="dataType"/>
    <iact:actionData xml:id="d42">
      <inkml:trace xmlns:inkml="http://www.w3.org/2003/InkML" xml:id="stk42" contextRef="#ctx0" brushRef="#br0">19946 10633 1028 0,'0'0'294'6,"0"0"-294"1,0 0-16 2,0 0 7-2,194 33-71 1,-97-10-170-2,-18-6-37 4,-9-4-298-10</inkml:trace>
    </iact:actionData>
  </iact:action>
  <iact:action type="add" startTime="131931">
    <iact:property name="dataType"/>
    <iact:actionData xml:id="d43">
      <inkml:trace xmlns:inkml="http://www.w3.org/2003/InkML" xml:id="stk43" contextRef="#ctx0" brushRef="#br0">20510 10818 1011 0,'0'0'354'7,"0"0"-195"7,0 0-20-13,0 0-80 5,0 0-48 2,0 0-11 0,-97 138 0 1,97-98-12-4,31-2 12 8,21-6 1 4,0-6-1-17,17-13-1 1,-3-8 1 15,-7-5 0-16,-7 0-16 16,-14-11 9-15,-14-12 7 15,-17-2 8-15,-7-7-8 15,0-3-19-15,-31 0-48-1,-35-11-101 15,14 13-150-14,7 9-353-1</inkml:trace>
    </iact:actionData>
  </iact:action>
  <iact:action type="add" startTime="132479">
    <iact:property name="dataType"/>
    <iact:actionData xml:id="d44">
      <inkml:trace xmlns:inkml="http://www.w3.org/2003/InkML" xml:id="stk44" contextRef="#ctx0" brushRef="#br0">21856 11412 215 0,'0'0'673'6,"0"0"-370"2,0 0-24-1,0 0-23-1,0 0-107 5,0 0-118-5,0 0 45 0,28 58 75 2,-21-3-21 0,0 15-31 1,-7 11-47-4,0 8-33 3,0-2-9 0,0 1-10 0,0-8-97-2,10-10-161 4,4-26-232-4,0-29-199-4</inkml:trace>
    </iact:actionData>
  </iact:action>
  <iact:action type="add" startTime="132740">
    <iact:property name="dataType"/>
    <iact:actionData xml:id="d45">
      <inkml:trace xmlns:inkml="http://www.w3.org/2003/InkML" xml:id="stk45" contextRef="#ctx0" brushRef="#br0">21929 11333 1320 0,'0'0'380'9,"0"0"-157"-3,0 0-97 3,0 0-105-4,0 0-21 3,0 0-1 0,0 0 1 0,201-65 0-1,-132 52 0 0,4 6 0 2,-4 5 0-2,-17 2-9-2,-14 0 1 4,-17 7-14-1,-7 13-51 0,-14 0 3-2,0 1 70 2,0 0 26 0,-14 6 18 0,-24 0 20-2,0 3-9 4,-14-2-2-4,0 0 7 3,0-5-20-1,14-4-22 7,10-3-10-15,11-4-8 16,17-2-24-15,0 0-75 15,10 3 2-15,18 2 29 15,17 3 32-15,0 4 36-1,0 3 15 16,7 4-2-16,-14 0-12 17,-17 6-1-17,-11 1 1 16,-10 1 57-16,0 4 19 16,-17-1-21-15,-21-2-25 16,3-1-7-17,-17-5-24 0,-3-10-36 16,-18-22-85-15,21-3-222 15,0-27-633-16</inkml:trace>
    </iact:actionData>
  </iact:action>
  <iact:action type="add" startTime="133409">
    <iact:property name="dataType"/>
    <iact:actionData xml:id="d46">
      <inkml:trace xmlns:inkml="http://www.w3.org/2003/InkML" xml:id="stk46" contextRef="#ctx0" brushRef="#br0">22950 11322 575 0,'0'0'531'7,"0"0"-218"0,0 0 5 3,0 0-127-4,0 0-147 0,0 0 4 2,0 0 102 0,0 153-51 0,0-83-30-3,0 10-21 4,0 1-28-1,-7 3-9 6,0-9-11-14,-7-10-39 9,14-15-84-2,0-22-144 0,0-18-221 0,0-10-100-6</inkml:trace>
    </iact:actionData>
  </iact:action>
  <iact:action type="add" startTime="133650">
    <iact:property name="dataType"/>
    <iact:actionData xml:id="d47">
      <inkml:trace xmlns:inkml="http://www.w3.org/2003/InkML" xml:id="stk47" contextRef="#ctx0" brushRef="#br0">22729 11363 1255 0,'0'0'389'4,"0"0"-301"6,0 0-17-3,0 0 7 1,200-28-50-2,-110 28-15 2,-7 0-13 0,4 0-19 0,-11 14-81-1,-17 21-146 1,-14-2-308 1,-21-3-122-9</inkml:trace>
    </iact:actionData>
  </iact:action>
  <iact:action type="add" startTime="133823">
    <iact:property name="dataType"/>
    <iact:actionData xml:id="d48">
      <inkml:trace xmlns:inkml="http://www.w3.org/2003/InkML" xml:id="stk48" contextRef="#ctx0" brushRef="#br0">22646 12001 500 0,'0'0'809'6,"0"0"-603"0,0 0-187 2,0 0-1 0,0 0-18 0,0 0 56 0,186 7-56-2,-89-7-13 4,38-15-107-4,-17 2-170 4,-21 6-328-10</inkml:trace>
    </iact:actionData>
  </iact:action>
  <iact:action type="add" startTime="134004">
    <iact:property name="dataType"/>
    <iact:actionData xml:id="d49">
      <inkml:trace xmlns:inkml="http://www.w3.org/2003/InkML" xml:id="stk49" contextRef="#ctx0" brushRef="#br0">23556 12296 773 0,'0'0'962'7,"0"0"-781"0,0 0-36-2,0 0-17 5,0 0-96-4,0 0-20 4,0 0 0-6,128-107 10 4,-83 52-6 4,0-8-16 3,-11-2-7-15,-2-1-8 17,-12 3 4-17,-2 8 9 16,-11 7 2-15,0 16 0-1,-7 9 0 16,0 15 0-16,0 8-7 17,0 0-23-17,0 27 30 4,6 17 43 8,1 14-5-10,18 15 2 14,-5 7-7-15,18 1 7 14,7-3-15-15,7-15-25 16,0-18 6-15,7-19-6 16,3-19 30-17,-10-7 5 16,7-25 7-14,-14-28-14-2,0-23-28 16,0-10-13-16,-17-4-63 15,3 4-68-15,0 10-71 17,-10-6-128-17,3 21-301 16,-10 11-284-15</inkml:trace>
    </iact:actionData>
  </iact:action>
  <iact:action type="add" startTime="134447">
    <iact:property name="dataType"/>
    <iact:actionData xml:id="d50">
      <inkml:trace xmlns:inkml="http://www.w3.org/2003/InkML" xml:id="stk50" contextRef="#ctx0" brushRef="#br0">25317 11066 1565 0,'0'0'527'6,"0"0"-326"0,0 0-66 2,-166 16-55-1,94 36-49 1,-11 24-4 0,0 36 13 7,-4 36 8-14,25 30-26 4,34 6-8 3,28-10-14 0,35-43-8 0,20-40-21-2,11-29-59 3,31-7-111-3,58 1-75 4,57-13-242-5,-19-7 116 2,-30-30-393-1</inkml:trace>
    </iact:actionData>
  </iact:action>
  <iact:action type="add" startTime="134955">
    <iact:property name="dataType"/>
    <iact:actionData xml:id="d51">
      <inkml:trace xmlns:inkml="http://www.w3.org/2003/InkML" xml:id="stk51" contextRef="#ctx0" brushRef="#br0">25937 11372 563 0,'0'0'586'10,"0"0"-332"-6,0 0 32 4,0 0-71 0,0 0-121 0,0 0-73-1,0 0 87 0,0 138 17 2,-7-60-9-2,-10 15-42-2,3 5-34 4,0 0-23-1,-3-2-17 0,17-11-60-2,0-13-156 2,0-40-137 0,24-17-395 0,-3-15-197-7</inkml:trace>
    </iact:actionData>
  </iact:action>
  <iact:action type="add" startTime="135204">
    <iact:property name="dataType"/>
    <iact:actionData xml:id="d52">
      <inkml:trace xmlns:inkml="http://www.w3.org/2003/InkML" xml:id="stk52" contextRef="#ctx0" brushRef="#br0">26300 11560 1562 0,'0'0'397'5,"0"0"-274"3,0 0-35 0,0 0 29 0,0 0-62-2,-65 163-8 4,58-121-10-4,0-11-22 3,7-5-15-4,0-11-19 3,0-5-34 0,14-2-18 0,6-6 62 0,18-2 9-2,7 3 16 3,0 0-2-2,0 3 0 3,7 7-8-6,-14 5-6 4,0 7-12 0,-10 10-6 0,-21 6-7-2,-7 6 25 2,0 9 13 1,-21 0-13 13,-17-1-16-21,-14-7-77-1,0-15-96 16,-13-33-72-16,2 0-148 16,18-26-432-15</inkml:trace>
    </iact:actionData>
  </iact:action>
  <iact:action type="add" startTime="135528">
    <iact:property name="dataType"/>
    <iact:actionData xml:id="d53">
      <inkml:trace xmlns:inkml="http://www.w3.org/2003/InkML" xml:id="stk53" contextRef="#ctx0" brushRef="#br0">26422 11503 811 0,'0'0'199'6,"0"0"16"1,214-54-108 1,-117 41-77-2,-7 13-30 3,31 0-59-2,-41 23-273-1,-11 3-443-5</inkml:trace>
    </iact:actionData>
  </iact:action>
  <iact:action type="add" startTime="136021">
    <iact:property name="dataType"/>
    <iact:actionData xml:id="d54">
      <inkml:trace xmlns:inkml="http://www.w3.org/2003/InkML" xml:id="stk54" contextRef="#ctx0" brushRef="#br0">27166 12298 188 0,'0'0'1357'8,"0"0"-1010"-3,0 0-96 4,0 0-99-1,0 0-91 0,0 0-42-1,0 0 12 1,-111 106 19 1,66-58 19-3,-7-3-17 0,14-7-34 2,10-11-18 0,11-7-42 0,10-20-105-2,7 0-222 3,0-20-251-9</inkml:trace>
    </iact:actionData>
  </iact:action>
  <iact:action type="add" startTime="136441">
    <iact:property name="dataType"/>
    <iact:actionData xml:id="d55">
      <inkml:trace xmlns:inkml="http://www.w3.org/2003/InkML" xml:id="stk55" contextRef="#ctx0" brushRef="#br0">27979 11243 776 0,'0'0'521'9,"0"0"-209"-2,0 0-5 0,0 0-18-1,0 0-126 2,0 0-116 0,0 0-47-2,0-2 0 9,0 37 57-11,0 12 7 2,0 9-36-1,-7 5-28 6,0 7-5-6,0 4-99 5,0 41-171-5,-10-16-282 2,3-14-274-5</inkml:trace>
    </iact:actionData>
  </iact:action>
  <iact:action type="add" startTime="136691">
    <iact:property name="dataType"/>
    <iact:actionData xml:id="d56">
      <inkml:trace xmlns:inkml="http://www.w3.org/2003/InkML" xml:id="stk56" contextRef="#ctx0" brushRef="#br0">27654 12086 1295 0,'0'0'343'8,"0"0"-197"-5,0 0-91 5,0 0-5 0,0 0-39 0,193-131-11 0,-127 121-7-1,0 10-50 2,-4 0-88-3,4 31-135 4,-21 1-332-6,-14-1-187-2</inkml:trace>
    </iact:actionData>
  </iact:action>
  <iact:action type="add" startTime="136892">
    <iact:property name="dataType"/>
    <iact:actionData xml:id="d57">
      <inkml:trace xmlns:inkml="http://www.w3.org/2003/InkML" xml:id="stk57" contextRef="#ctx0" brushRef="#br0">27837 12350 1219 0,'0'0'381'9,"0"0"-242"-3,0 0-79 3,0 0-60-4,0 0-2 3,0 0-8 0,180-40-2 0,-142 40-4 5,-7 0 0-11,-17 10-13 12,-7 6-15-13,-7 3 44 16,0 4 11-17,-21 5 51 15,-17 2 7-14,-7 3-34 16,-14 2-7-17,7-2-12 16,7-3 13-16,14-4 31 0,0-8-9 16,24-4-18-15,7-4-33 15,0-5-6-15,7 2-21 15,24-1 21-16,14-1 6 17,21-5 0-16,17 0-17-1,14 0-92 16,38-30-168-15,-17-3-329 14,-15-4-357-15</inkml:trace>
    </iact:actionData>
  </iact:action>
  <iact:action type="add" startTime="137285">
    <iact:property name="dataType"/>
    <iact:actionData xml:id="d58">
      <inkml:trace xmlns:inkml="http://www.w3.org/2003/InkML" xml:id="stk58" contextRef="#ctx0" brushRef="#br0">28772 11029 1662 0,'0'0'174'4,"0"0"-146"6,58 173 92-4,-6-52 60 3,17 31-48-4,-10 31-57 3,-7 9-32 0,-38-8 0 0,-14-13-16-2,-28-22-27 5,-34-4-48 3,-24-2-30-13,-22-19-103 15,11-38-184-15,18-34-827-1</inkml:trace>
    </iact:actionData>
  </iact:action>
  <iact:action type="add" startTime="146949">
    <iact:property name="dataType"/>
    <iact:actionData xml:id="d59">
      <inkml:trace xmlns:inkml="http://www.w3.org/2003/InkML" xml:id="stk59" contextRef="#ctx0" brushRef="#br0">3001 14449 1847 0,'0'0'289'6,"0"0"-220"3,-66 194-45-2,42-112-15 0,17-6-9 0,7-16-59 1,0-27-157 1,7-17-273-2,7-16-259-6</inkml:trace>
    </iact:actionData>
  </iact:action>
  <iact:action type="add" startTime="147153">
    <iact:property name="dataType"/>
    <iact:actionData xml:id="d60">
      <inkml:trace xmlns:inkml="http://www.w3.org/2003/InkML" xml:id="stk60" contextRef="#ctx0" brushRef="#br0">2814 14247 1711 0,'0'0'306'6,"0"0"-242"2,0 0-39-2,0 0-25 4,0 0-28-4,83-163-48 3,-31 117 25-4,7 6 40 3,0 10 10 0,3 16 0 0,-10 14 1-2,-7 0-10 3,-17 37 2-2,3 15 8 1,-24 11 28-1,0 10-3 0,-7 3 12 1,-21 2-20 1,-24 0-16 6,-14-5 16-15,-3-13-17 14,-4-17-54-13,-17-36-100 15,17-7-244-15,14-7-738-1</inkml:trace>
    </iact:actionData>
  </iact:action>
  <iact:action type="add" startTime="147721">
    <iact:property name="dataType"/>
    <iact:actionData xml:id="d61">
      <inkml:trace xmlns:inkml="http://www.w3.org/2003/InkML" xml:id="stk61" contextRef="#ctx0" brushRef="#br0">3679 14169 1483 0,'0'0'268'9,"0"0"-190"-2,0 0-20 0,0 0-7 0,0 0-24 1,0 0-1 0,0 0 56 0,0-10 43-1,7 10 23 0,18 0-13 3,2 0-31-4,11 0-11 0,7 0-41 2,7 0-31 0,0 0-21 0,0 0-26-2,3 0-100 3,-3 0-174-2,-17 0-368 3,-11 0-533-10</inkml:trace>
    </iact:actionData>
  </iact:action>
  <iact:action type="add" startTime="148010">
    <iact:property name="dataType"/>
    <iact:actionData xml:id="d62">
      <inkml:trace xmlns:inkml="http://www.w3.org/2003/InkML" xml:id="stk62" contextRef="#ctx0" brushRef="#br0">3686 14574 986 0,'0'0'727'8,"0"0"-622"-2,0 0-31-1,0 0 4 3,167-10-40 0,-95-2-38 0,25-4-99 9,-21 7-205-17,-24 1-609 0</inkml:trace>
    </iact:actionData>
  </iact:action>
  <iact:action type="add" startTime="149411">
    <iact:property name="dataType"/>
    <iact:actionData xml:id="d63">
      <inkml:trace xmlns:inkml="http://www.w3.org/2003/InkML" xml:id="stk63" contextRef="#ctx0" brushRef="#br0">4873 14031 1562 0,'0'0'356'8,"0"0"-259"-2,0 0-71 2,7 148 46 0,0-62 25 0,4 14-57-2,-11 8-25 4,0 0-8-4,7-6-7 1,-7-11-34 0,7-21-91 1,6-30-148-1,5-23-206 2,-11-17-220-8</inkml:trace>
    </iact:actionData>
  </iact:action>
  <iact:action type="add" startTime="149609">
    <iact:property name="dataType"/>
    <iact:actionData xml:id="d64">
      <inkml:trace xmlns:inkml="http://www.w3.org/2003/InkML" xml:id="stk64" contextRef="#ctx0" brushRef="#br0">4808 14243 329 0,'0'0'1061'7,"0"0"-798"-2,0 0-160 3,0 0-43 1,14-140-8-4,31 96-36 3,6-5-15 0,15 4 0 0,3 7 8-2,-3 11-8 4,-7 13 7-4,-4 14-8 4,-10 6-11-7,-17 29 11 6,-4 19 2-1,-17 8 26 0,-7 11 29-2,-7 8-19 5,-31-4-16-1,-14 0-22 8,0-12-26-18,-10-13-68 0,-11-19-70 16,4-15-85-15,17-18-301-1</inkml:trace>
    </iact:actionData>
  </iact:action>
  <iact:action type="add" startTime="149975">
    <iact:property name="dataType"/>
    <iact:actionData xml:id="d65">
      <inkml:trace xmlns:inkml="http://www.w3.org/2003/InkML" xml:id="stk65" contextRef="#ctx0" brushRef="#br0">6061 13577 1631 0,'0'0'380'8,"0"0"-166"-2,0 0-17 4,0 0-21-4,0 0-90 0,0 0-61 2,-208 124-5 0,101 17 19 0,-4 53 5-2,7 17-2 3,35 1 3-2,48-18-21 2,21-21-14-2,31-9-10 7,28-36-50-13,24-32-92 15,49-17-120-16,-11-33-101 16,-10-15-451-15</inkml:trace>
    </iact:actionData>
  </iact:action>
  <iact:action type="add" startTime="150883">
    <iact:property name="dataType"/>
    <iact:actionData xml:id="d66">
      <inkml:trace xmlns:inkml="http://www.w3.org/2003/InkML" xml:id="stk66" contextRef="#ctx0" brushRef="#br0">6209 14194 1508 0,'0'0'487'6,"0"0"-432"4,0 0-55-3,0 0 1 1,0 0 77-3,32 167 6 3,-25-92-38 0,-1 11-21 0,-6 0-6 0,7-1-19-2,0-10-87 3,0-5-122-1,4-26-282 1,-5-25-188-9</inkml:trace>
    </iact:actionData>
  </iact:action>
  <iact:action type="add" startTime="151080">
    <iact:property name="dataType"/>
    <iact:actionData xml:id="d67">
      <inkml:trace xmlns:inkml="http://www.w3.org/2003/InkML" xml:id="stk67" contextRef="#ctx0" brushRef="#br0">6196 14283 1228 0,'0'0'330'6,"0"0"-63"1,0 0-175 1,0 0-60-2,45-142-24 3,6 102-8-2,8 2-1 2,7 2-2-4,17 7 2 3,-7 7-7 0,-3 5 7 0,-4 16-8-2,-27 1-14 2,-18 10 1 0,-10 20-8 0,-14 10 24 0,-7 13 6-2,-38 5 40 3,-14 0-14 0,0 0 8 7,-10-5 13-16,3-8-17 16,21-10-6-16,7-9-24 18,17-14-3-18,21-4-19 0,0-6-85 15,0-2-76-14,21 0 70 5,17 0 113 4,14 0 0 7,14-8 27-17,3 3 1 16,-10 5-5-15,0 3 14 15,-21 22 10-16,-7 13 13 1,-24 9 57 15,-7 6 12-16,-14 8-26 17,-24 0-25-17,0-3-42 17,-14-13-36-17,7-9-9 16,0-19-120-15,7-23-91-1,10-24-325 17,11-18-525-16</inkml:trace>
    </iact:actionData>
  </iact:action>
  <iact:action type="add" startTime="151518">
    <iact:property name="dataType"/>
    <iact:actionData xml:id="d68">
      <inkml:trace xmlns:inkml="http://www.w3.org/2003/InkML" xml:id="stk68" contextRef="#ctx0" brushRef="#br0">7172 14262 506 0,'0'0'1198'3,"0"0"-1030"4,0 0-90 0,0 0 179 1,24 134-81 5,-24-62-93-9,7 12-53 3,-7 7-18-1,0 2-12 4,0-5-62-3,-7 0-138-2,-4-26-191 3,-2-23-382-7</inkml:trace>
    </iact:actionData>
  </iact:action>
  <iact:action type="add" startTime="151710">
    <iact:property name="dataType"/>
    <iact:actionData xml:id="d69">
      <inkml:trace xmlns:inkml="http://www.w3.org/2003/InkML" xml:id="stk69" contextRef="#ctx0" brushRef="#br0">6933 14265 1677 0,'0'0'313'5,"0"0"-240"3,156-56-18 2,-66 36-24-3,13 7-31-2,-6 13-42 3,11 8-103 0,-36 23-230 0,-20 5-500-7</inkml:trace>
    </iact:actionData>
  </iact:action>
  <iact:action type="add" startTime="151889">
    <iact:property name="dataType"/>
    <iact:actionData xml:id="d70">
      <inkml:trace xmlns:inkml="http://www.w3.org/2003/InkML" xml:id="stk70" contextRef="#ctx0" brushRef="#br0">6770 15095 1672 0,'0'0'126'11,"0"0"-71"-7,0 0-55 3,208-53 75 1,-97 14-75 0,3-7-78-2,41-15-183 2,-37 16-296 1,-11 10-405-9</inkml:trace>
    </iact:actionData>
  </iact:action>
  <iact:action type="add" startTime="152037">
    <iact:property name="dataType"/>
    <iact:actionData xml:id="d71">
      <inkml:trace xmlns:inkml="http://www.w3.org/2003/InkML" xml:id="stk71" contextRef="#ctx0" brushRef="#br0">7881 14963 1091 0,'0'0'526'2,"0"0"-415"15,0 0 54-17,0 0-17 5,0 0-60 3,0 0 5 0,0 0-15-2,128 65 1 3,-86-92-7 5,3-10-24-13,0-8-24 14,0-8-12-14,-7-7-12 15,-7-6-15-15,-24-3-24 15,0-4-11-16,-7-1 33 17,0 6 16-16,-14 10 1-1,-3 17 0 15,3 17 6-14,14 14 26 15,0 10-32-15,0 0-19 15,7 23-6-16,17 14 16 17,10 6 9-15,5 10 29-2,12-3 19 15,1 2-11-15,0-6-7 16,4-6-16-16,-4-7-8 16,-7-12-4-15,0-14 11 15,-18-7-5-15,4-12 7 15,-10-32-15-15,-4-11-3-1,-3-10-85 15,-14-31-111-14,0 15-332 15,0 13-256-15</inkml:trace>
    </iact:actionData>
  </iact:action>
  <iact:action type="add" startTime="152571">
    <iact:property name="dataType"/>
    <iact:actionData xml:id="d72">
      <inkml:trace xmlns:inkml="http://www.w3.org/2003/InkML" xml:id="stk72" contextRef="#ctx0" brushRef="#br0">9373 13799 123 0,'0'0'1518'8,"0"0"-1220"0,0 0-122 0,0 0 13-2,-149 187-32 2,104-100-47 1,-7 14-34-2,7 13-10 0,0 6-6 0,14 1-17 3,10 3-27-4,21-9-16 0,0-6-57 2,38-13-137 0,66-1-176 0,-7-27-230-2,-7-23-164-5</inkml:trace>
    </iact:actionData>
  </iact:action>
  <iact:action type="add" startTime="152852">
    <iact:property name="dataType"/>
    <iact:actionData xml:id="d73">
      <inkml:trace xmlns:inkml="http://www.w3.org/2003/InkML" xml:id="stk73" contextRef="#ctx0" brushRef="#br0">9805 14166 2036 0,'0'0'353'5,"0"0"-270"5,0 0-15-4,-13 157 35-1,6-72-60 4,7 13-25-1,0 4-11 0,0-2-7-2,0-10-110 2,0-4-178 0,27-29-388 1,-2-25-221-9</inkml:trace>
    </iact:actionData>
  </iact:action>
  <iact:action type="add" startTime="153037">
    <iact:property name="dataType"/>
    <iact:actionData xml:id="d74">
      <inkml:trace xmlns:inkml="http://www.w3.org/2003/InkML" xml:id="stk74" contextRef="#ctx0" brushRef="#br0">10148 14436 1957 0,'0'0'617'8,"0"0"-447"0,0 0-73-3,0 0-58 4,0 0-33-2,0 0 3 2,0 0-9-3,-7 108 0 4,7-93-11-4,0-11-32 4,14-4-7-7,17 0 27 6,0-11 23-1,4-6 5 0,10 4-4-1,-7 10-1 0,0 3-5 3,-10 0-1-4,3 12 0-1,-7 20 6 4,-10 8-1-1,-7 12 1 0,-7 9-1-2,0 2-20 3,-21 5-50-2,-24-5-45 8,0-10-103-14,-17-42-113 15,10-11-301-15,7-5-512-1</inkml:trace>
    </iact:actionData>
  </iact:action>
  <iact:action type="add" startTime="153337">
    <iact:property name="dataType"/>
    <iact:actionData xml:id="d75">
      <inkml:trace xmlns:inkml="http://www.w3.org/2003/InkML" xml:id="stk75" contextRef="#ctx0" brushRef="#br0">10037 14307 1320 0,'0'0'514'2,"0"0"-362"3,0 0 1 4,215-63-90-1,-125 63-63-2,0 0-17 2,31 23-123 0,-17 10-157 1,-21 0-681-9</inkml:trace>
    </iact:actionData>
  </iact:action>
  <iact:action type="add" startTime="153489">
    <iact:property name="dataType"/>
    <iact:actionData xml:id="d76">
      <inkml:trace xmlns:inkml="http://www.w3.org/2003/InkML" xml:id="stk76" contextRef="#ctx0" brushRef="#br0">10916 14950 1302 0,'0'0'985'6,"0"0"-763"2,0 0-156 2,-90 143-17-5,77-97-49 3,13-14-109-1,0-7-268 2,0-23-667-9</inkml:trace>
    </iact:actionData>
  </iact:action>
  <iact:action type="add" startTime="153661">
    <iact:property name="dataType"/>
    <iact:actionData xml:id="d77">
      <inkml:trace xmlns:inkml="http://www.w3.org/2003/InkML" xml:id="stk77" contextRef="#ctx0" brushRef="#br0">11453 14000 1476 0,'0'0'1067'6,"0"0"-823"2,0 0-204 0,0 0-39 0,0 164 7 0,0-73-8-2,0 6-67 4,0 40-105-4,-14-23-185 0,7-22-620-6</inkml:trace>
    </iact:actionData>
  </iact:action>
  <iact:action type="add" startTime="153835">
    <iact:property name="dataType"/>
    <iact:actionData xml:id="d78">
      <inkml:trace xmlns:inkml="http://www.w3.org/2003/InkML" xml:id="stk78" contextRef="#ctx0" brushRef="#br0">11224 14761 859 0,'0'0'1281'6,"0"0"-959"3,0 0-215-4,0 0-40 5,125-157-55-4,-49 138-12 2,-10 10-111-3,24 9-87 3,-24 5-173 0,-11 13-527-6</inkml:trace>
    </iact:actionData>
  </iact:action>
  <iact:action type="add" startTime="154023">
    <iact:property name="dataType"/>
    <iact:actionData xml:id="d79">
      <inkml:trace xmlns:inkml="http://www.w3.org/2003/InkML" xml:id="stk79" contextRef="#ctx0" brushRef="#br0">11477 14917 1470 0,'0'0'534'10,"0"0"-468"-7,0 0-48 3,0 0-18 2,0 0-88 1,180-3-53-2,-135 3 102 1,-17 0 39 9,-4 3 6-17,-17 13 52 17,-7 3 24-17,0 8 34 17,-31 7 8-17,3 6-65 0,-27 5-34 16,3 3-6-15,0-3 6 15,7 0 2-15,10-11 37 15,4-10-9-15,17-3-6 14,7-8-31-14,7-7-18 16,0 5-8-17,35-4 0 0,17 2 8 16,17-4 0-16,4-3-53 16,41-2-123-15,-24-13-306 15,-17-9-582-15</inkml:trace>
    </iact:actionData>
  </iact:action>
  <iact:action type="add" startTime="154405">
    <iact:property name="dataType"/>
    <iact:actionData xml:id="d80">
      <inkml:trace xmlns:inkml="http://www.w3.org/2003/InkML" xml:id="stk80" contextRef="#ctx0" brushRef="#br0">11885 13919 1748 0,'0'0'383'9,"0"0"-298"-4,0 0 45 3,173 157 46-2,-83-39-40 2,-6 40-18 1,-19 36-36-2,-20 8-9 0,-38-10-36 0,-7-19-37 1,-52-20 0 2,-31-9-121 11,17-43-149-20,-17-33-487-1</inkml:trace>
    </iact:actionData>
  </iact:action>
  <iact:action type="add" startTime="156898">
    <iact:property name="dataType"/>
    <iact:actionData xml:id="d81">
      <inkml:trace xmlns:inkml="http://www.w3.org/2003/InkML" xml:id="stk81" contextRef="#ctx0" brushRef="#br0">12806 14220 801 0,'0'0'484'6,"0"0"-313"1,0 0 47 1,0 0-4 0,0 0-65-2,0 0-49 2,0 0 0 1,0 0 7-2,0 0-18 1,0 0-43-2,7 0-33 2,7 0-13 0,10 7-2-2,11 0 2 2,10 3 19 0,7 1-18 0,-7 1 0-2,0-5 5 4,0 3-6-4,-21-1-1 4,-10-2-5-5,-7 4-1 2,-7-3 6 1,0 11 1 0,-7 6 13-2,-31 8 32 2,-7 4 1 1,-7 3-18-1,-7-2-14 0,7-5-14 4,7-3-55-11,14 0-106 15,-7 10-132-15,10-7-322 14,4-7-393-14</inkml:trace>
    </iact:actionData>
  </iact:action>
  <iact:action type="add" startTime="157289">
    <iact:property name="dataType"/>
    <iact:actionData xml:id="d82">
      <inkml:trace xmlns:inkml="http://www.w3.org/2003/InkML" xml:id="stk82" contextRef="#ctx0" brushRef="#br0">12768 15025 1403 0,'0'0'385'6,"0"0"-299"1,0 0-47 0,0 0 102 1,208 3-47 0,-118-3-61 0,0 0-33-3,27 3-11 6,-27 2-141-5,-21-5-471-4</inkml:trace>
    </iact:actionData>
  </iact:action>
  <iact:action type="add" startTime="163083">
    <iact:property name="dataType"/>
    <iact:actionData xml:id="d83">
      <inkml:trace xmlns:inkml="http://www.w3.org/2003/InkML" xml:id="stk83" contextRef="#ctx0" brushRef="#br0">14239 14187 1224 0,'0'0'559'7,"0"0"-389"0,0 0 21 0,0 0-67 0,0 0-124 2,0 0-8-3,0 0 8 3,-31 164 11-2,24-99 11 2,-10 6 3-4,10-1 8 5,0 0-19-4,0-2-9 3,7-5-5-4,0-5-75 3,0-8-89 0,0-15-167 0,21-12-226-1,-4-19-108-6</inkml:trace>
    </iact:actionData>
  </iact:action>
  <iact:action type="add" startTime="163344">
    <iact:property name="dataType"/>
    <iact:actionData xml:id="d84">
      <inkml:trace xmlns:inkml="http://www.w3.org/2003/InkML" xml:id="stk84" contextRef="#ctx0" brushRef="#br0">14550 14229 1300 0,'0'0'594'8,"0"0"-409"0,0 0-91 0,0 0-66-2,0 0-28 3,0 0 18-2,0 167-5 2,0-95-5-4,0 6-8 2,14 8 0 2,-3-1-32-1,16 9-123-2,4-23-202 2,-10-25-493-7</inkml:trace>
    </iact:actionData>
  </iact:action>
  <iact:action type="add" startTime="164000">
    <iact:property name="dataType"/>
    <iact:actionData xml:id="d85">
      <inkml:trace xmlns:inkml="http://www.w3.org/2003/InkML" xml:id="stk85" contextRef="#ctx0" brushRef="#br0">15208 13469 1388 0,'0'0'383'6,"0"0"-355"-1,0 0-19 4,0 0 42-2,221 207 48 2,-92-59-2-3,-8 55 6 2,-18 21 18 0,-37 4-38 0,-35-24-43-2,-24-21-27 7,-7-13 1 5,0-13-14-18,-24-28-3 0,-4-31-125 15,-24-12-112-15,7-34-308 17,-6-19-405-17</inkml:trace>
    </iact:actionData>
  </iact:action>
  <iact:action type="add" startTime="164756">
    <iact:property name="dataType"/>
    <iact:actionData xml:id="d86">
      <inkml:trace xmlns:inkml="http://www.w3.org/2003/InkML" xml:id="stk86" contextRef="#ctx0" brushRef="#br0">16589 14381 1343 0,'0'0'491'10,"0"0"-491"-4,0 0 0 0,0 0 0 2,156 10 20 0,-84-3-2 0,11 6-18-2,-13 2-67 2,-12 5-104 0,-19 13-108 1,-19-4-287-4,-20 3-78-5</inkml:trace>
    </iact:actionData>
  </iact:action>
  <iact:action type="add" startTime="164947">
    <iact:property name="dataType"/>
    <iact:actionData xml:id="d87">
      <inkml:trace xmlns:inkml="http://www.w3.org/2003/InkML" xml:id="stk87" contextRef="#ctx0" brushRef="#br0">16634 14725 1448 0,'0'0'289'6,"0"0"-237"-1,0 0-17 3,0 0-13 0,156-8-22 2,-21 8-84-5,-18 0-203 8,-13 0-350-13</inkml:trace>
    </iact:actionData>
  </iact:action>
  <iact:action type="add" startTime="165274">
    <iact:property name="dataType"/>
    <iact:actionData xml:id="d88">
      <inkml:trace xmlns:inkml="http://www.w3.org/2003/InkML" xml:id="stk88" contextRef="#ctx0" brushRef="#br0">18216 14059 1311 0,'0'0'485'9,"0"0"-441"-2,0 0 47-1,0 152 47 2,0-66-63 0,0 13-34 1,-11 29-28-4,11 24-7 3,-7-12-6 0,7-15-43 0,0 2-163-2,7-54-299 5,10-18-393-11</inkml:trace>
    </iact:actionData>
  </iact:action>
  <iact:action type="add" startTime="165486">
    <iact:property name="dataType"/>
    <iact:actionData xml:id="d89">
      <inkml:trace xmlns:inkml="http://www.w3.org/2003/InkML" xml:id="stk89" contextRef="#ctx0" brushRef="#br0">18624 14671 1669 0,'0'0'393'6,"0"0"-363"2,0 0-29-2,0 0-1 3,246-4-81-2,-156 4-291 4,-14 9-637-11</inkml:trace>
    </iact:actionData>
  </iact:action>
  <iact:action type="add" startTime="165825">
    <iact:property name="dataType"/>
    <iact:actionData xml:id="d90">
      <inkml:trace xmlns:inkml="http://www.w3.org/2003/InkML" xml:id="stk90" contextRef="#ctx0" brushRef="#br0">19735 14391 1096 0,'0'0'353'9,"0"0"-142"-3,0 172-56-2,0-86-39 5,7 11-62 8,3 1-37-17,-3-1-17 16,0-2-98-15,7-25-184 17,-7-23-249-15,10-29-98-3</inkml:trace>
    </iact:actionData>
  </iact:action>
  <iact:action type="add" startTime="166005">
    <iact:property name="dataType"/>
    <iact:actionData xml:id="d91">
      <inkml:trace xmlns:inkml="http://www.w3.org/2003/InkML" xml:id="stk91" contextRef="#ctx0" brushRef="#br0">19683 14255 1230 0,'0'0'301'5,"0"0"-132"3,0 0-95-2,121-131-27 3,-41 98-47-2,17 13-6 3,0 10-20-6,10 10 4 4,-17 0-2 1,-17 20-8-2,-22 10-19-1,-19 5 3 2,-32 6 22 0,0 1 26 0,-45 7 38 0,-32 3-12-2,-2-1-26 4,-35-4-7-4,-35-7-102 1,21-14-270 1,24-14-727-7</inkml:trace>
    </iact:actionData>
  </iact:action>
  <iact:action type="add" startTime="166432">
    <iact:property name="dataType"/>
    <iact:actionData xml:id="d92">
      <inkml:trace xmlns:inkml="http://www.w3.org/2003/InkML" xml:id="stk92" contextRef="#ctx0" brushRef="#br0">20863 13849 1380 0,'0'0'511'6,"0"0"-388"3,-121 154 28-4,69-61-12 3,7 20-62 0,0 29-50 0,17 31-20-1,22 28-7 0,6-20-51 3,27-16-153-2,11-60-277-1,7-55-357-7</inkml:trace>
    </iact:actionData>
  </iact:action>
  <iact:action type="add" startTime="166808">
    <iact:property name="dataType"/>
    <iact:actionData xml:id="d93">
      <inkml:trace xmlns:inkml="http://www.w3.org/2003/InkML" xml:id="stk93" contextRef="#ctx0" brushRef="#br0">21548 14124 114 0,'0'0'1560'8,"0"0"-1377"-4,0 0-103 4,0 183 17 0,0-92-28 0,0 10-47-1,-6 9-15 0,-1 4-7 2,0-11-51-2,7-12-178 0,0-29-492 0,0-33-343-7</inkml:trace>
    </iact:actionData>
  </iact:action>
  <iact:action type="add" startTime="167002">
    <iact:property name="dataType"/>
    <iact:actionData xml:id="d94">
      <inkml:trace xmlns:inkml="http://www.w3.org/2003/InkML" xml:id="stk94" contextRef="#ctx0" brushRef="#br0">21503 14116 1232 0,'0'0'352'6,"0"0"-257"2,0 0-70 0,142-38 0-1,-72 36-25 0,9 2-6 1,-3 0-1 1,-10 13-12-4,-21 11-26 3,-7 7-6 0,-31 4 10-1,-7-3 34 0,-21 4 7 2,-24-4 103-2,-17 5 58 3,-4-6-18-6,-6 1-46 4,2-8 9 0,18-1-53 0,7-11-24 0,32-4-29-2,13-3-87 2,0-2-161 0,20 2 115 1,18 0 86-3,14-1 47 1,-7 4 0 1,14 3 12 0,-14 1-12 0,-7 8 31-1,-7 5 42 4,-10 2 2 5,-14 5-14-15,-7 8 9 16,-7-2 16-16,-24 4-49-1,-11 6-2 15,-13 0-35-15,-18-7-103 16,15-12-181-15,6-22-535-1</inkml:trace>
    </iact:actionData>
  </iact:action>
  <iact:action type="add" startTime="167416">
    <iact:property name="dataType"/>
    <iact:actionData xml:id="d95">
      <inkml:trace xmlns:inkml="http://www.w3.org/2003/InkML" xml:id="stk95" contextRef="#ctx0" brushRef="#br0">22348 14424 1798 0,'0'0'518'6,"0"0"-476"0,0 0-29 2,0 0 31 0,0 135-15 0,0-58-29-2,-17 4-48 2,-11 33-134 0,4-23-127 1,-4-23-481-9</inkml:trace>
    </iact:actionData>
  </iact:action>
  <iact:action type="add" startTime="167587">
    <iact:property name="dataType"/>
    <iact:actionData xml:id="d96">
      <inkml:trace xmlns:inkml="http://www.w3.org/2003/InkML" xml:id="stk96" contextRef="#ctx0" brushRef="#br0">22206 14330 1617 0,'0'0'497'7,"0"0"-383"1,0 0-59 0,208-63-2-1,-111 56-53 0,-7 7-118 2,7 18-113-2,-21 16-159-1,-24 5-333-2</inkml:trace>
    </iact:actionData>
  </iact:action>
  <iact:action type="add" startTime="167768">
    <iact:property name="dataType"/>
    <iact:actionData xml:id="d97">
      <inkml:trace xmlns:inkml="http://www.w3.org/2003/InkML" xml:id="stk97" contextRef="#ctx0" brushRef="#br0">21915 14979 1505 0,'0'0'562'5,"0"0"-538"5,0 0-23-3,0 0 44 0,156 11 40 0,-66-11-46 0,7 0-39 2,38 0-103-3,-31-7-203 2,-14-3-392-7</inkml:trace>
    </iact:actionData>
  </iact:action>
  <iact:action type="add" startTime="167950">
    <iact:property name="dataType"/>
    <iact:actionData xml:id="d98">
      <inkml:trace xmlns:inkml="http://www.w3.org/2003/InkML" xml:id="stk98" contextRef="#ctx0" brushRef="#br0">22684 15322 1355 0,'0'0'519'6,"0"0"-453"2,0 0 19-2,0 0-20 0,0 0-6 2,0 0 16 0,162 23 18 1,-92-53-8-4,-5-19-37 11,11-8-28-15,-3-13-10 14,-14-6-10-14,-7-8-1 15,-7 1-23-15,-14 3-3 15,-7 15-11-16,-10 14 12 17,-7 22 14-17,-7 16 12 1,0 13 0 14,0 0-8-14,0 27-7 5,0 16 15 4,7 13 66 7,0 7-10-17,17 4-14 17,4-2-10-17,3-3-11 16,14-13-9-16,0-11-12 0,7-13 9 17,0-12 2-17,0-13 13 16,0-8-2-15,6-34-22 15,-13-19-44-15,0-60-167 0,-20 13-358 15,-12 3-524-14</inkml:trace>
    </iact:actionData>
  </iact:action>
  <iact:action type="add" startTime="168384">
    <iact:property name="dataType"/>
    <iact:actionData xml:id="d99">
      <inkml:trace xmlns:inkml="http://www.w3.org/2003/InkML" xml:id="stk99" contextRef="#ctx0" brushRef="#br0">24698 13976 1891 0,'0'0'576'6,"0"0"-467"3,0 0-8-4,-142 137-53 3,66-21-29 0,-4 41-7 0,4 37-3-2,38 10 2 2,31-15-10 0,14-41-1 0,38-48-93 1,45 12-84-3,-24-39-208 12,24-16-516-17</inkml:trace>
    </iact:actionData>
  </iact:action>
  <iact:action type="add" startTime="169148">
    <iact:property name="dataType"/>
    <iact:actionData xml:id="d100">
      <inkml:trace xmlns:inkml="http://www.w3.org/2003/InkML" xml:id="stk100" contextRef="#ctx0" brushRef="#br0">25144 14244 1363 0,'0'0'550'8,"0"0"-429"2,0 0-25-6,0 0-61 4,0 0 42 0,-7 137-12-1,-6-77-28 0,-5 7-19 1,5-1-18 0,-1 3-15 0,14-17-97 0,0-22-170-2,20-11-334 2,12-19-166-5</inkml:trace>
    </iact:actionData>
  </iact:action>
  <iact:action type="add" startTime="169328">
    <iact:property name="dataType"/>
    <iact:actionData xml:id="d101">
      <inkml:trace xmlns:inkml="http://www.w3.org/2003/InkML" xml:id="stk101" contextRef="#ctx0" brushRef="#br0">25428 14420 1363 0,'0'0'525'9,"0"0"-339"-2,0 0-64-1,0 0-113 2,0 0-9 0,0 0-1 0,0 0 1 0,38 48 6-2,-24-25-5 2,3-3 0-1,11 0-1-1,3 1 2 3,-3-4-1-1,17 6 2-1,-7-7-3 0,0 3 0 3,0-2 1-4,-17 6-1 4,-7 3-8-6,3-3 2 4,-17-1-6 0,0 6 2 0,-17 4 10-1,-18 1-2 1,-17-3-41 8,-10-2-99-15,-35-16-170 13,17-7-309-14,4-5-362 0</inkml:trace>
    </iact:actionData>
  </iact:action>
  <iact:action type="add" startTime="169645">
    <iact:property name="dataType"/>
    <iact:actionData xml:id="d102">
      <inkml:trace xmlns:inkml="http://www.w3.org/2003/InkML" xml:id="stk102" contextRef="#ctx0" brushRef="#br0">25584 14338 912 0,'0'0'275'7,"0"0"-32"-2,225-59-59 4,-135 42-184 0,14 6 0-1,-35 7-292-3,-17 4-403-4</inkml:trace>
    </iact:actionData>
  </iact:action>
  <iact:action type="add" startTime="170216">
    <iact:property name="dataType"/>
    <iact:actionData xml:id="d103">
      <inkml:trace xmlns:inkml="http://www.w3.org/2003/InkML" xml:id="stk103" contextRef="#ctx0" brushRef="#br0">26176 15001 1629 0,'0'0'574'6,"0"0"-437"4,0 0 40-6,0 0-112 4,0 0-37 0,0 0-28 0,-121 173-41-2,83-117-91 3,17-15-184-1,-3-18-600-8</inkml:trace>
    </iact:actionData>
  </iact:action>
  <iact:action type="add" startTime="170434">
    <iact:property name="dataType"/>
    <iact:actionData xml:id="d104">
      <inkml:trace xmlns:inkml="http://www.w3.org/2003/InkML" xml:id="stk104" contextRef="#ctx0" brushRef="#br0">26913 14302 1837 0,'0'0'589'6,"0"0"-439"0,0 0-77 2,0 0-73-1,0 0-22 2,0 0 22-1,-38 159 2-2,17-93-1 2,-3 1-1 8,10 6-60-15,0 13-161 5,-3-18-291 1,10-20-519-6</inkml:trace>
    </iact:actionData>
  </iact:action>
  <iact:action type="add" startTime="170658">
    <iact:property name="dataType"/>
    <iact:actionData xml:id="d105">
      <inkml:trace xmlns:inkml="http://www.w3.org/2003/InkML" xml:id="stk105" contextRef="#ctx0" brushRef="#br0">26591 14838 978 0,'0'0'914'8,"0"0"-683"-2,0 0-87 3,0 0-93-1,152-62-51-3,-79 52-43 3,-7 2-139 0,10 8-114 0,-17 0-274-2,-14 8-267-4</inkml:trace>
    </iact:actionData>
  </iact:action>
  <iact:action type="add" startTime="170892">
    <iact:property name="dataType"/>
    <iact:actionData xml:id="d106">
      <inkml:trace xmlns:inkml="http://www.w3.org/2003/InkML" xml:id="stk106" contextRef="#ctx0" brushRef="#br0">26785 15031 1000 0,'0'0'356'10,"0"0"-182"-4,0 0-37-2,0 0-41 4,152-34-39 0,-117 34-36 6,-11 0-10-14,-3 0-2 17,-4 11 10-17,-10 4-3 16,-7-1 24-16,0 7 19 16,-7 2 30-15,-24 9-5 15,-14-1-27-15,0 4 10 16,-7 0-20-16,7-2-25-1,14-5-2 14,10-5-5-13,14-9-15 15,7-4-6-15,0 1-9 15,14-6-27-16,31 4-12 3,59 6-53 11,-14 1-221-13,-7-1-553-1</inkml:trace>
    </iact:actionData>
  </iact:action>
  <iact:action type="add" startTime="172904">
    <iact:property name="dataType"/>
    <iact:actionData xml:id="d107">
      <inkml:trace xmlns:inkml="http://www.w3.org/2003/InkML" xml:id="stk107" contextRef="#ctx0" brushRef="#br0">27519 13844 1600 0,'0'0'507'6,"0"0"-411"2,0 0-22-2,0 0-68 3,0 0 56-2,142 202 24 2,-84-107-13-4,8 8-30 2,-14 4-1 2,-7 1-21-1,-7 2-8-2,-24 6-12 2,-4 5 1 0,-10 1-2 0,0-4-24 0,-17-11-70 0,-4 6-104 2,-3-27-122 1,-4-32-524-10</inkml:trace>
    </iact:actionData>
  </iact:action>
  <iact:action type="add" startTime="175816">
    <iact:property name="dataType"/>
    <iact:actionData xml:id="d108">
      <inkml:trace xmlns:inkml="http://www.w3.org/2003/InkML" xml:id="stk108" contextRef="#ctx0" brushRef="#br0">28592 14278 129 0,'0'0'408'7,"0"0"-225"1,0 0-5-1,0 0-32 2,0 0-80-4,0 0-28 3,0 0-6 0,0 0 26 0,0 0 17 0,0 0 12-2,0 0 16 5,0 0 22-6,0 0-11 0,0 0-37 4,0 0-8-1,0 0 4 0,0 0-21-3,0 0-6 5,0 0-3-3,0 0-6 2,0 0-11-4,0 0-13 5,0 5-13-4,-14 1 0 3,0 11 2-4,-17 1 17 3,-7 9 6 0,0-3-10 0,3 4-14-1,-10 2 5 0,7 5-5 5,-7-7-1-8,7 3 1 3,10-9 7 0,4-7-7 7,17-5-1 3,0-8 0-17,7-2 0 0,0 0 0 15,7 0 12-14,14 0-12 15,17 0 0-15,14 5 19 15,17-1-1-15,4 3-8 14,3-7-9-14,-10 6-1 15,-8-1-48-15,-13 0-76-1,-7 1-87 16,-24 7-116-15,-3-3-259 16,-11-3-49-17</inkml:trace>
    </iact:actionData>
  </iact:action>
  <iact:action type="add" startTime="176379">
    <iact:property name="dataType"/>
    <iact:actionData xml:id="d109">
      <inkml:trace xmlns:inkml="http://www.w3.org/2003/InkML" xml:id="stk109" contextRef="#ctx0" brushRef="#br0">28211 14945 967 0,'0'0'493'7,"0"0"-365"1,0 0 94-2,0 0-86 2,0 0-95 1,0 0-13-2,0 0 34 1,149 0-39-2,-87 0-16 3,-3 0-7-2,0 0-30-1,-1 0-105 2,12 0-173 0,-25 0-218 1,-18 0-296-9</inkml:trace>
    </iact:actionData>
  </iact:action>
  <iact:action type="add" startTime="176784">
    <iact:property name="dataType"/>
    <iact:actionData xml:id="d110">
      <inkml:trace xmlns:inkml="http://www.w3.org/2003/InkML" xml:id="stk110" contextRef="#ctx0" brushRef="#br0">29225 14388 1186 0,'0'0'357'8,"0"0"-104"0,0 0-46-2,0 0-140 4,0 0-60-4,0 0 5 0,0 0 52 2,-59 141-20 0,38-78-10 0,-3-2-25-2,3 2-9 3,4 0-8-2,10-4-82 2,7-3-106-4,24-16-301 3,14-11-132-4</inkml:trace>
    </iact:actionData>
  </iact:action>
  <iact:action type="add" startTime="177004">
    <iact:property name="dataType"/>
    <iact:actionData xml:id="d111">
      <inkml:trace xmlns:inkml="http://www.w3.org/2003/InkML" xml:id="stk111" contextRef="#ctx0" brushRef="#br0">29644 14603 765 0,'0'0'752'4,"0"0"-465"5,0 0 5-2,0 0-87 3,0 0-125-6,0 0-68 5,0 0-3-2,-149 50-9 1,111-3-2-2,10 4 1 2,4 1-6 0,17 5 0-1,7-7-16 2,7 3-14-3,31-13 8 6,14-7-7-8,7-14-8 2,10-8 16 2,-10-11 4 0,0-3 8 0,-14-24 9 0,-7-17 7 0,-18-7-1-2,-2-6-15 4,-18-8-15-4,0-6-35 0,-31 4-55 3,-7 0-72 3,-7 5-151 4,17 18-49-14,4 17-394-2</inkml:trace>
    </iact:actionData>
  </iact:action>
  <iact:action type="add" startTime="177474">
    <iact:property name="dataType"/>
    <iact:actionData xml:id="d112">
      <inkml:trace xmlns:inkml="http://www.w3.org/2003/InkML" xml:id="stk112" contextRef="#ctx0" brushRef="#br0">30270 13857 1594 0,'0'0'512'9,"0"0"-457"-2,0 0-54-1,0 0 50 2,142 262 63 0,-66-70-9 0,-10 24-1-2,-21-3 8 2,-21-19-14 0,-24-27-38 3,-10-32-36 3,-11-26-8-13,-3-29-16 14,-42 11-88-14,7-17-156 16,-10-22-557-15</inkml:trace>
    </iact:actionData>
  </iact:action>
  <iact:action type="add" startTime="188649">
    <iact:property name="dataType"/>
    <iact:actionData xml:id="d113">
      <inkml:trace xmlns:inkml="http://www.w3.org/2003/InkML" xml:id="stk113" contextRef="#ctx0" brushRef="#br0">6904 16913 1612 0,'0'0'473'6,"0"0"-372"2,0 0 66-1,0 0 14 2,0 0-56-4,0 0-72 5,0 0-39-4,27 0-14 4,-5 0 1-6,20 0 12 3,0 0-7 2,3 0-5-2,4 0-1 1,0 0-41-2,8 0-87 4,3 0-148-3,-22 8-267 3,-4 3-371-10</inkml:trace>
    </iact:actionData>
  </iact:action>
  <iact:action type="add" startTime="188920">
    <iact:property name="dataType"/>
    <iact:actionData xml:id="d114">
      <inkml:trace xmlns:inkml="http://www.w3.org/2003/InkML" xml:id="stk114" contextRef="#ctx0" brushRef="#br0">7142 17440 644 0,'0'0'935'11,"0"0"-852"-10,0 0-67 10,0 0 1-6,0 0-5 1,242 0-12 3,-159-14-121-1,-19 3-408-8</inkml:trace>
    </iact:actionData>
  </iact:action>
  <iact:action type="add" startTime="189706">
    <iact:property name="dataType"/>
    <iact:actionData xml:id="d115">
      <inkml:trace xmlns:inkml="http://www.w3.org/2003/InkML" xml:id="stk115" contextRef="#ctx0" brushRef="#br0">9356 16253 811 0,'0'0'247'8,"0"0"-130"-2,0 0 67 3,0 0 4-2,0 0-21 2,0 0 6-4,0 0-5 5,0-93 4-4,0 82 0 4,0 3-41-6,-8-2-17 4,1 9-33 0,-20 1-1 0,5 0-18-1,-28 0-21 1,-6 24-32 0,-27 26-9-1,3 15-1 0,-10 20-5 0,7 17 6 5,11 11 0-6,23-1 2-2,15-2-2 6,34-13-1-4,0-15-11 4,41-16-7-6,23-17-11 8,35-24 3-8,6-20 16 9,28-5 10-11,3-30 0 5,-12-24-5 2,-10-15-4-2,-24-5 4 1,-26-9-2-2,-14-5 6 5,-28-8 2-6,-3-9 9 6,-19 1-9-8,-19-1-13 8,-11 9-35-6,-12 16-47 3,-7 23-66 0,15 21-34-2,-22 36-114 4,25 0-363-3,-3 11-173-7</inkml:trace>
    </iact:actionData>
  </iact:action>
  <iact:action type="add" startTime="190631">
    <iact:property name="dataType"/>
    <iact:actionData xml:id="d116">
      <inkml:trace xmlns:inkml="http://www.w3.org/2003/InkML" xml:id="stk116" contextRef="#ctx0" brushRef="#br0">10104 17221 743 0,'0'0'545'5,"0"0"-398"5,0 0-25-4,0 0 66 3,0 0-4-4,0 0-46 6,0 0 25-6,7-7 45 6,-7-12-3-7,0-6-99 3,0-5-78 2,0-6-21-2,0 9-5 1,0 10-1-2,0 1 5 4,0 13-5-4,0 3 8 0,0 0 1 2,0 0 1 0,0 0-2 0,0 0-9-2,0 19-5 3,0 12 5-2,-7 1 21 4,-1 10-4-5,8-4-10 1,-7-8-7-1,7-7-50 3,0-15-91-3,0-8-102 1,34-25-129 2,-4-19-325-2,11-11-97-7</inkml:trace>
    </iact:actionData>
  </iact:action>
  <iact:action type="add" startTime="190963">
    <iact:property name="dataType"/>
    <iact:actionData xml:id="d117">
      <inkml:trace xmlns:inkml="http://www.w3.org/2003/InkML" xml:id="stk117" contextRef="#ctx0" brushRef="#br0">10814 16421 874 0,'0'0'398'5,"0"0"-170"4,0 0 70-4,0 0-40 3,0 0-41 0,0 0-56-2,0 0-12 3,15-83-9-2,-30 83-15 2,-12 14-22-5,-10 27-79 6,-24 20-24-3,4 24 6 3,-14 17 2-5,22 7 8 2,-1-1 29 1,28-9-24 1,22-15-11-2,0-10-10-1,30-12-11 5,38-18 2-6,11-20 8 5,12-13-20-6,7-11 2 8,0-30 18-8,-3-26-5 2,-5-10-2 4,-18-10 8-4,-11-6-17 4,-24-4 5-6,-18 4-15 7,-19-1 2-6,0 4 14 7,-26 2-14-10,-23 5-8 6,-8 10-25 1,8 11-17-2,0 19-26 1,19 17-70-2,-12 15-116 4,16 4-315-4,11 12-327-4</inkml:trace>
    </iact:actionData>
  </iact:action>
  <iact:action type="add" startTime="191517">
    <iact:property name="dataType"/>
    <iact:actionData xml:id="d118">
      <inkml:trace xmlns:inkml="http://www.w3.org/2003/InkML" xml:id="stk118" contextRef="#ctx0" brushRef="#br0">11724 16284 1369 0,'0'0'355'5,"0"0"-194"3,0 0-19 0,0 0 4 0,0 0-55-2,0 0-23 3,0 0 35-2,-8 54 36 2,-14-26-5-4,3 11-37 3,4 4-12 0,-8-1-22 0,4-4-21 0,12 0-13-2,-1-2-10 3,8-11-6-2,0-4-11 0,0-7-2 0,0-8-1 4,8-1-7-6,26-2 8 1,3 2 18 4,13-5-3-4,18 6-4 2,-4 5-5-2,0 8-5 3,12 6 0-2,-20 7 6 3,-18 10-5-6,4 7-1 9,-27 4 12-10,4 5 10 5,-19 2 4 0,0 3-8-2,-27 3-4 3,-11 1-3-2,-3-4-6 2,-16-8-6-3,8-9 0 7,0-13-71-8,0-17-86 3,-8-32-121-3,16-28-259 1,7-16-508-2</inkml:trace>
    </iact:actionData>
  </iact:action>
  <iact:action type="add" startTime="191952">
    <iact:property name="dataType"/>
    <iact:actionData xml:id="d119">
      <inkml:trace xmlns:inkml="http://www.w3.org/2003/InkML" xml:id="stk119" contextRef="#ctx0" brushRef="#br0">11611 16316 1733 0,'0'0'314'10,"0"0"-211"-6,0 0 70 7,219-52-71-6,-144 41-38 1,5 6-39 2,-16-1-13 0,4 3-12-1,-19 3-17 0,0 0-100 3,0 9-112-4,-19 10-346 3,-3-2-515-9</inkml:trace>
    </iact:actionData>
  </iact:action>
  <iact:action type="add" startTime="192306">
    <iact:property name="dataType"/>
    <iact:actionData xml:id="d120">
      <inkml:trace xmlns:inkml="http://www.w3.org/2003/InkML" xml:id="stk120" contextRef="#ctx0" brushRef="#br0">12948 16316 392 0,'0'0'770'6,"0"0"-531"1,0 0-111 2,0 0-19-3,0 0-31 1,0 0-59 0,0 0 20 1,0-52 104 1,0 41 7-2,0 2 1 0,0 2-10 0,0 0-9 3,-11 6-25-4,-5 1-16 3,1-6-25-4,-19 6-10 8,-7 0-17-10,-16 0-31 3,-7 6-7 3,0 18 5-1,7 11 1 0,8 15-7-3,7 8-1 6,20 6-1-6,10-1 1 6,12-8-11-8,0-9 0 5,12-13-9 1,25-14-5-2,13-19 14 1,18 0 12-2,3-24 0 4,9-26-9-4,3-5-3 4,-11-12-25-6,-12 4-8 7,-22 0 32-6,-4 6 13 1,-19 13 7 3,-15 8 12-2,7 17 29 2,-7 19 0-4,0 6-20 5,0 38-20-4,0 51 49 5,0 60 8-8,-7 53 3 7,7 24-13-4,0-12-16 2,0-53-20 0,19-52-7-2,-12-43-12 4,23-9-76-3,4-19-236 3,-18-22-660-10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280" max="3840" units="cm"/>
          <inkml:channel name="Y" type="integer" max="1080" units="cm"/>
          <inkml:channel name="T" type="integer" max="2.14748E9" units="dev"/>
        </inkml:traceFormat>
        <inkml:channelProperties>
          <inkml:channelProperty channel="X" name="resolution" value="100.58939" units="1/cm"/>
          <inkml:channelProperty channel="Y" name="resolution" value="37.76224" units="1/cm"/>
          <inkml:channelProperty channel="T" name="resolution" value="1" units="1/dev"/>
        </inkml:channelProperties>
      </inkml:inkSource>
      <inkml:timestamp xml:id="ts0" timeString="2020-10-14T03:04:39.709"/>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1" timeString="2020-10-14T03:04:39.709"/>
    </inkml:context>
    <inkml:brush xml:id="br1">
      <inkml:brushProperty name="width" value="0.05292" units="cm"/>
      <inkml:brushProperty name="height" value="0.05292" units="cm"/>
      <inkml:brushProperty name="color" value="#C00000"/>
    </inkml:brush>
  </inkml:definitions>
  <iact:action type="add" startTime="9300">
    <iact:property name="dataType"/>
    <iact:actionData xml:id="d0">
      <inkml:trace xmlns:inkml="http://www.w3.org/2003/InkML" xml:id="stk0" contextRef="#ctx0" brushRef="#br0">14214 8510 0,'-24'0'25,"0"0"-16,-25 0-2,1 0 3,-24 0-3,-1 0 2,-48 24-2,0-24 2,25 0-2,-1 0 2,24 24-3,-48-24 5,49 24-5,-25-24 4,25 0-4,-1 25 5,49-1-6,-24 0 8,24-24 5,24 24-10,0 0 8,0 0 1,0 1-8,0-1-2,0 24 1,0 1-1,0-1 4,0 0-4,48 49 2,-48-25-2,48 1 3,1-25-4,-25 25 4,24 24-4,0-25 4,25 25-3,-25-49 3,49 25-5,-49-25 5,1 0-3,47 1 3,-47-25-5,-1 24 6,0-24-6,-23 1 11,-1-25-7,-24 24-2,48 0 1,-24-24 1,0 48-2,25-48 2,-25 0-1,24 49 0,1-49-1,-1 24 3,0 0-4,1-24 4,-1 0-3,-24 0 9,0-24-7,25 0-2,-25-1 3,24-23-2,1 0 4,-1 24-8,25-73 6,-1 49-4,-24-25 4,1 0-5,23 1 6,-23 24-6,-1-25 7,0 1-8,-24 23 8,1-23-7,-1 23 5,-24-23-4,0-1 1,0 25 2,0 0-2,0-1 1,0 1 1,-24 0-1,-1-25 0,1 25 0,-24-1-1,-25-23 3,25 23-3,0 1 2,-49-24-2,25 23 2,-25 1-2,24 0 2,-48-1-3,1 1 4,-1-1-4,24 25 7,-24 0-8,49-24 2,47 48 2,1 0-1,0 0 1</inkml:trace>
    </iact:actionData>
  </iact:action>
  <iact:action type="add" startTime="16405">
    <iact:property name="dataType"/>
    <iact:actionData xml:id="d1">
      <inkml:trace xmlns:inkml="http://www.w3.org/2003/InkML" xml:id="stk1" contextRef="#ctx1" brushRef="#br1">14568 9907 846 0,'0'0'232'4,"0"0"-132"4,0 0 20-1,-223-55 15 3,137 44 8-4,-5 9-79 3,-7 2-37-4,-8 2 45 4,8 28-22-2,-1 12 18 1,13 9 1-1,-5 13-12-1,0 10-26 3,20 8-14-1,-5 10-11 0,12 3-4-2,15 2-2 6,7 2 0-8,19-4 0 2,23 2 0 3,0-1-1-2,23-3-9 1,45 1-9-2,19-3 19 4,60 5 25-4,65-3 17 4,75-13 6-6,11-22-12 7,-26-28-8-6,-72-24-17 6,-75-6-11-7,-34-6-25 3,-27-19-12 3,0-13 11-4,0-15 13 3,-7-20 13-4,-15-41 10 7,-42-48 0-8,-31-63-2 2,-67-38 2 2,-42-10-10 0,-30 31-39 1,16 74-142-4,-9 59-188 4,46 51-239-2,30 42 36-6</inkml:trace>
    </iact:actionData>
  </iact:action>
  <iact:action type="add" startTime="18828">
    <iact:property name="dataType"/>
    <iact:actionData xml:id="d2">
      <inkml:trace xmlns:inkml="http://www.w3.org/2003/InkML" xml:id="stk2" contextRef="#ctx1" brushRef="#br1">14761 11740 643 0,'0'0'179'7,"0"0"-75"0,0 0-10 2,0 0 10-2,0 0 29 0,0 0-13 0,0 0-41 4,-72-60 9-6,57 44-28 0,-11-4 35 4,3 1-36-1,-4 3-16 0,-3-2 33-3,-11 5-6 5,-1 1-23-4,-15 1-34 4,1 2-11-5,-8 3-1 6,-4 2 0-7,-12 4-1 5,-10 0-5-2,-1 10 4 0,-15 14 1 1,0 7 0 0,1 7 0 2,-9 8 0-6,9 7 1 8,6 4-2-8,1 6 1 2,11 6-1 2,12 3-6 0,18 7-1 0,16 6 8-2,18 11-8 4,23 9-3-3,0 11 5 2,49 8 5-5,49 20 0 7,65 16 1-6,56 4 9 6,41-20 26-7,9-45-8 3,-9-48-15 3,-41-35 0-4,-15-16-11 3,-41-6 11-4,-46-17-2 7,-38 2-9-8,-15-8-1 2,-7-9 6 2,-8-11 6 0,-7-20 19 1,-27-16 7-4,-15-39 5 5,-80-46-43-4,-67-53-18 4,-38-12-69-6,-19 31-24 7,42 57-88-6,44 77-113 7,5 33 89-8,49 24-46 2,0 5-136-6</inkml:trace>
    </iact:actionData>
  </iact:action>
  <iact:action type="add" startTime="25824">
    <iact:property name="dataType"/>
    <iact:actionData xml:id="d3">
      <inkml:trace xmlns:inkml="http://www.w3.org/2003/InkML" xml:id="stk3" contextRef="#ctx1" brushRef="#br1">23751 10311 1051 0,'0'0'204'8,"0"0"-124"0,0 0-15 0,0 0 29-2,0 0-6 4,-16-108-39-4,16 83-11 0,-7-2-5 3,-12-3 10-2,11 0 28 2,-7 3 0-4,-7 0-22 5,-5 2 6-5,-7 3-30 6,-4 0-20-7,-11 0-5 4,-19 3-1 0,-11 1-6-1,-12 8 1 2,-14 6 5-3,-31 4-18 4,-46 18 6-4,12 15 11 5,16-1-5-8,14 10 7 8,42-2 13-6,3 15-5 5,-14 18 8-5,29 8-3 2,24 13-5 2,22 13-6-2,34 25 7 2,34 34 3-4,30-16 16 5,19-15 29-4,45-11-8 0,54-34-29 2,52 1-14 0,53-20 3 0,-11-43 6-1,-42-28-3 2,-72-11-4-3,-30-19 0 4,-41-3-1-6,-19-9-5 8,0-7 10-8,3-14-11 7,-18-17 27-8,-8-8 3 5,-26-13-17 1,-23-36-14-2,-49-50-11 1,-80-50-41-2,-11 14-76 5,4 48-41-6,19 62-56 2,30 64-26 0,-45 19 77 1,19 12-121 1,-8 11-638-9</inkml:trace>
    </iact:actionData>
  </iact:action>
  <iact:action type="add" startTime="30426">
    <iact:property name="dataType"/>
    <iact:actionData xml:id="d4">
      <inkml:trace xmlns:inkml="http://www.w3.org/2003/InkML" xml:id="stk4" contextRef="#ctx1" brushRef="#br1">19003 10041 149 0,'0'0'236'8,"0"0"-127"0,0 0 7 1,0 0-29-4,0 0-5 6,0 0-8-6,0 0-2 6,0 0 24-8,0 0-21 5,0-4 3 0,0 0 6 0,0-1-62-1,0-1-4 0,0 1 17 2,0 0 28-3,0-1 6 3,0 3-34-3,0 1 35 3,0 2-15-2,0 0-23-1,0-4 5 2,0 4 2 0,0-2 6 1,0-3-30-4,0 2 13 4,-8-6 19-2,1 4-30 3,-1-4 14-6,-7 2-12 3,-4-2-6 2,4 0 4-2,-8 2-17 2,-11-2-7-3,0 1 7 3,-4 2 10-2,-3 4-10 1,-8 2 0-2,0 0-6 4,-8 0 6-4,0 0 0 0,1 0-1 2,-12 14 1-1,4 3 0 2,-8-1 0-1,15 6 0 0,-11-1 1-2,11 2 0 6,8-2-1-8,0 4 0 2,19 0-1 2,-4 3-9 0,4 2 3 0,-4 3-2-2,0 5 8 4,11 0-11-4,-3 7 12 4,3 2 3-5,-3 4-3 5,18 2-10-5,-7 5 10 6,7-1 0-7,1 7 0 4,7-2 1 1,0 5 0-3,7-4 12 4,9 0 3-6,10-3-15 8,4-2 7-8,4-5-2 2,0-4-6 2,4-5 0 0,19 1 1 1,-1-5 0-4,20-5 1 4,3-1 8-2,12-4-7 3,7-5 4-6,15-3 1 7,1-6 3-6,3-2-5 3,-4-3-4 0,-7-8-1-2,-8-3 0 3,-4 0 12-2,-18-17-12 3,-4-15 13-6,-4-18 2 7,-12-17-3-6,-7-12 9 1,-11-11-10 2,-11-12 0 0,-20-8-11 0,-7-2 5-2,-7-1-5 4,-42 2-1-4,-16 7 1 4,-25 10 1-6,-8 12-2 8,-8 17 0-8,8 15-27 7,-8 16 5-7,15 15-52 3,-37 18-27 2,30 1-248-2,7 0-480-5</inkml:trace>
    </iact:actionData>
  </iact:action>
  <iact:action type="add" startTime="32454">
    <iact:property name="dataType"/>
    <iact:actionData xml:id="d5">
      <inkml:trace xmlns:inkml="http://www.w3.org/2003/InkML" xml:id="stk5" contextRef="#ctx1" brushRef="#br1">20121 9954 795 0,'0'0'349'9,"0"0"-244"-2,0 0 63-1,0 0-30 2,0 0-62 0,0 0-52-1,0 0-9 0,-133 33 24 3,84-14 31-4,0 3 8 1,4 2-12 0,-15 1-3 0,-5 5-8 2,1 2-22-3,0 3-11 3,-4-2 1-2,4-1 15 2,7-2 10-4,0-4 2 5,23-8-10-4,4-6-8 4,11-4-5-5,12-5-14 2,-1-3-7 1,8 0 2 0,0 0-7 1,0 0 0-4,0 0 39 4,8 0-6-2,11-14-17 3,3-5-10-7,12-6-7 5,15-5 0 1,0-5 0-1,-3-2-2 0,14 1 2-2,-11-5-8 4,8 0 1-4,0-3-7 2,-20 3 13-2,5 6-14 5,-8 4 3-6,-19 3 11 1,4 9 0 4,-11 3 1-1,-8 5 0-1,7 5 2-5,-7 3 13 7,0 3 2-4,0 0-2 4,0 0-14-6,0 0-1 4,-15 0-9 0,-4 5-7 0,-11 12 16 0,-12 8 7-1,-7 8-7 2,0 2 2 0,0 8-1 4,0-3-1-12,0 2 1 7,7-4-1-3,4-1 1 1,4-11 0 4,8-1 0-4,11-8-1 3,7-6 0-4,8 0-10 6,0-1-8-6,0 7 0 6,0 8 18-8,15 2 0 5,12 3 32 1,14 1-9-2,-3-4-12 1,19-4-5-2,3-5-6 4,5-4-32-3,33-6-94 1,-19-4-202-2,-15-4-455-6</inkml:trace>
    </iact:actionData>
  </iact:action>
  <iact:action type="add" startTime="36426">
    <iact:property name="dataType"/>
    <iact:actionData xml:id="d6">
      <inkml:trace xmlns:inkml="http://www.w3.org/2003/InkML" xml:id="stk6" contextRef="#ctx1" brushRef="#br1">19785 10775 401 0,'0'0'910'6,"0"0"-637"2,0 0-71 1,0 0-31-2,0 0-45 3,0 0-79-6,0 0-37 5,83-71 4-2,-42 49 3 1,8 0 4-1,8-1 3 0,-8 3 1 2,8-3 3-2,-1 2-16 1,9-2-5-3,-16 0-7 6,7 2 0-5,1-1 6 0,-8-3-4 2,-15 3-2 0,8 4-1 1,-20 4-21-4,-7 5-15 4,-3 7-25-2,-5 2-95 2,-7 0-133-5,0 0-257 8,0 13-93-12</inkml:trace>
    </iact:actionData>
  </iact:action>
  <iact:action type="add" startTime="36958">
    <iact:property name="dataType"/>
    <iact:actionData xml:id="d7">
      <inkml:trace xmlns:inkml="http://www.w3.org/2003/InkML" xml:id="stk7" contextRef="#ctx1" brushRef="#br1">19826 10819 150 0,'0'0'222'8,"0"0"-157"0,0 0-29 1,0 0 15-4,0 0-14 5,0 0 2-4,0 0 42 3,0 0 45-4,0 0 50 2,0 0 16 2,0 0 8-1,0 0-15-1,0 0-29 0,8 0-19 2,-8-6-40-2,11-2-10-1,-3-4-26 2,-1-8-48 0,8-5-4 0,0 0-3-2,4-5 1 3,-4-3-6 2,0 3-1-6,4 0 1 0,-11 3 0 5,-1 4-1-4,1 6 1 8,-1 9 1-14,-7 2-1 8,0 6-1 1,0 0 1-2,0 0-1 0,0 0-12 0,0 0-20 5,0 0-10-8,0 6 17 4,0 8 25-2,0 3 0 2,-7 1 0 0,-1 5 15-2,1-2 0 3,7 4-6-2,-8 0 1 3,1 0-4-6,7-3-5 7,0-2 0-6,0-5 1 6,0-3 11-7,22 1-4 3,12-4 6 1,4 1 2 0,19-1-15 0,3-1-2-2,20 0-145 4,-24 1-246-3,-14-4-623-7</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10-14T03:04:39.709"/>
    </inkml:context>
    <inkml:brush xml:id="br0">
      <inkml:brushProperty name="width" value="0.05292" units="cm"/>
      <inkml:brushProperty name="height" value="0.05292" units="cm"/>
      <inkml:brushProperty name="color" value="#C00000"/>
    </inkml:brush>
  </inkml:definitions>
  <iact:action type="add" startTime="54607">
    <iact:property name="dataType"/>
    <iact:actionData xml:id="d0">
      <inkml:trace xmlns:inkml="http://www.w3.org/2003/InkML" xml:id="stk0" contextRef="#ctx0" brushRef="#br0">5926 8021 983 0,'0'0'492'5,"0"0"-412"4,0 0-12 1,0 0 112-4,0 0 20-1,11-19-59 3,27-25-49 0,30-22-54 1,19-22-1-4,19-17-18 5,26-9-12-4,-11 1-7 4,41-29-97-6,-30 29-212 6,-26 16-376-9</inkml:trace>
    </iact:actionData>
  </iact:action>
  <iact:action type="add" startTime="55388">
    <iact:property name="dataType"/>
    <iact:actionData xml:id="d1">
      <inkml:trace xmlns:inkml="http://www.w3.org/2003/InkML" xml:id="stk1" contextRef="#ctx0" brushRef="#br0">12498 8021 1637 0,'0'0'272'13,"0"0"-200"-13,170-212-40 7,-71 131-4 2,-1 9-28-2,41-2-28 2,-25 19-205-4,-24 12-464-4</inkml:trace>
    </iact:actionData>
  </iact:action>
  <iact:action type="add" startTime="56191">
    <iact:property name="dataType"/>
    <iact:actionData xml:id="d2">
      <inkml:trace xmlns:inkml="http://www.w3.org/2003/InkML" xml:id="stk2" contextRef="#ctx0" brushRef="#br0">17711 8052 449 0,'0'0'1028'6,"0"0"-795"1,0 0-173 4,0 0 45-6,170-124 8 1,-87 67-62 2,4-6-41 0,19-10-10 1,26-25-74-4,-34 19-189 5,-26 5-781-9</inkml:trace>
    </iact:actionData>
  </iact:action>
  <iact:action type="add" startTime="59855">
    <iact:property name="dataType"/>
    <iact:actionData xml:id="d3">
      <inkml:trace xmlns:inkml="http://www.w3.org/2003/InkML" xml:id="stk3" contextRef="#ctx0" brushRef="#br0">6496 9215 1407 0,'0'0'261'5,"0"0"-177"3,0 0-61 0,0 0 21 0,182-154 16-2,-84 98-37 3,23-1-10-2,0 0-13 2,41-17-10-4,-37 15-238 8,-38 7-693-13</inkml:trace>
    </iact:actionData>
  </iact:action>
  <iact:action type="add" startTime="60477">
    <iact:property name="dataType"/>
    <iact:actionData xml:id="d4">
      <inkml:trace xmlns:inkml="http://www.w3.org/2003/InkML" xml:id="stk4" contextRef="#ctx0" brushRef="#br0">12525 9234 1358 0,'0'0'209'7,"0"0"-107"1,0 0-77-1,211-146-12 0,-41 55-5 2,57-19-8-2,-31 17-117 3,-41 18-456-10</inkml:trace>
    </iact:actionData>
  </iact:action>
  <iact:action type="add" startTime="61963">
    <iact:property name="dataType"/>
    <iact:actionData xml:id="d5">
      <inkml:trace xmlns:inkml="http://www.w3.org/2003/InkML" xml:id="stk5" contextRef="#ctx0" brushRef="#br0">18107 9284 1039 0,'0'0'287'8,"0"0"-130"1,0 0-26-3,118-143 57 0,-39 82-70 3,12-6-75-2,45-11-27 2,45-27-16-4,-19 19-40 6,-41 6-483-11</inkml:trace>
    </iact:actionData>
  </iact:action>
  <iact:action type="add" startTime="94099">
    <iact:property name="dataType"/>
    <iact:actionData xml:id="d6">
      <inkml:trace xmlns:inkml="http://www.w3.org/2003/InkML" xml:id="stk6" contextRef="#ctx0" brushRef="#br0">22107 7469 958 0,'0'0'275'6,"0"0"-181"6,0 0 22-7,0 0 4 1,0 0-43 2,-56-24-47 0,29 19 14 0,12-1 25-2,0-3 16 3,-11 3 16-3,11-2-15 4,-12 2-23-6,-3 5-4 7,-12 1-20-6,1 0-23 6,-16 0-7-6,-7 15-3 1,-19 15-5 3,-4 6 11-2,-4 3 1 2,16 3-5-4,3-4 5 5,8 3-6-4,15 6-5 7,0 2-2-11,15 12 0 5,3 5 0 3,13 2-1-3,10 5-9 1,8-5 1-1,34-2-10 3,23-8 3-6,14-9-1 6,20-11 7-5,7-11 10 7,-7-10-30-8,-12-11-40 2,-22-6 6 2,-8 0 13 0,-23-3 31 1,-10-19 12-4,-16-14 6 5,-8-4-31-5,-26-14 6 7,-23-2 11-10,1 0-17 7,-9 9-19-1,1 14-10 0,4 20-1-1,-12 19-163 0,15 26-302 3,8 4-316-10</inkml:trace>
    </iact:actionData>
  </iact:action>
  <iact:action type="add" startTime="96720">
    <iact:property name="dataType"/>
    <iact:actionData xml:id="d7">
      <inkml:trace xmlns:inkml="http://www.w3.org/2003/InkML" xml:id="stk7" contextRef="#ctx0" brushRef="#br0">21250 8555 887 0,'0'0'286'5,"0"0"-171"5,0 0 1-3,0 0 10 1,0 0-56-3,0 0-51 5,0 0 1-4,27-33 18 5,-20 30 7-8,-7 1-15 5,15-2-11 0,4 4-12 0,11 0-1 1,12 0 46-4,7 0-21 5,15 14-12-4,-7 3-4 3,-8 0-14-4,8 2-1 7,-16 0-1-8,-7-3-5 2,-19 1-25 3,0-4 5-2,-3-2 4 2,-12 1 11-4,0-4 11 5,-19 0 31-3,-23 6 20 3,-3 0 3-7,-23 5-32 5,4-3-3 0,-1-1-2 0,1-3-7 0,23-4-3 0,7 2-7 1,26-2 0-3,1-3-25 2,7 7-7-2,0 1 3 4,0 6 4-4,22 6 9 0,12 2 7 2,0 3 9 0,4 1 1 1,-4-1 17-4,-11-5-17 6,-4-1 12-6,-12-4-13 6,-7-1 0-6,-7-3 9 0,-35 4 41 4,-22-5-9-2,-19 0-15 3,3-13-26-5,-10-2-17 4,-16-25-105-2,23-10-364 4,26-9-351-11</inkml:trace>
    </iact:actionData>
  </iact:action>
  <iact:action type="add" startTime="99752">
    <iact:property name="dataType"/>
    <iact:actionData xml:id="d8">
      <inkml:trace xmlns:inkml="http://www.w3.org/2003/InkML" xml:id="stk8" contextRef="#ctx0" brushRef="#br0">21193 9824 842 0,'0'0'256'7,"0"0"-63"2,0 0 27-4,0 0-39 5,0 0-92-4,0 0-47 4,0 0 5-6,0-4 20 6,0 4 4-4,0 0-1 4,0 0-7-4,0 0-16 1,0 0-17 2,-15 0-24-2,0 13 6 1,-19 8 10-2,12 8-16 4,-12 1 1-5,18-5-1 1,-2-6-4 2,18-6-1 0,0-1-1 1,0-4-12-4,0 3-9 5,26 0 6-4,16 5 15 3,14-3 12-2,16 2 16 1,4-5-9-2,-5-1-19 3,1-4-3-2,-15 0-74 0,-8-1-48 2,-8-4-57-2,-7 0-69 2,-3 0-88-4,-13 0-330-5</inkml:trace>
    </iact:actionData>
  </iact:action>
  <iact:action type="add" startTime="100181">
    <iact:property name="dataType"/>
    <iact:actionData xml:id="d9">
      <inkml:trace xmlns:inkml="http://www.w3.org/2003/InkML" xml:id="stk9" contextRef="#ctx0" brushRef="#br0">21820 9875 770 0,'0'0'885'7,"0"0"-727"2,0 0-111-4,-105 221 4 2,74-116 19 4,-3 7-45-6,12 7-14 3,3-7-11-1,4-7-37 2,15 2-102-3,0-25-139 4,0-32-370-10</inkml:trace>
    </iact:actionData>
  </iact:action>
  <iact:action type="add" startTime="102245">
    <iact:property name="dataType"/>
    <iact:actionData xml:id="d10">
      <inkml:trace xmlns:inkml="http://www.w3.org/2003/InkML" xml:id="stk10" contextRef="#ctx0" brushRef="#br0">21212 11206 365 0,'0'0'163'8,"0"0"-76"-2,0 0 18 2,0 0-7-2,0 0-17 4,0 0 72-3,0 0 8 2,31-95-5-4,-31 87-9 5,0 2-19-5,0 6-2 4,0 0-26-2,0 0-35 0,0 2-65 1,0 26 1-1,0 17 16 3,-16 12 111-6,1 15-23 7,-4 5-31-4,12-1-19 2,-8-3-26-5,7-9-5 4,8 0-24 0,0-6-12 0,0-3-58 1,0-6-123-5,0-2-24 7,0-4-105-5,0-10-213 5,15-18-10-11</inkml:trace>
    </iact:actionData>
  </iact:action>
  <iact:action type="add" startTime="104136">
    <iact:property name="dataType"/>
    <iact:actionData xml:id="d11">
      <inkml:trace xmlns:inkml="http://www.w3.org/2003/InkML" xml:id="stk11" contextRef="#ctx0" brushRef="#br0">20755 12325 897 0,'0'0'275'7,"0"0"-171"2,0 0-18-2,0 0-2 0,0 0-38 1,0 0-8 0,0 0-4 0,-34 124 19 0,19-91 12-3,-7-3 0 5,10 1-12-4,-3-4-12 3,8-8-2-2,7-3-17-1,0-4-14 4,0 0-8-4,0-4-17 2,0 3 7-2,22 0 4 5,5 2 6-6,3 3 0 1,11 1 28 3,8 1-6-2,-7 5-12 3,-8-1-6-6,-11 0-4 6,3 3-10-4,-18 2-2 5,-8 0-2-5,0 3 14 3,0 4 23-4,-27-1-1 4,-3 3-3-3,-12-5-19 1,1-7-8 2,-1-9-46-2,1-8-40 1,-4-7-89-3,3-17-147 7,8-12-354-11</inkml:trace>
    </iact:actionData>
  </iact:action>
  <iact:action type="add" startTime="104573">
    <iact:property name="dataType"/>
    <iact:actionData xml:id="d12">
      <inkml:trace xmlns:inkml="http://www.w3.org/2003/InkML" xml:id="stk12" contextRef="#ctx0" brushRef="#br0">20884 12226 1134 0,'0'0'187'9,"0"0"-134"-3,196 0 4-1,-83 18-11 3,42 22-46 0,-23-5-85 1,-41 2-413-9</inkml:trace>
    </iact:actionData>
  </iact:action>
  <iact:action type="add" startTime="105662">
    <iact:property name="dataType"/>
    <iact:actionData xml:id="d13">
      <inkml:trace xmlns:inkml="http://www.w3.org/2003/InkML" xml:id="stk13" contextRef="#ctx0" brushRef="#br0">20665 13622 529 0,'0'0'239'5,"0"0"-115"3,0 0 77 2,0 0-23-4,0 0-54 3,0 0-39-4,0 0 16 5,0 0 12-4,0 0-6 2,0 0-24-2,0 0-18 2,0 0-20 1,0 0-42-3,19 0 4 2,3 0-7-1,20 0 60 2,7 4-4-4,15 3-32 6,-7 5-5-5,7-1-10 3,-7 3-3-3,-16-1-6 0,-7 0-7 2,-11 2-5 1,-16-1-4-2,-7 2-8 0,0 3-2 4,-15 6 26-6,-26 8 29 1,-16 5 1 1,-15 6-10 6,-11 0-6-9,4-2-3 2,3-3-10 4,20-4 1-4,14-7 5 4,19-1-6-6,8-5-1 7,15-1-13-6,0 4-8 6,15 0 5-8,19 3 7 5,23-4 9 1,7 1 1-3,8 1 14 3,4-6-15-3,3-1-133 4,4 10-153-4,-26-8-283 3,-16-6-255-7</inkml:trace>
    </iact:actionData>
  </iact:action>
  <iact:action type="add" startTime="106682">
    <iact:property name="dataType"/>
    <iact:actionData xml:id="d14">
      <inkml:trace xmlns:inkml="http://www.w3.org/2003/InkML" xml:id="stk14" contextRef="#ctx0" brushRef="#br0">20559 15013 887 0,'0'0'352'9,"0"0"-271"1,0 0 9-7,0 0-18 6,0 0 11-2,0 0-12 1,211-16-14-1,-146 16 44-1,3 6 10 3,-4 7-48-2,-8 6-39 1,-14-2-16-2,-12 3-8 4,-3-2-1-4,-20-1-5 0,1-1 5 3,-8 1-18-2,0 0 19 1,-23 2 25-2,-18 2 12 4,-9 2-1-4,-6-4-13 4,-8 0-13-5,14-5 2 5,16-1-12-5,4-4 0 4,19-4-1-3,3-2-5 1,8-1-11 2,0 4-13-2,0 5-24 1,19 6 16-2,11 4 38 7,20 10 0-9,-1 7 25 2,0 2 11 2,7 3-15-1,-14 4 0 3,-12 0-8-5,-3-4-13 4,-20-2 1-2,-7-4 9 3,-7-1 28-6,-27-4-7 7,-15-9-3-6,-16-8-6 5,-14-10-22-4,-46-10-99 0,27-26-197 3,11-1-412-9</inkml:trace>
    </iact:actionData>
  </iact:action>
  <iact:action type="add" startTime="107522">
    <iact:property name="dataType"/>
    <iact:actionData xml:id="d15">
      <inkml:trace xmlns:inkml="http://www.w3.org/2003/InkML" xml:id="stk15" contextRef="#ctx0" brushRef="#br0">21205 16560 1154 0,'0'0'286'11,"0"0"-62"-7,0 0-86 7,0 0-34-7,0 0-60 3,-197-74-31 2,141 74-13-2,-1 0 21 1,-3 23 5-2,3 15-1 4,19 4 10-4,4 10-1 5,12 8 7-8,10 11-22 6,12-4-1-1,12 3 1-1,25 3 0 0,12-14-10 2,27-4-9-1,11-18 8-1,3-12-4 2,1-18-2-4,-12-7 12 5,-11 0 10-4,-11-38-8-1,-27-4 4 4,-11-21 3-2,-11-8-8 3,-8-8-5-5,-8-2-10 5,-18 1-20-4,-16 17-17 4,4 23-56-6,-30 10-138 7,12 18-290-7,-8 6-323-1</inkml:trace>
    </iact:actionData>
  </iact:action>
  <iact:action type="add" startTime="118980">
    <iact:property name="dataType"/>
    <iact:actionData xml:id="d16">
      <inkml:trace xmlns:inkml="http://www.w3.org/2003/InkML" xml:id="stk16" contextRef="#ctx0" brushRef="#br0">27732 11540 152 0,'0'0'574'7,"0"0"-432"3,0 0-40-4,0 0-41 0,0 0 22 3,0 0-43-2,11 0-14 2,-11-4 65-4,0 2 57 5,0-1 8-3,0 0-43 2,0 2-13-5,0-3-4 6,0 2-31-4,0 2-10 2,0 0-1 0,0 0-2-2,0 0-5 4,0 0-12-4,0 0-2 3,0 0-2-4,0 0 10 6,0 0 5-6,0 0-3 1,0-4-6 3,0 4 3-2,-11-6-5 2,3 2-24-4,-7-2-2 5,-11-3 12-4,3 1-2 4,0-3-11-5,-18 3 4 3,-1 0 1 0,1-1-1-1,-1 4 0 0,-7 0-11 0,11 2 6 2,-11 3-5-2,0-2 4 2,7 2 3-4,-7-4 7 6,-7 2-15-6,7-4 7 1,-8-2 2 6,-15-6-8-8,4-5 7 7,-4 0-9-7,1-3 7 5,-5-1-6-3,12 4 0 6,7 3 0-10,1 2-1 11,14 3 1-10,8 3 0 5,11 2 0 0,16 1 0-2,-12 3 1 4,11-2-1-4,1 2 0 4,-1 0 1-5,1-2 4 5,-1 4-5-4,-3-2 0 4,11-2 1-6,-8 3 4 3,1 1-6 2,-1-4 1-2,1 4 0 2,-1-2-1-3,1 2-1 3,-5-4 1-3,5 4-1 3,-1 0 1-3,8 0 0 1,-7 0 1 1,7 0-1-1,-8 0 0 2,8 0 1-3,-8 0 0 4,-3 0-1-5,11 0 1 5,-7 0 0-5,-1 0-1 6,-7 0 0-6,-4 0-1 2,4 0 1 1,0 0-1 0,-12 0 0 0,12 0 1-2,0 0 0 3,-11 6-1-2,11-2 1 2,-8 1 1-4,-4 1 0 3,5-4-1 0,3 4 0-2,-4 0 0 3,-3-5 0-2,11 5 0 2,0-1 0-4,-4-2 1 6,4 1-1-6,-1-3 1 6,9 3-1-8,-12-2 0 4,11 2 1 2,1-4 0-1,-8 1-1-1,7 3 0 0,-3-4 0 3,3 3 1-5,1-1-1 4,-1-2 0-4,1 3 1 3,-1-3 0 1,-3 2-1-4,3 2 1 5,1-4-1-3,-1 2 0 2,1 1 0-5,7-1-1 7,-8 2 0-5,8-2 0 4,-8-2 0-5,8 0 0 1,0 3 1 4,0-3-1-3,0 0 1 2,-11 0 0-5,11 0 0 6,0 0 1-3,0 0 0 3,0 3 0-7,0-3 0 5,-7 2 1 1,7-2-1-2,-8 4 1 1,8-3-1-2,-8-1 0 4,8 4 1-3,-7-2-1 1,7-2-1-3,-8 4 1 6,8-2 0-6,0-2-1 1,-11 0 2 3,11 3-1-1,0-3 0 0,0 0-1-3,-8 0 1 7,8 3-1-8,0-3 1 7,0 0-1-7,0 0 0 4,0 0 1-1,0 0-1 1,-7 0 1 0,7 2 0-2,-8-2-1 4,8 3 0-3,-7-1 1 2,-1 2-1-5,8-2 0 7,0 1 0-5,-7-3 0-1,7 0 0 4,0 0 1-2,0 0-1 2,0 0 2-4,0 0 4 5,0 0 1-3,0 0-5 3,0 0 5-7,0 0-4 5,15-11-3 0,0-8 14 0,11-6-14 2,5-10 0-6,18-4-18 7,0-5-7-6,7-3 5 6,-6-3 1-7,6 4 4 8,-7-2-4-8,-7 8 4 2,-1 5 7 2,-10 6 8 0,-12 8-1 1,-4 4 1-2,-8 6 0 2,1 6 1-4,-8 5 0 6,0 0-1-7,0 0-8 2,0 0-9 2,0 0-5 0,0 2 7 1,-23 12 0-3,-3 10 15 3,-5 5 8-2,-10 5 1 3,-8 9-2-6,0 0-6 7,0 1-1-6,-1-2 2 6,9 2 7-5,3-6-2-2,4-6-7 6,11-1 2-3,5-8-1 3,2-8 0-6,16 0 0 8,0-7-1-8,0 5-1 1,0 1 1 5,34 5 0-4,4 6 25 3,38 0-1-4,11 5 4 6,11 0-4-5,8 8-24 4,7 5-18-6,12 27-125 7,-35-9-181-6,-26-6-534-5</inkml:trace>
    </iact:actionData>
  </iact:action>
  <iact:action type="add" startTime="141172">
    <iact:property name="dataType"/>
    <iact:actionData xml:id="d17">
      <inkml:trace xmlns:inkml="http://www.w3.org/2003/InkML" xml:id="stk17" contextRef="#ctx0" brushRef="#br0">21911 11138 367 0,'0'0'666'7,"0"0"-526"2,0 0-77-4,0 0 74 4,0 0-13-2,0 0-60 2,0 0-35-4,0 0 35 6,0 0 13-6,0 0-18 3,0 0-4 0,0-11 14-2,0 3-3 3,-7-6-23-2,-1 3-23 3,0-5-7-6,-10 2 2 6,2-6-14-4,1 5 0 5,-4-2 0-8,-11 1 6 5,-4-4 7 0,0 1-14 0,-4-3 1 0,-11-1 6-1,0-1-6 2,0-3 8-3,-8-1-9 2,-7 0-8-2,-4-2 8 12,4 3 1-18,0-1-1 19,0 7-1-18,-4 2 1-1,11 5 1 9,0 5 25-4,-7 9-18 7,0 0-7-8,-4 0 8 8,4 19-8-10,0 6 14 6,-1 3-6 1,9-1-8-2,-5 3 9 2,16 1-1-3,3 1-8 4,1 1 0-4,7 3 8 2,4 3-8-3,11 2 8 4,4 11-2-2,15 3-7-1,0 8 7 3,0 10-6-2,0-3 0 3,34 8 7-6,-4 1 11 7,19-1-7-6,0-8-6 6,0-3-6-6,8-10 0 1,-8-2 0 2,15-9 1 0,12-2-1 0,3-2 2-2,12-6 6 4,7-9 0-4,8-4-7 4,14-16 0-5,5-7 6 8,-4 0-7-10,11-21-10 2,-19-19-6 5,1-4-13-4,-24-5-27 3,-10-5 9-4,-24-1 19 6,-14-3 15-6,-8-6 12 6,-11-1 0-6,-8-13 0 1,-15-9 1 3,0-12-1-2,-15-16 2 2,-19-7-2-4,11 5-13 6,0 7-59-6,-3 18-53 5,3 24-16-6,-18 16-102 6,-1 24-306-4,1 12-403-4</inkml:trace>
    </iact:actionData>
  </iact:action>
  <iact:action type="add" startTime="142687">
    <iact:property name="dataType"/>
    <iact:actionData xml:id="d18">
      <inkml:trace xmlns:inkml="http://www.w3.org/2003/InkML" xml:id="stk18" contextRef="#ctx0" brushRef="#br0">21318 16093 993 0,'0'0'245'8,"0"0"-108"1,0 0 35-2,0 0-76 2,0 0-39-4,0 0-11 5,-132-151 26-4,102 138 38 4,-19 4-11-6,-1 7 0 3,-6 2-60 1,-20 0-14 1,4 11 5-2,-3 5 2 0,-4 12-5 2,-4 7 10-2,11 6-13 1,-4 11-6-2,4 9 4 4,1 11 4-1,14 7 0-6,0 6 9 7,16 3-11-4,14 9-5 4,20-9-7-6,7 7-6 7,7-3 11-6,42 7-7 6,27-6-10-8,18 5 8 5,24 5 1 0,2-8 0 0,1-1 3 0,4-8 1-2,-12-20-2 4,-7-17-10-4,0-22 12 4,-16-21-7-6,-3-6-5 7,-4-38 13-6,-18-29-13 1,-1-26 9 3,-15-39-10-2,-23-42-12 2,-26-54 6-4,0-13-3 6,-49 38-13-6,0 46-2 6,15 69-13-7,4 25-45 4,-4 4-47-1,0 4-70 1,11 12-77 1,8 23-339-9</inkml:trace>
    </iact:actionData>
  </iact:action>
  <iact:action type="add" startTime="144078">
    <iact:property name="dataType"/>
    <iact:actionData xml:id="d19">
      <inkml:trace xmlns:inkml="http://www.w3.org/2003/InkML" xml:id="stk19" contextRef="#ctx0" brushRef="#br0">28393 15197 1209 0,'0'0'282'7,"0"0"-138"-1,0 0 78 4,0 0-88-4,0 0-91 4,0 0-28-6,0 0-14 3,0 0 0 2,15-2 7-1,11-9-2 1,4 3 5-4,4-3 3 4,8 4-8-2,-12 6-6 3,12 1 0-7,-8 0 0 7,7 0 1-3,-18 13-1 0,3 3 0 1,-10 0-1-1,-9 7-10 2,-7-1 4-2,0 8 1 2,-7 3 6-4,-35 5 7 6,-15 6 10-6,-14 3-6 2,-13-3 0 1,1-2-5-1,12-9 4 2,14-3 11-4,15-9 12 6,12-4-2-6,4-6 5 6,26-5-14-8,0-6-22 6,0 2-4-2,26 1 4 2,23 2 7-3,16 1 21 1,14-3-4 2,11 3-11-2,-6-1-5 2,-13 4-8-4,-14 1-30 6,-8 1-126-6,-15 12-94 1,-19-5-253 3,-7-4-169-9</inkml:trace>
    </iact:actionData>
  </iact:action>
  <iact:action type="add" startTime="144605">
    <iact:property name="dataType"/>
    <iact:actionData xml:id="d20">
      <inkml:trace xmlns:inkml="http://www.w3.org/2003/InkML" xml:id="stk20" contextRef="#ctx0" brushRef="#br0">27668 16154 1448 0,'0'0'243'3,"0"0"-219"6,0 0 49-2,181 8 33 3,-68-2-40-4,16 0-32 2,3 1-13-1,-11-2-11 0,-8 2-10 2,-15-2-21-3,-7 2-108 3,-12 3-204-2,-11-2-308 3,-30-2-260-10</inkml:trace>
    </iact:actionData>
  </iact:action>
  <iact:action type="add" startTime="144837">
    <iact:property name="dataType"/>
    <iact:actionData xml:id="d21">
      <inkml:trace xmlns:inkml="http://www.w3.org/2003/InkML" xml:id="stk21" contextRef="#ctx0" brushRef="#br0">28906 16316 1024 0,'0'0'326'7,"0"0"-226"4,0 0 99-9,0 0-111 8,0 0-52-4,-170 8-28 5,110 0-7-8,3 3 0 5,-7 0 10 1,0 3 49-2,15 5-13 1,7 6-28-2,20-2 3 5,3 2-22-6,11 1-7 5,8 4 7-6,0 7 0 4,42-1 21 0,7 8-3-2,0-4-8 4,8 7 0-4,-8-1 12 5,-8 4 7-8,-11-6-2 8,-11-2-13-6,-11-4-5 6,-8-2 10-7,0 2 5 3,-34 0 1 1,-15 1-10 0,-15-1-14 0,-8-2-1-2,4-11-12 5,11-6 12-6,16-7 0 7,10-7 1-9,16-5 10 5,15 0 5-1,0-25-16 1,0-22 0 0,31-16-6-2,18-14 3 4,15-10 2-4,11-16 0 3,12 2 1-4,-4-1 0 6,0 9-38-6,4-4-147 1,-11 28-335 3,-27 20-288-9</inkml:trace>
    </iact:actionData>
  </iact:action>
  <iact:action type="add" startTime="145954">
    <iact:property name="dataType"/>
    <iact:actionData xml:id="d22">
      <inkml:trace xmlns:inkml="http://www.w3.org/2003/InkML" xml:id="stk22" contextRef="#ctx0" brushRef="#br0">29613 15954 1560 0,'0'0'371'7,"0"0"-287"2,0 0-8-2,0 0 17 0,0 0-58 0,0 0-19 4,181 10-4-6,-124-7-12 0,-1 0-17 4,-7 2-89-1,-7 6-86 0,-19-3-282-2,-16 3-300-6</inkml:trace>
    </iact:actionData>
  </iact:action>
  <iact:action type="add" startTime="146190">
    <iact:property name="dataType"/>
    <iact:actionData xml:id="d23">
      <inkml:trace xmlns:inkml="http://www.w3.org/2003/InkML" xml:id="stk23" contextRef="#ctx0" brushRef="#br0">29492 16366 1166 0,'0'0'371'7,"0"0"-300"-1,0 0-26 0,0 0-14 4,219 0-31-4,-113 0-147 4,-16-4-362-6,-18-1-368-3</inkml:trace>
    </iact:actionData>
  </iact:action>
  <iact:action type="add" startTime="146399">
    <iact:property name="dataType"/>
    <iact:actionData xml:id="d24">
      <inkml:trace xmlns:inkml="http://www.w3.org/2003/InkML" xml:id="stk24" contextRef="#ctx0" brushRef="#br0">30810 15571 1468 0,'0'0'547'6,"0"0"-433"0,0 0 59 3,0 0-78-2,0 0-95 2,0 0-5-4,0 0 4 6,0 156 0-6,0-76 0 6,-15 6-20-8,0 4-40 5,-4-5-53 0,4-3-96 0,7 21-75 0,-7-29-272-3,4-14-72-4</inkml:trace>
    </iact:actionData>
  </iact:action>
  <iact:action type="add" startTime="146639">
    <iact:property name="dataType"/>
    <iact:actionData xml:id="d25">
      <inkml:trace xmlns:inkml="http://www.w3.org/2003/InkML" xml:id="stk25" contextRef="#ctx0" brushRef="#br0">30338 16362 563 0,'0'0'914'6,"0"0"-777"2,0 0-47-2,0 0 62 3,170 0-42-2,-87 0-56 4,0-5-34-8,4 2-14 5,-11 3-6-1,-5 0-40 2,-14 0-89-2,-8 14-140 0,-15 5-327 2,-19-8-334-9</inkml:trace>
    </iact:actionData>
  </iact:action>
  <iact:action type="add" startTime="146880">
    <iact:property name="dataType"/>
    <iact:actionData xml:id="d26">
      <inkml:trace xmlns:inkml="http://www.w3.org/2003/InkML" xml:id="stk26" contextRef="#ctx0" brushRef="#br0">30478 16736 492 0,'0'0'1105'7,"0"0"-914"0,0 0-30 0,0 0 47-1,0 0-91 5,0 0-64-7,0 0 4 3,-64 80 23 1,45-49-16 0,4-1 1 1,7-5-22-4,8 0-23 5,0-10-14-4,0 1 4 4,0 2 2-6,30-8 4 9,12-4-2-10,14-6 2 5,20 0-16 0,-4 0-24-2,3-10-98 3,31-14-124-2,-34 6-279 4,-8 5-360-11</inkml:trace>
    </iact:actionData>
  </iact:action>
  <iact:action type="add" startTime="147165">
    <iact:property name="dataType"/>
    <iact:actionData xml:id="d27">
      <inkml:trace xmlns:inkml="http://www.w3.org/2003/InkML" xml:id="stk27" contextRef="#ctx0" brushRef="#br0">30984 16711 1674 0,'0'0'547'5,"0"0"-501"2,0 0 64 3,-42 147 23-4,16-73-55 3,11 11-53-4,-19 6-13 6,11 2-12-6,8-7-67 5,-11 20-114-6,10-21-305 4,16-26-628-8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FDFA0-28CB-4625-898C-C4EF51248121}" type="datetimeFigureOut">
              <a:rPr lang="en-US" smtClean="0"/>
              <a:t>10/13/2020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81755-B5D8-4DC6-88C6-DA7602C1DFCF}" type="slidenum">
              <a:rPr lang="en-US" smtClean="0"/>
              <a:t>‹#›</a:t>
            </a:fld>
            <a:endParaRPr lang="en-US"/>
          </a:p>
        </p:txBody>
      </p:sp>
    </p:spTree>
    <p:extLst>
      <p:ext uri="{BB962C8B-B14F-4D97-AF65-F5344CB8AC3E}">
        <p14:creationId xmlns:p14="http://schemas.microsoft.com/office/powerpoint/2010/main" val="214616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sometimes considered</a:t>
            </a:r>
            <a:r>
              <a:rPr lang="en-US" baseline="0" dirty="0"/>
              <a:t> a test of the equality of means (or medians), though it is possible that the p-value would be low even when the means or medians are the same due to other asymmetry in the difference.  This test is certainly most powerful for differences in location.  It is a test of whether the high values (in absolute value) systematically are negative vs. positive.  If so, the null is likely to be rejected.</a:t>
            </a:r>
            <a:endParaRPr lang="en-US" dirty="0"/>
          </a:p>
        </p:txBody>
      </p:sp>
      <p:sp>
        <p:nvSpPr>
          <p:cNvPr id="4" name="Slide Number Placeholder 3"/>
          <p:cNvSpPr>
            <a:spLocks noGrp="1"/>
          </p:cNvSpPr>
          <p:nvPr>
            <p:ph type="sldNum" sz="quarter" idx="10"/>
          </p:nvPr>
        </p:nvSpPr>
        <p:spPr/>
        <p:txBody>
          <a:bodyPr/>
          <a:lstStyle/>
          <a:p>
            <a:fld id="{CD981755-B5D8-4DC6-88C6-DA7602C1DFCF}" type="slidenum">
              <a:rPr lang="en-US" smtClean="0"/>
              <a:t>14</a:t>
            </a:fld>
            <a:endParaRPr lang="en-US"/>
          </a:p>
        </p:txBody>
      </p:sp>
    </p:spTree>
    <p:extLst>
      <p:ext uri="{BB962C8B-B14F-4D97-AF65-F5344CB8AC3E}">
        <p14:creationId xmlns:p14="http://schemas.microsoft.com/office/powerpoint/2010/main" val="40416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981755-B5D8-4DC6-88C6-DA7602C1DFCF}" type="slidenum">
              <a:rPr lang="en-US" smtClean="0"/>
              <a:t>18</a:t>
            </a:fld>
            <a:endParaRPr lang="en-US"/>
          </a:p>
        </p:txBody>
      </p:sp>
    </p:spTree>
    <p:extLst>
      <p:ext uri="{BB962C8B-B14F-4D97-AF65-F5344CB8AC3E}">
        <p14:creationId xmlns:p14="http://schemas.microsoft.com/office/powerpoint/2010/main" val="339913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the null hypothesis every configuration of negative and positive ranks is equally likely. </a:t>
            </a:r>
          </a:p>
          <a:p>
            <a:endParaRPr lang="en-US" dirty="0"/>
          </a:p>
        </p:txBody>
      </p:sp>
      <p:sp>
        <p:nvSpPr>
          <p:cNvPr id="4" name="Slide Number Placeholder 3"/>
          <p:cNvSpPr>
            <a:spLocks noGrp="1"/>
          </p:cNvSpPr>
          <p:nvPr>
            <p:ph type="sldNum" sz="quarter" idx="10"/>
          </p:nvPr>
        </p:nvSpPr>
        <p:spPr/>
        <p:txBody>
          <a:bodyPr/>
          <a:lstStyle/>
          <a:p>
            <a:fld id="{CD981755-B5D8-4DC6-88C6-DA7602C1DFCF}" type="slidenum">
              <a:rPr lang="en-US" smtClean="0"/>
              <a:t>19</a:t>
            </a:fld>
            <a:endParaRPr lang="en-US"/>
          </a:p>
        </p:txBody>
      </p:sp>
    </p:spTree>
    <p:extLst>
      <p:ext uri="{BB962C8B-B14F-4D97-AF65-F5344CB8AC3E}">
        <p14:creationId xmlns:p14="http://schemas.microsoft.com/office/powerpoint/2010/main" val="322492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alternative is that</a:t>
            </a:r>
            <a:r>
              <a:rPr lang="en-US" baseline="0" dirty="0"/>
              <a:t> mean(x) &gt; mean(y), then</a:t>
            </a:r>
            <a:r>
              <a:rPr lang="en-US" dirty="0"/>
              <a:t> P-value</a:t>
            </a:r>
            <a:r>
              <a:rPr lang="en-US" baseline="0" dirty="0"/>
              <a:t> = P(</a:t>
            </a:r>
            <a:r>
              <a:rPr lang="en-US" sz="1200" kern="1200" dirty="0">
                <a:solidFill>
                  <a:schemeClr val="tx1"/>
                </a:solidFill>
                <a:effectLst/>
                <a:latin typeface="+mn-lt"/>
                <a:ea typeface="+mn-ea"/>
                <a:cs typeface="+mn-cs"/>
              </a:rPr>
              <a:t>≥ 1</a:t>
            </a:r>
            <a:r>
              <a:rPr lang="en-US" baseline="0" dirty="0"/>
              <a:t> | null) =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alternative is that</a:t>
            </a:r>
            <a:r>
              <a:rPr lang="en-US" baseline="0" dirty="0"/>
              <a:t> mean(x) </a:t>
            </a:r>
            <a:r>
              <a:rPr lang="en-US" sz="1200" kern="1200" dirty="0">
                <a:solidFill>
                  <a:schemeClr val="tx1"/>
                </a:solidFill>
                <a:effectLst/>
                <a:latin typeface="+mn-lt"/>
                <a:ea typeface="+mn-ea"/>
                <a:cs typeface="+mn-cs"/>
              </a:rPr>
              <a:t>≠</a:t>
            </a:r>
            <a:r>
              <a:rPr lang="en-US" baseline="0" dirty="0"/>
              <a:t> mean(y), then</a:t>
            </a:r>
            <a:r>
              <a:rPr lang="en-US" dirty="0"/>
              <a:t> P-value</a:t>
            </a:r>
            <a:r>
              <a:rPr lang="en-US" baseline="0" dirty="0"/>
              <a:t> = P(</a:t>
            </a:r>
            <a:r>
              <a:rPr lang="en-US" sz="1200" kern="1200" dirty="0">
                <a:solidFill>
                  <a:schemeClr val="tx1"/>
                </a:solidFill>
                <a:effectLst/>
                <a:latin typeface="+mn-lt"/>
                <a:ea typeface="+mn-ea"/>
                <a:cs typeface="+mn-cs"/>
              </a:rPr>
              <a:t>≤ 1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5 </a:t>
            </a:r>
            <a:r>
              <a:rPr lang="en-US" baseline="0" dirty="0"/>
              <a:t>| null) = 2/8 + 2/8 = 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that the null and alternative can only be specified with mean/median if we additionally assume that the differences are symmetric about some point (not necessarily zero). Then we are essentially testing whether the point they are symmetric about is zero or not.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D981755-B5D8-4DC6-88C6-DA7602C1DFCF}" type="slidenum">
              <a:rPr lang="en-US" smtClean="0"/>
              <a:t>20</a:t>
            </a:fld>
            <a:endParaRPr lang="en-US"/>
          </a:p>
        </p:txBody>
      </p:sp>
    </p:spTree>
    <p:extLst>
      <p:ext uri="{BB962C8B-B14F-4D97-AF65-F5344CB8AC3E}">
        <p14:creationId xmlns:p14="http://schemas.microsoft.com/office/powerpoint/2010/main" val="399287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for the calculation of the expectation, it is important that the two components are independent so that the expected value of the product is the product of the expected value.</a:t>
            </a:r>
            <a:endParaRPr lang="en-US" dirty="0"/>
          </a:p>
        </p:txBody>
      </p:sp>
      <p:sp>
        <p:nvSpPr>
          <p:cNvPr id="4" name="Slide Number Placeholder 3"/>
          <p:cNvSpPr>
            <a:spLocks noGrp="1"/>
          </p:cNvSpPr>
          <p:nvPr>
            <p:ph type="sldNum" sz="quarter" idx="10"/>
          </p:nvPr>
        </p:nvSpPr>
        <p:spPr/>
        <p:txBody>
          <a:bodyPr/>
          <a:lstStyle/>
          <a:p>
            <a:fld id="{CD981755-B5D8-4DC6-88C6-DA7602C1DFCF}" type="slidenum">
              <a:rPr lang="en-US" smtClean="0"/>
              <a:t>22</a:t>
            </a:fld>
            <a:endParaRPr lang="en-US"/>
          </a:p>
        </p:txBody>
      </p:sp>
    </p:spTree>
    <p:extLst>
      <p:ext uri="{BB962C8B-B14F-4D97-AF65-F5344CB8AC3E}">
        <p14:creationId xmlns:p14="http://schemas.microsoft.com/office/powerpoint/2010/main" val="3678424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4D94BF-89B5-433F-BEA2-1A474F2FD02F}"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3220938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D94BF-89B5-433F-BEA2-1A474F2FD02F}"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297181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D94BF-89B5-433F-BEA2-1A474F2FD02F}"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36372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D94BF-89B5-433F-BEA2-1A474F2FD02F}"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169301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4D94BF-89B5-433F-BEA2-1A474F2FD02F}"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120054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4D94BF-89B5-433F-BEA2-1A474F2FD02F}"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136518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4D94BF-89B5-433F-BEA2-1A474F2FD02F}"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3540826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4D94BF-89B5-433F-BEA2-1A474F2FD02F}" type="datetimeFigureOut">
              <a:rPr lang="en-US" smtClean="0"/>
              <a:t>10/13/2020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1853706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D94BF-89B5-433F-BEA2-1A474F2FD02F}" type="datetimeFigureOut">
              <a:rPr lang="en-US" smtClean="0"/>
              <a:t>10/13/2020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210676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4D94BF-89B5-433F-BEA2-1A474F2FD02F}"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34185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4D94BF-89B5-433F-BEA2-1A474F2FD02F}"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4EC1CC-A45A-4C07-97B0-E54ECF588A32}" type="slidenum">
              <a:rPr lang="en-US" smtClean="0"/>
              <a:t>‹#›</a:t>
            </a:fld>
            <a:endParaRPr lang="en-US"/>
          </a:p>
        </p:txBody>
      </p:sp>
    </p:spTree>
    <p:extLst>
      <p:ext uri="{BB962C8B-B14F-4D97-AF65-F5344CB8AC3E}">
        <p14:creationId xmlns:p14="http://schemas.microsoft.com/office/powerpoint/2010/main" val="375940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D94BF-89B5-433F-BEA2-1A474F2FD02F}" type="datetimeFigureOut">
              <a:rPr lang="en-US" smtClean="0"/>
              <a:t>10/13/2020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EC1CC-A45A-4C07-97B0-E54ECF588A32}" type="slidenum">
              <a:rPr lang="en-US" smtClean="0"/>
              <a:t>‹#›</a:t>
            </a:fld>
            <a:endParaRPr lang="en-US"/>
          </a:p>
        </p:txBody>
      </p:sp>
    </p:spTree>
    <p:extLst>
      <p:ext uri="{BB962C8B-B14F-4D97-AF65-F5344CB8AC3E}">
        <p14:creationId xmlns:p14="http://schemas.microsoft.com/office/powerpoint/2010/main" val="3781458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microsoft.com/office/2011/relationships/inkAction" Target="../ink/inkAction3.xml"/><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microsoft.com/office/2011/relationships/inkAction" Target="../ink/inkAction4.xml"/><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https://youtu.be/ffRl9L-vBrI"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hyperlink" Target="https://youtu.be/ffRl9L-vBrI"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3.png"/><Relationship Id="rId5" Type="http://schemas.microsoft.com/office/2011/relationships/inkAction" Target="../ink/inkAction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96389-120A-41FF-9153-1D5FAD71A78F}"/>
              </a:ext>
            </a:extLst>
          </p:cNvPr>
          <p:cNvSpPr>
            <a:spLocks noGrp="1"/>
          </p:cNvSpPr>
          <p:nvPr>
            <p:ph type="title"/>
          </p:nvPr>
        </p:nvSpPr>
        <p:spPr/>
        <p:txBody>
          <a:bodyPr/>
          <a:lstStyle/>
          <a:p>
            <a:r>
              <a:rPr lang="en-US" dirty="0"/>
              <a:t>Example – Paired sign test</a:t>
            </a:r>
          </a:p>
        </p:txBody>
      </p:sp>
      <p:sp>
        <p:nvSpPr>
          <p:cNvPr id="3" name="Content Placeholder 2">
            <a:extLst>
              <a:ext uri="{FF2B5EF4-FFF2-40B4-BE49-F238E27FC236}">
                <a16:creationId xmlns:a16="http://schemas.microsoft.com/office/drawing/2014/main" id="{BC2601CD-EC49-4260-8FC4-AF51E682866F}"/>
              </a:ext>
            </a:extLst>
          </p:cNvPr>
          <p:cNvSpPr>
            <a:spLocks noGrp="1"/>
          </p:cNvSpPr>
          <p:nvPr>
            <p:ph idx="1"/>
          </p:nvPr>
        </p:nvSpPr>
        <p:spPr/>
        <p:txBody>
          <a:bodyPr/>
          <a:lstStyle/>
          <a:p>
            <a:r>
              <a:rPr lang="en-US" dirty="0"/>
              <a:t>Everyone rate how you feel about Jason </a:t>
            </a:r>
            <a:r>
              <a:rPr lang="en-US" dirty="0" err="1"/>
              <a:t>Kander</a:t>
            </a:r>
            <a:r>
              <a:rPr lang="en-US" dirty="0"/>
              <a:t> 1 = worst, 10  = best.</a:t>
            </a:r>
          </a:p>
          <a:p>
            <a:pPr lvl="1"/>
            <a:r>
              <a:rPr lang="en-US" dirty="0"/>
              <a:t>Write it down.</a:t>
            </a:r>
          </a:p>
          <a:p>
            <a:r>
              <a:rPr lang="en-US" dirty="0"/>
              <a:t>He’s a politician who was running for some office in Missouri in 2016.</a:t>
            </a:r>
          </a:p>
        </p:txBody>
      </p:sp>
      <p:pic>
        <p:nvPicPr>
          <p:cNvPr id="5" name="Audio 4">
            <a:hlinkClick r:id="" action="ppaction://media"/>
            <a:extLst>
              <a:ext uri="{FF2B5EF4-FFF2-40B4-BE49-F238E27FC236}">
                <a16:creationId xmlns:a16="http://schemas.microsoft.com/office/drawing/2014/main" id="{271C5F61-5284-4766-925C-7F3CA539C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3049504"/>
      </p:ext>
    </p:extLst>
  </p:cSld>
  <p:clrMapOvr>
    <a:masterClrMapping/>
  </p:clrMapOvr>
  <mc:AlternateContent xmlns:mc="http://schemas.openxmlformats.org/markup-compatibility/2006">
    <mc:Choice xmlns:p14="http://schemas.microsoft.com/office/powerpoint/2010/main" Requires="p14">
      <p:transition spd="slow" p14:dur="2000" advTm="32807"/>
    </mc:Choice>
    <mc:Fallback>
      <p:transition spd="slow" advTm="3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the hypothesis</a:t>
            </a:r>
          </a:p>
        </p:txBody>
      </p:sp>
      <p:sp>
        <p:nvSpPr>
          <p:cNvPr id="3" name="Content Placeholder 2"/>
          <p:cNvSpPr>
            <a:spLocks noGrp="1"/>
          </p:cNvSpPr>
          <p:nvPr>
            <p:ph idx="1"/>
          </p:nvPr>
        </p:nvSpPr>
        <p:spPr>
          <a:xfrm>
            <a:off x="838200" y="1825624"/>
            <a:ext cx="10515600" cy="4727575"/>
          </a:xfrm>
        </p:spPr>
        <p:txBody>
          <a:bodyPr>
            <a:normAutofit/>
          </a:bodyPr>
          <a:lstStyle/>
          <a:p>
            <a:pPr marL="0" indent="0">
              <a:buNone/>
            </a:pPr>
            <a:r>
              <a:rPr lang="en-US" dirty="0" err="1"/>
              <a:t>ods</a:t>
            </a:r>
            <a:r>
              <a:rPr lang="en-US" dirty="0"/>
              <a:t> select </a:t>
            </a:r>
            <a:r>
              <a:rPr lang="en-US" dirty="0" err="1"/>
              <a:t>TestsForLocation</a:t>
            </a:r>
            <a:r>
              <a:rPr lang="en-US" dirty="0"/>
              <a:t>;</a:t>
            </a:r>
          </a:p>
          <a:p>
            <a:pPr marL="0" indent="0">
              <a:buNone/>
            </a:pPr>
            <a:r>
              <a:rPr lang="en-US" dirty="0" err="1"/>
              <a:t>ods</a:t>
            </a:r>
            <a:r>
              <a:rPr lang="en-US" dirty="0"/>
              <a:t> output </a:t>
            </a:r>
            <a:r>
              <a:rPr lang="en-US" dirty="0" err="1"/>
              <a:t>TestsForLocation</a:t>
            </a:r>
            <a:r>
              <a:rPr lang="en-US" dirty="0"/>
              <a:t> = </a:t>
            </a:r>
            <a:r>
              <a:rPr lang="en-US" dirty="0" err="1"/>
              <a:t>TestsForLocationTable</a:t>
            </a:r>
            <a:r>
              <a:rPr lang="en-US" dirty="0"/>
              <a:t> </a:t>
            </a:r>
          </a:p>
          <a:p>
            <a:pPr marL="0" indent="0">
              <a:buNone/>
            </a:pPr>
            <a:r>
              <a:rPr lang="en-US" dirty="0"/>
              <a:t>                                                     (keep = simulation test </a:t>
            </a:r>
            <a:r>
              <a:rPr lang="en-US" dirty="0" err="1"/>
              <a:t>pvalue</a:t>
            </a:r>
            <a:r>
              <a:rPr lang="en-US" dirty="0"/>
              <a:t>);</a:t>
            </a:r>
          </a:p>
          <a:p>
            <a:pPr marL="0" indent="0">
              <a:buNone/>
            </a:pPr>
            <a:r>
              <a:rPr lang="en-US" dirty="0" err="1"/>
              <a:t>proc</a:t>
            </a:r>
            <a:r>
              <a:rPr lang="en-US" dirty="0"/>
              <a:t> univariate data=a;</a:t>
            </a:r>
          </a:p>
          <a:p>
            <a:pPr marL="0" indent="0">
              <a:buNone/>
            </a:pPr>
            <a:r>
              <a:rPr lang="en-US" dirty="0"/>
              <a:t>   </a:t>
            </a:r>
            <a:r>
              <a:rPr lang="en-US" dirty="0" err="1"/>
              <a:t>var</a:t>
            </a:r>
            <a:r>
              <a:rPr lang="en-US" dirty="0"/>
              <a:t> Difference;</a:t>
            </a:r>
          </a:p>
          <a:p>
            <a:pPr marL="0" indent="0">
              <a:buNone/>
            </a:pPr>
            <a:r>
              <a:rPr lang="en-US" dirty="0"/>
              <a:t>   by simulation;</a:t>
            </a:r>
          </a:p>
          <a:p>
            <a:pPr marL="0" indent="0">
              <a:buNone/>
            </a:pPr>
            <a:r>
              <a:rPr lang="en-US" dirty="0"/>
              <a:t>run;</a:t>
            </a:r>
          </a:p>
        </p:txBody>
      </p:sp>
      <p:pic>
        <p:nvPicPr>
          <p:cNvPr id="4" name="Audio 3">
            <a:hlinkClick r:id="" action="ppaction://media"/>
            <a:extLst>
              <a:ext uri="{FF2B5EF4-FFF2-40B4-BE49-F238E27FC236}">
                <a16:creationId xmlns:a16="http://schemas.microsoft.com/office/drawing/2014/main" id="{E53A3840-4711-4141-9DD9-51347DD09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7421271"/>
      </p:ext>
    </p:extLst>
  </p:cSld>
  <p:clrMapOvr>
    <a:masterClrMapping/>
  </p:clrMapOvr>
  <mc:AlternateContent xmlns:mc="http://schemas.openxmlformats.org/markup-compatibility/2006">
    <mc:Choice xmlns:p14="http://schemas.microsoft.com/office/powerpoint/2010/main" Requires="p14">
      <p:transition spd="slow" p14:dur="2000" advTm="11091"/>
    </mc:Choice>
    <mc:Fallback>
      <p:transition spd="slow" advTm="1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peek at some of the results</a:t>
            </a:r>
          </a:p>
        </p:txBody>
      </p:sp>
      <p:pic>
        <p:nvPicPr>
          <p:cNvPr id="4" name="Content Placeholder 3"/>
          <p:cNvPicPr>
            <a:picLocks noGrp="1" noChangeAspect="1"/>
          </p:cNvPicPr>
          <p:nvPr>
            <p:ph idx="1"/>
          </p:nvPr>
        </p:nvPicPr>
        <p:blipFill>
          <a:blip r:embed="rId4"/>
          <a:stretch>
            <a:fillRect/>
          </a:stretch>
        </p:blipFill>
        <p:spPr>
          <a:xfrm>
            <a:off x="838200" y="1408906"/>
            <a:ext cx="5785708" cy="4666774"/>
          </a:xfrm>
          <a:prstGeom prst="rect">
            <a:avLst/>
          </a:prstGeom>
        </p:spPr>
      </p:pic>
      <p:pic>
        <p:nvPicPr>
          <p:cNvPr id="3" name="Audio 2">
            <a:hlinkClick r:id="" action="ppaction://media"/>
            <a:extLst>
              <a:ext uri="{FF2B5EF4-FFF2-40B4-BE49-F238E27FC236}">
                <a16:creationId xmlns:a16="http://schemas.microsoft.com/office/drawing/2014/main" id="{18408955-26CF-4163-ACA6-3305729175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3868944"/>
      </p:ext>
    </p:extLst>
  </p:cSld>
  <p:clrMapOvr>
    <a:masterClrMapping/>
  </p:clrMapOvr>
  <mc:AlternateContent xmlns:mc="http://schemas.openxmlformats.org/markup-compatibility/2006">
    <mc:Choice xmlns:p14="http://schemas.microsoft.com/office/powerpoint/2010/main" Requires="p14">
      <p:transition spd="slow" p14:dur="2000" advTm="48317"/>
    </mc:Choice>
    <mc:Fallback>
      <p:transition spd="slow" advTm="48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power</a:t>
            </a:r>
          </a:p>
        </p:txBody>
      </p:sp>
      <p:sp>
        <p:nvSpPr>
          <p:cNvPr id="3" name="Content Placeholder 2"/>
          <p:cNvSpPr>
            <a:spLocks noGrp="1"/>
          </p:cNvSpPr>
          <p:nvPr>
            <p:ph idx="1"/>
          </p:nvPr>
        </p:nvSpPr>
        <p:spPr/>
        <p:txBody>
          <a:bodyPr/>
          <a:lstStyle/>
          <a:p>
            <a:pPr marL="0" indent="0">
              <a:buNone/>
            </a:pPr>
            <a:r>
              <a:rPr lang="en-US" dirty="0" err="1"/>
              <a:t>proc</a:t>
            </a:r>
            <a:r>
              <a:rPr lang="en-US" dirty="0"/>
              <a:t> </a:t>
            </a:r>
            <a:r>
              <a:rPr lang="en-US" dirty="0" err="1"/>
              <a:t>sql</a:t>
            </a:r>
            <a:r>
              <a:rPr lang="en-US" dirty="0"/>
              <a:t>;</a:t>
            </a:r>
          </a:p>
          <a:p>
            <a:pPr marL="0" indent="0">
              <a:buNone/>
            </a:pPr>
            <a:r>
              <a:rPr lang="en-US" dirty="0"/>
              <a:t>   select </a:t>
            </a:r>
          </a:p>
          <a:p>
            <a:pPr marL="0" indent="0">
              <a:buNone/>
            </a:pPr>
            <a:r>
              <a:rPr lang="en-US" dirty="0"/>
              <a:t>      test</a:t>
            </a:r>
          </a:p>
          <a:p>
            <a:pPr marL="0" indent="0">
              <a:buNone/>
            </a:pPr>
            <a:r>
              <a:rPr lang="en-US" dirty="0"/>
              <a:t>      , mean(</a:t>
            </a:r>
            <a:r>
              <a:rPr lang="en-US" dirty="0" err="1"/>
              <a:t>pvalue</a:t>
            </a:r>
            <a:r>
              <a:rPr lang="en-US" dirty="0"/>
              <a:t> &lt; 0.05) as power</a:t>
            </a:r>
          </a:p>
          <a:p>
            <a:pPr marL="0" indent="0">
              <a:buNone/>
            </a:pPr>
            <a:r>
              <a:rPr lang="en-US" dirty="0"/>
              <a:t>   from </a:t>
            </a:r>
            <a:r>
              <a:rPr lang="en-US" dirty="0" err="1"/>
              <a:t>TestsForLocationTable</a:t>
            </a:r>
            <a:endParaRPr lang="en-US" dirty="0"/>
          </a:p>
          <a:p>
            <a:pPr marL="0" indent="0">
              <a:buNone/>
            </a:pPr>
            <a:r>
              <a:rPr lang="en-US" dirty="0"/>
              <a:t>   group by test</a:t>
            </a:r>
          </a:p>
          <a:p>
            <a:pPr marL="0" indent="0">
              <a:buNone/>
            </a:pPr>
            <a:r>
              <a:rPr lang="en-US" dirty="0"/>
              <a:t>   ;</a:t>
            </a:r>
          </a:p>
          <a:p>
            <a:pPr marL="0" indent="0">
              <a:buNone/>
            </a:pPr>
            <a:r>
              <a:rPr lang="en-US" dirty="0"/>
              <a:t>quit;</a:t>
            </a:r>
          </a:p>
        </p:txBody>
      </p:sp>
      <p:pic>
        <p:nvPicPr>
          <p:cNvPr id="4" name="Audio 3">
            <a:hlinkClick r:id="" action="ppaction://media"/>
            <a:extLst>
              <a:ext uri="{FF2B5EF4-FFF2-40B4-BE49-F238E27FC236}">
                <a16:creationId xmlns:a16="http://schemas.microsoft.com/office/drawing/2014/main" id="{86AA9AC5-08A0-4463-813F-035CBE336A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0738320"/>
      </p:ext>
    </p:extLst>
  </p:cSld>
  <p:clrMapOvr>
    <a:masterClrMapping/>
  </p:clrMapOvr>
  <mc:AlternateContent xmlns:mc="http://schemas.openxmlformats.org/markup-compatibility/2006">
    <mc:Choice xmlns:p14="http://schemas.microsoft.com/office/powerpoint/2010/main" Requires="p14">
      <p:transition spd="slow" p14:dur="2000" advTm="2212"/>
    </mc:Choice>
    <mc:Fallback>
      <p:transition spd="slow" advTm="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(Power)</a:t>
            </a:r>
          </a:p>
        </p:txBody>
      </p:sp>
      <p:pic>
        <p:nvPicPr>
          <p:cNvPr id="4" name="Content Placeholder 3"/>
          <p:cNvPicPr>
            <a:picLocks noGrp="1" noChangeAspect="1"/>
          </p:cNvPicPr>
          <p:nvPr>
            <p:ph idx="1"/>
          </p:nvPr>
        </p:nvPicPr>
        <p:blipFill>
          <a:blip r:embed="rId4"/>
          <a:stretch>
            <a:fillRect/>
          </a:stretch>
        </p:blipFill>
        <p:spPr>
          <a:xfrm>
            <a:off x="838200" y="1960880"/>
            <a:ext cx="5640260" cy="3630512"/>
          </a:xfrm>
          <a:prstGeom prst="rect">
            <a:avLst/>
          </a:prstGeom>
        </p:spPr>
      </p:pic>
      <p:pic>
        <p:nvPicPr>
          <p:cNvPr id="3" name="Audio 2">
            <a:hlinkClick r:id="" action="ppaction://media"/>
            <a:extLst>
              <a:ext uri="{FF2B5EF4-FFF2-40B4-BE49-F238E27FC236}">
                <a16:creationId xmlns:a16="http://schemas.microsoft.com/office/drawing/2014/main" id="{F752B830-821E-47C4-AB91-DD94C6D70E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1976989"/>
      </p:ext>
    </p:extLst>
  </p:cSld>
  <p:clrMapOvr>
    <a:masterClrMapping/>
  </p:clrMapOvr>
  <mc:AlternateContent xmlns:mc="http://schemas.openxmlformats.org/markup-compatibility/2006">
    <mc:Choice xmlns:p14="http://schemas.microsoft.com/office/powerpoint/2010/main" Requires="p14">
      <p:transition spd="slow" p14:dur="2000" advTm="173246"/>
    </mc:Choice>
    <mc:Fallback>
      <p:transition spd="slow" advTm="17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Paired-sample signed-rank test</a:t>
            </a:r>
          </a:p>
        </p:txBody>
      </p:sp>
      <p:sp>
        <p:nvSpPr>
          <p:cNvPr id="3" name="Content Placeholder 2"/>
          <p:cNvSpPr>
            <a:spLocks noGrp="1"/>
          </p:cNvSpPr>
          <p:nvPr>
            <p:ph idx="1"/>
          </p:nvPr>
        </p:nvSpPr>
        <p:spPr/>
        <p:txBody>
          <a:bodyPr>
            <a:normAutofit lnSpcReduction="10000"/>
          </a:bodyPr>
          <a:lstStyle/>
          <a:p>
            <a:r>
              <a:rPr lang="en-US" dirty="0"/>
              <a:t>This test is an attempt to use more and throw away less of the information but still have a non-parametric test.</a:t>
            </a:r>
          </a:p>
          <a:p>
            <a:r>
              <a:rPr lang="en-US" dirty="0"/>
              <a:t>Steps</a:t>
            </a:r>
          </a:p>
          <a:p>
            <a:pPr lvl="1"/>
            <a:r>
              <a:rPr lang="en-US" dirty="0"/>
              <a:t>Rank the absolute values of the differences, |d</a:t>
            </a:r>
            <a:r>
              <a:rPr lang="en-US" baseline="-25000" dirty="0"/>
              <a:t>i</a:t>
            </a:r>
            <a:r>
              <a:rPr lang="en-US" dirty="0"/>
              <a:t>|, where 1 is smallest.</a:t>
            </a:r>
          </a:p>
          <a:p>
            <a:pPr lvl="1"/>
            <a:r>
              <a:rPr lang="en-US" dirty="0"/>
              <a:t>The null hypothesis is that the distribution of differences is symmetric about zero. The two-sided alternative is that the distribution is not symmetric about zero.</a:t>
            </a:r>
          </a:p>
          <a:p>
            <a:pPr lvl="2"/>
            <a:r>
              <a:rPr lang="en-US" dirty="0"/>
              <a:t>i.e. 1{Difference associated with rank i &gt; 0} ~ </a:t>
            </a:r>
            <a:r>
              <a:rPr lang="en-US" dirty="0" err="1"/>
              <a:t>i.i.d</a:t>
            </a:r>
            <a:r>
              <a:rPr lang="en-US" dirty="0"/>
              <a:t>. BER(1/2) under H</a:t>
            </a:r>
            <a:r>
              <a:rPr lang="en-US" baseline="-25000" dirty="0"/>
              <a:t>0</a:t>
            </a:r>
          </a:p>
          <a:p>
            <a:pPr lvl="1"/>
            <a:r>
              <a:rPr lang="en-US" dirty="0"/>
              <a:t>Test statistic is T = Σ 1{d</a:t>
            </a:r>
            <a:r>
              <a:rPr lang="en-US" baseline="-25000" dirty="0"/>
              <a:t>i</a:t>
            </a:r>
            <a:r>
              <a:rPr lang="en-US" dirty="0"/>
              <a:t> &gt; 0} rank(d</a:t>
            </a:r>
            <a:r>
              <a:rPr lang="en-US" baseline="-25000" dirty="0"/>
              <a:t>i</a:t>
            </a:r>
            <a:r>
              <a:rPr lang="en-US" dirty="0"/>
              <a:t>), i.e. sum of positive ranks.</a:t>
            </a:r>
          </a:p>
          <a:p>
            <a:pPr lvl="1"/>
            <a:r>
              <a:rPr lang="en-US" dirty="0"/>
              <a:t>How should differences of zero be handled?</a:t>
            </a:r>
          </a:p>
          <a:p>
            <a:pPr lvl="2"/>
            <a:r>
              <a:rPr lang="en-US" dirty="0"/>
              <a:t>Discard them before starting the process above.</a:t>
            </a:r>
          </a:p>
          <a:p>
            <a:pPr lvl="2"/>
            <a:r>
              <a:rPr lang="en-US" dirty="0"/>
              <a:t>Is the test still valid? Is it really testing what we claim it is?</a:t>
            </a:r>
          </a:p>
        </p:txBody>
      </p:sp>
      <p:pic>
        <p:nvPicPr>
          <p:cNvPr id="4" name="Audio 3">
            <a:hlinkClick r:id="" action="ppaction://media"/>
            <a:extLst>
              <a:ext uri="{FF2B5EF4-FFF2-40B4-BE49-F238E27FC236}">
                <a16:creationId xmlns:a16="http://schemas.microsoft.com/office/drawing/2014/main" id="{E8D22B44-EB92-41F6-86DE-30C0E7EBDF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9173037"/>
      </p:ext>
    </p:extLst>
  </p:cSld>
  <p:clrMapOvr>
    <a:masterClrMapping/>
  </p:clrMapOvr>
  <mc:AlternateContent xmlns:mc="http://schemas.openxmlformats.org/markup-compatibility/2006">
    <mc:Choice xmlns:p14="http://schemas.microsoft.com/office/powerpoint/2010/main" Requires="p14">
      <p:transition spd="slow" p14:dur="2000" advTm="134171"/>
    </mc:Choice>
    <mc:Fallback>
      <p:transition spd="slow" advTm="134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Paired-sample signed-rank test</a:t>
            </a:r>
          </a:p>
        </p:txBody>
      </p:sp>
      <p:sp>
        <p:nvSpPr>
          <p:cNvPr id="3" name="Content Placeholder 2"/>
          <p:cNvSpPr>
            <a:spLocks noGrp="1"/>
          </p:cNvSpPr>
          <p:nvPr>
            <p:ph idx="1"/>
          </p:nvPr>
        </p:nvSpPr>
        <p:spPr/>
        <p:txBody>
          <a:bodyPr/>
          <a:lstStyle/>
          <a:p>
            <a:r>
              <a:rPr lang="en-US" dirty="0"/>
              <a:t>Consider, for tractability, an example with 3 pairs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28308646"/>
              </p:ext>
            </p:extLst>
          </p:nvPr>
        </p:nvGraphicFramePr>
        <p:xfrm>
          <a:off x="1026160" y="2650066"/>
          <a:ext cx="8128000" cy="20726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54254400"/>
                    </a:ext>
                  </a:extLst>
                </a:gridCol>
                <a:gridCol w="1625600">
                  <a:extLst>
                    <a:ext uri="{9D8B030D-6E8A-4147-A177-3AD203B41FA5}">
                      <a16:colId xmlns:a16="http://schemas.microsoft.com/office/drawing/2014/main" val="565964789"/>
                    </a:ext>
                  </a:extLst>
                </a:gridCol>
                <a:gridCol w="1625600">
                  <a:extLst>
                    <a:ext uri="{9D8B030D-6E8A-4147-A177-3AD203B41FA5}">
                      <a16:colId xmlns:a16="http://schemas.microsoft.com/office/drawing/2014/main" val="3629929891"/>
                    </a:ext>
                  </a:extLst>
                </a:gridCol>
                <a:gridCol w="1625600">
                  <a:extLst>
                    <a:ext uri="{9D8B030D-6E8A-4147-A177-3AD203B41FA5}">
                      <a16:colId xmlns:a16="http://schemas.microsoft.com/office/drawing/2014/main" val="1362195975"/>
                    </a:ext>
                  </a:extLst>
                </a:gridCol>
                <a:gridCol w="1625600">
                  <a:extLst>
                    <a:ext uri="{9D8B030D-6E8A-4147-A177-3AD203B41FA5}">
                      <a16:colId xmlns:a16="http://schemas.microsoft.com/office/drawing/2014/main" val="529243808"/>
                    </a:ext>
                  </a:extLst>
                </a:gridCol>
              </a:tblGrid>
              <a:tr h="370840">
                <a:tc>
                  <a:txBody>
                    <a:bodyPr/>
                    <a:lstStyle/>
                    <a:p>
                      <a:pPr algn="ctr"/>
                      <a:r>
                        <a:rPr lang="en-US" sz="2800" dirty="0"/>
                        <a:t>x</a:t>
                      </a:r>
                    </a:p>
                  </a:txBody>
                  <a:tcPr/>
                </a:tc>
                <a:tc>
                  <a:txBody>
                    <a:bodyPr/>
                    <a:lstStyle/>
                    <a:p>
                      <a:pPr algn="ctr"/>
                      <a:r>
                        <a:rPr lang="en-US" sz="2800" dirty="0"/>
                        <a:t>y</a:t>
                      </a:r>
                    </a:p>
                  </a:txBody>
                  <a:tcPr/>
                </a:tc>
                <a:tc>
                  <a:txBody>
                    <a:bodyPr/>
                    <a:lstStyle/>
                    <a:p>
                      <a:pPr algn="ctr"/>
                      <a:r>
                        <a:rPr lang="en-US" sz="2800" dirty="0"/>
                        <a:t>d</a:t>
                      </a:r>
                    </a:p>
                  </a:txBody>
                  <a:tcPr/>
                </a:tc>
                <a:tc>
                  <a:txBody>
                    <a:bodyPr/>
                    <a:lstStyle/>
                    <a:p>
                      <a:pPr algn="ctr"/>
                      <a:r>
                        <a:rPr lang="en-US" sz="2800" dirty="0"/>
                        <a:t>Rank</a:t>
                      </a:r>
                    </a:p>
                  </a:txBody>
                  <a:tcPr/>
                </a:tc>
                <a:tc>
                  <a:txBody>
                    <a:bodyPr/>
                    <a:lstStyle/>
                    <a:p>
                      <a:pPr algn="ctr"/>
                      <a:r>
                        <a:rPr lang="en-US" sz="2800" dirty="0"/>
                        <a:t>Sign</a:t>
                      </a:r>
                    </a:p>
                  </a:txBody>
                  <a:tcPr/>
                </a:tc>
                <a:extLst>
                  <a:ext uri="{0D108BD9-81ED-4DB2-BD59-A6C34878D82A}">
                    <a16:rowId xmlns:a16="http://schemas.microsoft.com/office/drawing/2014/main" val="2992961637"/>
                  </a:ext>
                </a:extLst>
              </a:tr>
              <a:tr h="370840">
                <a:tc>
                  <a:txBody>
                    <a:bodyPr/>
                    <a:lstStyle/>
                    <a:p>
                      <a:pPr algn="ctr"/>
                      <a:r>
                        <a:rPr lang="en-US" sz="2800" dirty="0"/>
                        <a:t>1</a:t>
                      </a:r>
                    </a:p>
                  </a:txBody>
                  <a:tcPr/>
                </a:tc>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761458336"/>
                  </a:ext>
                </a:extLst>
              </a:tr>
              <a:tr h="370840">
                <a:tc>
                  <a:txBody>
                    <a:bodyPr/>
                    <a:lstStyle/>
                    <a:p>
                      <a:pPr algn="ctr"/>
                      <a:r>
                        <a:rPr lang="en-US" sz="2800" dirty="0"/>
                        <a:t>5</a:t>
                      </a:r>
                    </a:p>
                  </a:txBody>
                  <a:tcPr/>
                </a:tc>
                <a:tc>
                  <a:txBody>
                    <a:bodyPr/>
                    <a:lstStyle/>
                    <a:p>
                      <a:pPr algn="ctr"/>
                      <a:r>
                        <a:rPr lang="en-US" sz="2800" dirty="0"/>
                        <a:t>4</a:t>
                      </a:r>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991907560"/>
                  </a:ext>
                </a:extLst>
              </a:tr>
              <a:tr h="370840">
                <a:tc>
                  <a:txBody>
                    <a:bodyPr/>
                    <a:lstStyle/>
                    <a:p>
                      <a:pPr algn="ctr"/>
                      <a:r>
                        <a:rPr lang="en-US" sz="2800" dirty="0"/>
                        <a:t>3</a:t>
                      </a:r>
                    </a:p>
                  </a:txBody>
                  <a:tcPr/>
                </a:tc>
                <a:tc>
                  <a:txBody>
                    <a:bodyPr/>
                    <a:lstStyle/>
                    <a:p>
                      <a:pPr algn="ctr"/>
                      <a:r>
                        <a:rPr lang="en-US" sz="2800" dirty="0"/>
                        <a:t>7</a:t>
                      </a:r>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3028810445"/>
                  </a:ext>
                </a:extLst>
              </a:tr>
            </a:tbl>
          </a:graphicData>
        </a:graphic>
      </p:graphicFrame>
      <p:pic>
        <p:nvPicPr>
          <p:cNvPr id="5" name="Audio 4">
            <a:hlinkClick r:id="" action="ppaction://media"/>
            <a:extLst>
              <a:ext uri="{FF2B5EF4-FFF2-40B4-BE49-F238E27FC236}">
                <a16:creationId xmlns:a16="http://schemas.microsoft.com/office/drawing/2014/main" id="{D7BE7103-4778-43D4-A2B4-B3CE299B66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3952594"/>
      </p:ext>
    </p:extLst>
  </p:cSld>
  <p:clrMapOvr>
    <a:masterClrMapping/>
  </p:clrMapOvr>
  <mc:AlternateContent xmlns:mc="http://schemas.openxmlformats.org/markup-compatibility/2006">
    <mc:Choice xmlns:p14="http://schemas.microsoft.com/office/powerpoint/2010/main" Requires="p14">
      <p:transition spd="slow" p14:dur="2000" advTm="24118"/>
    </mc:Choice>
    <mc:Fallback>
      <p:transition spd="slow" advTm="2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Paired-sample signed-rank test</a:t>
            </a:r>
          </a:p>
        </p:txBody>
      </p:sp>
      <p:sp>
        <p:nvSpPr>
          <p:cNvPr id="3" name="Content Placeholder 2"/>
          <p:cNvSpPr>
            <a:spLocks noGrp="1"/>
          </p:cNvSpPr>
          <p:nvPr>
            <p:ph idx="1"/>
          </p:nvPr>
        </p:nvSpPr>
        <p:spPr/>
        <p:txBody>
          <a:bodyPr/>
          <a:lstStyle/>
          <a:p>
            <a:r>
              <a:rPr lang="en-US" dirty="0"/>
              <a:t>Consider, for tractability, an example with 3 pairs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14402085"/>
              </p:ext>
            </p:extLst>
          </p:nvPr>
        </p:nvGraphicFramePr>
        <p:xfrm>
          <a:off x="1026160" y="2650066"/>
          <a:ext cx="8128000" cy="20726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54254400"/>
                    </a:ext>
                  </a:extLst>
                </a:gridCol>
                <a:gridCol w="1625600">
                  <a:extLst>
                    <a:ext uri="{9D8B030D-6E8A-4147-A177-3AD203B41FA5}">
                      <a16:colId xmlns:a16="http://schemas.microsoft.com/office/drawing/2014/main" val="565964789"/>
                    </a:ext>
                  </a:extLst>
                </a:gridCol>
                <a:gridCol w="1625600">
                  <a:extLst>
                    <a:ext uri="{9D8B030D-6E8A-4147-A177-3AD203B41FA5}">
                      <a16:colId xmlns:a16="http://schemas.microsoft.com/office/drawing/2014/main" val="3629929891"/>
                    </a:ext>
                  </a:extLst>
                </a:gridCol>
                <a:gridCol w="1625600">
                  <a:extLst>
                    <a:ext uri="{9D8B030D-6E8A-4147-A177-3AD203B41FA5}">
                      <a16:colId xmlns:a16="http://schemas.microsoft.com/office/drawing/2014/main" val="1362195975"/>
                    </a:ext>
                  </a:extLst>
                </a:gridCol>
                <a:gridCol w="1625600">
                  <a:extLst>
                    <a:ext uri="{9D8B030D-6E8A-4147-A177-3AD203B41FA5}">
                      <a16:colId xmlns:a16="http://schemas.microsoft.com/office/drawing/2014/main" val="529243808"/>
                    </a:ext>
                  </a:extLst>
                </a:gridCol>
              </a:tblGrid>
              <a:tr h="370840">
                <a:tc>
                  <a:txBody>
                    <a:bodyPr/>
                    <a:lstStyle/>
                    <a:p>
                      <a:pPr algn="ctr"/>
                      <a:r>
                        <a:rPr lang="en-US" sz="2800" dirty="0"/>
                        <a:t>x</a:t>
                      </a:r>
                    </a:p>
                  </a:txBody>
                  <a:tcPr/>
                </a:tc>
                <a:tc>
                  <a:txBody>
                    <a:bodyPr/>
                    <a:lstStyle/>
                    <a:p>
                      <a:pPr algn="ctr"/>
                      <a:r>
                        <a:rPr lang="en-US" sz="2800" dirty="0"/>
                        <a:t>y</a:t>
                      </a:r>
                    </a:p>
                  </a:txBody>
                  <a:tcPr/>
                </a:tc>
                <a:tc>
                  <a:txBody>
                    <a:bodyPr/>
                    <a:lstStyle/>
                    <a:p>
                      <a:pPr algn="ctr"/>
                      <a:r>
                        <a:rPr lang="en-US" sz="2800" dirty="0"/>
                        <a:t>d</a:t>
                      </a:r>
                    </a:p>
                  </a:txBody>
                  <a:tcPr/>
                </a:tc>
                <a:tc>
                  <a:txBody>
                    <a:bodyPr/>
                    <a:lstStyle/>
                    <a:p>
                      <a:pPr algn="ctr"/>
                      <a:r>
                        <a:rPr lang="en-US" sz="2800" dirty="0"/>
                        <a:t>Rank</a:t>
                      </a:r>
                    </a:p>
                  </a:txBody>
                  <a:tcPr/>
                </a:tc>
                <a:tc>
                  <a:txBody>
                    <a:bodyPr/>
                    <a:lstStyle/>
                    <a:p>
                      <a:pPr algn="ctr"/>
                      <a:r>
                        <a:rPr lang="en-US" sz="2800" dirty="0"/>
                        <a:t>Sign</a:t>
                      </a:r>
                    </a:p>
                  </a:txBody>
                  <a:tcPr/>
                </a:tc>
                <a:extLst>
                  <a:ext uri="{0D108BD9-81ED-4DB2-BD59-A6C34878D82A}">
                    <a16:rowId xmlns:a16="http://schemas.microsoft.com/office/drawing/2014/main" val="2992961637"/>
                  </a:ext>
                </a:extLst>
              </a:tr>
              <a:tr h="370840">
                <a:tc>
                  <a:txBody>
                    <a:bodyPr/>
                    <a:lstStyle/>
                    <a:p>
                      <a:pPr algn="ctr"/>
                      <a:r>
                        <a:rPr lang="en-US" sz="2800" dirty="0"/>
                        <a:t>1</a:t>
                      </a:r>
                    </a:p>
                  </a:txBody>
                  <a:tcPr/>
                </a:tc>
                <a:tc>
                  <a:txBody>
                    <a:bodyPr/>
                    <a:lstStyle/>
                    <a:p>
                      <a:pPr algn="ctr"/>
                      <a:r>
                        <a:rPr lang="en-US" sz="2800" dirty="0"/>
                        <a:t>3</a:t>
                      </a:r>
                    </a:p>
                  </a:txBody>
                  <a:tcPr/>
                </a:tc>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761458336"/>
                  </a:ext>
                </a:extLst>
              </a:tr>
              <a:tr h="37084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991907560"/>
                  </a:ext>
                </a:extLst>
              </a:tr>
              <a:tr h="370840">
                <a:tc>
                  <a:txBody>
                    <a:bodyPr/>
                    <a:lstStyle/>
                    <a:p>
                      <a:pPr algn="ctr"/>
                      <a:r>
                        <a:rPr lang="en-US" sz="2800" dirty="0"/>
                        <a:t>3</a:t>
                      </a:r>
                    </a:p>
                  </a:txBody>
                  <a:tcPr/>
                </a:tc>
                <a:tc>
                  <a:txBody>
                    <a:bodyPr/>
                    <a:lstStyle/>
                    <a:p>
                      <a:pPr algn="ctr"/>
                      <a:r>
                        <a:rPr lang="en-US" sz="2800" dirty="0"/>
                        <a:t>7</a:t>
                      </a:r>
                    </a:p>
                  </a:txBody>
                  <a:tcPr/>
                </a:tc>
                <a:tc>
                  <a:txBody>
                    <a:bodyPr/>
                    <a:lstStyle/>
                    <a:p>
                      <a:pPr algn="ctr"/>
                      <a:r>
                        <a:rPr lang="en-US" sz="2800" dirty="0"/>
                        <a:t>-4</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3028810445"/>
                  </a:ext>
                </a:extLst>
              </a:tr>
            </a:tbl>
          </a:graphicData>
        </a:graphic>
      </p:graphicFrame>
      <p:pic>
        <p:nvPicPr>
          <p:cNvPr id="5" name="Audio 4">
            <a:hlinkClick r:id="" action="ppaction://media"/>
            <a:extLst>
              <a:ext uri="{FF2B5EF4-FFF2-40B4-BE49-F238E27FC236}">
                <a16:creationId xmlns:a16="http://schemas.microsoft.com/office/drawing/2014/main" id="{EC91B923-3BBF-434D-804E-AB2895A780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4725850"/>
      </p:ext>
    </p:extLst>
  </p:cSld>
  <p:clrMapOvr>
    <a:masterClrMapping/>
  </p:clrMapOvr>
  <mc:AlternateContent xmlns:mc="http://schemas.openxmlformats.org/markup-compatibility/2006">
    <mc:Choice xmlns:p14="http://schemas.microsoft.com/office/powerpoint/2010/main" Requires="p14">
      <p:transition spd="slow" p14:dur="2000" advTm="15584"/>
    </mc:Choice>
    <mc:Fallback>
      <p:transition spd="slow" advTm="1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Paired-sample signed-rank test</a:t>
            </a:r>
          </a:p>
        </p:txBody>
      </p:sp>
      <p:sp>
        <p:nvSpPr>
          <p:cNvPr id="3" name="Content Placeholder 2"/>
          <p:cNvSpPr>
            <a:spLocks noGrp="1"/>
          </p:cNvSpPr>
          <p:nvPr>
            <p:ph idx="1"/>
          </p:nvPr>
        </p:nvSpPr>
        <p:spPr/>
        <p:txBody>
          <a:bodyPr/>
          <a:lstStyle/>
          <a:p>
            <a:r>
              <a:rPr lang="en-US" dirty="0"/>
              <a:t>Consider, for tractability, an example with 3 pairs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88917103"/>
              </p:ext>
            </p:extLst>
          </p:nvPr>
        </p:nvGraphicFramePr>
        <p:xfrm>
          <a:off x="1026160" y="2650066"/>
          <a:ext cx="8128000" cy="20726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54254400"/>
                    </a:ext>
                  </a:extLst>
                </a:gridCol>
                <a:gridCol w="1625600">
                  <a:extLst>
                    <a:ext uri="{9D8B030D-6E8A-4147-A177-3AD203B41FA5}">
                      <a16:colId xmlns:a16="http://schemas.microsoft.com/office/drawing/2014/main" val="565964789"/>
                    </a:ext>
                  </a:extLst>
                </a:gridCol>
                <a:gridCol w="1625600">
                  <a:extLst>
                    <a:ext uri="{9D8B030D-6E8A-4147-A177-3AD203B41FA5}">
                      <a16:colId xmlns:a16="http://schemas.microsoft.com/office/drawing/2014/main" val="3629929891"/>
                    </a:ext>
                  </a:extLst>
                </a:gridCol>
                <a:gridCol w="1625600">
                  <a:extLst>
                    <a:ext uri="{9D8B030D-6E8A-4147-A177-3AD203B41FA5}">
                      <a16:colId xmlns:a16="http://schemas.microsoft.com/office/drawing/2014/main" val="1362195975"/>
                    </a:ext>
                  </a:extLst>
                </a:gridCol>
                <a:gridCol w="1625600">
                  <a:extLst>
                    <a:ext uri="{9D8B030D-6E8A-4147-A177-3AD203B41FA5}">
                      <a16:colId xmlns:a16="http://schemas.microsoft.com/office/drawing/2014/main" val="529243808"/>
                    </a:ext>
                  </a:extLst>
                </a:gridCol>
              </a:tblGrid>
              <a:tr h="370840">
                <a:tc>
                  <a:txBody>
                    <a:bodyPr/>
                    <a:lstStyle/>
                    <a:p>
                      <a:pPr algn="ctr"/>
                      <a:r>
                        <a:rPr lang="en-US" sz="2800" dirty="0"/>
                        <a:t>x</a:t>
                      </a:r>
                    </a:p>
                  </a:txBody>
                  <a:tcPr/>
                </a:tc>
                <a:tc>
                  <a:txBody>
                    <a:bodyPr/>
                    <a:lstStyle/>
                    <a:p>
                      <a:pPr algn="ctr"/>
                      <a:r>
                        <a:rPr lang="en-US" sz="2800" dirty="0"/>
                        <a:t>y</a:t>
                      </a:r>
                    </a:p>
                  </a:txBody>
                  <a:tcPr/>
                </a:tc>
                <a:tc>
                  <a:txBody>
                    <a:bodyPr/>
                    <a:lstStyle/>
                    <a:p>
                      <a:pPr algn="ctr"/>
                      <a:r>
                        <a:rPr lang="en-US" sz="2800" dirty="0"/>
                        <a:t>d</a:t>
                      </a:r>
                    </a:p>
                  </a:txBody>
                  <a:tcPr/>
                </a:tc>
                <a:tc>
                  <a:txBody>
                    <a:bodyPr/>
                    <a:lstStyle/>
                    <a:p>
                      <a:pPr algn="ctr"/>
                      <a:r>
                        <a:rPr lang="en-US" sz="2800" dirty="0"/>
                        <a:t>Rank</a:t>
                      </a:r>
                    </a:p>
                  </a:txBody>
                  <a:tcPr/>
                </a:tc>
                <a:tc>
                  <a:txBody>
                    <a:bodyPr/>
                    <a:lstStyle/>
                    <a:p>
                      <a:pPr algn="ctr"/>
                      <a:r>
                        <a:rPr lang="en-US" sz="2800" dirty="0"/>
                        <a:t>Sign</a:t>
                      </a:r>
                    </a:p>
                  </a:txBody>
                  <a:tcPr/>
                </a:tc>
                <a:extLst>
                  <a:ext uri="{0D108BD9-81ED-4DB2-BD59-A6C34878D82A}">
                    <a16:rowId xmlns:a16="http://schemas.microsoft.com/office/drawing/2014/main" val="2992961637"/>
                  </a:ext>
                </a:extLst>
              </a:tr>
              <a:tr h="370840">
                <a:tc>
                  <a:txBody>
                    <a:bodyPr/>
                    <a:lstStyle/>
                    <a:p>
                      <a:pPr algn="ctr"/>
                      <a:r>
                        <a:rPr lang="en-US" sz="2800" dirty="0"/>
                        <a:t>1</a:t>
                      </a:r>
                    </a:p>
                  </a:txBody>
                  <a:tcPr/>
                </a:tc>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2</a:t>
                      </a:r>
                    </a:p>
                  </a:txBody>
                  <a:tcPr/>
                </a:tc>
                <a:tc>
                  <a:txBody>
                    <a:bodyPr/>
                    <a:lstStyle/>
                    <a:p>
                      <a:pPr algn="ctr"/>
                      <a:endParaRPr lang="en-US" sz="2800" dirty="0"/>
                    </a:p>
                  </a:txBody>
                  <a:tcPr/>
                </a:tc>
                <a:extLst>
                  <a:ext uri="{0D108BD9-81ED-4DB2-BD59-A6C34878D82A}">
                    <a16:rowId xmlns:a16="http://schemas.microsoft.com/office/drawing/2014/main" val="2761458336"/>
                  </a:ext>
                </a:extLst>
              </a:tr>
              <a:tr h="37084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extLst>
                  <a:ext uri="{0D108BD9-81ED-4DB2-BD59-A6C34878D82A}">
                    <a16:rowId xmlns:a16="http://schemas.microsoft.com/office/drawing/2014/main" val="1991907560"/>
                  </a:ext>
                </a:extLst>
              </a:tr>
              <a:tr h="370840">
                <a:tc>
                  <a:txBody>
                    <a:bodyPr/>
                    <a:lstStyle/>
                    <a:p>
                      <a:pPr algn="ctr"/>
                      <a:r>
                        <a:rPr lang="en-US" sz="2800" dirty="0"/>
                        <a:t>3</a:t>
                      </a:r>
                    </a:p>
                  </a:txBody>
                  <a:tcPr/>
                </a:tc>
                <a:tc>
                  <a:txBody>
                    <a:bodyPr/>
                    <a:lstStyle/>
                    <a:p>
                      <a:pPr algn="ctr"/>
                      <a:r>
                        <a:rPr lang="en-US" sz="2800" dirty="0"/>
                        <a:t>7</a:t>
                      </a:r>
                    </a:p>
                  </a:txBody>
                  <a:tcPr/>
                </a:tc>
                <a:tc>
                  <a:txBody>
                    <a:bodyPr/>
                    <a:lstStyle/>
                    <a:p>
                      <a:pPr algn="ctr"/>
                      <a:r>
                        <a:rPr lang="en-US" sz="2800" dirty="0"/>
                        <a:t>-4</a:t>
                      </a:r>
                    </a:p>
                  </a:txBody>
                  <a:tcPr/>
                </a:tc>
                <a:tc>
                  <a:txBody>
                    <a:bodyPr/>
                    <a:lstStyle/>
                    <a:p>
                      <a:pPr algn="ctr"/>
                      <a:r>
                        <a:rPr lang="en-US" sz="2800" dirty="0"/>
                        <a:t>3</a:t>
                      </a:r>
                    </a:p>
                  </a:txBody>
                  <a:tcPr/>
                </a:tc>
                <a:tc>
                  <a:txBody>
                    <a:bodyPr/>
                    <a:lstStyle/>
                    <a:p>
                      <a:pPr algn="ctr"/>
                      <a:endParaRPr lang="en-US" sz="2800" dirty="0"/>
                    </a:p>
                  </a:txBody>
                  <a:tcPr/>
                </a:tc>
                <a:extLst>
                  <a:ext uri="{0D108BD9-81ED-4DB2-BD59-A6C34878D82A}">
                    <a16:rowId xmlns:a16="http://schemas.microsoft.com/office/drawing/2014/main" val="3028810445"/>
                  </a:ext>
                </a:extLst>
              </a:tr>
            </a:tbl>
          </a:graphicData>
        </a:graphic>
      </p:graphicFrame>
      <p:pic>
        <p:nvPicPr>
          <p:cNvPr id="5" name="Audio 4">
            <a:hlinkClick r:id="" action="ppaction://media"/>
            <a:extLst>
              <a:ext uri="{FF2B5EF4-FFF2-40B4-BE49-F238E27FC236}">
                <a16:creationId xmlns:a16="http://schemas.microsoft.com/office/drawing/2014/main" id="{FD98D2E8-5526-4AAC-8D0A-B989A01E16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1785405"/>
      </p:ext>
    </p:extLst>
  </p:cSld>
  <p:clrMapOvr>
    <a:masterClrMapping/>
  </p:clrMapOvr>
  <mc:AlternateContent xmlns:mc="http://schemas.openxmlformats.org/markup-compatibility/2006">
    <mc:Choice xmlns:p14="http://schemas.microsoft.com/office/powerpoint/2010/main" Requires="p14">
      <p:transition spd="slow" p14:dur="2000" advTm="10826"/>
    </mc:Choice>
    <mc:Fallback>
      <p:transition spd="slow" advTm="10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Paired-sample signed-rank test</a:t>
            </a:r>
          </a:p>
        </p:txBody>
      </p:sp>
      <p:sp>
        <p:nvSpPr>
          <p:cNvPr id="3" name="Content Placeholder 2"/>
          <p:cNvSpPr>
            <a:spLocks noGrp="1"/>
          </p:cNvSpPr>
          <p:nvPr>
            <p:ph idx="1"/>
          </p:nvPr>
        </p:nvSpPr>
        <p:spPr/>
        <p:txBody>
          <a:bodyPr/>
          <a:lstStyle/>
          <a:p>
            <a:r>
              <a:rPr lang="en-US" dirty="0"/>
              <a:t>Consider, for tractability, an example with 3 pairs</a:t>
            </a:r>
          </a:p>
          <a:p>
            <a:endParaRPr lang="en-US" dirty="0"/>
          </a:p>
          <a:p>
            <a:endParaRPr lang="en-US" dirty="0"/>
          </a:p>
          <a:p>
            <a:endParaRPr lang="en-US" dirty="0"/>
          </a:p>
          <a:p>
            <a:endParaRPr lang="en-US" dirty="0"/>
          </a:p>
          <a:p>
            <a:pPr marL="0" indent="0">
              <a:buNone/>
            </a:pPr>
            <a:endParaRPr lang="en-US" dirty="0"/>
          </a:p>
          <a:p>
            <a:r>
              <a:rPr lang="en-US" dirty="0"/>
              <a:t>t = 1 (sum of positive ranks)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6560598"/>
              </p:ext>
            </p:extLst>
          </p:nvPr>
        </p:nvGraphicFramePr>
        <p:xfrm>
          <a:off x="1026160" y="2502746"/>
          <a:ext cx="8128000" cy="20726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54254400"/>
                    </a:ext>
                  </a:extLst>
                </a:gridCol>
                <a:gridCol w="1625600">
                  <a:extLst>
                    <a:ext uri="{9D8B030D-6E8A-4147-A177-3AD203B41FA5}">
                      <a16:colId xmlns:a16="http://schemas.microsoft.com/office/drawing/2014/main" val="565964789"/>
                    </a:ext>
                  </a:extLst>
                </a:gridCol>
                <a:gridCol w="1625600">
                  <a:extLst>
                    <a:ext uri="{9D8B030D-6E8A-4147-A177-3AD203B41FA5}">
                      <a16:colId xmlns:a16="http://schemas.microsoft.com/office/drawing/2014/main" val="3629929891"/>
                    </a:ext>
                  </a:extLst>
                </a:gridCol>
                <a:gridCol w="1625600">
                  <a:extLst>
                    <a:ext uri="{9D8B030D-6E8A-4147-A177-3AD203B41FA5}">
                      <a16:colId xmlns:a16="http://schemas.microsoft.com/office/drawing/2014/main" val="1362195975"/>
                    </a:ext>
                  </a:extLst>
                </a:gridCol>
                <a:gridCol w="1625600">
                  <a:extLst>
                    <a:ext uri="{9D8B030D-6E8A-4147-A177-3AD203B41FA5}">
                      <a16:colId xmlns:a16="http://schemas.microsoft.com/office/drawing/2014/main" val="529243808"/>
                    </a:ext>
                  </a:extLst>
                </a:gridCol>
              </a:tblGrid>
              <a:tr h="0">
                <a:tc>
                  <a:txBody>
                    <a:bodyPr/>
                    <a:lstStyle/>
                    <a:p>
                      <a:pPr algn="ctr"/>
                      <a:r>
                        <a:rPr lang="en-US" sz="2800" dirty="0"/>
                        <a:t>x</a:t>
                      </a:r>
                    </a:p>
                  </a:txBody>
                  <a:tcPr/>
                </a:tc>
                <a:tc>
                  <a:txBody>
                    <a:bodyPr/>
                    <a:lstStyle/>
                    <a:p>
                      <a:pPr algn="ctr"/>
                      <a:r>
                        <a:rPr lang="en-US" sz="2800" dirty="0"/>
                        <a:t>y</a:t>
                      </a:r>
                    </a:p>
                  </a:txBody>
                  <a:tcPr/>
                </a:tc>
                <a:tc>
                  <a:txBody>
                    <a:bodyPr/>
                    <a:lstStyle/>
                    <a:p>
                      <a:pPr algn="ctr"/>
                      <a:r>
                        <a:rPr lang="en-US" sz="2800" dirty="0"/>
                        <a:t>d</a:t>
                      </a:r>
                    </a:p>
                  </a:txBody>
                  <a:tcPr/>
                </a:tc>
                <a:tc>
                  <a:txBody>
                    <a:bodyPr/>
                    <a:lstStyle/>
                    <a:p>
                      <a:pPr algn="ctr"/>
                      <a:r>
                        <a:rPr lang="en-US" sz="2800" dirty="0"/>
                        <a:t>Rank</a:t>
                      </a:r>
                    </a:p>
                  </a:txBody>
                  <a:tcPr/>
                </a:tc>
                <a:tc>
                  <a:txBody>
                    <a:bodyPr/>
                    <a:lstStyle/>
                    <a:p>
                      <a:pPr algn="ctr"/>
                      <a:r>
                        <a:rPr lang="en-US" sz="2800" dirty="0"/>
                        <a:t>Sign</a:t>
                      </a:r>
                    </a:p>
                  </a:txBody>
                  <a:tcPr/>
                </a:tc>
                <a:extLst>
                  <a:ext uri="{0D108BD9-81ED-4DB2-BD59-A6C34878D82A}">
                    <a16:rowId xmlns:a16="http://schemas.microsoft.com/office/drawing/2014/main" val="2992961637"/>
                  </a:ext>
                </a:extLst>
              </a:tr>
              <a:tr h="370840">
                <a:tc>
                  <a:txBody>
                    <a:bodyPr/>
                    <a:lstStyle/>
                    <a:p>
                      <a:pPr algn="ctr"/>
                      <a:r>
                        <a:rPr lang="en-US" sz="2800" dirty="0"/>
                        <a:t>1</a:t>
                      </a:r>
                    </a:p>
                  </a:txBody>
                  <a:tcPr/>
                </a:tc>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2</a:t>
                      </a:r>
                    </a:p>
                  </a:txBody>
                  <a:tcPr/>
                </a:tc>
                <a:tc>
                  <a:txBody>
                    <a:bodyPr/>
                    <a:lstStyle/>
                    <a:p>
                      <a:pPr algn="ctr"/>
                      <a:r>
                        <a:rPr lang="en-US" sz="2800" dirty="0"/>
                        <a:t>-</a:t>
                      </a:r>
                    </a:p>
                  </a:txBody>
                  <a:tcPr/>
                </a:tc>
                <a:extLst>
                  <a:ext uri="{0D108BD9-81ED-4DB2-BD59-A6C34878D82A}">
                    <a16:rowId xmlns:a16="http://schemas.microsoft.com/office/drawing/2014/main" val="2761458336"/>
                  </a:ext>
                </a:extLst>
              </a:tr>
              <a:tr h="37084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a:t>
                      </a:r>
                    </a:p>
                  </a:txBody>
                  <a:tcPr/>
                </a:tc>
                <a:extLst>
                  <a:ext uri="{0D108BD9-81ED-4DB2-BD59-A6C34878D82A}">
                    <a16:rowId xmlns:a16="http://schemas.microsoft.com/office/drawing/2014/main" val="1991907560"/>
                  </a:ext>
                </a:extLst>
              </a:tr>
              <a:tr h="370840">
                <a:tc>
                  <a:txBody>
                    <a:bodyPr/>
                    <a:lstStyle/>
                    <a:p>
                      <a:pPr algn="ctr"/>
                      <a:r>
                        <a:rPr lang="en-US" sz="2800" dirty="0"/>
                        <a:t>3</a:t>
                      </a:r>
                    </a:p>
                  </a:txBody>
                  <a:tcPr/>
                </a:tc>
                <a:tc>
                  <a:txBody>
                    <a:bodyPr/>
                    <a:lstStyle/>
                    <a:p>
                      <a:pPr algn="ctr"/>
                      <a:r>
                        <a:rPr lang="en-US" sz="2800" dirty="0"/>
                        <a:t>7</a:t>
                      </a:r>
                    </a:p>
                  </a:txBody>
                  <a:tcPr/>
                </a:tc>
                <a:tc>
                  <a:txBody>
                    <a:bodyPr/>
                    <a:lstStyle/>
                    <a:p>
                      <a:pPr algn="ctr"/>
                      <a:r>
                        <a:rPr lang="en-US" sz="2800" dirty="0"/>
                        <a:t>-4</a:t>
                      </a:r>
                    </a:p>
                  </a:txBody>
                  <a:tcPr/>
                </a:tc>
                <a:tc>
                  <a:txBody>
                    <a:bodyPr/>
                    <a:lstStyle/>
                    <a:p>
                      <a:pPr algn="ctr"/>
                      <a:r>
                        <a:rPr lang="en-US" sz="2800" dirty="0"/>
                        <a:t>3</a:t>
                      </a:r>
                    </a:p>
                  </a:txBody>
                  <a:tcPr/>
                </a:tc>
                <a:tc>
                  <a:txBody>
                    <a:bodyPr/>
                    <a:lstStyle/>
                    <a:p>
                      <a:pPr algn="ctr"/>
                      <a:r>
                        <a:rPr lang="en-US" sz="2800" dirty="0"/>
                        <a:t>-</a:t>
                      </a:r>
                    </a:p>
                  </a:txBody>
                  <a:tcPr/>
                </a:tc>
                <a:extLst>
                  <a:ext uri="{0D108BD9-81ED-4DB2-BD59-A6C34878D82A}">
                    <a16:rowId xmlns:a16="http://schemas.microsoft.com/office/drawing/2014/main" val="3028810445"/>
                  </a:ext>
                </a:extLst>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C8E7A977-C36D-4E23-AA4B-0C26C89A8905}"/>
                  </a:ext>
                </a:extLst>
              </p14:cNvPr>
              <p14:cNvContentPartPr/>
              <p14:nvPr>
                <p:extLst>
                  <p:ext uri="{42D2F446-02D8-4167-A562-619A0277C38B}">
                    <p15:isNarration xmlns:p15="http://schemas.microsoft.com/office/powerpoint/2012/main" val="1"/>
                  </p:ext>
                </p:extLst>
              </p14:nvPr>
            </p14:nvContentPartPr>
            <p14:xfrm>
              <a:off x="4638600" y="2907000"/>
              <a:ext cx="4064400" cy="1910880"/>
            </p14:xfrm>
          </p:contentPart>
        </mc:Choice>
        <mc:Fallback>
          <p:pic>
            <p:nvPicPr>
              <p:cNvPr id="5" name="Ink 4">
                <a:extLst>
                  <a:ext uri="{FF2B5EF4-FFF2-40B4-BE49-F238E27FC236}">
                    <a16:creationId xmlns:a16="http://schemas.microsoft.com/office/drawing/2014/main" id="{C8E7A977-C36D-4E23-AA4B-0C26C89A8905}"/>
                  </a:ext>
                </a:extLst>
              </p:cNvPr>
              <p:cNvPicPr>
                <a:picLocks noGrp="1" noRot="1" noChangeAspect="1" noMove="1" noResize="1" noEditPoints="1" noAdjustHandles="1" noChangeArrowheads="1" noChangeShapeType="1"/>
              </p:cNvPicPr>
              <p:nvPr/>
            </p:nvPicPr>
            <p:blipFill>
              <a:blip r:embed="rId6"/>
              <a:stretch>
                <a:fillRect/>
              </a:stretch>
            </p:blipFill>
            <p:spPr>
              <a:xfrm>
                <a:off x="4629240" y="2897640"/>
                <a:ext cx="4083120" cy="1929600"/>
              </a:xfrm>
              <a:prstGeom prst="rect">
                <a:avLst/>
              </a:prstGeom>
            </p:spPr>
          </p:pic>
        </mc:Fallback>
      </mc:AlternateContent>
      <p:pic>
        <p:nvPicPr>
          <p:cNvPr id="6" name="Audio 5">
            <a:hlinkClick r:id="" action="ppaction://media"/>
            <a:extLst>
              <a:ext uri="{FF2B5EF4-FFF2-40B4-BE49-F238E27FC236}">
                <a16:creationId xmlns:a16="http://schemas.microsoft.com/office/drawing/2014/main" id="{F67FBEC0-273C-4BA9-9697-C979725FD4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5748802"/>
      </p:ext>
    </p:extLst>
  </p:cSld>
  <p:clrMapOvr>
    <a:masterClrMapping/>
  </p:clrMapOvr>
  <mc:AlternateContent xmlns:mc="http://schemas.openxmlformats.org/markup-compatibility/2006">
    <mc:Choice xmlns:p14="http://schemas.microsoft.com/office/powerpoint/2010/main" Requires="p14">
      <p:transition spd="slow" p14:dur="2000" advTm="41601"/>
    </mc:Choice>
    <mc:Fallback>
      <p:transition spd="slow" advTm="4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a p-value</a:t>
            </a:r>
          </a:p>
        </p:txBody>
      </p:sp>
      <p:sp>
        <p:nvSpPr>
          <p:cNvPr id="3" name="Content Placeholder 2"/>
          <p:cNvSpPr>
            <a:spLocks noGrp="1"/>
          </p:cNvSpPr>
          <p:nvPr>
            <p:ph idx="1"/>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70180757"/>
              </p:ext>
            </p:extLst>
          </p:nvPr>
        </p:nvGraphicFramePr>
        <p:xfrm>
          <a:off x="838200" y="1604963"/>
          <a:ext cx="8128000" cy="4572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40938067"/>
                    </a:ext>
                  </a:extLst>
                </a:gridCol>
                <a:gridCol w="2032000">
                  <a:extLst>
                    <a:ext uri="{9D8B030D-6E8A-4147-A177-3AD203B41FA5}">
                      <a16:colId xmlns:a16="http://schemas.microsoft.com/office/drawing/2014/main" val="3383395087"/>
                    </a:ext>
                  </a:extLst>
                </a:gridCol>
                <a:gridCol w="2032000">
                  <a:extLst>
                    <a:ext uri="{9D8B030D-6E8A-4147-A177-3AD203B41FA5}">
                      <a16:colId xmlns:a16="http://schemas.microsoft.com/office/drawing/2014/main" val="2955311797"/>
                    </a:ext>
                  </a:extLst>
                </a:gridCol>
                <a:gridCol w="2032000">
                  <a:extLst>
                    <a:ext uri="{9D8B030D-6E8A-4147-A177-3AD203B41FA5}">
                      <a16:colId xmlns:a16="http://schemas.microsoft.com/office/drawing/2014/main" val="2802157109"/>
                    </a:ext>
                  </a:extLst>
                </a:gridCol>
              </a:tblGrid>
              <a:tr h="370840">
                <a:tc gridSpan="3">
                  <a:txBody>
                    <a:bodyPr/>
                    <a:lstStyle/>
                    <a:p>
                      <a:pPr algn="ctr"/>
                      <a:r>
                        <a:rPr lang="en-US" sz="2400" dirty="0"/>
                        <a:t>Ranks</a:t>
                      </a:r>
                    </a:p>
                  </a:txBody>
                  <a:tcPr/>
                </a:tc>
                <a:tc hMerge="1">
                  <a:txBody>
                    <a:bodyPr/>
                    <a:lstStyle/>
                    <a:p>
                      <a:endParaRPr lang="en-US"/>
                    </a:p>
                  </a:txBody>
                  <a:tcPr/>
                </a:tc>
                <a:tc hMerge="1">
                  <a:txBody>
                    <a:bodyPr/>
                    <a:lstStyle/>
                    <a:p>
                      <a:endParaRPr lang="en-US" dirty="0"/>
                    </a:p>
                  </a:txBody>
                  <a:tcPr/>
                </a:tc>
                <a:tc>
                  <a:txBody>
                    <a:bodyPr/>
                    <a:lstStyle/>
                    <a:p>
                      <a:pPr algn="ctr"/>
                      <a:endParaRPr lang="en-US" sz="2400"/>
                    </a:p>
                  </a:txBody>
                  <a:tcPr/>
                </a:tc>
                <a:extLst>
                  <a:ext uri="{0D108BD9-81ED-4DB2-BD59-A6C34878D82A}">
                    <a16:rowId xmlns:a16="http://schemas.microsoft.com/office/drawing/2014/main" val="2658929984"/>
                  </a:ext>
                </a:extLst>
              </a:tr>
              <a:tr h="370840">
                <a:tc>
                  <a:txBody>
                    <a:bodyPr/>
                    <a:lstStyle/>
                    <a:p>
                      <a:pPr algn="ctr"/>
                      <a:r>
                        <a:rPr lang="en-US" sz="2400" dirty="0"/>
                        <a:t>1</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t</a:t>
                      </a:r>
                    </a:p>
                  </a:txBody>
                  <a:tcPr/>
                </a:tc>
                <a:extLst>
                  <a:ext uri="{0D108BD9-81ED-4DB2-BD59-A6C34878D82A}">
                    <a16:rowId xmlns:a16="http://schemas.microsoft.com/office/drawing/2014/main" val="647046295"/>
                  </a:ext>
                </a:extLst>
              </a:tr>
              <a:tr h="370840">
                <a:tc>
                  <a:txBody>
                    <a:bodyPr/>
                    <a:lstStyle/>
                    <a:p>
                      <a:pPr algn="ctr"/>
                      <a:r>
                        <a:rPr lang="en-US" sz="2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a:t>
                      </a:r>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3690128467"/>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endParaRPr lang="en-US" sz="2400"/>
                    </a:p>
                  </a:txBody>
                  <a:tcPr/>
                </a:tc>
                <a:extLst>
                  <a:ext uri="{0D108BD9-81ED-4DB2-BD59-A6C34878D82A}">
                    <a16:rowId xmlns:a16="http://schemas.microsoft.com/office/drawing/2014/main" val="157813406"/>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endParaRPr lang="en-US" sz="2400"/>
                    </a:p>
                  </a:txBody>
                  <a:tcPr/>
                </a:tc>
                <a:extLst>
                  <a:ext uri="{0D108BD9-81ED-4DB2-BD59-A6C34878D82A}">
                    <a16:rowId xmlns:a16="http://schemas.microsoft.com/office/drawing/2014/main" val="484010097"/>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932381690"/>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2286553231"/>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1267192478"/>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1974693637"/>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3706356458"/>
                  </a:ext>
                </a:extLst>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619A3037-A4D2-4A7B-9E22-D0680C99A8ED}"/>
                  </a:ext>
                </a:extLst>
              </p14:cNvPr>
              <p14:cNvContentPartPr/>
              <p14:nvPr>
                <p:extLst>
                  <p:ext uri="{42D2F446-02D8-4167-A562-619A0277C38B}">
                    <p15:isNarration xmlns:p15="http://schemas.microsoft.com/office/powerpoint/2012/main" val="1"/>
                  </p:ext>
                </p:extLst>
              </p14:nvPr>
            </p14:nvContentPartPr>
            <p14:xfrm>
              <a:off x="2133360" y="2563200"/>
              <a:ext cx="9049680" cy="3799800"/>
            </p14:xfrm>
          </p:contentPart>
        </mc:Choice>
        <mc:Fallback>
          <p:pic>
            <p:nvPicPr>
              <p:cNvPr id="4" name="Ink 3">
                <a:extLst>
                  <a:ext uri="{FF2B5EF4-FFF2-40B4-BE49-F238E27FC236}">
                    <a16:creationId xmlns:a16="http://schemas.microsoft.com/office/drawing/2014/main" id="{619A3037-A4D2-4A7B-9E22-D0680C99A8ED}"/>
                  </a:ext>
                </a:extLst>
              </p:cNvPr>
              <p:cNvPicPr>
                <a:picLocks noGrp="1" noRot="1" noChangeAspect="1" noMove="1" noResize="1" noEditPoints="1" noAdjustHandles="1" noChangeArrowheads="1" noChangeShapeType="1"/>
              </p:cNvPicPr>
              <p:nvPr/>
            </p:nvPicPr>
            <p:blipFill>
              <a:blip r:embed="rId6"/>
              <a:stretch>
                <a:fillRect/>
              </a:stretch>
            </p:blipFill>
            <p:spPr>
              <a:xfrm>
                <a:off x="2124000" y="2553840"/>
                <a:ext cx="9068400" cy="3818520"/>
              </a:xfrm>
              <a:prstGeom prst="rect">
                <a:avLst/>
              </a:prstGeom>
            </p:spPr>
          </p:pic>
        </mc:Fallback>
      </mc:AlternateContent>
      <p:pic>
        <p:nvPicPr>
          <p:cNvPr id="6" name="Audio 5">
            <a:hlinkClick r:id="" action="ppaction://media"/>
            <a:extLst>
              <a:ext uri="{FF2B5EF4-FFF2-40B4-BE49-F238E27FC236}">
                <a16:creationId xmlns:a16="http://schemas.microsoft.com/office/drawing/2014/main" id="{8934908C-8AA2-4F65-8BD1-E6BE030BDF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1538289"/>
      </p:ext>
    </p:extLst>
  </p:cSld>
  <p:clrMapOvr>
    <a:masterClrMapping/>
  </p:clrMapOvr>
  <mc:AlternateContent xmlns:mc="http://schemas.openxmlformats.org/markup-compatibility/2006">
    <mc:Choice xmlns:p14="http://schemas.microsoft.com/office/powerpoint/2010/main" Requires="p14">
      <p:transition spd="slow" p14:dur="2000" advTm="155536"/>
    </mc:Choice>
    <mc:Fallback>
      <p:transition spd="slow" advTm="15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85C4-FCA7-4906-8118-B85F21A88971}"/>
              </a:ext>
            </a:extLst>
          </p:cNvPr>
          <p:cNvSpPr>
            <a:spLocks noGrp="1"/>
          </p:cNvSpPr>
          <p:nvPr>
            <p:ph type="title"/>
          </p:nvPr>
        </p:nvSpPr>
        <p:spPr/>
        <p:txBody>
          <a:bodyPr/>
          <a:lstStyle/>
          <a:p>
            <a:r>
              <a:rPr lang="en-US" dirty="0"/>
              <a:t>Example – Paired sign test</a:t>
            </a:r>
          </a:p>
        </p:txBody>
      </p:sp>
      <p:sp>
        <p:nvSpPr>
          <p:cNvPr id="6" name="Content Placeholder 5">
            <a:extLst>
              <a:ext uri="{FF2B5EF4-FFF2-40B4-BE49-F238E27FC236}">
                <a16:creationId xmlns:a16="http://schemas.microsoft.com/office/drawing/2014/main" id="{41C22D73-5D5F-4ED2-A69D-E2902437DB08}"/>
              </a:ext>
            </a:extLst>
          </p:cNvPr>
          <p:cNvSpPr>
            <a:spLocks noGrp="1"/>
          </p:cNvSpPr>
          <p:nvPr>
            <p:ph idx="1"/>
          </p:nvPr>
        </p:nvSpPr>
        <p:spPr/>
        <p:txBody>
          <a:bodyPr/>
          <a:lstStyle/>
          <a:p>
            <a:r>
              <a:rPr lang="en-US" dirty="0">
                <a:hlinkClick r:id="rId4"/>
              </a:rPr>
              <a:t>https://youtu.be/ffRl9L-vBrI</a:t>
            </a:r>
            <a:r>
              <a:rPr lang="en-US" dirty="0"/>
              <a:t> </a:t>
            </a:r>
          </a:p>
        </p:txBody>
      </p:sp>
      <p:pic>
        <p:nvPicPr>
          <p:cNvPr id="7" name="Audio 6">
            <a:hlinkClick r:id="" action="ppaction://media"/>
            <a:extLst>
              <a:ext uri="{FF2B5EF4-FFF2-40B4-BE49-F238E27FC236}">
                <a16:creationId xmlns:a16="http://schemas.microsoft.com/office/drawing/2014/main" id="{857324BC-CC49-4116-9602-46397A15C1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8073409"/>
      </p:ext>
    </p:extLst>
  </p:cSld>
  <p:clrMapOvr>
    <a:masterClrMapping/>
  </p:clrMapOvr>
  <mc:AlternateContent xmlns:mc="http://schemas.openxmlformats.org/markup-compatibility/2006">
    <mc:Choice xmlns:p14="http://schemas.microsoft.com/office/powerpoint/2010/main" Requires="p14">
      <p:transition spd="slow" p14:dur="2000" advTm="42126"/>
    </mc:Choice>
    <mc:Fallback>
      <p:transition spd="slow" advTm="4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a p-value</a:t>
            </a:r>
          </a:p>
        </p:txBody>
      </p:sp>
      <p:sp>
        <p:nvSpPr>
          <p:cNvPr id="3" name="Content Placeholder 2"/>
          <p:cNvSpPr>
            <a:spLocks noGrp="1"/>
          </p:cNvSpPr>
          <p:nvPr>
            <p:ph idx="1"/>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47273649"/>
              </p:ext>
            </p:extLst>
          </p:nvPr>
        </p:nvGraphicFramePr>
        <p:xfrm>
          <a:off x="838200" y="1604963"/>
          <a:ext cx="8128000" cy="4572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40938067"/>
                    </a:ext>
                  </a:extLst>
                </a:gridCol>
                <a:gridCol w="2032000">
                  <a:extLst>
                    <a:ext uri="{9D8B030D-6E8A-4147-A177-3AD203B41FA5}">
                      <a16:colId xmlns:a16="http://schemas.microsoft.com/office/drawing/2014/main" val="3383395087"/>
                    </a:ext>
                  </a:extLst>
                </a:gridCol>
                <a:gridCol w="2032000">
                  <a:extLst>
                    <a:ext uri="{9D8B030D-6E8A-4147-A177-3AD203B41FA5}">
                      <a16:colId xmlns:a16="http://schemas.microsoft.com/office/drawing/2014/main" val="2955311797"/>
                    </a:ext>
                  </a:extLst>
                </a:gridCol>
                <a:gridCol w="2032000">
                  <a:extLst>
                    <a:ext uri="{9D8B030D-6E8A-4147-A177-3AD203B41FA5}">
                      <a16:colId xmlns:a16="http://schemas.microsoft.com/office/drawing/2014/main" val="2802157109"/>
                    </a:ext>
                  </a:extLst>
                </a:gridCol>
              </a:tblGrid>
              <a:tr h="370840">
                <a:tc gridSpan="3">
                  <a:txBody>
                    <a:bodyPr/>
                    <a:lstStyle/>
                    <a:p>
                      <a:pPr algn="ctr"/>
                      <a:r>
                        <a:rPr lang="en-US" sz="2400" dirty="0"/>
                        <a:t>Ranks</a:t>
                      </a:r>
                    </a:p>
                  </a:txBody>
                  <a:tcPr/>
                </a:tc>
                <a:tc hMerge="1">
                  <a:txBody>
                    <a:bodyPr/>
                    <a:lstStyle/>
                    <a:p>
                      <a:endParaRPr lang="en-US"/>
                    </a:p>
                  </a:txBody>
                  <a:tcPr/>
                </a:tc>
                <a:tc hMerge="1">
                  <a:txBody>
                    <a:bodyPr/>
                    <a:lstStyle/>
                    <a:p>
                      <a:endParaRPr lang="en-US" dirty="0"/>
                    </a:p>
                  </a:txBody>
                  <a:tcPr/>
                </a:tc>
                <a:tc>
                  <a:txBody>
                    <a:bodyPr/>
                    <a:lstStyle/>
                    <a:p>
                      <a:pPr algn="ctr"/>
                      <a:endParaRPr lang="en-US" sz="2400"/>
                    </a:p>
                  </a:txBody>
                  <a:tcPr/>
                </a:tc>
                <a:extLst>
                  <a:ext uri="{0D108BD9-81ED-4DB2-BD59-A6C34878D82A}">
                    <a16:rowId xmlns:a16="http://schemas.microsoft.com/office/drawing/2014/main" val="2658929984"/>
                  </a:ext>
                </a:extLst>
              </a:tr>
              <a:tr h="370840">
                <a:tc>
                  <a:txBody>
                    <a:bodyPr/>
                    <a:lstStyle/>
                    <a:p>
                      <a:pPr algn="ctr"/>
                      <a:r>
                        <a:rPr lang="en-US" sz="2400" dirty="0"/>
                        <a:t>1</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t</a:t>
                      </a:r>
                    </a:p>
                  </a:txBody>
                  <a:tcPr/>
                </a:tc>
                <a:extLst>
                  <a:ext uri="{0D108BD9-81ED-4DB2-BD59-A6C34878D82A}">
                    <a16:rowId xmlns:a16="http://schemas.microsoft.com/office/drawing/2014/main" val="647046295"/>
                  </a:ext>
                </a:extLst>
              </a:tr>
              <a:tr h="370840">
                <a:tc>
                  <a:txBody>
                    <a:bodyPr/>
                    <a:lstStyle/>
                    <a:p>
                      <a:pPr algn="ctr"/>
                      <a:r>
                        <a:rPr lang="en-US" sz="2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a:t>
                      </a:r>
                    </a:p>
                  </a:txBody>
                  <a:tcPr/>
                </a:tc>
                <a:tc>
                  <a:txBody>
                    <a:bodyPr/>
                    <a:lstStyle/>
                    <a:p>
                      <a:pPr algn="ctr"/>
                      <a:r>
                        <a:rPr lang="en-US" sz="2400" dirty="0"/>
                        <a:t>+</a:t>
                      </a:r>
                    </a:p>
                  </a:txBody>
                  <a:tcPr/>
                </a:tc>
                <a:tc>
                  <a:txBody>
                    <a:bodyPr/>
                    <a:lstStyle/>
                    <a:p>
                      <a:pPr algn="ctr"/>
                      <a:r>
                        <a:rPr lang="en-US" sz="2400" dirty="0"/>
                        <a:t>6</a:t>
                      </a:r>
                    </a:p>
                  </a:txBody>
                  <a:tcPr/>
                </a:tc>
                <a:extLst>
                  <a:ext uri="{0D108BD9-81ED-4DB2-BD59-A6C34878D82A}">
                    <a16:rowId xmlns:a16="http://schemas.microsoft.com/office/drawing/2014/main" val="3690128467"/>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3</a:t>
                      </a:r>
                    </a:p>
                  </a:txBody>
                  <a:tcPr/>
                </a:tc>
                <a:extLst>
                  <a:ext uri="{0D108BD9-81ED-4DB2-BD59-A6C34878D82A}">
                    <a16:rowId xmlns:a16="http://schemas.microsoft.com/office/drawing/2014/main" val="157813406"/>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4</a:t>
                      </a:r>
                    </a:p>
                  </a:txBody>
                  <a:tcPr/>
                </a:tc>
                <a:extLst>
                  <a:ext uri="{0D108BD9-81ED-4DB2-BD59-A6C34878D82A}">
                    <a16:rowId xmlns:a16="http://schemas.microsoft.com/office/drawing/2014/main" val="484010097"/>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1</a:t>
                      </a:r>
                    </a:p>
                  </a:txBody>
                  <a:tcPr/>
                </a:tc>
                <a:extLst>
                  <a:ext uri="{0D108BD9-81ED-4DB2-BD59-A6C34878D82A}">
                    <a16:rowId xmlns:a16="http://schemas.microsoft.com/office/drawing/2014/main" val="932381690"/>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5</a:t>
                      </a:r>
                    </a:p>
                  </a:txBody>
                  <a:tcPr/>
                </a:tc>
                <a:extLst>
                  <a:ext uri="{0D108BD9-81ED-4DB2-BD59-A6C34878D82A}">
                    <a16:rowId xmlns:a16="http://schemas.microsoft.com/office/drawing/2014/main" val="2286553231"/>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2</a:t>
                      </a:r>
                    </a:p>
                  </a:txBody>
                  <a:tcPr/>
                </a:tc>
                <a:extLst>
                  <a:ext uri="{0D108BD9-81ED-4DB2-BD59-A6C34878D82A}">
                    <a16:rowId xmlns:a16="http://schemas.microsoft.com/office/drawing/2014/main" val="1267192478"/>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3</a:t>
                      </a:r>
                    </a:p>
                  </a:txBody>
                  <a:tcPr/>
                </a:tc>
                <a:extLst>
                  <a:ext uri="{0D108BD9-81ED-4DB2-BD59-A6C34878D82A}">
                    <a16:rowId xmlns:a16="http://schemas.microsoft.com/office/drawing/2014/main" val="1974693637"/>
                  </a:ext>
                </a:extLst>
              </a:tr>
              <a:tr h="370840">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0</a:t>
                      </a:r>
                    </a:p>
                  </a:txBody>
                  <a:tcPr/>
                </a:tc>
                <a:extLst>
                  <a:ext uri="{0D108BD9-81ED-4DB2-BD59-A6C34878D82A}">
                    <a16:rowId xmlns:a16="http://schemas.microsoft.com/office/drawing/2014/main" val="3706356458"/>
                  </a:ext>
                </a:extLst>
              </a:tr>
            </a:tbl>
          </a:graphicData>
        </a:graphic>
      </p:graphicFrame>
      <p:pic>
        <p:nvPicPr>
          <p:cNvPr id="4" name="Audio 3">
            <a:hlinkClick r:id="" action="ppaction://media"/>
            <a:extLst>
              <a:ext uri="{FF2B5EF4-FFF2-40B4-BE49-F238E27FC236}">
                <a16:creationId xmlns:a16="http://schemas.microsoft.com/office/drawing/2014/main" id="{1C225DFD-5E9A-41A4-9892-03D27382A0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0701958"/>
      </p:ext>
    </p:extLst>
  </p:cSld>
  <p:clrMapOvr>
    <a:masterClrMapping/>
  </p:clrMapOvr>
  <mc:AlternateContent xmlns:mc="http://schemas.openxmlformats.org/markup-compatibility/2006">
    <mc:Choice xmlns:p14="http://schemas.microsoft.com/office/powerpoint/2010/main" Requires="p14">
      <p:transition spd="slow" p14:dur="2000" advTm="1572"/>
    </mc:Choice>
    <mc:Fallback>
      <p:transition spd="slow" advTm="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signed-rank test is really good at?</a:t>
            </a:r>
          </a:p>
        </p:txBody>
      </p:sp>
      <p:sp>
        <p:nvSpPr>
          <p:cNvPr id="3" name="Content Placeholder 2"/>
          <p:cNvSpPr>
            <a:spLocks noGrp="1"/>
          </p:cNvSpPr>
          <p:nvPr>
            <p:ph idx="1"/>
          </p:nvPr>
        </p:nvSpPr>
        <p:spPr/>
        <p:txBody>
          <a:bodyPr/>
          <a:lstStyle/>
          <a:p>
            <a:r>
              <a:rPr lang="en-US" dirty="0"/>
              <a:t>It is pretty powerful when there is a location shift.</a:t>
            </a:r>
          </a:p>
          <a:p>
            <a:r>
              <a:rPr lang="en-US" dirty="0"/>
              <a:t>Violations of symmetry that don’t shift the mean and median are harder to detect.</a:t>
            </a:r>
          </a:p>
        </p:txBody>
      </p:sp>
      <p:pic>
        <p:nvPicPr>
          <p:cNvPr id="4" name="Audio 3">
            <a:hlinkClick r:id="" action="ppaction://media"/>
            <a:extLst>
              <a:ext uri="{FF2B5EF4-FFF2-40B4-BE49-F238E27FC236}">
                <a16:creationId xmlns:a16="http://schemas.microsoft.com/office/drawing/2014/main" id="{A4B2A70E-2794-4EED-8479-14AB3CDDD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1676982"/>
      </p:ext>
    </p:extLst>
  </p:cSld>
  <p:clrMapOvr>
    <a:masterClrMapping/>
  </p:clrMapOvr>
  <mc:AlternateContent xmlns:mc="http://schemas.openxmlformats.org/markup-compatibility/2006">
    <mc:Choice xmlns:p14="http://schemas.microsoft.com/office/powerpoint/2010/main" Requires="p14">
      <p:transition spd="slow" p14:dur="2000" advTm="166862"/>
    </mc:Choice>
    <mc:Fallback>
      <p:transition spd="slow" advTm="16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the sample size is large?</a:t>
            </a:r>
          </a:p>
        </p:txBody>
      </p:sp>
      <p:sp>
        <p:nvSpPr>
          <p:cNvPr id="3" name="Content Placeholder 2"/>
          <p:cNvSpPr>
            <a:spLocks noGrp="1"/>
          </p:cNvSpPr>
          <p:nvPr>
            <p:ph idx="1"/>
          </p:nvPr>
        </p:nvSpPr>
        <p:spPr/>
        <p:txBody>
          <a:bodyPr/>
          <a:lstStyle/>
          <a:p>
            <a:r>
              <a:rPr lang="en-US" dirty="0"/>
              <a:t>[T – E(T)] / </a:t>
            </a:r>
            <a:r>
              <a:rPr lang="en-US" dirty="0" err="1"/>
              <a:t>sqrt</a:t>
            </a:r>
            <a:r>
              <a:rPr lang="en-US" dirty="0"/>
              <a:t>(</a:t>
            </a:r>
            <a:r>
              <a:rPr lang="en-US" dirty="0" err="1"/>
              <a:t>var</a:t>
            </a:r>
            <a:r>
              <a:rPr lang="en-US" dirty="0"/>
              <a:t>(T) converges in distribution to N(0, 1).</a:t>
            </a:r>
          </a:p>
          <a:p>
            <a:r>
              <a:rPr lang="en-US" dirty="0"/>
              <a:t>E(T) = E[Σ 1{d</a:t>
            </a:r>
            <a:r>
              <a:rPr lang="en-US" baseline="-25000" dirty="0"/>
              <a:t>i</a:t>
            </a:r>
            <a:r>
              <a:rPr lang="en-US" dirty="0"/>
              <a:t> &gt; 0} rank(d</a:t>
            </a:r>
            <a:r>
              <a:rPr lang="en-US" baseline="-25000" dirty="0"/>
              <a:t>i</a:t>
            </a:r>
            <a:r>
              <a:rPr lang="en-US" dirty="0"/>
              <a:t>)] = Σ i/2 = n(n+1)/4</a:t>
            </a:r>
          </a:p>
          <a:p>
            <a:r>
              <a:rPr lang="en-US" dirty="0" err="1"/>
              <a:t>Var</a:t>
            </a:r>
            <a:r>
              <a:rPr lang="en-US" dirty="0"/>
              <a:t>(T) = </a:t>
            </a:r>
            <a:r>
              <a:rPr lang="en-US" dirty="0" err="1"/>
              <a:t>var</a:t>
            </a:r>
            <a:r>
              <a:rPr lang="en-US" dirty="0"/>
              <a:t>[Σ 1{d</a:t>
            </a:r>
            <a:r>
              <a:rPr lang="en-US" baseline="-25000" dirty="0"/>
              <a:t>i</a:t>
            </a:r>
            <a:r>
              <a:rPr lang="en-US" dirty="0"/>
              <a:t> &gt; 0} rank(d</a:t>
            </a:r>
            <a:r>
              <a:rPr lang="en-US" baseline="-25000" dirty="0"/>
              <a:t>i</a:t>
            </a:r>
            <a:r>
              <a:rPr lang="en-US" dirty="0"/>
              <a:t>)] = Σ </a:t>
            </a:r>
            <a:r>
              <a:rPr lang="en-US" dirty="0" err="1"/>
              <a:t>var</a:t>
            </a:r>
            <a:r>
              <a:rPr lang="en-US" dirty="0"/>
              <a:t> (i * BER(1/2)</a:t>
            </a:r>
            <a:r>
              <a:rPr lang="en-US" baseline="-25000" dirty="0"/>
              <a:t>i</a:t>
            </a:r>
            <a:r>
              <a:rPr lang="en-US" dirty="0"/>
              <a:t>)</a:t>
            </a:r>
            <a:endParaRPr lang="en-US" baseline="-25000" dirty="0"/>
          </a:p>
          <a:p>
            <a:pPr marL="0" indent="0">
              <a:buNone/>
            </a:pPr>
            <a:r>
              <a:rPr lang="en-US" baseline="-25000" dirty="0"/>
              <a:t>	</a:t>
            </a:r>
            <a:r>
              <a:rPr lang="en-US" dirty="0"/>
              <a:t>= Σ i</a:t>
            </a:r>
            <a:r>
              <a:rPr lang="en-US" baseline="30000" dirty="0"/>
              <a:t>2</a:t>
            </a:r>
            <a:r>
              <a:rPr lang="en-US" dirty="0"/>
              <a:t>/4 = n(n+1)(2n+1)/24</a:t>
            </a:r>
          </a:p>
        </p:txBody>
      </p:sp>
      <p:pic>
        <p:nvPicPr>
          <p:cNvPr id="4" name="Audio 3">
            <a:hlinkClick r:id="" action="ppaction://media"/>
            <a:extLst>
              <a:ext uri="{FF2B5EF4-FFF2-40B4-BE49-F238E27FC236}">
                <a16:creationId xmlns:a16="http://schemas.microsoft.com/office/drawing/2014/main" id="{47BB508B-E5D6-4D03-B96D-1B1D05CAE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3688614"/>
      </p:ext>
    </p:extLst>
  </p:cSld>
  <p:clrMapOvr>
    <a:masterClrMapping/>
  </p:clrMapOvr>
  <mc:AlternateContent xmlns:mc="http://schemas.openxmlformats.org/markup-compatibility/2006">
    <mc:Choice xmlns:p14="http://schemas.microsoft.com/office/powerpoint/2010/main" Requires="p14">
      <p:transition spd="slow" p14:dur="2000" advTm="157384"/>
    </mc:Choice>
    <mc:Fallback>
      <p:transition spd="slow" advTm="157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85C4-FCA7-4906-8118-B85F21A88971}"/>
              </a:ext>
            </a:extLst>
          </p:cNvPr>
          <p:cNvSpPr>
            <a:spLocks noGrp="1"/>
          </p:cNvSpPr>
          <p:nvPr>
            <p:ph type="title"/>
          </p:nvPr>
        </p:nvSpPr>
        <p:spPr/>
        <p:txBody>
          <a:bodyPr/>
          <a:lstStyle/>
          <a:p>
            <a:r>
              <a:rPr lang="en-US" dirty="0"/>
              <a:t>Example – Paired sign test</a:t>
            </a:r>
          </a:p>
        </p:txBody>
      </p:sp>
      <p:sp>
        <p:nvSpPr>
          <p:cNvPr id="6" name="Content Placeholder 5">
            <a:extLst>
              <a:ext uri="{FF2B5EF4-FFF2-40B4-BE49-F238E27FC236}">
                <a16:creationId xmlns:a16="http://schemas.microsoft.com/office/drawing/2014/main" id="{41C22D73-5D5F-4ED2-A69D-E2902437DB08}"/>
              </a:ext>
            </a:extLst>
          </p:cNvPr>
          <p:cNvSpPr>
            <a:spLocks noGrp="1"/>
          </p:cNvSpPr>
          <p:nvPr>
            <p:ph idx="1"/>
          </p:nvPr>
        </p:nvSpPr>
        <p:spPr/>
        <p:txBody>
          <a:bodyPr/>
          <a:lstStyle/>
          <a:p>
            <a:r>
              <a:rPr lang="en-US" dirty="0">
                <a:hlinkClick r:id="rId4"/>
              </a:rPr>
              <a:t>https://youtu.be/ffRl9L-vBrI</a:t>
            </a:r>
            <a:r>
              <a:rPr lang="en-US" dirty="0"/>
              <a:t> </a:t>
            </a:r>
          </a:p>
        </p:txBody>
      </p:sp>
      <p:pic>
        <p:nvPicPr>
          <p:cNvPr id="4" name="Audio 3">
            <a:hlinkClick r:id="" action="ppaction://media"/>
            <a:extLst>
              <a:ext uri="{FF2B5EF4-FFF2-40B4-BE49-F238E27FC236}">
                <a16:creationId xmlns:a16="http://schemas.microsoft.com/office/drawing/2014/main" id="{9DDE3A38-6CE2-48D6-8F13-1624C113D4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0238720"/>
      </p:ext>
    </p:extLst>
  </p:cSld>
  <p:clrMapOvr>
    <a:masterClrMapping/>
  </p:clrMapOvr>
  <mc:AlternateContent xmlns:mc="http://schemas.openxmlformats.org/markup-compatibility/2006">
    <mc:Choice xmlns:p14="http://schemas.microsoft.com/office/powerpoint/2010/main" Requires="p14">
      <p:transition spd="slow" p14:dur="2000" advTm="4067"/>
    </mc:Choice>
    <mc:Fallback>
      <p:transition spd="slow" advTm="4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7F16-B832-4633-8A84-F41B55DBB63B}"/>
              </a:ext>
            </a:extLst>
          </p:cNvPr>
          <p:cNvSpPr>
            <a:spLocks noGrp="1"/>
          </p:cNvSpPr>
          <p:nvPr>
            <p:ph type="title"/>
          </p:nvPr>
        </p:nvSpPr>
        <p:spPr/>
        <p:txBody>
          <a:bodyPr/>
          <a:lstStyle/>
          <a:p>
            <a:r>
              <a:rPr lang="en-US" dirty="0"/>
              <a:t>Example – paired sign test</a:t>
            </a:r>
          </a:p>
        </p:txBody>
      </p:sp>
      <p:sp>
        <p:nvSpPr>
          <p:cNvPr id="3" name="Content Placeholder 2">
            <a:extLst>
              <a:ext uri="{FF2B5EF4-FFF2-40B4-BE49-F238E27FC236}">
                <a16:creationId xmlns:a16="http://schemas.microsoft.com/office/drawing/2014/main" id="{4F77A9F3-2CD0-443A-BE25-E4F49889EC81}"/>
              </a:ext>
            </a:extLst>
          </p:cNvPr>
          <p:cNvSpPr>
            <a:spLocks noGrp="1"/>
          </p:cNvSpPr>
          <p:nvPr>
            <p:ph idx="1"/>
          </p:nvPr>
        </p:nvSpPr>
        <p:spPr/>
        <p:txBody>
          <a:bodyPr/>
          <a:lstStyle/>
          <a:p>
            <a:r>
              <a:rPr lang="en-US" dirty="0"/>
              <a:t>Everyone rate (again) how you feel about Jason </a:t>
            </a:r>
            <a:r>
              <a:rPr lang="en-US" dirty="0" err="1"/>
              <a:t>Kander</a:t>
            </a:r>
            <a:r>
              <a:rPr lang="en-US" dirty="0"/>
              <a:t> 1 = worst, 10  = best.</a:t>
            </a:r>
          </a:p>
          <a:p>
            <a:r>
              <a:rPr lang="en-US" dirty="0"/>
              <a:t>Test the null hypothesis that the video does not change public opinion against the alternative that it improves public opinion.</a:t>
            </a:r>
          </a:p>
          <a:p>
            <a:r>
              <a:rPr lang="en-US" dirty="0"/>
              <a:t>Find the p-value.</a:t>
            </a:r>
          </a:p>
          <a:p>
            <a:r>
              <a:rPr lang="en-US" dirty="0"/>
              <a:t>How are ties handled?</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8DD8507A-784D-420E-B37E-3E8D89143213}"/>
                  </a:ext>
                </a:extLst>
              </p14:cNvPr>
              <p14:cNvContentPartPr/>
              <p14:nvPr>
                <p:extLst>
                  <p:ext uri="{42D2F446-02D8-4167-A562-619A0277C38B}">
                    <p15:isNarration xmlns:p15="http://schemas.microsoft.com/office/powerpoint/2012/main" val="1"/>
                  </p:ext>
                </p:extLst>
              </p14:nvPr>
            </p14:nvContentPartPr>
            <p14:xfrm>
              <a:off x="499680" y="2579760"/>
              <a:ext cx="8889120" cy="3418920"/>
            </p14:xfrm>
          </p:contentPart>
        </mc:Choice>
        <mc:Fallback>
          <p:pic>
            <p:nvPicPr>
              <p:cNvPr id="6" name="Ink 5">
                <a:extLst>
                  <a:ext uri="{FF2B5EF4-FFF2-40B4-BE49-F238E27FC236}">
                    <a16:creationId xmlns:a16="http://schemas.microsoft.com/office/drawing/2014/main" id="{8DD8507A-784D-420E-B37E-3E8D89143213}"/>
                  </a:ext>
                </a:extLst>
              </p:cNvPr>
              <p:cNvPicPr>
                <a:picLocks noGrp="1" noRot="1" noChangeAspect="1" noMove="1" noResize="1" noEditPoints="1" noAdjustHandles="1" noChangeArrowheads="1" noChangeShapeType="1"/>
              </p:cNvPicPr>
              <p:nvPr/>
            </p:nvPicPr>
            <p:blipFill>
              <a:blip r:embed="rId5"/>
              <a:stretch>
                <a:fillRect/>
              </a:stretch>
            </p:blipFill>
            <p:spPr>
              <a:xfrm>
                <a:off x="490320" y="2570400"/>
                <a:ext cx="8907840" cy="3437640"/>
              </a:xfrm>
              <a:prstGeom prst="rect">
                <a:avLst/>
              </a:prstGeom>
            </p:spPr>
          </p:pic>
        </mc:Fallback>
      </mc:AlternateContent>
      <p:pic>
        <p:nvPicPr>
          <p:cNvPr id="7" name="Audio 6">
            <a:hlinkClick r:id="" action="ppaction://media"/>
            <a:extLst>
              <a:ext uri="{FF2B5EF4-FFF2-40B4-BE49-F238E27FC236}">
                <a16:creationId xmlns:a16="http://schemas.microsoft.com/office/drawing/2014/main" id="{CB36CFF5-B7B5-4DC7-9C94-E9FD238E8B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1424588"/>
      </p:ext>
    </p:extLst>
  </p:cSld>
  <p:clrMapOvr>
    <a:masterClrMapping/>
  </p:clrMapOvr>
  <mc:AlternateContent xmlns:mc="http://schemas.openxmlformats.org/markup-compatibility/2006">
    <mc:Choice xmlns:p14="http://schemas.microsoft.com/office/powerpoint/2010/main" Requires="p14">
      <p:transition spd="slow" p14:dur="2000" advTm="357895"/>
    </mc:Choice>
    <mc:Fallback>
      <p:transition spd="slow" advTm="35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14.4.1 – Paired sign test</a:t>
            </a:r>
          </a:p>
        </p:txBody>
      </p:sp>
      <p:sp>
        <p:nvSpPr>
          <p:cNvPr id="3" name="Content Placeholder 2"/>
          <p:cNvSpPr>
            <a:spLocks noGrp="1"/>
          </p:cNvSpPr>
          <p:nvPr>
            <p:ph idx="1"/>
          </p:nvPr>
        </p:nvSpPr>
        <p:spPr/>
        <p:txBody>
          <a:bodyPr>
            <a:normAutofit fontScale="92500" lnSpcReduction="10000"/>
          </a:bodyPr>
          <a:lstStyle/>
          <a:p>
            <a:r>
              <a:rPr lang="en-US" dirty="0"/>
              <a:t>What if there are a lot ties?</a:t>
            </a:r>
          </a:p>
          <a:p>
            <a:pPr lvl="1"/>
            <a:r>
              <a:rPr lang="en-US" dirty="0"/>
              <a:t>1,000,015 participants</a:t>
            </a:r>
          </a:p>
          <a:p>
            <a:pPr lvl="1"/>
            <a:r>
              <a:rPr lang="en-US" dirty="0"/>
              <a:t>1,000,000 ties</a:t>
            </a:r>
          </a:p>
          <a:p>
            <a:pPr lvl="1"/>
            <a:r>
              <a:rPr lang="en-US" dirty="0"/>
              <a:t>11 gave higher scores after ad</a:t>
            </a:r>
          </a:p>
          <a:p>
            <a:pPr lvl="1"/>
            <a:r>
              <a:rPr lang="en-US" dirty="0"/>
              <a:t>4 gave lower scores after ad</a:t>
            </a:r>
          </a:p>
          <a:p>
            <a:r>
              <a:rPr lang="en-US" dirty="0"/>
              <a:t>Remind me what hypothesis we are testing?</a:t>
            </a:r>
          </a:p>
          <a:p>
            <a:r>
              <a:rPr lang="en-US" dirty="0"/>
              <a:t>What is the median?</a:t>
            </a:r>
          </a:p>
          <a:p>
            <a:pPr lvl="1"/>
            <a:r>
              <a:rPr lang="en-US" dirty="0"/>
              <a:t>Zero.</a:t>
            </a:r>
          </a:p>
          <a:p>
            <a:r>
              <a:rPr lang="en-US" dirty="0"/>
              <a:t>Why is the p-value small (0.059) if the median is clearly zero?</a:t>
            </a:r>
          </a:p>
          <a:p>
            <a:pPr lvl="1"/>
            <a:r>
              <a:rPr lang="en-US" dirty="0"/>
              <a:t>We weren’t really testing the median.</a:t>
            </a:r>
          </a:p>
          <a:p>
            <a:pPr lvl="1"/>
            <a:r>
              <a:rPr lang="en-US" dirty="0"/>
              <a:t>We tested the null hypothesis that P(D &lt; 0) = P (D &gt; 0) against the alternative that P(D &lt; 0) &lt; P (D &gt; 0).</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62961F75-767A-491D-B7D5-50E4A94D765F}"/>
                  </a:ext>
                </a:extLst>
              </p14:cNvPr>
              <p14:cNvContentPartPr/>
              <p14:nvPr>
                <p:extLst>
                  <p:ext uri="{42D2F446-02D8-4167-A562-619A0277C38B}">
                    <p15:isNarration xmlns:p15="http://schemas.microsoft.com/office/powerpoint/2012/main" val="1"/>
                  </p:ext>
                </p:extLst>
              </p14:nvPr>
            </p14:nvContentPartPr>
            <p14:xfrm>
              <a:off x="831240" y="3595680"/>
              <a:ext cx="10193400" cy="2755440"/>
            </p14:xfrm>
          </p:contentPart>
        </mc:Choice>
        <mc:Fallback>
          <p:pic>
            <p:nvPicPr>
              <p:cNvPr id="4" name="Ink 3">
                <a:extLst>
                  <a:ext uri="{FF2B5EF4-FFF2-40B4-BE49-F238E27FC236}">
                    <a16:creationId xmlns:a16="http://schemas.microsoft.com/office/drawing/2014/main" id="{62961F75-767A-491D-B7D5-50E4A94D765F}"/>
                  </a:ext>
                </a:extLst>
              </p:cNvPr>
              <p:cNvPicPr>
                <a:picLocks noGrp="1" noRot="1" noChangeAspect="1" noMove="1" noResize="1" noEditPoints="1" noAdjustHandles="1" noChangeArrowheads="1" noChangeShapeType="1"/>
              </p:cNvPicPr>
              <p:nvPr/>
            </p:nvPicPr>
            <p:blipFill>
              <a:blip r:embed="rId6"/>
              <a:stretch>
                <a:fillRect/>
              </a:stretch>
            </p:blipFill>
            <p:spPr>
              <a:xfrm>
                <a:off x="821880" y="3586320"/>
                <a:ext cx="10212120" cy="2774160"/>
              </a:xfrm>
              <a:prstGeom prst="rect">
                <a:avLst/>
              </a:prstGeom>
            </p:spPr>
          </p:pic>
        </mc:Fallback>
      </mc:AlternateContent>
      <p:pic>
        <p:nvPicPr>
          <p:cNvPr id="5" name="Audio 4">
            <a:hlinkClick r:id="" action="ppaction://media"/>
            <a:extLst>
              <a:ext uri="{FF2B5EF4-FFF2-40B4-BE49-F238E27FC236}">
                <a16:creationId xmlns:a16="http://schemas.microsoft.com/office/drawing/2014/main" id="{4E71D796-2270-4470-A512-9A1E69E9BB0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96718428"/>
      </p:ext>
    </p:extLst>
  </p:cSld>
  <p:clrMapOvr>
    <a:masterClrMapping/>
  </p:clrMapOvr>
  <mc:AlternateContent xmlns:mc="http://schemas.openxmlformats.org/markup-compatibility/2006">
    <mc:Choice xmlns:p14="http://schemas.microsoft.com/office/powerpoint/2010/main" Requires="p14">
      <p:transition spd="slow" p14:dur="2000" advTm="325509"/>
    </mc:Choice>
    <mc:Fallback>
      <p:transition spd="slow" advTm="32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C51C-7A10-4850-A53D-D2E14E3427C0}"/>
              </a:ext>
            </a:extLst>
          </p:cNvPr>
          <p:cNvSpPr>
            <a:spLocks noGrp="1"/>
          </p:cNvSpPr>
          <p:nvPr>
            <p:ph type="title"/>
          </p:nvPr>
        </p:nvSpPr>
        <p:spPr/>
        <p:txBody>
          <a:bodyPr/>
          <a:lstStyle/>
          <a:p>
            <a:r>
              <a:rPr lang="en-US" dirty="0"/>
              <a:t>A quick recap of some tests</a:t>
            </a:r>
          </a:p>
        </p:txBody>
      </p:sp>
      <p:sp>
        <p:nvSpPr>
          <p:cNvPr id="3" name="Content Placeholder 2">
            <a:extLst>
              <a:ext uri="{FF2B5EF4-FFF2-40B4-BE49-F238E27FC236}">
                <a16:creationId xmlns:a16="http://schemas.microsoft.com/office/drawing/2014/main" id="{A9177C51-7078-4291-A1E7-712296232A81}"/>
              </a:ext>
            </a:extLst>
          </p:cNvPr>
          <p:cNvSpPr>
            <a:spLocks noGrp="1"/>
          </p:cNvSpPr>
          <p:nvPr>
            <p:ph idx="1"/>
          </p:nvPr>
        </p:nvSpPr>
        <p:spPr/>
        <p:txBody>
          <a:bodyPr/>
          <a:lstStyle/>
          <a:p>
            <a:r>
              <a:rPr lang="en-US" dirty="0"/>
              <a:t>T-test</a:t>
            </a:r>
          </a:p>
          <a:p>
            <a:pPr lvl="1"/>
            <a:r>
              <a:rPr lang="en-US" dirty="0">
                <a:solidFill>
                  <a:srgbClr val="7030A0"/>
                </a:solidFill>
              </a:rPr>
              <a:t>One sample t-test</a:t>
            </a:r>
          </a:p>
          <a:p>
            <a:pPr lvl="1"/>
            <a:r>
              <a:rPr lang="en-US" dirty="0"/>
              <a:t>Two independent samples t-test</a:t>
            </a:r>
          </a:p>
          <a:p>
            <a:pPr lvl="1"/>
            <a:r>
              <a:rPr lang="en-US" dirty="0">
                <a:solidFill>
                  <a:schemeClr val="accent2">
                    <a:lumMod val="75000"/>
                  </a:schemeClr>
                </a:solidFill>
              </a:rPr>
              <a:t>Paired t-test</a:t>
            </a:r>
          </a:p>
          <a:p>
            <a:r>
              <a:rPr lang="en-US" dirty="0"/>
              <a:t>Sign test</a:t>
            </a:r>
          </a:p>
          <a:p>
            <a:pPr lvl="1"/>
            <a:r>
              <a:rPr lang="en-US" dirty="0">
                <a:solidFill>
                  <a:srgbClr val="7030A0"/>
                </a:solidFill>
              </a:rPr>
              <a:t>One sample sign test</a:t>
            </a:r>
          </a:p>
          <a:p>
            <a:pPr lvl="1"/>
            <a:r>
              <a:rPr lang="en-US" dirty="0">
                <a:solidFill>
                  <a:schemeClr val="accent2">
                    <a:lumMod val="75000"/>
                  </a:schemeClr>
                </a:solidFill>
              </a:rPr>
              <a:t>Paired sign test</a:t>
            </a:r>
          </a:p>
        </p:txBody>
      </p:sp>
      <p:pic>
        <p:nvPicPr>
          <p:cNvPr id="4" name="Audio 3">
            <a:hlinkClick r:id="" action="ppaction://media"/>
            <a:extLst>
              <a:ext uri="{FF2B5EF4-FFF2-40B4-BE49-F238E27FC236}">
                <a16:creationId xmlns:a16="http://schemas.microsoft.com/office/drawing/2014/main" id="{6D6D3BBC-702F-46DB-BFE6-2B5E106C0E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3325814"/>
      </p:ext>
    </p:extLst>
  </p:cSld>
  <p:clrMapOvr>
    <a:masterClrMapping/>
  </p:clrMapOvr>
  <mc:AlternateContent xmlns:mc="http://schemas.openxmlformats.org/markup-compatibility/2006">
    <mc:Choice xmlns:p14="http://schemas.microsoft.com/office/powerpoint/2010/main" Requires="p14">
      <p:transition spd="slow" p14:dur="2000" advTm="152956"/>
    </mc:Choice>
    <mc:Fallback>
      <p:transition spd="slow" advTm="152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Power</a:t>
            </a:r>
          </a:p>
        </p:txBody>
      </p:sp>
      <p:sp>
        <p:nvSpPr>
          <p:cNvPr id="3" name="Content Placeholder 2"/>
          <p:cNvSpPr>
            <a:spLocks noGrp="1"/>
          </p:cNvSpPr>
          <p:nvPr>
            <p:ph idx="1"/>
          </p:nvPr>
        </p:nvSpPr>
        <p:spPr>
          <a:xfrm>
            <a:off x="838200" y="1825624"/>
            <a:ext cx="10515600" cy="4900295"/>
          </a:xfrm>
        </p:spPr>
        <p:txBody>
          <a:bodyPr>
            <a:normAutofit lnSpcReduction="10000"/>
          </a:bodyPr>
          <a:lstStyle/>
          <a:p>
            <a:r>
              <a:rPr lang="en-US" dirty="0"/>
              <a:t>The comparison</a:t>
            </a:r>
          </a:p>
          <a:p>
            <a:pPr lvl="1"/>
            <a:r>
              <a:rPr lang="en-US" dirty="0"/>
              <a:t>Paired sign test vs. paired t-test.</a:t>
            </a:r>
          </a:p>
          <a:p>
            <a:pPr lvl="1"/>
            <a:r>
              <a:rPr lang="en-US" dirty="0"/>
              <a:t>i.e. sign test vs. t-test applied to differences.</a:t>
            </a:r>
          </a:p>
          <a:p>
            <a:r>
              <a:rPr lang="en-US" dirty="0"/>
              <a:t>The assumptions</a:t>
            </a:r>
          </a:p>
          <a:p>
            <a:pPr lvl="1"/>
            <a:r>
              <a:rPr lang="en-US" dirty="0"/>
              <a:t>N = 100 pairs of data</a:t>
            </a:r>
          </a:p>
          <a:p>
            <a:pPr lvl="1"/>
            <a:r>
              <a:rPr lang="en-US" dirty="0"/>
              <a:t>Mean difference = 0.3</a:t>
            </a:r>
          </a:p>
          <a:p>
            <a:pPr lvl="1"/>
            <a:r>
              <a:rPr lang="en-US" dirty="0"/>
              <a:t>Standard deviation of differences = 1</a:t>
            </a:r>
          </a:p>
          <a:p>
            <a:pPr lvl="1"/>
            <a:r>
              <a:rPr lang="en-US" dirty="0"/>
              <a:t>Differences are normally distributed.</a:t>
            </a:r>
          </a:p>
          <a:p>
            <a:r>
              <a:rPr lang="en-US" dirty="0"/>
              <a:t>The plan</a:t>
            </a:r>
          </a:p>
          <a:p>
            <a:pPr lvl="1"/>
            <a:r>
              <a:rPr lang="en-US" dirty="0"/>
              <a:t>Generate outcomes from a random number generator.</a:t>
            </a:r>
          </a:p>
          <a:p>
            <a:pPr lvl="1"/>
            <a:r>
              <a:rPr lang="en-US" dirty="0"/>
              <a:t>Test the hypothesis of zero median difference (or mean difference).</a:t>
            </a:r>
          </a:p>
          <a:p>
            <a:pPr lvl="1"/>
            <a:r>
              <a:rPr lang="en-US" dirty="0"/>
              <a:t>Repeat 1000 times.  The proportion with p-value &lt; 0.05 is the power.</a:t>
            </a:r>
          </a:p>
          <a:p>
            <a:pPr lvl="1"/>
            <a:endParaRPr lang="en-US" dirty="0"/>
          </a:p>
        </p:txBody>
      </p:sp>
      <p:pic>
        <p:nvPicPr>
          <p:cNvPr id="4" name="Audio 3">
            <a:hlinkClick r:id="" action="ppaction://media"/>
            <a:extLst>
              <a:ext uri="{FF2B5EF4-FFF2-40B4-BE49-F238E27FC236}">
                <a16:creationId xmlns:a16="http://schemas.microsoft.com/office/drawing/2014/main" id="{0DAA4246-1BA0-45D4-9902-03570A16C9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4851369"/>
      </p:ext>
    </p:extLst>
  </p:cSld>
  <p:clrMapOvr>
    <a:masterClrMapping/>
  </p:clrMapOvr>
  <mc:AlternateContent xmlns:mc="http://schemas.openxmlformats.org/markup-compatibility/2006">
    <mc:Choice xmlns:p14="http://schemas.microsoft.com/office/powerpoint/2010/main" Requires="p14">
      <p:transition spd="slow" p14:dur="2000" advTm="73483"/>
    </mc:Choice>
    <mc:Fallback>
      <p:transition spd="slow" advTm="7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Generate the data</a:t>
            </a:r>
          </a:p>
        </p:txBody>
      </p:sp>
      <p:sp>
        <p:nvSpPr>
          <p:cNvPr id="3" name="Content Placeholder 2"/>
          <p:cNvSpPr>
            <a:spLocks noGrp="1"/>
          </p:cNvSpPr>
          <p:nvPr>
            <p:ph idx="1"/>
          </p:nvPr>
        </p:nvSpPr>
        <p:spPr>
          <a:xfrm>
            <a:off x="838200" y="1351280"/>
            <a:ext cx="10515600" cy="5506720"/>
          </a:xfrm>
        </p:spPr>
        <p:txBody>
          <a:bodyPr>
            <a:normAutofit fontScale="85000" lnSpcReduction="10000"/>
          </a:bodyPr>
          <a:lstStyle/>
          <a:p>
            <a:pPr marL="0" indent="0">
              <a:buNone/>
            </a:pPr>
            <a:r>
              <a:rPr lang="en-US" dirty="0"/>
              <a:t>%let </a:t>
            </a:r>
            <a:r>
              <a:rPr lang="en-US" dirty="0" err="1"/>
              <a:t>NumberOfPairs</a:t>
            </a:r>
            <a:r>
              <a:rPr lang="en-US" dirty="0"/>
              <a:t> = 100; </a:t>
            </a:r>
            <a:r>
              <a:rPr lang="en-US" dirty="0">
                <a:solidFill>
                  <a:srgbClr val="00B050"/>
                </a:solidFill>
              </a:rPr>
              <a:t>/* Number of pairs */</a:t>
            </a:r>
          </a:p>
          <a:p>
            <a:pPr marL="0" indent="0">
              <a:buNone/>
            </a:pPr>
            <a:r>
              <a:rPr lang="en-US" dirty="0"/>
              <a:t>%let </a:t>
            </a:r>
            <a:r>
              <a:rPr lang="en-US" dirty="0" err="1"/>
              <a:t>MeanDifference</a:t>
            </a:r>
            <a:r>
              <a:rPr lang="en-US" dirty="0"/>
              <a:t> = 0.3; </a:t>
            </a:r>
            <a:r>
              <a:rPr lang="en-US" dirty="0">
                <a:solidFill>
                  <a:srgbClr val="00B050"/>
                </a:solidFill>
              </a:rPr>
              <a:t>/* Mean response after - mean response before */</a:t>
            </a:r>
          </a:p>
          <a:p>
            <a:pPr marL="0" indent="0">
              <a:buNone/>
            </a:pPr>
            <a:r>
              <a:rPr lang="en-US" dirty="0"/>
              <a:t>%let </a:t>
            </a:r>
            <a:r>
              <a:rPr lang="en-US" dirty="0" err="1"/>
              <a:t>StandardDeviation</a:t>
            </a:r>
            <a:r>
              <a:rPr lang="en-US" dirty="0"/>
              <a:t> = 1; </a:t>
            </a:r>
            <a:r>
              <a:rPr lang="en-US" dirty="0">
                <a:solidFill>
                  <a:srgbClr val="00B050"/>
                </a:solidFill>
              </a:rPr>
              <a:t>/* Standard deviation of differences */</a:t>
            </a:r>
          </a:p>
          <a:p>
            <a:pPr marL="0" indent="0">
              <a:buNone/>
            </a:pPr>
            <a:r>
              <a:rPr lang="en-US" dirty="0"/>
              <a:t>%let </a:t>
            </a:r>
            <a:r>
              <a:rPr lang="en-US" dirty="0" err="1"/>
              <a:t>NumberOfSimulations</a:t>
            </a:r>
            <a:r>
              <a:rPr lang="en-US" dirty="0"/>
              <a:t> = 1000; </a:t>
            </a:r>
            <a:r>
              <a:rPr lang="en-US" dirty="0">
                <a:solidFill>
                  <a:srgbClr val="00B050"/>
                </a:solidFill>
              </a:rPr>
              <a:t>/* Number of times to repeat the experiment*/</a:t>
            </a:r>
          </a:p>
          <a:p>
            <a:pPr marL="0" indent="0">
              <a:buNone/>
            </a:pPr>
            <a:r>
              <a:rPr lang="en-US" dirty="0"/>
              <a:t>data a;</a:t>
            </a:r>
          </a:p>
          <a:p>
            <a:pPr marL="0" indent="0">
              <a:buNone/>
            </a:pPr>
            <a:r>
              <a:rPr lang="en-US" dirty="0"/>
              <a:t>    call </a:t>
            </a:r>
            <a:r>
              <a:rPr lang="en-US" dirty="0" err="1"/>
              <a:t>streaminit</a:t>
            </a:r>
            <a:r>
              <a:rPr lang="en-US" dirty="0"/>
              <a:t>(1); </a:t>
            </a:r>
          </a:p>
          <a:p>
            <a:pPr marL="0" indent="0">
              <a:buNone/>
            </a:pPr>
            <a:r>
              <a:rPr lang="en-US" dirty="0"/>
              <a:t>    do simulation = 1 to &amp;</a:t>
            </a:r>
            <a:r>
              <a:rPr lang="en-US" dirty="0" err="1"/>
              <a:t>NumberOfSimulations</a:t>
            </a:r>
            <a:r>
              <a:rPr lang="en-US" dirty="0"/>
              <a:t>;</a:t>
            </a:r>
          </a:p>
          <a:p>
            <a:pPr marL="0" indent="0">
              <a:buNone/>
            </a:pPr>
            <a:r>
              <a:rPr lang="en-US" dirty="0"/>
              <a:t>        do subject = 1 to &amp;</a:t>
            </a:r>
            <a:r>
              <a:rPr lang="en-US" dirty="0" err="1"/>
              <a:t>NumberOfPairs</a:t>
            </a:r>
            <a:r>
              <a:rPr lang="en-US" dirty="0"/>
              <a:t>;</a:t>
            </a:r>
          </a:p>
          <a:p>
            <a:pPr marL="0" indent="0">
              <a:buNone/>
            </a:pPr>
            <a:r>
              <a:rPr lang="en-US" dirty="0"/>
              <a:t>            Difference = &amp;</a:t>
            </a:r>
            <a:r>
              <a:rPr lang="en-US" dirty="0" err="1"/>
              <a:t>MeanDifference</a:t>
            </a:r>
            <a:r>
              <a:rPr lang="en-US" dirty="0"/>
              <a:t> + &amp;</a:t>
            </a:r>
            <a:r>
              <a:rPr lang="en-US" dirty="0" err="1"/>
              <a:t>StandardDeviation</a:t>
            </a:r>
            <a:r>
              <a:rPr lang="en-US" dirty="0"/>
              <a:t>*rand('NORMAL');</a:t>
            </a:r>
          </a:p>
          <a:p>
            <a:pPr marL="0" indent="0">
              <a:buNone/>
            </a:pPr>
            <a:r>
              <a:rPr lang="en-US" dirty="0"/>
              <a:t>            output;</a:t>
            </a:r>
          </a:p>
          <a:p>
            <a:pPr marL="0" indent="0">
              <a:buNone/>
            </a:pPr>
            <a:r>
              <a:rPr lang="en-US" dirty="0"/>
              <a:t>        end;</a:t>
            </a:r>
          </a:p>
          <a:p>
            <a:pPr marL="0" indent="0">
              <a:buNone/>
            </a:pPr>
            <a:r>
              <a:rPr lang="en-US" dirty="0"/>
              <a:t>    end;</a:t>
            </a:r>
          </a:p>
          <a:p>
            <a:pPr marL="0" indent="0">
              <a:buNone/>
            </a:pPr>
            <a:r>
              <a:rPr lang="en-US" dirty="0"/>
              <a:t>run;</a:t>
            </a:r>
          </a:p>
        </p:txBody>
      </p:sp>
      <p:pic>
        <p:nvPicPr>
          <p:cNvPr id="4" name="Audio 3">
            <a:hlinkClick r:id="" action="ppaction://media"/>
            <a:extLst>
              <a:ext uri="{FF2B5EF4-FFF2-40B4-BE49-F238E27FC236}">
                <a16:creationId xmlns:a16="http://schemas.microsoft.com/office/drawing/2014/main" id="{4791E77B-3462-48D9-BB6A-0947AF3E51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3622830"/>
      </p:ext>
    </p:extLst>
  </p:cSld>
  <p:clrMapOvr>
    <a:masterClrMapping/>
  </p:clrMapOvr>
  <mc:AlternateContent xmlns:mc="http://schemas.openxmlformats.org/markup-compatibility/2006">
    <mc:Choice xmlns:p14="http://schemas.microsoft.com/office/powerpoint/2010/main" Requires="p14">
      <p:transition spd="slow" p14:dur="2000" advTm="9162"/>
    </mc:Choice>
    <mc:Fallback>
      <p:transition spd="slow" advTm="9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38200" y="1335088"/>
            <a:ext cx="7198360" cy="4737382"/>
          </a:xfrm>
          <a:prstGeom prst="rect">
            <a:avLst/>
          </a:prstGeom>
        </p:spPr>
      </p:pic>
      <p:sp>
        <p:nvSpPr>
          <p:cNvPr id="2" name="Title 1"/>
          <p:cNvSpPr>
            <a:spLocks noGrp="1"/>
          </p:cNvSpPr>
          <p:nvPr>
            <p:ph type="title"/>
          </p:nvPr>
        </p:nvSpPr>
        <p:spPr/>
        <p:txBody>
          <a:bodyPr/>
          <a:lstStyle/>
          <a:p>
            <a:r>
              <a:rPr lang="en-US" dirty="0"/>
              <a:t>A peek at some of the data</a:t>
            </a:r>
          </a:p>
        </p:txBody>
      </p:sp>
      <p:pic>
        <p:nvPicPr>
          <p:cNvPr id="7" name="Content Placeholder 6"/>
          <p:cNvPicPr>
            <a:picLocks noGrp="1" noChangeAspect="1"/>
          </p:cNvPicPr>
          <p:nvPr>
            <p:ph idx="1"/>
          </p:nvPr>
        </p:nvPicPr>
        <p:blipFill>
          <a:blip r:embed="rId5"/>
          <a:stretch>
            <a:fillRect/>
          </a:stretch>
        </p:blipFill>
        <p:spPr>
          <a:xfrm>
            <a:off x="838200" y="1866803"/>
            <a:ext cx="7198360" cy="4677416"/>
          </a:xfrm>
          <a:prstGeom prst="rect">
            <a:avLst/>
          </a:prstGeom>
        </p:spPr>
      </p:pic>
      <p:pic>
        <p:nvPicPr>
          <p:cNvPr id="3" name="Audio 2">
            <a:hlinkClick r:id="" action="ppaction://media"/>
            <a:extLst>
              <a:ext uri="{FF2B5EF4-FFF2-40B4-BE49-F238E27FC236}">
                <a16:creationId xmlns:a16="http://schemas.microsoft.com/office/drawing/2014/main" id="{E2CF1E77-FF39-4445-BE40-599ADBA7B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8405589"/>
      </p:ext>
    </p:extLst>
  </p:cSld>
  <p:clrMapOvr>
    <a:masterClrMapping/>
  </p:clrMapOvr>
  <mc:AlternateContent xmlns:mc="http://schemas.openxmlformats.org/markup-compatibility/2006">
    <mc:Choice xmlns:p14="http://schemas.microsoft.com/office/powerpoint/2010/main" Requires="p14">
      <p:transition spd="slow" p14:dur="2000" advTm="8390"/>
    </mc:Choice>
    <mc:Fallback>
      <p:transition spd="slow" advTm="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297.3|2.4|0.5|0.5|0.5|0.5"/>
</p:tagLst>
</file>

<file path=ppt/tags/tag2.xml><?xml version="1.0" encoding="utf-8"?>
<p:tagLst xmlns:a="http://schemas.openxmlformats.org/drawingml/2006/main" xmlns:r="http://schemas.openxmlformats.org/officeDocument/2006/relationships" xmlns:p="http://schemas.openxmlformats.org/presentationml/2006/main">
  <p:tag name="TIMING" val="|113.6|1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2365</TotalTime>
  <Words>1265</Words>
  <Application>Microsoft Office PowerPoint</Application>
  <PresentationFormat>Widescreen</PresentationFormat>
  <Paragraphs>255</Paragraphs>
  <Slides>22</Slides>
  <Notes>5</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Example – Paired sign test</vt:lpstr>
      <vt:lpstr>Example – Paired sign test</vt:lpstr>
      <vt:lpstr>Example – Paired sign test</vt:lpstr>
      <vt:lpstr>Example – paired sign test</vt:lpstr>
      <vt:lpstr>Example 14.4.1 – Paired sign test</vt:lpstr>
      <vt:lpstr>A quick recap of some tests</vt:lpstr>
      <vt:lpstr>Comparing Power</vt:lpstr>
      <vt:lpstr>Generate the data</vt:lpstr>
      <vt:lpstr>A peek at some of the data</vt:lpstr>
      <vt:lpstr>Test the hypothesis</vt:lpstr>
      <vt:lpstr>A peek at some of the results</vt:lpstr>
      <vt:lpstr>Compute power</vt:lpstr>
      <vt:lpstr>Results (Power)</vt:lpstr>
      <vt:lpstr>Paired-sample signed-rank test</vt:lpstr>
      <vt:lpstr>Paired-sample signed-rank test</vt:lpstr>
      <vt:lpstr>Paired-sample signed-rank test</vt:lpstr>
      <vt:lpstr>Paired-sample signed-rank test</vt:lpstr>
      <vt:lpstr>Paired-sample signed-rank test</vt:lpstr>
      <vt:lpstr>Determining a p-value</vt:lpstr>
      <vt:lpstr>Determining a p-value</vt:lpstr>
      <vt:lpstr>What the signed-rank test is really good at?</vt:lpstr>
      <vt:lpstr>What if the sample size is large?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dc:title>
  <dc:creator>Ron Reeder</dc:creator>
  <cp:lastModifiedBy>Ron Reeder</cp:lastModifiedBy>
  <cp:revision>125</cp:revision>
  <dcterms:created xsi:type="dcterms:W3CDTF">2018-10-04T22:31:19Z</dcterms:created>
  <dcterms:modified xsi:type="dcterms:W3CDTF">2020-10-14T03:52:45Z</dcterms:modified>
</cp:coreProperties>
</file>