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ppt/ink/inkAction2.xml" ContentType="application/vnd.ms-office.inkAction+xml"/>
  <Override PartName="/ppt/notesSlides/notesSlide3.xml" ContentType="application/vnd.openxmlformats-officedocument.presentationml.notesSlide+xml"/>
  <Override PartName="/ppt/ink/inkAction3.xml" ContentType="application/vnd.ms-office.inkAction+xml"/>
  <Override PartName="/ppt/notesSlides/notesSlide4.xml" ContentType="application/vnd.openxmlformats-officedocument.presentationml.notesSlide+xml"/>
  <Override PartName="/ppt/ink/inkAction4.xml" ContentType="application/vnd.ms-office.inkAction+xml"/>
  <Override PartName="/ppt/notesSlides/notesSlide5.xml" ContentType="application/vnd.openxmlformats-officedocument.presentationml.notesSlide+xml"/>
  <Override PartName="/ppt/ink/inkAction5.xml" ContentType="application/vnd.ms-office.inkAction+xml"/>
  <Override PartName="/ppt/notesSlides/notesSlide6.xml" ContentType="application/vnd.openxmlformats-officedocument.presentationml.notesSlide+xml"/>
  <Override PartName="/ppt/ink/inkAction6.xml" ContentType="application/vnd.ms-office.inkAction+xml"/>
  <Override PartName="/ppt/notesSlides/notesSlide7.xml" ContentType="application/vnd.openxmlformats-officedocument.presentationml.notesSlide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3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76" autoAdjust="0"/>
  </p:normalViewPr>
  <p:slideViewPr>
    <p:cSldViewPr snapToGrid="0">
      <p:cViewPr varScale="1">
        <p:scale>
          <a:sx n="93" d="100"/>
          <a:sy n="93" d="100"/>
        </p:scale>
        <p:origin x="4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12T14:38:13.0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1787">
    <iact:property name="dataType"/>
    <iact:actionData xml:id="d0">
      <inkml:trace xmlns:inkml="http://www.w3.org/2003/InkML" xml:id="stk0" contextRef="#ctx0" brushRef="#br0">17260 9095 183 0,'0'0'130'12,"0"0"-50"-12,0 0 8 9,0 0-5-4,0 0-21 3,0 0-31-2,0-31-21 3,0 24-10-2,0 0 1-1,7-1-1 4,-7 3 1-4,0 2 0 4,0-2 0-6,0 3 15 6,0 2 27-4,0 0 55 4,0 0 18-6,0 0-16 3,0 0-27 3,0 0-15-4,0 0-16 3,0 0 2-3,0 0 14 3,0 0 8-2,0-3-18 1,0 1-26-2,-7 0 19 2,-10-1-8 0,10 0-7-2,-7-2 9 3,0 0-10-2,-3 2-9 3,-4-1 10-4,-10-4 6 2,0 3-5-2,3 0-17 4,-3-3 4-4,-7 3 4-1,10 0 2 4,-3 1 2-1,4-1-1 1,-11 1-2-3,-1 4-8 4,1 0-9-5,-7 0 4 5,0 0 1-6,11 0-6 7,-11 0 2-6,0 0 3 2,-7 4-5 2,7 3 8-2,-17 3 3 3,10 0-5-5,7 0 3 6,3 0 9-8,-3 3 6 8,7-5-1-6,7 1 1 1,3 1-13 3,-3 1-4-2,7-1-2 3,3-1-5-6,0 4 0 7,4-3 0-6,3 3 0 7,0 0 0-10,4-1-1 8,3 0 0-4,-7 4 0 4,14 2 0-4,0 4 0 0,0 3 1 4,0 6 0-4,0-1 14 2,0 3-5-2,0-1-10 5,0-1-5-6,14-7 4 1,-7 1-5 3,17-2 5-2,-3-3 0 2,10-2 0-4,7-1-5 6,0-4 6-6,4 2 14 7,3-3-5-10,10 2-7 10,4 0 8-8,0 2-4 5,0-1 3-2,17 2-8-1,-3 2 6 4,3-2-7-4,7 1 0 3,7-1 6-4,-11 1-6 7,4-3-1-8,7 0 1 8,-7-5-1-9,-3 1 1 4,3-10 10 2,7-1 6-2,-7 0-1 2,-3 0-4-4,3 0-9 6,0-15-1-6,-4 1 0 3,-2-2 7-2,-12-2-8 3,-2 3 1-1,-11-2 0-3,-18-1-1 5,-3-2 6-4,0 0 0 4,-3-5-6-6,-4 0 0 9,-3-1 0-10,-4-3 1 10,-3-3 2-11,0 2-2 5,0-2 0 2,-14 2 5-2,10-3-5 3,-3-2 6-6,-7 0-6 7,0 0 0-6,0 1 0 4,0 5 0-4,0-2-1 4,0 6-6-2,-24-3-4-1,-11 3-5 4,-10-8 15-4,-17-2 1 4,-11-5 21-6,-23-4-9 7,-8 4-5-6,-10 5-7 6,-11 6 0-7,4 6 5 3,-14 10-6 3,10 8 1-4,-10 5-1 3,7 0-9-4,-48 53-84 6,41-2-155-6,7-1-356-4</inkml:trace>
    </iact:actionData>
  </iact:action>
  <iact:action type="add" startTime="57550">
    <iact:property name="dataType"/>
    <iact:actionData xml:id="d1">
      <inkml:trace xmlns:inkml="http://www.w3.org/2003/InkML" xml:id="stk1" contextRef="#ctx0" brushRef="#br0">17312 12097 409 0,'0'0'143'5,"0"0"-55"3,0 0-24 1,0 0 25-2,0 0-12 0,0-34-12 0,0 29-26 1,0 4 45 2,7-3-9-6,-7 3-20 6,0 1-9-4,0-4 14 4,0 4 3-6,0-1-2 6,0 1 5-5,0 0 6 6,0 0 0-7,0 0 2 3,0 0-5 3,0 0-2-4,0 0-16 3,0 0-4-4,0 0-10 6,0 0-4-6,0 0-1 6,0 0-4-8,0-4-1 7,0 4-8-4,-7-2-18 2,0-3 5 1,-10 0-5-4,3-1 16 6,0-1 1-6,-10 2-2 4,-4-2-2-4,4 2-4 6,-7-3 0-6,-4 0-1 1,4 1 0 3,-7 0-8-2,0 2 5 3,-3-1-5-6,-4 1 0 6,0 0 0-4,0 3 0 5,0-1 0-7,-7 3 0 5,7-2 0-2,-7 2-1 0,0 0 1 2,-10 0 0-2,3 0 0 3,-7 0 5-4,-10 0-5 5,10 0 0-8,-3 0-1 10,3 0 7-10,7 0-6 2,-3 0-1 4,10 0 1-2,0 0-1 3,7 0 0-6,0 0 0 8,0 0-1-8,-7 7 1 7,7 3 0-8,0 6 0 6,4 1-2-2,-4 7 2 1,0 2 1 1,0 7-1-4,14 5 6 6,-7 0-5-6,10-1 0 4,4 4-1-4,10-3 0 6,0-1 1-6,4-1 0 1,10 0-1 3,0-1-1-2,0-1-5 4,24 0 4-8,-3 1 1 9,24-3 0-8,0 3-1 8,6-2 2-10,19-1 1 10,2 0 0-8,4-3 0 4,14 1 0 1,0-4 5-4,7-2-5 6,0-1 0-6,7 0 7 6,7-2-7-8,-7-1 0 8,10-3 0-6,4-1 4 6,3-6-4-7,-4-6-1 3,32 1 1 3,-14-5 7-4,0 4 7 3,7-4-9-4,-31 1-5 7,24 2 1-7,0-1-1 2,-18 1 6 0,-2-3-5 0,-18 0-1 2,-7 0 5-4,-25-3-5 5,-6-16 5-4,-7-4 0 5,-14-10 1-8,0-2 6 11,-10-5-2-12,-4-4-10 10,-10 2 6-8,-14-3 1 2,0-4-7 4,-21 0 11-4,-24-10-11 4,-14-12 8-6,-24-8-2 7,-38-25-7-6,-41-7-2 3,-39 13-4-2,-17 25-7 2,17 46-3 1,7 27 2-3,21 4 8 4,-3 24-41-5,9 5-48 6,12-11-65-8,44-6-242 11,28-14-778-14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12T14:38:13.05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6181">
    <iact:property name="dataType"/>
    <iact:actionData xml:id="d0">
      <inkml:trace xmlns:inkml="http://www.w3.org/2003/InkML" xml:id="stk0" contextRef="#ctx0" brushRef="#br0">7566 14929 137 0,'0'0'874'7,"0"0"-674"3,0 0-74-4,0 0 21 0,0 0-35 3,0 0-32-2,0 0-34 1,0 0 3-2,0-1 35 4,0-8 19-4,0 0-46 2,-7-5 9-2,-7 0 21 3,-10 1-27-2,10-2-23-1,-6-1-15 4,-5 2-7-4,-2 1-7 4,-11 0-8-4,-1 3-1 3,-12 1 1-4,-1 4-2 6,-7-1 1-6,-10 6 1 1,-4 0 0 3,-3 0 0-2,-7 0 0 3,10 16 1-6,-3 3 0 9,3 7 0-9,4-1 0 8,3 5 1-10,7 3 11 8,-3 2-13-4,3 5 11 2,0 5-10 1,8 4 7-5,-8 6-7 7,14 6 7-5,-11 3-8 4,15 4 1-6,3 8 6 7,7-3 1-6,10 6-2 0,3-1 1 6,12-3 1-6,6 1-8 6,0 2 0-7,0 3 0 9,24-8 1-10,-3 4 1 8,17 1-2-8,-7-4 2 9,3-1-2-6,11-1 0-1,0-4 0 4,7 0 0-3,11 0 0 5,-5-2 0-6,8-6 0 4,10-2-1-4,4-3 0 7,10-3 1-9,7-2 0 3,0 0 0 4,10-4 0-4,-3-2 1 5,0-4 0-8,-1 3 0 10,-6-8 6-9,14-7-6 8,3-5 11-9,4-7-3 7,3-15-3-5,14-1 1 2,-10 0 3 3,10-11-8-5,-7-12-1 6,3 0 0-6,-3 0 5 5,-7-5-5-6,-3 0 0 8,-7-9 0-8,-4-3 10 7,-20-5-5-6,-4-11-6 0,-31-6 1 6,-7-17 11-5,-14-7-12 4,-10-6-8-7,-14-5-1 9,-7-4-4-7,0 7 13 4,-7-13 0-4,-28 2 1 2,-27-21 0 3,-35-36 9-5,-52-23 5 5,7 13-3-4,7 36-11 4,31 45 0-7,7 18 5 9,-45-4 3-8,-65-1-9 7,-46-1 2-6,-10 28 5 1,17 21-7 6,21 15-1-8,25 15 1 6,44 0-1-6,42 26-8 7,27 11-55-6,-48 72-120 4,21-9-351-3,3 3-483-6</inkml:trace>
    </iact:actionData>
  </iact:action>
  <iact:action type="add" startTime="32315">
    <iact:property name="dataType"/>
    <iact:actionData xml:id="d1">
      <inkml:trace xmlns:inkml="http://www.w3.org/2003/InkML" xml:id="stk1" contextRef="#ctx0" brushRef="#br0">7812 11777 113 0,'0'0'60'365,"0"0"-1"-365,0 0 1609 1,0 0-1546-1,0 0 4 1,0 0-26 0,-21-3-60 0,0-10-31-1,-10-2-4 1,-14-3-5 0,-14 1-1-1,-10-1-8 0,-10 3-4 1,-11 8 7-1,-7 7-6 2,-18 0 3-2,5 12 0 1,-8 24 2 0,-10 13 7-1,0 11 1 0,3 5 5 1,11 0 1-1,24-3 5 0,10-6 1 0,11-2-1 0,17-5-11 0,7 2 0 0,7-1 0 0,4 3-1 0,9 4 1 0,-2 3-1 0,3 2 0 0,10 3 0 1,0 5-1-1,3 3 0 0,11 6 1 0,0 2 0 0,0-1 0 8,25 4 1-3,2-2 1 5,11-1-1-6,1-8 0 5,-8-10 5-1,-4-13-6-3,5-10 1 6,-12-6 1-5,5-10-2 3,-5-1 0-4,11 3 1 7,1-4 1-9,-5 1 4 3,11-3-5 4,0 1 11-4,-3-4-6 4,10-3 0-6,-7 2 3 8,0-4-2-8,-7 1 2 8,-10-5-9-9,-7-3 1 6,3-3 0-3,-10 1 0 2,0 0 1 0,-7-3-1-2,7 2 6 5,0-2 1-6,0 3 4 4,3-2 2-4,11 3 3 6,3-3 8-6,11 4 2 1,10-1-8 4,17-2-4-4,4-2-3 4,7 0 15-6,3 0 13 8,7 0-22-8,-11-2-12 8,-2-7-5-8,-5 4 0 5,12 1 6-4,-5-4 1 4,4-3-1-1,4-6 5-3,10-6 2 6,0-10-2-6,7-3 0 6,-7-10-2-8,7-4 0 9,-14 2-1-8,0 0-7 10,-17 6-1-12,-14 1 0 4,-7 8 0 4,0-1 5-4,-14 0-5 3,-4-3 0-4,-2-4 7 7,-5-4-7-8,5-4 5 6,-5 4-6-6,-6 0 0 6,-3 0 0-3,2 2 1-2,-6-2-1 6,-7-3 1-6,0-2 0 6,0-4 0-8,-20-4 0 9,-12-4 5-8,-13-2-5 7,-6 0 6-7,-1-3-6 3,-7 5-1 3,-4 4 2-4,5 5 5 4,-19 3-5-6,5 3-2 8,-25 3 7-8,-7 6-6 6,-38-2 7-6,14 10-8 6,-7 2 0-3,4 5 0-2,16 10-19 5,-9 4-59-4,3 9-101 6,-14 0-85-10,31 0-338 12,14 5-640-14</inkml:trace>
    </iact:actionData>
  </iact:action>
  <iact:action type="add" startTime="37023">
    <iact:property name="dataType"/>
    <iact:actionData xml:id="d2">
      <inkml:trace xmlns:inkml="http://www.w3.org/2003/InkML" xml:id="stk2" contextRef="#ctx0" brushRef="#br0">7552 8357 664 0,'0'0'134'10,"0"0"-37"-4,0 0 16-1,0 0-61 4,0 0 56-2,0 0 18 1,-128-73-59-2,101 57-19 4,-5 1-12-4,-13 1-6 4,0-2 20-6,-7 6-21 5,-13 5 4-2,-18 5 5-1,-7 3 3 4,-14 27-28-4,-7 15-11 4,-3 18-1-6,-4 10 14 6,4 15-15-2,10 6 10 5,14 4 2-13,11 0 32 7,16-2 0 3,22 2-22-4,10 0-12 4,17 1-9-6,14 4 1 8,21 0-2-8,37 20-1 5,12-6 1-2,20 4-1 2,41 16 0-4,49-8-5 1,59 6-6 4,24-18 12-4,-4-47 34 5,-13-32 17-6,-21-28 11 5,7-10-24-6,-10-8 5 8,-4-27-7-8,-18-15-21 2,-13-18-15 3,-38-2-1-2,-38-2 1 3,-28 10 0-6,-24-9 1 7,3-32-1-6,-10-40 7 7,-7-39-7-10,-31-12 0 9,-14 8 0-6,-59 12 7 5,-31 15-6-3,-38 9 6-2,-35 10-7 5,-31 15-8-4,-31 18-8 4,-13 25 15-5,-1 27 0 6,0 32-14-7,24 23-21 2,42 0-5 4,45 15-27-4,11 11-68 4,27-8-167-6,0-4-860-2</inkml:trace>
    </iact:actionData>
  </iact:action>
  <iact:action type="add" startTime="49288">
    <iact:property name="dataType"/>
    <iact:actionData xml:id="d3">
      <inkml:trace xmlns:inkml="http://www.w3.org/2003/InkML" xml:id="stk3" contextRef="#ctx0" brushRef="#br0">18430 15579 421 0,'0'0'177'11,"0"0"-126"-6,0 0 11 5,0 0 13-4,0 0-40 0,0 0-25 4,0-5-10-4,0 5 19 5,0 0 45-8,0 0 27 7,0 0 8-4,0 0 4 4,0 0 1-5,0 0-22 2,0 0-16 2,0 0-5-2,0 0-5 1,0 0-10-2,0 0-8 4,0 0 12-4,0 0 4 3,0 0 1-4,0 0-1 3,0 0-5 1,0 0-24-4,-14 0-11 6,7 0 4-6,-10 0-2 5,10 0-1-6,-7 0 3 7,-3 0-6-6,-4 0-2 5,0 0 1-4,-3 0-11 0,3 0 1 4,-3 0 1-4,-3 0-2 2,2 0 0-2,-6 5-1 4,3 1 1-4,-3 0 7 1,4 3-6 1,-11-2 0 1,6-2 9-2,5-3-4-2,-4 3 3 6,-7-1 0-6,17 3-3 6,-10-7 0-8,-7 5-5 8,10-4 0-6,-3 5 6 5,0-3 0-6,3-1-1 4,4 4 0 2,-4-1-5-4,11-5 11 4,3 6-12-6,-7 0 1 8,4 4-1-8,3 3 0 4,0 2 1-2,7-5-1 4,-10 5 0-4,3 0 1 0,7 0 5 4,0 2-6-4,-3 1-1 5,10 4 0-8,0 6-6 9,0 0 5-8,0 6 0 10,17-2-4-13,-3 3 5 6,10-7 1 2,-3 2 0-2,10-2 0 3,-3-3 1-6,10 0 5 7,7 0-3-6,7-5 3 7,0 0 6-9,0-2 10 7,-1-2-13-5,12-2 0 5,-11-4 2-4,6 1 0 0,-6-6 2 5,0 0 3-6,7 0-1 5,-7-3-2-6,10 3-4 8,-3-5-1-7,0 0-7 0,0 0 5 5,3 0 3-4,4 0-2 3,-7 0 1-4,10 0 2 6,-10 0 0-6,0 0-4 7,10 0 2-10,-3 0 10 9,-1 0-5-6,5 0 23 6,-5 0-4-6,5 0-23 1,-12 0-8 5,1 0 0-6,-7 0-1 4,0 0 0-4,0 0 0 6,-7-5 0-6,7 5 1 1,-14-2 5 3,0-3 1-1,0 1-1 1,-17-2 3-5,10-5 2 7,-10-2 4-6,3-7-1 7,-3-5 1-10,3-8-4 10,-10-4-4-8,-7-6-5 6,0 6-2-4,0-3 0 0,-7 7-1 4,0-1 0-3,0 6 1 1,0 6 0-3,-7-1 1 9,-7-7-1-12,-17 3-1 4,-4-3-13 4,-10 0 13-4,-17-11 0 4,-11-2 0-6,-17-3 0 7,0 3-8-6,0 7 8 7,0 5-3-8,0 13 4 4,11 14 16-2,-11 4 5 5,0 0 3-5,-7 0-3-1,-7 4-5 7,-38 1-8-7,14-5 2 5,-7 0-10-7,3 0-20 9,11 0 0-8,-7 0-14 8,4 0-49-8,-49 10-60 2,31 11-93 5,17-16-359-11</inkml:trace>
    </iact:actionData>
  </iact:action>
  <iact:action type="add" startTime="55371">
    <iact:property name="dataType"/>
    <iact:actionData xml:id="d4">
      <inkml:trace xmlns:inkml="http://www.w3.org/2003/InkML" xml:id="stk4" contextRef="#ctx0" brushRef="#br0">18603 12406 224 0,'0'0'215'8,"0"0"-81"0,0 0-20-3,0 0-33 5,0 0-29-3,0 0-29 2,-45-45-12-5,45 38 5 6,-7-4 41-4,-10 4 29 4,10-1 13-5,-7 0-18 2,-3 3-26 3,3-1-3-4,0-3-3 2,-10 2-4-2,3 2-30 4,-10-1 12-4,10 2 2 2,-17-1 9-1,7 2 6 0,-4 1-1 2,-3-3 2-4,0 2-10 5,0-2-20-4,-7 2-2 4,0 3-11-4,0 0 6 3,-7 0 1-4,7 0-6 6,-7 8 6-6,1 5 2 1,6 0 11 3,0 1-7-2,10 4-3 3,-10-3 2-6,14 2-2 8,-7 1-11-8,10-3 0 8,4 3 0-9,3-2 0 4,4 1-1 2,10 3-6-2,-7 3 5 2,7-1-1-3,7 4-7 4,0-1 1-5,0 2 8 5,0 2 7-6,0-1-7 7,14-1 0-6,0 0-2 1,10 0-8 5,7 0 9-6,-3-3 0 6,10 2-5-8,7-3 6 9,7-4-6-8,0 2 5 9,7-7 1-10,10 2 7 4,-3-4 9 1,10 1-8-1,-11 2-7 3,-6-3 1-6,10 1-2 7,-3-3 0-6,0 1 2 4,3-5-1-4,4 2 1 7,-4-3-2-8,4 0 7 2,3 0-5 5,0 0-1-6,4-3 9 5,3 2-1-6,0-4-8 9,-4 2 1-10,11-2 8 10,-7 0-9-11,1 0 0 5,-5 0 0 3,4 0-1-4,-7 0 0 3,4-8 1-4,-4-2-1 7,7-2 2-8,-10-6-2 7,-4-5 2-8,-3-1-1 9,0-7 0-8,-15-4 0 9,-6 0-1-9,-6 0-18 1,-1 1 5 6,-7 1-9-6,-10 3-6 4,3-2 2-4,-10 2 7 7,-7-3 12-8,-7 1 7 4,0-1 0-2,0-1 1 2,-14 0-1 1,-17 0-10-3,-8 0 8 4,-6-1 1-5,-6 1-20 6,-1 4 21-8,0 3 9 9,-7 4 2-8,-10 6-10 7,3 1 18-6,-17 4 20 1,-14 2-2 4,-35-3-11-4,-34 6-8 3,11 2-17-4,13 5 21 7,20 0-19-8,19 0-1 4,-8 10-4-1,-10-3-43 0,-35-7-72 2,38-12-199-4,11-14-516-3</inkml:trace>
    </iact:actionData>
  </iact:action>
  <iact:action type="add" startTime="58876">
    <iact:property name="dataType"/>
    <iact:actionData xml:id="d5">
      <inkml:trace xmlns:inkml="http://www.w3.org/2003/InkML" xml:id="stk5" contextRef="#ctx0" brushRef="#br0">18638 9123 728 0,'0'0'224'8,"0"0"-102"0,0 0 5 0,0 0-16-2,0 0-29 4,0 0-23-4,-132-41-18 1,101 31 1 0,0 2 29 1,3 4 6 2,-10 1-15-6,-7 1-8 6,-7 2-7-4,-7 0-2 4,-10 0-20-5,-10 0 0 5,-18-3-11-5,-11-2 11 5,-9 2-3-3,13 1 4-2,0 2 4 5,21 0-11-3,7 10 10 4,17 15-14-7,7 5-14 9,14 5 1-12,0 5-1 11,17 4-1-8,7-2-8 2,14 7-4 4,0-2-4-4,0 4-10 4,28 1 2-6,17 1 4 8,7 1 10-8,31-2-5 6,35 1 2-6,62-5 13 7,59-6 0-5,24-8 7-1,-4-20-1 5,-13-9 8-3,-28-5-2 3,-17 0-11-6,-21 0 10 8,-32 0-1-8,-37-2-10 8,-21-3-1-10,-14-6 0 5,11-1-31 3,-4-5 11-4,7-9 4 4,-14-4 15-5,-24-10 2 6,-17-5 1-6,-11-10 31 5,-10-9-7-6,-14-9-9 7,-14-3-15-6,-38-6 0 1,-24 2-2 4,-49-10-9-5,-55 8-24 7,-59 19-18-10,-38 18 51 10,1 34-9-8,23 11 9 8,28 28 2-9,24 20 13 4,7 7 4 2,8 8-18-2,16 6-99 3,42-17-149-6,24-12-369-3</inkml:trace>
    </iact:actionData>
  </iact:action>
  <iact:action type="add" startTime="76703">
    <iact:property name="dataType"/>
    <iact:actionData xml:id="d6">
      <inkml:trace xmlns:inkml="http://www.w3.org/2003/InkML" xml:id="stk6" contextRef="#ctx0" brushRef="#br0">18513 4900 196 0,'0'0'259'8,"0"0"-115"2,0 0 20-4,0 0 39 4,0 0-21-6,0 0-56 6,0-16-44-4,0 11-37 4,0 0 0-5,0 0 15 4,0 3-6-3,0-3-11 3,0 0 54-1,0-3-3-3,-7 1-18 5,-3-1-21-4,3-2-25 2,0 0 15-2,-7 0-3 5,7 3-1-6,-10-4-13 1,3 4 4 3,-7-2 21-2,-3 3-10 3,-14-5-19-6,3 4-9 6,-10 2 2-4,-6-2 4 4,-12 2-8-6,-3-4 23 6,-3 8-15-4,-3-3-2 3,6 4 2-2,-10 0 5-1,10 5-12 6,4 13-13-8,-4 3 0 5,14 6 4-4,0 1-5 6,0 4 0-6,14 4 1 2,0 1 5 1,7 3 3-1,10 4-1 3,7 2 3-6,7-1-11 7,7 2 0-6,0 1-4 7,14 2-5-10,24 3 3 10,7 1 6-8,21-2 0 9,17 1 10-10,35 0 5 3,55 2 10 4,41-3 2-4,18-1-12 3,0-7 3-4,-17-10 8 7,-21-3-12-8,10-6-1 2,-4-7-12 3,8-13 5-1,3-5-5 1,-3-3-1-3,-7-25 1 3,-21-4 0-4,-39 1 0 7,-30 4 5-8,-28 5-4 6,-17-5 4-5,10 0-5 5,-3-8 0-4,10-6 8 0,0-1-7 3,-24-7 9-3,0 2-5 6,-7-3 0-10,-14-2-5 11,-14 1 5-9,-10-5 3 7,-14 0-7-7,0-2-2 2,-31-5-7 4,-21 0 6-4,-21-1-14 3,-17 1 4-4,-45-10 10 7,-38-6 1-8,-49-4 1 6,-30 3-1-6,-18 17 21 9,17 22 3-9,4 23 10 1,-4 18 18 5,1 4-20-3,-1 34-23 4,14 6-9-9,28-4-39 11,55-7-88-10,1-25-53 9,51-8-114-8,21-3-563-3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12T14:38:13.0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6930">
    <iact:property name="dataType"/>
    <iact:actionData xml:id="d0">
      <inkml:trace xmlns:inkml="http://www.w3.org/2003/InkML" xml:id="stk0" contextRef="#ctx0" brushRef="#br0">3711 7692 149 0,'0'0'183'8,"0"0"-76"0,0 0 23 4,0 0 14-10,0 0-49 8,0 0-33-4,0 0 12 4,0 0 17-4,0 0-26 0,0 0-32 4,0 0-14-4,0 0 32 5,0 0 20-8,0 0 24 7,0 0 4-4,0 0 6 2,0 0 8-1,0 0-15 0,0 0-19 2,0-2-13-4,0-6-35 5,0 3-11-4,-18-3 2 4,11 1-1-6,0 2 9 6,1-2-3-4,-1 2-11 3,-7 1 0-2,3 3-8-1,-2-3-7 5,-8 4-1-6,3 0-1 4,5 0 0-4,-8 0-1 5,-3 5 2-4,3 6 0 1,-3 4 0 1,3 0-1-1,-3 3 1 3,3 2 0-4,-3 3 1 2,3 1 0-2,-3 2 5 4,3-1-6-4,7 0 0 5,-3 1 0-8,3-2 0 8,0 4 0-6,4 0 0 2,3-3-1 3,0 3 0-4,7-1 0 4,-7 3-7-7,7 1 8 9,0 1 0-7,0 1 0 6,0 2 0-8,0-2 0 4,0-3 0 3,0-2 0-4,0-1 0 4,0 0 0-6,7-2 1 8,0 2-1-7,10-2 1 4,-3 1-1-4,0-1 0 5,3-1 0-4,4-1 0-1,-7 0 0 7,10-1 0-7,-3-1 0 5,3-1 0-7,-3 1 0 11,3-5 1-12,4 2 0 10,3-2 0-8,0 1 1 2,-3-4-1 4,3-1 0-4,7 1 0 3,-4-5 0-4,4 2 1 6,1-3 5-5,6-2-7 4,0 3 1-6,-7-5 0 6,3-1-1-2,4 0 1-5,-7-2 0 8,7 4-1-6,0-4 1 7,-7 0-1-9,7 0 0 9,-7 0 0-8,4 0-1 7,-4-11 0-7,0-2 1 2,7-2 2 4,-14-3-1-4,-3 1 7 4,3-1-8-6,-3-4 0 8,-4 2-3-8,-3-6 3 8,3 2 6-10,-3-8-6 9,-4 4 1-6,4-3 6 6,-7 0-7-6,-4-1 1 1,-3-1 0 5,0-2-1-6,-7 0 2 5,0-4 5-6,0 1 1 8,-7 1-1-7,-10-1 0 0,-4 1-6 5,-3 1 0-4,-4 1 0 4,-10 0 1-6,-7 0 7 8,-14 1-2-8,-7 0-6 9,-3 0 6-10,3 1 5 5,-3 6 0-1,3 2 1 0,7 2-7 2,-3 0-6-4,3 6-1 7,7-1-24-8,-6 6-40 6,-26 7-78-6,12 5-113 11,3 0-379-15</inkml:trace>
    </iact:actionData>
  </iact:action>
  <iact:action type="add" startTime="21107">
    <iact:property name="dataType"/>
    <iact:actionData xml:id="d1">
      <inkml:trace xmlns:inkml="http://www.w3.org/2003/InkML" xml:id="stk1" contextRef="#ctx0" brushRef="#br0">5410 7702 230 0,'0'0'220'6,"0"0"-136"4,0 0-28-5,0 0 9 5,0 0 4-5,0 0-18 3,-80-22-6-1,63 17 14 1,3-1 29 0,0 1 15-2,7 5-63 4,-10 0-18-4,3-2-3 2,7 2-9-2,0 0-9 4,-10-3 9-4,10 1-2 0,-7-1 15 4,7 1 22-4,-10-4 13 4,3 5 8-6,0-4-2 8,-3 1-13-8,10 3-15 7,-7 1-20-8,1 0-8 6,-5 0 2-2,4 0-9 1,-6 0 5 0,2 0-5-2,-2 15 1 5,-5 2 5-6,5 8-1 3,-5 3 1-2,5 7-1 4,6 3-4-3,-11 7-1-2,12 3 7 4,6 3 0 0,-11-1-7 2,12-5 0-9,6-4 6 9,0-4-7-6,0 2 1 6,6-3 10-8,12 2 19 6,2 2-13-2,12 4-5 0,-12-4-11 2,18 2 14-4,1 4-8 6,-1-3 2-6,3-2 5 7,-3-1-12-10,7-5-2 13,0-2 1-13,0-3-1 13,0-5-1-15,0-5 1 7,7-2 1 3,0-8 7-5,0-5 11 6,7-5 33-8,10 0-9 9,-3 0-24-7,10 0-5 2,-3-13-5 0,10-2-8 0,7-5 10 3,-7-5-2-6,-4-4 7 8,-9-4-5-8,-5 4 0 8,-6-6 0-9,-14 2-11 7,-7-2 7-5,0 0-6 6,-17 2-1-5,3-2-7-1,-3 0-3 6,-14-4 2-5,3 0-3 4,-10-5 10-7,0-2 1 11,-17-3 7-11,-18-7 18 5,-27-4 10-2,-18-5 1 1,-10-6-28 3,-6 0 8-5,6 3-15 6,0 13-1-7,7 10-44 7,-14 17-78-8,7 12-125 10,17 15-373-8</inkml:trace>
    </iact:actionData>
  </iact:action>
  <iact:action type="add" startTime="32443">
    <iact:property name="dataType"/>
    <iact:actionData xml:id="d2">
      <inkml:trace xmlns:inkml="http://www.w3.org/2003/InkML" xml:id="stk2" contextRef="#ctx0" brushRef="#br0">4569 12436 364 0,'0'0'171'8,"0"0"-80"0,0 0-4-1,0 0 11 2,0 0 0-4,0-13-36 5,0 12 32-4,0 1-4 4,0 0-7-6,0 0-18 8,0 0-19-8,0 0-2 6,0 0-2-4,0 0 4 0,0 0-14 4,0 0-31-4,0 0-1 3,0 0-9-4,0 12-16 5,0 8 11-4,0 11 14 0,0 6 23 3,0 11 0-2,0 7-10 3,0 8-5-5,0 5 0 6,0 5-7-7,0 0 0 8,0-4 8-10,0-6-8 10,0-11 5-8,0-9-5 6,0-8 0-3,0-7 0-2,0-3-1 7,0-2 0-8,0-1 0 5,0-1 1-4,0-2 0 6,0-1-1-6,0-2 1 4,0-4-1-3,0 0 0 1,0-3 0 2,0-2-2-4,0-2 1 6,0-3-5-6,0 1-1 7,0-3 1-10,0 0-5 9,0 0-1-5,0 0-3 3,0 0-5-3,0 0 0 0,0 0 4 5,0 2 4-6,0 1 5 4,0 3 0-4,0 1 5 8,0-1-8-10,0 5 10 5,7 1 0 0,-7-1 0-2,0 1 0 4,0 1-1-4,0-1 1 4,0 1 0-6,0 0-8 9,0-3 8-10,0-5 0 5,0-3 1-1,0 0-1 3,0-2 1-5,0 3-1 1,0-3 0 4,0 0 1-4,0 0-1 5,7 0-5-8,-7 0-11 7,7 0-9-4,0 0-1 4,0 0 7-5,10 0 19 2,-3 0 3 3,0 0 13-4,3 0 0 2,4 0 16-2,3 0-12 5,-3 0-5-6,10 0-6 5,-4 0 2-6,12-5-4 7,-8 3-6-5,7-3 1-1,-11 2 4 7,11 1-6-8,-6-1 2 7,2 1-1-8,-3-3 0 9,7 0 1-8,-10-3-1 8,10 0 5-8,-7-1-5 2,7 1 0 4,-3-2 0-4,3 5 0 4,0 0-1-6,-7 0 1 8,4 3-1-8,3-2 0 5,0 4 0-4,7-1 26 6,0 1-16-6,0 0-4 1,0 0-6 5,7 0 1-6,-7 0-1 6,7 0 0-8,-7 0 0 9,7 0 0-8,-7 0 0 7,7 0 2-6,0 0-1 1,0 0 6 3,-1 0-6-2,1 0 8 3,-7 0-2-6,7 0-7 8,0 0 1-8,0 0 1 8,0 0-1-9,3 0-1 8,4 0 1-6,-7 0-1 2,0 0 0 3,0 0 0-5,-7 0 0 5,14 1 0-5,-7 3 0 6,0-2 0-8,10 0-1 9,-10 3 1-8,0-2 0 2,0 2 1 4,6-5 0-4,-13 0 6 3,7 0-6-4,0 0 0 6,0 0-1-6,-7 0 0 7,0 0 1-10,0 0-1 9,0 0 1-6,0 0-1 6,0 0 0-5,7 0 1 0,-7 0 0 5,0 0-1-7,0 0 1 5,0-3 0-4,7 1-1 6,-7-3 0-6,-7 2 0 1,7 3 0 5,-3-2 0-6,3 0 0 6,0 2 0-8,-7 0-1 10,7 0 1-10,-7 0 0 9,0 0 0-10,-4 0 0 10,-2 0 0-8,6 0 2 7,-11 0 6-5,4 0-7-1,-10 0 5 7,10 2-4-7,0 0 12 4,-10 1-2-5,17 2-11 8,-7 0 0-7,-10 0-1 0,10 3 0 6,-3-3 0-6,-4-3 2 6,-3 3-1-8,3-3 0 10,-10 1 0-10,0-1 0 11,-4 1 0-12,4-1 0 6,0-2 1 0,-7 3-1-2,10 0 0 5,4-3-1-8,-14 2 2 8,10 1-1-6,-3-3 0 6,-7 0 0-7,0 2-1 8,0-2 1-8,0 0-1 7,-7 0 1-7,10 0 0 2,-10 3 0 5,7-3 6-5,-7 0-6 3,7 0 0-5,-7 0-1 9,0 0 1-10,7 0 0 4,-7 0 0 1,0 0 0-1,0 0 5 2,0 0 4-4,0 0 6 7,0 0 19-7,0 0 31 5,0 0-2-6,0 0-14 5,0 0-2-3,0 0-9 4,0 0 0-4,0 0-8 0,0-3-30 4,0-10 6-4,0 1-7 5,-7-5 0-8,0-1 0 10,0-5-1-10,-3 1 0 5,10-3 1-1,-14-3-2 0,14-3 0 2,-7-4-8-4,7-3-16 7,-7-2 4-8,0 2 7 8,7-2 6-10,0 2 9 10,0 1 0-7,0 1-1 7,0 6 0-8,-7-3 0 1,7 5 0 5,0-2-8-3,0 2 8 1,0 1-23-3,0-3-1 7,0 2-6-8,0 1 1 5,0-1 18-3,0 0 5 1,0 1 1 3,0 0 6-4,0 3 1 4,0-1 0-6,0 2 0 8,-10 3-1-8,3 0 0 5,7 5 0-4,-7-1-1 7,7 7 1-7,-7-4 0 0,0 3 0 5,7 0 0-4,-7-3-1 5,7 1 0-8,-10 2 1 9,3 0 0-8,7 2 2 7,-7 3-2-8,7 2 0 5,0 1 0 1,0-2 19-2,-7 4-6 2,7 0-7-4,-7-1-5 5,7-1 0-4,0-2 0 3,-7 3-1-4,0-3-7 8,-3 3 7-10,10-5 9 3,-7 3-8 3,-7 3 11-2,7-2-11 3,0-1 5-6,-10-1 2 6,3 0-8-4,-10-1 2 5,3 4-2-8,0-5 0 7,-10 4 0-3,0-1-2 0,3 3 4 3,-10 0 3-6,0 0-4 7,0 0 5-6,4 0-4 7,-4 0 4-10,-7 0 1 11,7 0-7-10,-7 0 1 3,6 0 5 4,-6 0-5-4,0 0 0 4,-6 0-1-6,6 0 1 8,-7 0-1-7,0 0 0 5,0 5 0-7,0 1 0 7,7 0 9-3,0 2 0 0,0 0-3 2,10-2-5-4,-10-1 12 6,14-5 0-6,-7 0-1 6,0 0 0-8,3 0-6 8,-3 0-6-5,0 0 6 5,0 0-6-7,4 0-1 2,-4 0-6 6,-1 0 5-8,1 5-5 8,0-2 6-10,4 6 0 9,-11-4 0-6,7-3 1 4,-7 4 16-3,0-6-5 1,0 1-3 3,0-1-1-6,0 0-6 7,7 0-1-6,-4 0 1 6,4 0-1-8,-7 0 1 9,0 0-1-8,0 0 0 7,0 0-1-6,-7 4 1 1,7 1-6 4,-7-4-10-4,-7 4 15 4,7 1 1-6,7-4-1 8,-6-2 1-8,6 3 10 4,0-3-10-2,0 0 0 2,7 0 0 2,-7 2-2-6,6 1 1 7,-6-1-8-6,0 2 8 6,11-2-14-8,-11 0 15 9,7-2 7-8,0 0-7 7,0 0 1-6,10 0 10 1,-3 0-10 5,0 0 9-6,3 0-9 5,4 0-1-6,3 0-1 8,-10 0-1-8,10 0 0 5,-3-2 2-3,-4 0-1 1,4-2 1 3,-4-1 0-6,-3 3 3 8,10-5-3-8,-10 2 0 7,0 0 0-8,3 0 2 11,-3 0-2-12,0-1 0 9,3 1 0-6,-3 0-4 1,4-1-2 4,-5 3 5-4,1-2 1 4,10 1-1-6,-3 3-8 7,3-3-4-6,-3 2 6 7,3 2 7-9,8-3 0 4,-5 3 1 2,4-2 0-2,1-1-1 2,-5-1-1-4,4-1-8 7,-6 1 1-8,2-1-4 6,-9 1 3-6,3-1 8 7,3 2-9-6,-3 1-31 1,-4-3-51 4,-3 2-6-4,-7-2-99 5,10 2-80-8,-3-2-337-1</inkml:trace>
    </iact:actionData>
  </iact:action>
  <iact:action type="add" startTime="39419">
    <iact:property name="dataType"/>
    <iact:actionData xml:id="d3">
      <inkml:trace xmlns:inkml="http://www.w3.org/2003/InkML" xml:id="stk3" contextRef="#ctx0" brushRef="#br0">4680 13580 217 0,'0'0'145'7,"0"0"-99"-1,0 0-20 4,0 0-8-4,0 0-10 4,0 0-2-6,0-28 6 6,0 25 6-4,0 1 20 4,0 2 18-4,0 0-2 0,0 0 3 2,0 0-6 0,0 0-19 1,0 0 2-4,0 0 14 5,0 0 0-4,0 0-8 2,0 0-11-2,0 0 3 4,0 0 17-4,0 0 6 1,0 0 17 1,0 0 9-1,0 0 12 3,0 0 1-4,0 0-14 2,0 0-14-2,0 0-8 4,0 0 3-3,0 0-15-1,0 0-10 1,0 0-5 1,0 0 0 1,-7 0-4-4,7 0-2 5,-7 0 3-4,0 0 3 4,-3 0 9-6,3 0-23 7,-7 0-8-6,0 0 7 5,-10 0-3-5,3 0 0 2,4 0 3 3,-4-3 4-4,-3 1-7 2,3 0-6-2,0-3 5 4,-3 2 0-4,10 0-11 1,-10 0 0 0,3 1 7 1,7 0-8 1,-10 2 1-4,10-3 0 6,-3 1 0-6,3 2 0 5,0 0-1-6,-3 0-2 6,3 0-4-4,7 0 5 4,-7 0 1-2,7 0 0-4,-3 0 1 6,3 0 0-4,7 0-1 2,-7 0 1-2,7 0 0 4,0 0-1-4,-7 0 1 1,7 0-1 1,0 0 1-1,-7 0-1 2,7 0 0-4,0 0-1 6,0 0-7-6,0 0 1 5,0 0-3-6,0 2-2 6,0 5-1-3,0 4 5 2,0 4 7-3,0 0-1 0,0 3 1 4,0 2 0-4,0-3 1 4,0 6-1-6,0-1-5 7,0 9 5-6,0 0 0 5,0 6 1-5,0 1-1 4,0 4 1-1,7 1 0-2,0 0 0 4,-7-2 0-6,7-4 1 8,0-1-1-7,3-1-1 4,-10 0 1-4,7-2 0 5,-7-1 1-4,7-2-1-1,0 2 0 6,-7-3 0-5,0-1 1 4,7 0 0-7,-7-4 0 10,0 3-1-10,0-3 0 8,0-3 0-6,7-1 0 1,-7-3-1 4,7 1-1-4,-7-3 2 3,0-1 0-4,0 0 0 5,10-1 0-4,-10-4 0 2,0 4 0-2,0-1 0 5,0-1 0-6,7 1 0 1,-7-1 0 3,0-1-1-2,7-1 0 4,-7 1-6-8,0 1 7 9,7-6-1-8,-7 2 0 7,0-2-8-7,0 0 8 3,7-3 1 2,-7 3 0-2,0 0 0 3,0 1 0-6,7 4 1 8,-7-8-1-8,0 6 1 6,0 0-1-6,10-2 0 6,-10 0-1-4,0-1 0 0,7-3-9 4,-7-2 4-4,0 3 5 4,0-3-7-6,0 0 8 7,0 0-1-6,0 0 1 6,0 0 1-6,7 0-1 2,-7 0-8 1,0 0 8-1,0 0 0 3,0 0 6-6,0 0 0 6,0 0-6-4,0 0-1 4,0 0 0-6,0 0-8 6,0 0 2-4,0 0 1 4,0 0 5-3,0 0-5-2,0 0 5 5,0 0 0-4,7 0-10 2,-7 0 0-2,7 0 11 5,10 0 2-6,-3 0-1 1,7-3 9 3,-4 1 4-2,4-3-5 3,-7 3-9-6,10-3 1 7,-3 0 1-5,3 0 5 5,-3-1-6-9,3 1 0 10,-3 3 0-8,3-6 0 8,4 6 5-8,-4-4-5 2,-10 5 0 5,10-3-1-6,-3 3 1 4,-1-3-1-4,-2 0 0 6,3 1 1-6,3 1 0 1,-3-3-1 3,3 1 0 0,3 4 0-1,-2-1-1-4,-5 1 1 8,5-4 0-8,-5 4 0 8,5 0 0-10,-12-1 1 9,8 1-1-5,-3 0 1 4,2-6 1-4,5 5-2-1,-5-3 1 6,5-1-1-6,-5 3 1 5,1-1-1-5,10 1 0 6,-7-1 0-7,-3 3-1 2,10-3 1 4,-10 3 0-4,3-1 0 4,4 1 0-4,3-4 0 4,-3 4 1-6,3-1 1 8,0-3-2-8,-3 3 1 5,10-3-1-2,-7 3 1 1,7-3-1-1,-3 2 1-2,3-3 0 6,0 3-1-6,0-2 0 6,-3 4 0-7,3-1 0 6,0 1 0-5,0 0-1 6,0-4 1-7,-4 4-1 3,5-2 1 2,6-1 0-2,-7 1 1 3,0-3 0-6,-4 4-1 8,4-5 0-7,-6 3 1 3,6 1-1-3,-4-1 1 6,4 3-2-6,-7 0 0 1,4 0-7 4,3 0 8-4,0 0-1 5,0 0 0-8,7 0 1 8,-7 0 0-6,-3 0 1 7,3 0 0-9,7 0 0 4,-7 0 0 3,-10 0 1-4,10 0-2 3,0 0 1-4,0 0-1 7,0 0 0-8,-3 0 0 5,3 0 0-4,7-3 0 3,0 3 0 2,0 0 1-6,0 0-1 7,7 0 1-6,-1-2 0 6,1 2-1-8,0 0 0 10,7 0 0-10,-3 0 0 9,2 0-1-9,1 0 1 4,-7 2 0 3,7 4 0-4,3-4-1 4,-10 3 1-6,0 0 0 8,0 0 0-8,0-3-1 9,-7 3 0-12,7 0-2 11,-7 6 2-6,7-4 0 0,0 2 0 3,-7-4-4-3,13-1 5 4,-6 1 0-5,11-5 1 4,-4 3 0-4,-8-3 0 6,8 0-1-6,-7 0 1 1,0 0-1 3,-7 2 0-2,0-2 0 3,-7 3 0-6,0-3 0 8,0 2 0-8,-10 2 0 8,10-4 0-10,7 1 0 8,-7-1-1-4,-3 6 1 2,10-6 1 1,-7 0-1-4,0 0 0 6,-7 1 0-6,-3 3 0 5,3-3-1-6,-10 3 0 9,3-2-1-10,-10 3-7 3,0-2 8 4,3 1-8-4,-3 0 8 4,-7-3 1-6,0-1 0 8,-7 0 1-8,0 4-1 6,0-4 0-6,0 0 0 5,0 0 1-2,0 0 11 1,0 0-2 0,0 0 0-2,0 0 2 6,0 0-4-8,0 0-7 4,0 0 1-2,0 0 4 4,0 0 0-4,0 0 0 0,0 0 3 3,0 0 3-2,0 0 5 3,0 0 9-6,0 0 0 6,0 0-1-4,0 0-3 5,0 0 8-6,0 0-6 2,0 0-2 0,0 0-10 1,0 0-2 1,0 0-3-4,0 0-6 6,0 0 0-6,0 0-1 5,0 0 6-6,0 0-5 8,0 0 5-7,0 0-4 4,0 0-1-3,0 0 10 0,0-4 3 3,0-3-5-2,0-5-3 2,0-5-5-4,0-2-1 7,-14-4 0-8,7-2 0 5,0-4 0-3,-10-3-1 1,10 3-5 2,0-1 6-4,0 1-1 6,-7 5-5-6,14-2 6 7,-10-1 0-10,3 0 0 10,0-5 0-8,0-1-1 7,0-2-9-5,0-5-4-1,0 0-2 5,7 0 9-4,-10 3-1 4,3-1 7-6,7 4-7 8,-7 5 8-8,7 1 1 5,-7 3 0-4,0-1 0 4,0 1 0 0,7 0 0-5,-10 2-1 7,3 0 0-6,7 4 0 6,-7 1 0-8,0 1 0 7,0-1-8-4,7 3 7 5,-7-3-5-6,7 2 5 1,0 4 1 5,0 0-2-6,0 1 1 5,-7 5 1-6,7 1 0 6,0-1 0-4,0 3 1 1,0 1-1 1,0-1 0-1,0 3 1 2,0 0-2-2,0-2 0 1,0 2 0-2,-10 0 0 5,10 0 0-6,0 0 1 5,0 0 0-6,0 0-2 6,0 0 1-4,0 0-2 0,0 0-3 3,0 0 5-2,0 0 0 4,0 0-5-8,0 0 6 8,0 0-1-6,0 0 1 6,0 0 0-8,0 0 0 5,0 0 0 1,0 0-1-2,0 0-1 1,0 0 2-2,0 0 0 4,0 0 0-4,0 0 0 3,0 0-1-4,0 0-6 5,0 0 1-4,0 0 5 0,0 0-6 3,0 0 6-2,0 0 0 3,0 0-7-6,0 0 1 7,0 0-2-6,0 0 0 7,0 0-7-10,0 0-6 6,0 0 4 1,0 0-1-2,0 0 4 1,0 0 5-2,0 0-2 4,0 0 2-4,0-2 9 3,0-7 0-4,0 5 1 5,10-1 0-4,-3-3 1 0,-7 3 0 4,7 0-1-4,-7 0 1 5,7-3-1-8,0 1 1 10,-7 2 0-10,0 0-1 8,7 2 1-8,-7 0 0 6,0 3-1 0,0 0 3-3,0 0-2 3,0 0 1-4,0 0-1 5,0 0-1-4,0 0 0 4,0 0 0-6,0 0 0 6,0 0 0-4,0 0 0 4,0 0 0-4,0 0 0 0,0 0-1 4,0 0 1-4,0 0-1 3,0 0 0-4,0 0 0 5,0 0 1-4,0 0-1 0,0 0-1 3,0 0 2-2,0 0 0 3,0 0 0-6,0 0 0 6,0 0 0-4,0 0-2 4,0 0 1-6,0 0-7 6,0 0 8-4,0 0-1 3,0 0-1-1,0 0 2-3,0 0 0 5,0 0 0-4,0 0 0 2,0 0-1-2,0 0 1 5,0 0-1-6,0 0 0 1,0 0-1 3,0 0 1-2,0 0-1 3,0 0-8-6,0 0 9 6,0 0-5-4,0 0 5 6,0 0-5-9,0 0 5 6,0 0 1-3,0 0-1 3,0 0 1-1,0 0-1-3,0 0 1 5,7-2-1-3,3 2 1 1,-10-2 0-3,7-1 0 6,-7 1 2-6,7-1-1 1,-7 3 0 3,7 0 0-2,-7 0 0 2,0 0 10-4,0 0-3 5,0 0 12-4,0 0 11 5,-14 0 16-6,-17 0 10 4,-14 0-36-3,-21 0-20 3,-10-2-1-2,-4-8-12-2,-48-11-41 5,17 4-78-4,15-8-498-3</inkml:trace>
    </iact:actionData>
  </iact:action>
  <iact:action type="add" startTime="51320">
    <iact:property name="dataType"/>
    <iact:actionData xml:id="d4">
      <inkml:trace xmlns:inkml="http://www.w3.org/2003/InkML" xml:id="stk4" contextRef="#ctx0" brushRef="#br0">3195 15910 26 0,'0'0'313'7,"0"0"-174"-2,0 0-40 4,0 0-11-2,0 0 19 3,0 0 9-6,0 0-1 6,0 0 15-3,0 0 11 2,0 0 5-3,0 0-19 1,0 0-28 0,0 0-21 1,0 0-22 1,0 0-23-4,0 0-19 5,0 0-3-4,0 0-10 2,0 0-1-2,0 1-1 4,0 4-9-4,0 0-2 4,0 8-9-4,0 8 21 0,0 7 23 4,7 4-6-4,10 8-9 3,-10-4 11-4,7 1-18 5,0-7 8-3,3-2-8 0,-10-6 0 0,7-4 6 0,-7-3-6 3,0-4 4-5,3-10-5 4,-10-1-7-3,7 0-14 6,0 0 1-9,0 0 20 7,0-13 6-5,7-9 1 6,10 0-7-4,-3-7 0-2,3 0-25 7,-10 6 0-8,3 8 11 6,-3 1 3-6,-7 5 1 6,0 5 4-4,0 4-2 2,-7 0 7-2,6-5-8 1,5 5 7 2,-4-3-5-4,0 3 1 6,7 0 0-5,-8 0 5 4,12 0 0-7,-4 0-12 8,-1 0 6-6,5 0-5 6,3 0 11-6,-8 8 1 1,12-4 8 4,-12-4-7-3,1 3-1 3,11-3-5-7,-12 0 5 7,12 0 6-4,-12 0 2 3,12-3-7-2,-11-9-1-1,6 5 1 4,-2-1-1-6,2-5-1 7,-6 6-8-6,4 5-7 7,2-3-3-10,-6 5 0 8,10 0-4-4,-3 0-8 6,3 7-14-7,-3 13-10 0,3 3 24 6,-3-1 31-6,3 6 8 6,-3-11 2-8,3 1 3 10,-10-8-13-10,0-5-14 9,3-5-2-9,-3 0 11 4,0 0 5 2,3-5 11-2,4-13 2 3,0-4 9-6,3-6-15 8,-3-4-7-8,3 4-7 6,7 6 7-6,-10 4-1 7,0 8-8-5,10 4-7 0,-17 6-2 3,10 0 7-3,-3 0 10 4,3 0 0-6,-3 8-11 8,3 5-4-8,-3 10-2 8,3-6 18-7,-10 6 17 0,7 0 44 5,-4-4-25-4,-3-1-20 3,0-10-16-4,3-4 0 7,-3-4-15-8,6 0 4 4,5 0 11-2,-5-12 16 5,12-8-8-6,-1-8-8 1,-4-2-15 4,11 3-4-4,-6 4 6 5,-5 0-14-8,-2 7-21 9,-5 11 6-8,5 5 16 8,-12 0 5-9,1 0 4 4,10 11 17 3,-10 6 0-4,0 4 19 2,10 2 1-2,-3 4 15 5,3-5-2-5,-3-4-14 2,3 0-11-2,-3-8-8 4,3-5-1-5,-3-5-13 1,3 0 12 5,-10 0 1-6,7-5 1 6,3-10-7-8,-3-2 7 9,3-1-1-8,-3 0-11 9,10-5 11-10,-10 3-6 3,10 3 7 3,-10-1 1-2,10 8-1 3,-7 3-1-6,-3 3-13 7,0 4-2-6,3 0-3 7,-3 4 3-9,3 13 16 7,-3-2 22-5,3 3 7 6,-3 0-9-6,3-11-10 1,-3 0-10 4,3-4-9-3,4-3-4 1,-4 0 1-3,3-17 5 7,5-11-5-8,-1 0-5 2,3-2-53 3,-2-1 12-2,-1 7 13 2,-11 3-17-4,12 8 16 6,-12 8 23-6,5 0 4 7,-5 5 10-10,5 0 9 9,-5 0 9-6,5 15 16 5,-5 8-8-3,1 0 41-2,3 5 26 5,-3 0-6-4,10 0-19 3,-10-6-18-4,3-2-21 7,-3-8-20-8,10-4 0 2,0-8 0 4,4 0 1-4,3-13 12 3,0-12-1-4,0-4 4 6,7-4-16-6,-10 4-22 7,10 7 11-10,-7 4 9 9,-7 6-21-6,7 4 10 5,-17 5 5-4,10 3 2 0,-10 0 6 4,3 0 8-4,-3 6 14 6,3 6 9-10,-3 5-4 9,3 1-8-6,-3-2 6 6,-1-4-5-6,5-1-10 1,-5-11-4 3,5 0-6-2,2 0 7 3,4-8 1-6,8-18 0 8,6-3-2-8,0-5-3 5,6 1-3-4,-6 1-48 6,-6 10-11-5,2 4 12-1,-10 8 25 5,-7 7 6-4,-3 3 3 5,-7 0 13-8,3 3 24 9,-3 17 45-8,-7-3-6 8,7 4-18-9,-4 1 6 4,4 3-8 3,0-2-21-4,3-1-10 3,4-4 1-4,0-3-13 7,-4-4-10-8,11-9 9 5,-4-2 1-3,4 0 2 3,3-7 17-2,0-14-8-2,7 3-11 5,-10 1-15-4,10 2-7 5,-7 7 3-8,-10-2 12 10,10 6 6-10,-10 4-7 8,3 0 6-6,-10 0-3 1,7 14-7 4,-4 9 12-4,4 5 57 4,3 0 3-6,-10 0-11 8,6-4-12-8,12 2-11 5,-12-13-19-3,12-3-7 3,6-6 7-3,7-4 17 0,0 0-8 4,7-27-16-4,31-22-21 6,-18 9-125-9,-20 5-486-3</inkml:trace>
    </iact:actionData>
  </iact:action>
  <iact:action type="add" startTime="61673">
    <iact:property name="dataType"/>
    <iact:actionData xml:id="d5">
      <inkml:trace xmlns:inkml="http://www.w3.org/2003/InkML" xml:id="stk5" contextRef="#ctx0" brushRef="#br0">4067 14974 120 0,'0'0'198'6,"0"0"-92"4,0 0-22-4,0 0-36 3,0 0-47-5,0-22 1 4,0 11 0 1,0 4 7-2,0 2-1 2,0 4 8-4,0-3 1 5,0 4-9-4,0 0-8 2,0 0 1-2,0 0 16 5,0 0 33-5,0 0 33-1,0-2 18 4,0-1-4-2,0-2-53 4,0 3 3-8,0-4 28 7,0 5 20-4,0-4-37 4,-7 1 3-5,0 2-14 2,7 2 6 3,0-2-11-4,0 2-7 2,0 0-4-2,-7 0-9 4,7 0-3-4,0 0-12 2,-7 0-7-2,7 0 24 4,-7 0 0-3,-3 0 0-2,3 0-23 5,0 0 9-4,-7 0 22 4,7 0-13-6,-3 0-7 6,-4 0 4-4,7 4-5 6,0 1 1-10,0 0-11 6,-3 3 7 2,10 2-8-4,-14 6-1 2,14 7 1-2,-7-3 7 4,0 2-5-4,1 4-1 2,6-2 11-1,-7 2-11 1,7-6 5 0,0-3-4-1,0 1-1 2,-11-3 1-4,11 0 7 8,0 0 1-8,0 2-1 3,0 1-1-3,0 2-8 6,0 3 9-7,0 0-3 2,0 5-5 4,0-5 0-4,0 5 1 4,0-6-1-6,0 5 0 7,0-1 8-6,11-1-8 7,-11-3 6-10,7-4-5 9,-7 3 6-6,6-4-7 4,1 0 0-2,0-1 0-1,-7 2-1 5,14-1 1-6,-4-1 5 6,4 1-5-8,-7 2 8 9,7 2-9-8,-4-3 1 2,4 2-1 3,0 0 1-2,3 0 0 3,4-3-1-6,-7 4 2 7,3-4-1-6,-3 1-1 7,7-1 2-10,-4-1-1 10,-3-4 0-8,0 4 7 7,10-4-8-5,-10 0 2-1,10 1 4 7,-3 0-6-8,0 0 0 6,3-3 1-6,-3 2-1 9,3-1 1-10,7 1 1 3,-10-2-1 3,0 3 0-2,10-4 4 3,0 4-5-6,-10-3 0 7,10-2 1-6,7 2 0 8,-10 0 7-11,3 2-7 8,7-2 0-4,-10-2-1 3,3 2 1-1,7 0-1-4,-10-3 0 7,10 3 0-5,0 1 6 4,0-4 7-7,-4 3-5 8,4-2-8-6,0 2 1 7,1 1 0-7,-5 0-1 0,4-3 2 6,7 2-2-6,-14 1 1 6,7-6 0-7,-10 2-1 6,3-2 2-5,-3 0 6 5,3 1 2-5,0-6 3 4,-3 0-4-2,10 0-3-2,0 0 21 7,0 0 7-8,7 0-20 9,0 0 0-11,-3 0-7 8,-4 0-6-5,7 0 1 8,0 0 4-10,-7 0 3 3,0 0 2 4,-4 0-10-4,5 0 1 4,-1 0-1-6,0 0 0 8,0 0 0-8,-4-6 1 5,4 1 5-3,1 3-7 3,-1-1-1-2,-4 1 1-2,-3-2 0 7,7 3 0-8,0 1 1 9,-10 0 1-11,10 0 4 9,-7 0 1-6,-3 0-7 6,3 0 0-7,0 0 0 2,4 0 0 4,-4 0 1-4,7 0 5 4,-10-5-5-6,10 5-1 8,0-6 0-8,0 5 1 7,-10-3-1-8,3 2 1 8,0-1 0-5,-3 1 0-1,3-1 0 5,-3 0 0-4,3 3 5 5,0-5 0-6,-3 0-6 4,3 4 1-4,0-4 2 7,-10 1-2-8,10 2 0 2,-3-8 5 4,-4 5-5-3,-4-1-1 2,12-1 1-5,-12-3-1 8,5 3 1-8,-5-4 0 8,5 4-1-9,2-3 0 7,-2 5 0-4,-5-5 1 1,5 2 0 2,-5 3 0-4,5 0-1 6,-5-4-1-6,5 3 1 7,2-1 1-9,4-1-1 8,-10-2 1-7,10 5 0 2,-3-8 1 4,3 4-2-4,-7-1-1 4,-3 2 1-6,10 3 0 8,-10 0 0-8,3-5-1 8,-10 4 0-8,7-1 1 2,3 2-1 3,-3-6-6-1,3 5 6 0,-3 1 1-2,-4-8 1 4,4 5 0-5,-14 0 0 4,10 2 5-4,-3-3-6 7,0 7 0-8,-7-9 0 2,10 5 1 4,-3 0-1-4,0-4-1 4,3 3 1-6,-3-1-1 6,0 0 1-4,0-2 0 6,3 3 0-9,-3-4 1 7,0 4-1-4,3 0 0 1,-10 4-2 2,0-4-7-4,0 2 9 6,0 2 0-6,-1-2 0 5,5 2 0-6,-4-2-9 9,0-2 8-10,0 2 0 8,0 0-13-6,-1 0 14 1,5-3 0 3,3 3-6-2,-7-2-4 2,6 5 8-4,-2-9-5 6,3 3-2-6,-7-1-4 3,6 1 7-1,-6 1 5 0,11 1-10 2,-11-1-3-4,6 2 0 6,-6-2-6-5,4 2 11 4,3 0 7-7,-7-3 2 9,6-1-7-8,-6 4 7 6,4-1-1-4,3-1 1 0,-8 1 0 4,8 1 0-4,-3-6-17 2,3 5 3-2,-8 1-11 7,1-6 25-10,7 4-4 4,-3-4 4 1,-4 5 1-1,-1-5-1 3,1 0 6-6,0-1-5 7,-7 2 1-6,18-5-1 6,-18 2-1-8,6 1 0 9,-6 1-1-8,7-1-12 7,0 2 11-6,-7-5-4 1,0 3 6 5,0-4 1-5,7-1-1 3,-7-4 0-5,0 2-1 8,0-2 1-7,0 2 0 3,0-4 0-1,0 5 0-1,0 2-10 3,0-4 10-4,0 6-6 6,-7-2 6-5,7 1 0 5,-7 2 0-9,0-4 0 12,-10 2 1-11,10 2 5 7,-7-5-4-5,1 4-1 1,-5-1 12 4,11-1-1-4,-6 3 2 5,-12 1 2-8,11 0-2 9,1-4-5-8,-12 4-9 10,12-4 15-13,-8 4 4 6,3 2 4 2,5 3-3-1,-12-5 3 1,12 3 4-5,-8 2-9 8,3 0 4-7,5 2-9 3,-8-3 6-3,4 0-7 4,-4 1-6-2,-3-1-4-1,3 0 6 5,-3 1 9-6,3 2 0 6,-3-3-6-8,-4 5-10 10,4-4 10-10,-4 2 4 11,-3 0-2-13,10 0-7 6,-10 0-5 3,0 0 11-4,3 0 3 3,-3 0-13-4,10 2 4 7,-10-2 1-8,0 3 8 7,3 0-6-8,4-1-8 9,3 1 1-7,-10 2-1 1,10-3 1 3,-10 1 3-3,3 2-4 4,-3 0-2-6,-7 0 1 7,11-3 0-6,-5 3 2 7,-6-3-1-9,18 3 1 4,-12-2-2 3,12 2 1-4,-5 0-1 3,5 0 0-4,-5 0 0 7,12 0 0-8,-19 0 0 6,12-5 1-6,-12 2 0 7,5 1-1-5,-11-3 2-1,0 2-2 7,-7-1 1-7,0 0 0 5,7 2-1-5,3 2 0 6,-3 0 0-8,0 0 0 9,7 0 0-8,3 0 0 2,-3 0 0 4,0 0 1-4,3 0-1 3,4 0 1-4,-4 0 0 6,-3 0 0-6,10 0-1 7,-3 0-1-10,3 0 1 9,-10 0 0-6,3 6-1 5,-3-2 1-4,-7-1 0 0,7 2 0 4,-4 0 2-4,4 0-1 4,10-5 8-6,-10 0 0 7,11 2-2-6,-5 1-7 1,5 0 1 3,-5-1-1-2,12 1 0 3,-19-1-1-6,12 1 1 7,-12-1 0-6,12 0 0 7,-11 3 0-10,-1 0 0 11,12 0-1-10,-12 1 0 8,19 1 0-6,-8-2 1 1,-10 0-1 5,17 0 1-6,-10-3 0 6,-4 3 1-8,11-2 0 8,-4-3 5-6,4 0-5 1,-4 3 0 3,7-3 0-2,-3 3-1 3,-4-3 1-5,7 2-1 4,-10-2 0-3,10 2-1 6,-10 1 1-10,3-1 0 10,7 2 0-7,-10-4 0 4,3 1 0-1,-3-1 1-4,3 0 0 7,-3 0 0-6,3 0-1 4,4 0 1-4,-11 0 0 9,4 0-1-12,10 0 0 10,-7 0 0-9,-3 0 2 4,10 0-1 3,-10 0 2-4,10-1-2 3,-7-3-1-4,-3 2 0 7,3-1 0-8,-3 1-1 5,-7 2 1-4,3 0-1 3,4 0-1 1,-4 0 1-4,-3 0 0 6,4 0 1-5,2 0 0 5,5 0 1-8,-5 0-1 7,5-2 1-4,-5-1 1 5,5 0-2-7,-5 0 1 2,5 3 0 4,2-5-1-4,5 5-1 4,-8 0 1-6,3 0 0 9,5 0-1-10,-1 0-1 4,-4 0 2 1,5 0-1-1,-1 0 0 3,0 0 1-6,-10 0 1 7,10 0-1-6,7 0 0 6,-10 0 0-8,3 0 0 7,-10 0 1-4,10 0-1 7,0 0 2-9,0 5-2 1,4-5 0 5,-4 3 0-4,0-3 1 4,7 3 0-6,-10-3 0 7,3 3-1-6,0-1 0 3,-3 0 0-2,3 1 0 2,0-1 0 1,-3 2 1-4,-4-3-1 6,7-1 2-5,-3 5-1 4,3-5 5-7,0 0-5 9,7 0 0-8,-10 0-1 7,10 0 0-6,0 0-1 1,-7 0 1 4,4 0 0-4,-4 0 1 5,7 0 5-8,-7 0-5 9,-10 3 0-8,10-1 0 9,0 1 0-11,-10 0 0 9,3 2-1-7,-3 2 1 4,3-4-1 1,-3 5 2-4,3-3-1 6,-3 0-1-6,10 2 2 3,7-5-1-2,-7 3 1 6,4-1-1-8,10-3 8 2,-7-1-8 4,7 4-1-4,0-4 0 3,0 0-8-4,0 0-33 5,0 0-50-4,0 7-54 4,0 10-50-6,0 4-139 8,0-2-384-11</inkml:trace>
    </iact:actionData>
  </iact:action>
  <iact:action type="add" startTime="83189">
    <iact:property name="dataType"/>
    <iact:actionData xml:id="d6">
      <inkml:trace xmlns:inkml="http://www.w3.org/2003/InkML" xml:id="stk6" contextRef="#ctx0" brushRef="#br0">4822 17317 232 0,'0'0'347'7,"0"0"-193"6,0 0-33-9,0 0 9 3,0 0-10-1,0 0-28 4,0 2-29-4,0-2 14 0,0 0 35 4,0 0 4-3,0 0 9 2,0 0 2-5,0 0-12 7,0 0-10-6,0 0-18 5,0 0-14-5,0 0-15 2,0 0-17 2,0-2-18-2,0-3 2 1,0 0-3-2,0-11-15 4,0-3-5-4,7-9-1 2,-1-11-1-2,1-6 0 4,4 0 0-4,-4-5 0 0,0 4-2 6,-1 2 1-7,1-1 1 7,-7 7-2-10,0-3-4 12,0 3 5-12,7 5 0 12,-7 3-6-13,0-3-1 5,0 6 7 4,0-1-7-4,0 1 7 3,0 2 1-3,0-2-1 5,0 5 0-6,0-1 0 4,0 8-1-5,0 1 1 9,0 3-1-8,0 6 1 5,0-5-1-5,0 2 2 0,0 3 0 6,0 0 1-5,0-4 0 2,0 1 0-3,0 3 0 5,0-5-1-4,0 2 0 1,0 3 0 2,0 5 0-3,0-4-1 3,0 4 1-4,0 0 0 6,0 0 1-6,0 0-1 5,0 0 0-6,0 0 0 6,0 0 7-4,0 0 4 4,0 0-11-3,0 0 0-2,-7 4-9 6,0 1 9-6,-6 7 1 5,-5 9 6-6,-9 9 8 8,-4 8-8-8,-8 8 4 2,12-8-2 4,3-3 1-4,3-13 2 4,14-7-6-6,0-7 0 6,7-3-5-4,0-5 0 6,0 0 10-10,0 0-2 8,0 0-1-4,0 0-8 4,0 0 0-4,0-10-4 0,0-2 3 5,7-11 1-4,0-5-2 4,7 0-4-10,3-5-9 10,-3 5-12-6,-7 0 8 1,7 9 4 4,-8-2 5-4,12 4 8 4,-11 2 1-6,0 2-1 8,0 0-4-8,-1 3 6 8,-6 6-1-10,11-1 0 11,-11 5-1-9,0-3 1 4,0 3-5-1,0 0-2-1,7 0 7 4,7 0 1-3,-1 0 25 2,19 0-4-5,-1 12-6 9,-4-4-5-10,5 7 18 9,-5 2-8-8,4 2-6 2,7 0 4 4,-10 4-4-3,-4 0-4 1,-3-6 0-3,3-1-8 7,-3 2-1-8,-14-8-1 6,3-3-49-5,-10-7-107 3,0 0-206-1,0-7-588-5</inkml:trace>
    </iact:actionData>
  </iact:action>
  <iact:action type="add" startTime="90307">
    <iact:property name="dataType"/>
    <iact:actionData xml:id="d7">
      <inkml:trace xmlns:inkml="http://www.w3.org/2003/InkML" xml:id="stk7" contextRef="#ctx0" brushRef="#br0">3448 14683 434 0,'0'0'139'7,"0"0"-80"5,0 0-4-10,0 0 8 7,0 0-15-3,0 0 1 4,0 0 65-5,0 0 64 2,0 0-1 3,0 0-44-4,0 0-37 2,0 0-3-2,0 0-8 5,0 0-14-6,0 0-15 3,0 0-8-1,0 0-10 0,0 0-7 2,-7 0-4-4,7 0 1 6,-7-2-5-6,0 2 6 5,0-4-7-6,0 4 9 6,-10-1-6-4,3 1-9 6,0 0-14-9,-3 0-1 4,-4 0 9 4,-10 0 0-6,10 0-8 3,-10 1-1-2,10 10 9 7,-3-4-1-10,3 4 7 5,-3-1-2-2,3 2-13 2,7 4 6 1,-3 1-6-4,-4 1-1 5,-3 4 8-4,10 1-1 5,-10 2 2-7,3 3 3 5,7 0-5-3,-3 1-6 10,-4 6 13-16,7 1-7 6,-3 7 2 5,3-1-8-5,7 4 5 4,-7 4-4-7,4-10-1 9,3 4 0-8,0-4-1 7,7-3 1-7,-7-1-1 4,0 1 1 0,7 4 0-1,0-1 0 3,-7 4 8-5,7-3-8 6,0 4 0-7,0 4 0 6,0-3 0-5,7-1 0 6,7 2 6-7,10 1-6 3,-10 1 0 3,7-4 1-4,3 0-1 4,-3-10 0-6,3-2 5 6,4-3-5-5,3-2 0 7,0-1 5-8,-3-5-5 3,10 5 7 2,0-8-2 8,7 2-5-17,-10-4 0 3,3-1 0 9,0 1 6-6,7-10-6 1,-7 4-1-2,0-6 0 6,-3-5 0-6,10 0 1 1,0 0 7 4,0 0-8-4,6-8 1 5,1-7 0-8,0-1 6 9,11-1-6-8,-18 0 1 9,6-1-1-10,-16-3-1 4,-4 2 1 1,0-3-1-1,-10-9 1 2,-7-5 1-4,3-4 10 7,-10-10-2-8,0-5 2 6,-7-8-11-6,0-3-1 7,0-2-1-6,0-2 1 1,-7 1-1 4,-17 1 1-4,3 0 0 5,-10 3 1-7,3 2 1 8,-10 2 10-9,0 3 3 8,0 1-2-6,-7 1 2 2,4-4-5 2,-22-2-2-3,-2 1-7 4,-5 0 0-6,-9 8 1 8,3 6 32-8,3 6-15 8,4 11-8-9,3 7-10 10,7 5 0-10,-10 6-1 9,3 5-87-8,-48 2-137 2,27 5-456 4,-3 0-683-9</inkml:trace>
    </iact:actionData>
  </iact:action>
  <iact:action type="add" startTime="98414">
    <iact:property name="dataType"/>
    <iact:actionData xml:id="d8">
      <inkml:trace xmlns:inkml="http://www.w3.org/2003/InkML" xml:id="stk8" contextRef="#ctx0" brushRef="#br0">11297 16231 393 0,'0'0'202'7,"0"0"-16"1,0 0 71 2,0 0-82-6,0 0-38 6,0 0-46-3,0 0-7 2,0 0 17-3,0 0-1 0,0 0-5 4,0 0-11-4,0 0-2 2,0 0-22-1,0 0-12 3,0-5-11-5,0-8-22 1,14-9 23 3,10-8-13-2,7-8-25 3,-3-8-5-6,3 1-26 7,7 8-10-6,-17 7 10 9,3 9 10-14,-3 9 8 11,-7 7-2-6,-7 5 4 5,3 0-12-3,4 5-14-1,-7 18 18 4,0 12 14-4,0 7 5 6,10 6 8-10,-10 0 14 9,0-3 3-7,0-10-8 3,0-9-10 1,0-8-1-1,3-11-6 3,-3-7-6-6,0 0-14 7,7-7 20-6,10-22 17 7,-3-10-17-9,10-5-2 9,-10 4-21-8,3 5 13 6,-3 7 4-4,-4 9 0-1,-3 6 5 6,0 3-1-6,-1 7-6 3,-2 3-9-2,-4 0-5 5,7 0 22-6,-7 8 1 5,10 10 0-5,-10-1 5 2,7 3 2 3,-1-2-6-4,12 4 5 3,-5-9 1-4,5-3-7 7,2-5-1-8,4-5-5 6,8-8-26-5,-1-12-163 6,-25-2-337-10</inkml:trace>
    </iact:actionData>
  </iact:action>
  <iact:action type="add" startTime="100262">
    <iact:property name="dataType"/>
    <iact:actionData xml:id="d9">
      <inkml:trace xmlns:inkml="http://www.w3.org/2003/InkML" xml:id="stk9" contextRef="#ctx0" brushRef="#br0">10224 14625 13 0,'0'0'310'11,"0"0"-171"-8,0 0-79 4,0 0-12 2,0 0 23-2,0 0 17 2,0 0-12-4,0 0 15 7,0 0 48-8,0 0 1 5,0 0-2-4,0 0-22 5,0 0-9-4,0 0-13 0,0 0-8 4,0 0-9-4,0 0-35 4,0 0-9-6,-7 0 3 6,-3 0-12-4,-4 0-17 5,0 0-7-7,-10 0 9 3,-4 0 6 2,-10 0-14-2,0 0 0 3,-7 0 1-6,0 0-1 6,0 0 0-4,0 0 5 2,4 0-5-2,3 12 9 5,-7 0-1-5,6 4-1-1,1 2-8 5,0 2 1-4,4 0 1 4,3 1 0-6,-7 3 4 6,10 1 3-4,-3 6 3 9,10 1-1-15,-10 4-1 7,7 1-1 2,3 3 0-2,0-1-8 3,-3-1 0-5,10 2 8 6,-10-10-8-6,10 3-1 4,0-1 6-3,7 1 0 4,-3 2 6-5,3 4 7 1,0 1-6 3,7 2-11-2,0 1 7 3,0 5-8-5,0 0 1 7,14 1-1-9,3 7 8 10,-3-2-9-10,0 4 1 3,10-4 0 3,4 4 1-3,-4 3 5 5,4-5-6-7,3-4 18 7,7 1-4-6,7-5-5 6,-7-6 2-8,14-1-6 8,-7-6-5-6,7-4 10 7,0-2 11-8,6 0-9 1,8-1-3 6,3-1 7-6,-3 0 26 4,17 1-29-4,0-5-6 7,7 4 5-7,-3-2-7 0,10-2 7 6,-7 3-2-6,7-3 8 6,-7-1 0-8,0-4-1 8,-7 2-6-6,-4-2-3 7,4-1-8-9,-14-7 0 9,4 3 0-9,-4-6 2 9,-3 1-2-7,10 0 10 0,-10-4-2 7,-7-4 6-8,0 5-2 6,10-5-3-6,-10 0 1 10,7 0-2-12,-4 0 1 5,-3 0-8 2,-1 0-1-2,12 0 0 2,-5 0 7-5,1 0-8 7,3-5 1-6,-3-7 5 7,3 2-5-10,-3-3 0 9,0-2 0-6,3 2 0 7,-3-1 0-8,-7 1 0 2,3 3-1 5,-10-6 0-6,-7 9 1 6,7-9-1-8,0 10 0 9,-7-10 1-7,0 3-1 5,7-2 1-5,-7 3-1 1,0-4 0 4,0 4 2-4,0-6-1 4,0 4 0-6,-11-5-1 7,11 2 1-6,-7-1 0 4,0 4 0-4,0-4-1 10,-10 3 1-13,10-3 1 3,-7 1-1 5,-3-6 5-4,3 1-5 5,7-6-1-8,-10-1 1 9,3 0 0-8,0-4 0 7,-3 0 0-6,-4 1 0 1,-3 1 0 4,3 3-1-4,-10 1 2 4,0 1-1-6,-7 2 1 8,0 1-1-8,10 2 0 6,-17 2 0-5,7 3-1 4,0-4 1-2,7 2 0-1,-4 6-1 4,-3-8 0-5,0 2-6 6,7-2 0-7,-7-3 0 8,0 4-5-8,3-4 0 8,-3 0 0-9,0 2 2 3,0 2-3 5,0-2 0-5,0 3 6 3,3 2 6-4,-10-7-1 6,7 2 1-7,-7-2-1 5,7 1-7-4,-7-3 6 7,7 0-5-8,-7 2 6 3,0-4 0 3,0 1 1-5,7-1-1 6,-7 1 1-7,7-2-1 8,-7 5-1-8,0 1 2 7,0-1 0-6,0 0 0 0,0 1 0 5,0-1 1-4,0-2-1 4,0 1 1-6,0 1 7 8,0-3 0-7,-7 2-7 7,0-2 0-10,0 0 1 8,0 2-1-4,0-2 0 2,-10 3 8 0,10 1-1-3,-7-1-7 6,-3 3 10-6,10 0-1 7,-7 0-2-10,0 0-7 10,-10 0 1-8,3-3-1 3,-3 1 5 2,-4-1-4-2,-3 1-1 3,-7-1 0-7,10 2 17 10,-3 2 3-9,-7-2-1 7,0 3-7-8,3-2-3 6,-10 2-4-2,0 1-4 0,0 2 11 2,0 3-4-4,0-2-1 7,0 2-7-8,0 5 5 6,0-3-4-6,0 2-1 7,-7 3 0-5,1 0 0-1,-1 3 1 5,-7-2-1-4,0 4-1 5,-3 0 1-8,3 0 5 9,-7 0-6-8,4 0 1 8,3 0 1-9,-7 0 5 5,4 0 0 0,10 0-6-1,-7 0 0 3,0 0 0-6,0 0-1 9,-10 0 0-10,3 4 0 8,-10 5 0-8,-3-1-2 8,-11 2 2-6,0-2 0 1,-7 1 0 4,0-4 0-4,0 3 1 5,-17 2-1-6,10 0 0 5,-7 0 1-6,7-2 0 9,1-3 1-9,-5 0 4 4,11-5-6-2,0 2 1 2,1 2-1 0,-1 1 0-3,7 4-1 6,3 11-9-6,-3 3-3 6,7-1-11-8,17 7-12 9,-3-7-10-8,10 6-69 8,-6 7-106-8,2-5-268 2,18 0-529-3</inkml:trace>
    </iact:actionData>
  </iact:action>
  <iact:action type="add" startTime="102994">
    <iact:property name="dataType"/>
    <iact:actionData xml:id="d10">
      <inkml:trace xmlns:inkml="http://www.w3.org/2003/InkML" xml:id="stk10" contextRef="#ctx0" brushRef="#br0">11820 17828 887 0,'0'0'357'9,"0"0"-190"-3,0 0-38 0,0 0 5 4,0 0 6-4,0 0-36 4,0 0-57-6,7-79-25 6,-7 30-10-4,-7-10 1 5,0-6 18-6,-7-8 5 1,4 0-16 3,3-10-1-2,0 3-8 2,0 1-11-4,0 1 1 5,0 6 0-3,0 4 0 5,7 6-1-10,-10 7-1 10,3 0 0-5,0 2 0-2,0 3-5 3,-7-5-14-3,-3 9 7 6,3 1 13-6,0 12 0 6,4 10 1-8,3 0 5 9,0 11 12-8,7 2-2 3,-7 5-3 1,7-3-4-1,-7 8 7 2,7 0 5-4,0 0-2 6,0 0 20-6,-7 0-29 5,7 8-10-6,-7 14 0 7,-10 11 1-6,3 12 0 6,-10 6 7-6,3 5-8 2,-10 7 6 2,10-3 2-2,-3-8 9 1,10-3 4-3,0-9-3 8,7-17-17-10,0-8 7 4,7-13-7 1,0-2 8-1,0-6-9 2,0-23 0-4,21-21-1 6,0-13 0-6,10-11-5 7,7-1-18-10,-10 7-4 10,3 5-23-8,-7 15 20 7,-10 13 13-6,-7 17 6 1,0 9 3 4,0 9-3-4,0 0-4 4,10 0-30-6,4 27 46 9,17 8 28-10,0 8 2 3,7 2-14 3,7-1 1-2,31-9-17 3,-17-7-153-3,-8-26-537 3</inkml:trace>
    </iact:actionData>
  </iact:action>
  <iact:action type="add" startTime="104360">
    <iact:property name="dataType"/>
    <iact:actionData xml:id="d11">
      <inkml:trace xmlns:inkml="http://www.w3.org/2003/InkML" xml:id="stk11" contextRef="#ctx0" brushRef="#br0">13512 17828 681 0,'0'0'506'10,"0"0"-284"-4,0 0-72 1,0 0-45 1,0 0 14-2,0 0-43 4,0 0-13-4,-80-161-16 2,56 121 45-2,10-11-28 5,1 0-1-5,-12-9-23-1,11 2-14 6,-10-10-2-6,-3-3-11 5,2 2 8-6,-2-5-6 6,-11-1-9-2,0 0-5 1,-1-2 5-3,12 4-5 2,-11 1-1-2,7 4 0 2,3 5 0 1,4-3 0-4,3 8 0 6,-3 3-1-7,3 9 1 8,7 4 0-9,4 12 0 9,-4 2 1-8,7 7 0 6,0 9-1-5,0 5 1 1,7 2-1 4,0 5-1-4,-10 0-16 3,10 0-5-4,0 0 16 6,-7 10-8-5,0 14 14 2,-7 15 1-2,-3 1 2 1,3 11 3 3,0-7-5-5,0 1 8 7,-3-1-8-8,3-4 0 7,7-7 0-8,0-10 5 7,7-11-5-5,-10-2 8 7,10-10 6-7,0 0 6 0,0 0 10 6,0-22 22-5,0-13-50 4,-7-9-3-6,7-13-9 7,0 1 2-7,0 3-4 6,0 6 2-5,0 6 9 2,0 5-9 3,17 7 3-6,-3-5 0 7,0 5 5-5,3 1-5 4,4 5 5-6,0 5 0 7,10 8-10-6,14 8-3 6,14 2 3-5,17 0 10-2,7 25-1 8,3 10-7-8,22 28-138 6,-29-4-327-5,-16-12-728-5</inkml:trace>
    </iact:actionData>
  </iact:action>
  <iact:action type="add" startTime="115364">
    <iact:property name="dataType"/>
    <iact:actionData xml:id="d12">
      <inkml:trace xmlns:inkml="http://www.w3.org/2003/InkML" xml:id="stk12" contextRef="#ctx0" brushRef="#br0">11031 12383 436 0,'0'0'278'7,"0"0"-65"2,0 0-28-2,0 0 0-1,0 0-28 4,0 0-59-3,0 0-31-2,0-12 25 4,-11 12 21-2,4 0-6 3,0 0-65-6,0 0-21 6,0 0-11-4,-10 0 13 5,3 0-11-6,-6 0-5 1,-5 11 17 3,-2 3-1-2,-11 2-2 2,0 0 14-4,-7 8 15 5,0 1-20-4,-7 5-4 2,0 0 7-1,-7 3 1 2,0 3-16-2,4-4 0-1,-4 4-4 4,0-7-2-3,0 2 0 3,7-4-6-7,0 0-3 9,-3 2 3-8,10-1 0 8,3 2 0-9,-3-1-6 3,-6 2 7 5,6 1-6-6,0 1 7 5,6-5-1-5,1-2 0 6,0-8-1-7,11-4 3 6,2-4 12-6,5-2 3 7,-5 0-5-6,12-3 2 1,-8-1-9 5,4 1-11-6,3 0 5 5,0 1 0-6,-3 1-6 8,3-4 1-8,7 2-1 8,0-3 1-9,-4 1 0 6,11-3-1-2,-6 2 1 0,6-2 1 1,0 0-1-2,0 0 0 5,0 0-1-6,-7 0 1 5,0 2-1-6,7-2 0 6,0 0 1-4,-7 3 5 4,7-3-5-4,0 0 5 0,0 0 0 4,0 0 0-4,0 0-6 2,0 0 2-2,0 0 12 5,0 0 10-6,0 0 0 2,0 0 6 0,0 0-11 1,0 0-1 1,0 0-4-4,0 0-2 5,0 0 2-4,0 0-5 4,0 0 0-6,0 0-8 7,0 0 0-6,0 0 1 5,0 0-1-2,0 0 0-3,0 0-1 4,0 0 0-3,0 0 1 3,0 0 0-4,0 0 5 6,0 0-5-5,0-3 5-1,0 1-5 4,0 0 5-2,0-1-5 2,0 1 1-4,0-6 4 6,7-2-5-6,-7 0-1 7,0-6 1-9,0 2 0 9,7-6-1-8,0-5-8 9,-1-3-5-6,5-3-13-5,3 1-2 9,0 1 7-7,-8-5 0 7,12 1 3-8,-4 1-7 9,-1-1 6-8,-2 3 11 2,3-1-1 3,-7 3-3-2,6 2 3 3,-6 0 8-6,4 3-8 8,3 6-1-8,-8 1-1 7,1 4 1-7,-7 4-4 5,7 3 7-3,-7 3 5 3,0 2 2-1,0 0 0-3,0 0 0 5,0 0 0-4,0 0-1 4,0 0-11-6,0 0 0 7,0 0-1-6,0 5 4 6,-7 10 9-7,0 2 6 3,-6 11 0 3,-12 7-5-3,5 4 9 2,-11 6-8-5,10 0 3 8,-10-2-4-8,10-3-1 5,4-7 1-3,3-5-1 3,7-5 6-2,0-9-5-2,0-4 8 6,7-1-9-6,0-6 0 5,0 1-6-6,0-2 5 7,0 1-8-6,0 4 9 7,21 1 12-9,-1 1 10 5,19 1 4 1,6 1-3-3,13 0 13 4,12-7 9-5,2-4-15 6,4 0-18-7,1 0-6 5,-12 0-6-4,-6 3 1 6,0 4-1-5,-4 3-24-1,-13 15-101 5,-11-2-137-4,-17-6-422-4</inkml:trace>
    </iact:actionData>
  </iact:action>
  <iact:action type="add" startTime="129212">
    <iact:property name="dataType"/>
    <iact:actionData xml:id="d13">
      <inkml:trace xmlns:inkml="http://www.w3.org/2003/InkML" xml:id="stk13" contextRef="#ctx0" brushRef="#br0">2883 16992 97 0,'0'0'43'7,"0"0"-11"0,0 0 43-2,0 0-55 5,0 0-20-4,0 0-17 5,-31 0 2-8,24-5-12 9,7 0 11-7,0-2 16 4,-7 2 43-3,7 0-28 0,-10-1-1 4,3 1-2-4,0 3-11 2,0-2-1-2,0 3-86 6</inkml:trace>
    </iact:actionData>
  </iact:action>
  <iact:action type="add" startTime="129481">
    <iact:property name="dataType"/>
    <iact:actionData xml:id="d14">
      <inkml:trace xmlns:inkml="http://www.w3.org/2003/InkML" xml:id="stk14" contextRef="#ctx0" brushRef="#br0">2883 16992 149 0,'-83'-73'219'9,"83"68"-134"-2,0 5 0 6,0-6-21-13,0 1-12 9,0 0 27-1,0 4-18-2,0-4-11 3,0-1 41-4,0 1 15 6,0 3-6-6,0-2 5 4,0 3-3-4,0-3-20 6,0 3-3-6,0 1-4 1,0 0-12 4,0 0-5-4,0 0-2 4,0 0-15-6,0 0-15 7,0 0-11-6,0 0-15 5,0 0 0-5,0 0-15 4,0 0 0-3,14 0 11 3,-7 6 4-1,17 11 18-3,-3-11-2 6,10 10-9-6,-3-4-1 6,10 4 3-8,0-4 13 9,7 4-3-8,-7-4-2 2,7-2-4 4,0 0-7-4,0 3 0 4,-3 4 3-6,3-4 3 8,0 1-11-8,0 0 1 8,0 0-1-10,7-1 6 10,-7-3-6-7,6 0 5 4,1-3 0-2,11-2-5-2,-4 1 17 6,-1-1-8-6,-6-5-7 7,7 0-1-10,3 0 4 10,-3 0-6-8,0 0 0 7,0-11 1-4,3-3 0-3,-10-4 5 7,7 5-6-6,-14-4 0 5,7-1 0-6,-7 4 0 7,0-5 0-6,-7 10-6 4,-10-7 6-3,10 4-10 2,-7 0 0 0,-3-6-1-3,-4-2 11 6,3-4 1-6,5 2 0 7,-1 5-1-10,-4-6-11 9,5 6 0-6,-12 1-2 6,-2 1-2-5,2 7-5 0,-2-4-1 3,-4 1 4-2,-8 6 11 0,8-4 5 0,-7 1-2 2,11 3 2-3,-12-5 0 4,1 2 1-5,0 3 0 3,0-4 0-1,4 3 1-1,-11 1 0 4,7 3-1-4,-7 2 1 4,0-5-1-6,6 5 0 7,-6 0 2-6,0 0-2 5,0 0 0-4,0 0 0 0,0 0 2 4,0 0-1-4,0 0 7 2,0 0-8-2,0 0 0 5,0 0-1-6,0 0 0 4,7 0 1-4,0 7 0 6,0 1 11-5,11 4-11-1,-5 1 2 6,8 2 0-6,-4 2-1 7,4-1 10-10,3 1-1 10,-10-4-3-8,7 2-1 8,3-3 3-7,-10-1-3 0,10-4-5 6,-10 3 7-5,7-4-7 3,-4 0 6-4,-3 0-5 4,0-1-1-2,3 1 1 7,-3-1-1-14,0-4 0 9,-7-1-1-2,3 0-1 0,-3 0 1 3,0 0 1-6,-7 0 8 7,7 0 9-5,0-12 0 3,0-5-2-4,10-6-7 7,-10-5-3-9,7 5 0 4,-7-5-5 3,10 6-1-4,-10-1 0 4,-7 6 0-6,7 2 0 8,0 2 1-9,-7 9-1 8,7-2 1-7,-7 6-1 3,0 0 0 2,0 0-1-2,0 0-1 2,0 0 1-3,0 0-1 5,0 0-4-7,0 0 5 5,0 0-9-4,0 0 10 5,0 0 0-4,7 0 1 0,3 0 8 4,4 0 8-3,0 6 3 3,3-2 5-7,4 1 3 10,10 3 14-9,4-1 0 9,17 4 38-11,3 3-51 5,4-4 7 1,7 3-11 0,3 4 8 1,10-6-5-3,-9 6-15 4,2-9-7-5,11 7-5 3,-17-7 5-2,10 0 0 5,0 3-5-6,-10-5 11 5,7-4-6-4,10-2 15-1,-7 0 11 5,14 0-3-4,-10 0-6 4,3-8-9-6,0-2-2 8,-4 1 7-8,-3-4-1 3,8 3-8 2,-12-3-4-3,11 1 3 5,0-3-1-8,-3-3-1 9,-4-5 7-8,7-4 7 8,-10-1-8-9,10-7 2 7,-7 7-6-4,-10 1-3 4,0-2-6-4,3 7 0-1,-10-1 1 5,-7-5-1-4,6 1 7 4,-13 0-7-6,-7 4 7 10,1 0-7-11,-19 6 0 3,4 7 0 2,-10-3 0-1,0 8 0 2,-3 0-1-4,2 0 0 6,-6 2 1-5,0 1 0 3,-7 2 0-5,7 0-1 6,-7 0-16-4,0 0-24 4,0 0-32-4,0 0-36 0,0 10-59 4,0 23-61-4,-14-3-258 5,-6-3-674-11</inkml:trace>
    </iact:actionData>
  </iact:action>
  <iact:action type="add" startTime="142378">
    <iact:property name="dataType"/>
    <iact:actionData xml:id="d15">
      <inkml:trace xmlns:inkml="http://www.w3.org/2003/InkML" xml:id="stk15" contextRef="#ctx0" brushRef="#br0">1063 15214 1247 0,'0'0'280'11,"0"0"-52"-5,0 0-30 2,0 0-13-1,0 0-6-2,0 0-58 6,0 0-51-6,0-18-3 3,-10 18 4-2,10 0-8 5,0 2-27-6,-7 21-36 2,0 17 1 0,7 32-1 1,-7 31 8 1,7 46-1-1,0-8-6 1,0-14-1-5,0-24 0 8,7-29-37-8,17-4-67 6,-10-3-82-6,7-27-129 8,-21-35-74-8,0-5-283 2,0-9 50-5</inkml:trace>
    </iact:actionData>
  </iact:action>
  <iact:action type="add" startTime="142772">
    <iact:property name="dataType"/>
    <iact:actionData xml:id="d16">
      <inkml:trace xmlns:inkml="http://www.w3.org/2003/InkML" xml:id="stk16" contextRef="#ctx0" brushRef="#br0">471 15396 960 0,'0'0'325'5,"0"0"-28"1,0 0-41 3,0 0-106-2,0 0-80 1,0 0-13-2,0 0 86 5,194-58 4-6,-90 42-53 3,10-3-25-2,11-7-31 4,3-2-16-3,-7-1-22-2,-10 2-37 5,-1 8-128-4,-34 8-320 5,-38 11-700-11</inkml:trace>
    </iact:actionData>
  </iact:action>
  <iact:action type="add" startTime="143243">
    <iact:property name="dataType"/>
    <iact:actionData xml:id="d17">
      <inkml:trace xmlns:inkml="http://www.w3.org/2003/InkML" xml:id="stk17" contextRef="#ctx0" brushRef="#br0">1831 15712 1434 0,'0'0'406'6,"0"0"-189"4,0 0-95-6,0 0-18 7,0 0-75-5,0 0-23 3,0 0-4-5,66-105-2 6,-45 94 0-4,3 6-2 4,7 4-16-3,-3 1-101-2,3 17-102 5,-3 16-392-3,-11 7-278-7</inkml:trace>
    </iact:actionData>
  </iact:action>
  <iact:action type="add" startTime="143471">
    <iact:property name="dataType"/>
    <iact:actionData xml:id="d18">
      <inkml:trace xmlns:inkml="http://www.w3.org/2003/InkML" xml:id="stk18" contextRef="#ctx0" brushRef="#br0">1911 16100 1534 0,'0'0'236'6,"0"0"-223"0,0 0-13 2,180-55-108-2,-97 38-237 6,-17-1-833-12</inkml:trace>
    </iact:actionData>
  </iact:action>
  <iact:action type="add" startTime="148910">
    <iact:property name="dataType"/>
    <iact:actionData xml:id="d19">
      <inkml:trace xmlns:inkml="http://www.w3.org/2003/InkML" xml:id="stk19" contextRef="#ctx0" brushRef="#br1">12221 12477 859 0,'0'0'343'8,"0"0"-150"1,0 0 32-3,0 0 0 3,0 0-51-4,0 0-40 6,17-25-27-6,-17 17 21 4,0 0-2-4,0 4-28 6,0 0-10-6,0 4-22 1,0 0-20 4,0 0-27-4,0 0-19 4,0 11-11-6,0 13-12 6,0 20 23-4,0 16 6 5,0 24 0-8,0 13 6 11,0 12-6-10,-17 5-5 3,10-6 8 2,7-10-7-4,-7-20-2 6,7-20 1-7,0-18 0 6,0-17-1-6,0-13-1 6,0-5 0-4,0-5-7 0,7 0-4 3,11 0-1-2,9 0 13 4,4 0 1-6,14 0 10 5,0-5-11-6,0 0 0 9,0 2-57-10,-10-1-38 7,3 4-75-5,0 0-98 3,-17 0-211 1,-4 0-376-9</inkml:trace>
    </iact:actionData>
  </iact:action>
  <iact:action type="add" startTime="149416">
    <iact:property name="dataType"/>
    <iact:actionData xml:id="d20">
      <inkml:trace xmlns:inkml="http://www.w3.org/2003/InkML" xml:id="stk20" contextRef="#ctx0" brushRef="#br1">11910 12829 1196 0,'0'0'332'7,"0"0"-241"-3,0 0-72 6,0 0 18-4,0 0 1 4,214 18-19-3,-124-6-19-2,18 4-46 5,-22-4-247-4,-24-4-513-5</inkml:trace>
    </iact:actionData>
  </iact:action>
  <iact:action type="add" startTime="149762">
    <iact:property name="dataType"/>
    <iact:actionData xml:id="d21">
      <inkml:trace xmlns:inkml="http://www.w3.org/2003/InkML" xml:id="stk21" contextRef="#ctx0" brushRef="#br1">12955 12988 856 0,'0'0'905'3,"0"0"-783"8,0 0-59-5,0 0-25 4,0 0-23-7,0 0-15 8,156 0-58-5,-104 0-73 6,-7 0-135-9,-14 0-397-3</inkml:trace>
    </iact:actionData>
  </iact:action>
  <iact:action type="add" startTime="149941">
    <iact:property name="dataType"/>
    <iact:actionData xml:id="d22">
      <inkml:trace xmlns:inkml="http://www.w3.org/2003/InkML" xml:id="stk22" contextRef="#ctx0" brushRef="#br1">12962 13287 763 0,'0'0'390'4,"0"0"-304"7,0 0 38-6,0 0-57 6,194 0-67-7,-129 5-151 3,-2 10-454-4</inkml:trace>
    </iact:actionData>
  </iact:action>
  <iact:action type="add" startTime="161696">
    <iact:property name="dataType"/>
    <iact:actionData xml:id="d23">
      <inkml:trace xmlns:inkml="http://www.w3.org/2003/InkML" xml:id="stk23" contextRef="#ctx0" brushRef="#br1">17721 7636 644 0,'0'0'172'10,"0"0"-72"-5,0 0 12 6,-187-53 7-7,128 38-28 3,-7 6-13 3,-3 4-12-4,3 5 26 3,0 0 7-4,-10 19-38 5,0 13 11-3,3 8-5 0,-3 7-26 0,4 6-7 2,-5 4-5-3,12 2-3 0,13-1-10 4,0 2-10-2,14 3 3 1,14 5-9-5,10 5 0 7,7 6-7-6,7 6-9 7,14 1-2-9,38 5 17 3,44 12-7 4,53 12-1-4,76 4 9 5,38-9 19-7,-3-26 8 7,-14-32-17-6,-66-29-10 4,-52-16-15-4,-42-7 0 6,-24 0-23-6,4-28 16 1,-7-14 4 4,-14-21 18-4,-14-21 21 4,-31-36-11-6,-31-48-3 8,-66-54 3-8,-27-7-10 8,-5 40-71-10,33 58-89 8,13 58-34-4,31 40 3 2,0 5-536-5</inkml:trace>
    </iact:actionData>
  </iact:action>
  <iact:action type="add" startTime="162419">
    <iact:property name="dataType"/>
    <iact:actionData xml:id="d24">
      <inkml:trace xmlns:inkml="http://www.w3.org/2003/InkML" xml:id="stk24" contextRef="#ctx0" brushRef="#br1">19482 7538 1028 0,'0'0'233'4,"0"0"-127"4,-162-47 104 2,85 42-41-4,1 5-84 3,4 2-59-4,-5 28-1 6,-2 19 3-6,10 16 0 1,10 20-9 3,7 36 3-2,21 38-15 2,31 38-6-2,62 1 0 2,25-40-1-4,65-31 6 8,4-57-6-10,13-40-5 6,18-20-31-3,-38-13 15 5,-28-29 11-6,-38-3 10 1,-17-10-1 5,-7-16-5-6,-7-36-20 7,-14-60-34-10,-38-57-65 9,-73-31-49-6,-10 52-77 8,-14 44-334-13</inkml:trace>
    </iact:actionData>
  </iact:action>
  <iact:action type="add" startTime="162906">
    <iact:property name="dataType"/>
    <iact:actionData xml:id="d25">
      <inkml:trace xmlns:inkml="http://www.w3.org/2003/InkML" xml:id="stk25" contextRef="#ctx0" brushRef="#br1">21407 7735 496 0,'0'0'187'5,"0"0"-21"5,0 0 75-4,-39-141-30 5,5 103-73-6,-4 5 13 1,-14 6-12 4,-17 12-43-4,3 15-1 2,-10 5-45-2,3 42-18 6,-10 25-7-8,-14 32 1 7,0 40 1-8,14 32 7 7,31 8 0-1,45-30-6 1,14-38-9-5,38-44-18 0,52 10 9 5,69 1-10-4,56-13-6 4,41-20 5-6,-11-45 1 7,-27-15-6-6,-62-30-7 0,-35 0-2 6,-45-1-1-5,-24-4-35 3,-7-18-25-4,-24-19-1 6,-18-50-8-6,-55-52 18 7,-97-40 41-9,-52 5-17 6,14 50-105-2,32 73-51 0,58 69 86 2,6 27 81-4,12 0-120 6,10 8-460-10</inkml:trace>
    </iact:actionData>
  </iact:action>
  <iact:action type="add" startTime="163462">
    <iact:property name="dataType"/>
    <iact:actionData xml:id="d26">
      <inkml:trace xmlns:inkml="http://www.w3.org/2003/InkML" xml:id="stk26" contextRef="#ctx0" brushRef="#br1">23490 7491 1194 0,'0'0'377'13,"0"0"-135"-12,0 0-79 6,-180-61-63 2,104 61-26-4,3 5-25 6,-10 38-23-6,-7 22-11 5,0 21 15-6,18 33 26 7,2 30-13-6,43 29-25 5,27-12-18-5,7-32-5 2,51-39 5 3,39-11-9-3,52 6-15 3,69-14-28-6,28-21 14 7,0-48 16-6,-39-17 8 2,-54-30 13 0,-43-5 0 2,-37-1-6-2,-11-8-27-1,-10-23-44 5,-14-38-11-6,-38-52-10 6,-62-39-59-8,-80-5 71 9,-59 27-136-8,-6 55-55 7,27 68-10-6,52 32-45 1,48 29-57-6</inkml:trace>
    </iact:actionData>
  </iact:action>
  <iact:action type="add" startTime="163927">
    <iact:property name="dataType"/>
    <iact:actionData xml:id="d27">
      <inkml:trace xmlns:inkml="http://www.w3.org/2003/InkML" xml:id="stk27" contextRef="#ctx0" brushRef="#br1">25816 7402 1534 0,'0'0'348'6,"-267"-37"-131"4,108 34-71-4,17 3-87 4,25 21-23-6,47 31-10 8,-2 23-12-8,-4 42-13 5,24 34 11-3,31 27 9 4,21 9-21-4,28-33 1-1,17-41-1 5,6-43-23-4,19-7-16 4,33 11-8-6,46-4 11 7,45-13 13-4,-14-29-6 7,-38-28-24-14,-45-9-51 7,-24-80-35 2,-11 7-145-2,-17-14-581-3</inkml:trace>
    </iact:actionData>
  </iact:action>
  <iact:action type="add" startTime="164355">
    <iact:property name="dataType"/>
    <iact:actionData xml:id="d28">
      <inkml:trace xmlns:inkml="http://www.w3.org/2003/InkML" xml:id="stk28" contextRef="#ctx0" brushRef="#br1">27598 7488 1555 0,'0'0'302'6,"-142"-23"-178"5,39 18 38-8,-15 5-71 5,-10 10-24 1,10 36-26-2,4 16-19 2,17 17 2-3,17 12 6 3,18 4-15-2,10 9-6 2,31-1-9-4,14 0 0 4,7 2-15-2,52-1-7 2,28-6 3-3,41 6 7 1,42-6 11 3,41-11 1-4,-27-24 0 4,-29-28 0-7,-51-26 0 9,-14-9-16-8,-7-21-11 3,14-32 14 1,-17-42-101-1,-42-65-94 3,-48-83-105-6,-25 24 49 8,-34 28-480-12</inkml:trace>
    </iact:actionData>
  </iact:action>
  <iact:action type="add" startTime="164805">
    <iact:property name="dataType"/>
    <iact:actionData xml:id="d29">
      <inkml:trace xmlns:inkml="http://www.w3.org/2003/InkML" xml:id="stk29" contextRef="#ctx0" brushRef="#br1">29152 7708 1570 0,'0'0'497'6,"0"0"-289"5,-149-67-88-6,59 48-40 1,-13 5-31 3,-19 14-27-2,5 0-12 3,3 28-10-6,17 22 7 5,17 21 11-2,18 15 11 3,27 41-1-4,35 41-6 2,66 33-2-1,69 8 3 1,34-27 4 1,36-46-4-5,-22-54-12 6,4-26-11-4,-14-33-12 5,-38-23-6-8,-31-5-17 10,-38-38-18-10,-4-51-1 9,-27-77-42-9,-25-113-31 4,-27-54 59 3,-73 19-119-4,-7 73-121 4,24 116-197-6,4 68 473 8,3 29-22-7,-90 18 54 3,7 8-326-3,-17 7-563-3</inkml:trace>
    </iact:actionData>
  </iact:action>
  <iact:action type="add" startTime="166174">
    <iact:property name="dataType"/>
    <iact:actionData xml:id="d30">
      <inkml:trace xmlns:inkml="http://www.w3.org/2003/InkML" xml:id="stk30" contextRef="#ctx0" brushRef="#br1">3441 9717 26 0,'0'0'67'5,"0"0"25"3,0 0 6-2,0 0-20 4,0 0-22-4,0 0-26 0,0 0-30 4,7-33-39-4,-7 33-20 3,0 5-85-4,-7 10 56 8</inkml:trace>
    </iact:actionData>
  </iact:action>
  <iact:action type="add" startTime="166332">
    <iact:property name="dataType"/>
    <iact:actionData xml:id="d31">
      <inkml:trace xmlns:inkml="http://www.w3.org/2003/InkML" xml:id="stk31" contextRef="#ctx0" brushRef="#br1">3441 9717 222 0,'-52'14'279'11,"52"-14"-149"-10,0 0-26 8,0 0-22-2,0 0-6-2,0 0 17 5,0 0 38-4,0 0 17 4,0 0 13-6,0 0-55 7,0 0-40-6,0 0-4 6,0 0-9-7,0 0-18 4,0 0-15-1,7 0-5 1,-7 0-1 2,17-2 20-5,-3 0 73 5,7-1-28-4,3 1-23 4,14-3-3-7,-4 2-2 9,18-2-15-7,4 3-11 1,3-1-5 4,6 0 1-4,12 1 10 3,2-1-15-4,4 1-10 7,7-3-5-9,0 0 11 10,7-5 0-11,0 2 7 5,0-2-7 3,7 3-1-4,-7 2-10 4,0 0 0-6,-1 5 0 7,8 0 1-6,-7 0-1 4,0 0-1-3,17 0 1 5,-3-2 0-7,10-1 0 2,-3 0 0 5,10 0 0-6,-17 3-1 5,-14 0 1-6,-1 0-1 8,-12 0 0-8,-19 0 0 9,-2 6-1-11,-22-3 0 6,4 2 1 0,-14-5 0-1,7 2 0 3,-10-2-1-6,3 0 1 8,0 0 0-7,-3 0 0 4,10 0 0-5,-7 0 0 7,4 0 0-6,3 0 1 7,0-2 0-7,0-6 0 1,7 2 0 4,-7-1-1-5,14 0 0 5,0 2 0-6,7 0 0 9,-14-1 0-9,0 1 0 1,0 3-1 5,-7 2 1-3,-11 0 0 3,5 0-1-7,6 0 0 8,-11 0 1-6,5 0 0 7,6-3 0-9,-4-2 0 7,-3 3 0-4,7-4 0 4,1 5 1-5,-5-3-1 1,-3 3 0 4,0-3 0-3,-10 4 0 3,10-1 0-7,-3 1 6 11,10-3-5-12,-7 0 0 5,4 1 1 1,3-1 7 2,0 1 0-1,-7-3-3-6,-3 1-5 8,3 3 6-5,-10 1-7 5,-4 0 0-9,4 0 0 12,3 0 0-11,4 0 0 6,3 0 6-4,-3 0 1 1,10 0 1 4,0 0-7-4,7 1 8 5,0 3 0-8,0-3-7 8,0 3 6-6,0 1-8 2,-11 0 1 1,4-1-1-1,0 1 1 3,1 0-1-6,-1 1 0 7,7-1 1-6,-11 0 0 8,18 0-1-11,-7 3 0 11,7-1 0-10,3-3 0 10,-3 4 1-10,0 0-1 2,-7 0 1 5,0-3-1-3,-10 0 1 3,3-3-1-7,-7 1 0 9,-3-1 1-7,-4-2 0 6,4 3 0-8,3-1 0 4,0 3 4 3,-10-2-4-3,10 0-1 2,-3-1 1-5,-4 1-1 8,-3 2 0-8,3-3 1 6,-10 0-1-5,-1 1 0 4,-2-3 0-2,-4 2 0-2,0 1 0 6,0-3 1-5,0 0-1 4,-7 2 0-7,0-2 0 8,6 0-1-6,-6 0 1 6,0 0 0-7,0 3 0 3,0-3 0 3,0 0 0-4,0 2 0 3,0-2-1-4,11 3 0 7,-4 0-1-8,0-1 2 4,0 1 0-1,-1 2 1 5,8-3-1-8,4 3 0 1,-11 0 1 6,6-3 1-6,5 2-1 6,-11-2 1-8,6 0-1 10,-6 1 0-10,7 0-1 9,4-1 1-9,-12-2 0 4,8 2-1 3,-7 1 1-4,4-3 0 3,-11 0-1-4,0 2 0 5,7-2 1-4,-7 0-1 2,0 0 1-2,0 0-1 4,0 0 8-4,0 0 5 0,0 0 8 4,0 0-2-4,0 0 2 5,0 0 0-6,0 0-9 4,0 0-6-4,0 0-5 6,0 0 1-6,0 0-1 1,0 0 5 3,0 0-5-2,0 0 12 3,0 0 3-6,0 0-4 6,0 0-3-4,0 0 0 4,0 0 0-6,0 0-7 6,0 0-1-3,0 0 0 5,0 0 1-8,0 0 4 1,0 0-5 5,0 0 8-4,0 0 6 2,0 0 1-2,0 0-2 4,0 0-4-4,0 0-4 0,0 0-4 4,0 0 4-4,0 0 0 4,0 0-5-6,0 0 0 8,0 0 8-8,0 0-8 6,0 0 8-5,0 0-3 4,0 0 3-2,0 0-1 1,0 0-7-1,0 0 1-1,0 4-1 5,0-3 1-6,0 3-1 4,0-4 0-4,0 0 0 6,0 0 0-6,0 0 8 1,0 1 1 4,0-1 7-4,0 0-1 4,0 0 1-6,0 0-5 6,0 0-5-3,0 0 1 3,0 0-7-6,0 0 5 6,0 0-5-4,0 0-1 2,0 0 1 0,0 0-1-2,0 0 6 4,0 0-5-5,0 0 0 4,0 0 5-4,0 0-5 7,0 0 1-6,0 0 5 3,0 0-5-3,0 0 4-1,0 0-5 6,0 0-1-5,0 0 1 1,0 0 0-1,0 0 5 5,0 0-5-6,0 0 5 4,0 0-4-3,0 0 4 1,0 0 1 3,0 0-6-5,0 0 7 5,0 0-7-5,0 0 7 6,0 0-7-7,0 0 0 6,0 0 7-5,0 0-7 6,0 0 5-5,0 0-4-1,0 0 7 5,0 0-2-4,0 0 1 3,0 0-8-3,0 0 1 4,0 0 0-4,0 0-1 1,0 0 1 0,0 0-1 1,0 0 1 0,0 0 0-2,0 0 1 4,0 0-1-4,0 0 0 5,0 0 7-9,0 0-8 9,0 0 1-6,0 0-1 5,0 0 0-4,0 0-1 0,0 0 0 4,0 0-6-3,0 0-1 1,0 0 1-3,0 0-7 6,0 3-1-5,0-1 3 1,13 4-1 0,1-1 13 0,17 0 1 2,1 0 5-3,13-3-5 4,6 4-1-4,15-1 2 5,0 2-1-9,10 0 1 10,7 2-2-8,7 1 1 8,-10-1 0-8,3 1-1 2,-7-3 1 4,-3 2-1-4,-15-3 0 5,-13-2 0-8,-13-2 0 10,-12-2 0-10,-9 0 1 8,-11 0 0-8,0 0 8 6,0 0 2-1,0 0-10-1,0 0 1 1,0 0-1-2,0 0 0 5,0 0-1-6,0 0 2 4,0 0-2-4,0 0 1 6,0 0 0-6,0 0 1 1,0 0-1 4,0 0-1-3,0 0 1 3,0 0-1-7,0 0 0 8,0 0 0-6,0 0 1 6,0 0-1-8,0 0 6 5,0 0 5 1,0 0 5-2,0 0-4 3,0 0-6-6,0 0 3 6,0 0-3-4,0 0-4 3,0 0 8-3,0 0 1 5,0 0 5-6,0 0 4 0,0 0-2 6,0 0-5-6,0 0-4 5,0 0-1-6,0 0-7 7,0 0-1-6,0 0 0 6,0 0 1-7,0 0-1 3,0 0 1 2,0 0-1-2,0 0 2 2,0 0 5-3,0 0 4 4,0 0-2-5,0 0 3 4,0 2 2-4,0 1-3 5,0-1-2-4,0-2 1 0,0 0 2 4,0 0-1-4,0 0-1 4,0 0-2-4,0 0-2 5,0 0 0-7,0 0 0 6,0 0 1-5,0 0 1 1,0 0-7 3,0 0 8-2,0 0-7 3,0 0 4-6,0 0-5 8,0 0 0-7,0 0 1 4,0 0-2-5,0 0 2 6,0 0-1-3,0 0 0 3,0 0 1-5,0 0-2 1,0 0 1 4,0 0 0-3,0 0 0 0,0 0 0 0,0 0 0 3,0 0 0-5,0 0-1 2,0 0 1 1,0 0 0-1,0 0 0 4,0 0 0-7,0 0-1 6,0 0 0-5,0 0-1 5,0 0 1-6,0 0-1 7,0 0 1-5,0 0-1 3,0 0 1-2,0 0 1-2,0 0 0 5,0 0 8-4,0 0-7 3,0 0-1-4,0 0 7 7,0 0-8-8,0 0 1 3,0 0-1 1,0 0 0-1,0 0 0 3,0 0-1-5,0 0 0 6,0 0-8-7,0 0 7 6,0 0 1-5,0 0 0 5,0 0-1-5,0 0-5 3,0 0-11 1,0 0-6-3,0 0-5 4,0 0-10-5,0 0-10 5,0 0-3-5,0-2-5 5,7-5 6-5,-7-2 7 6,7-2 17-6,0-11-14 1,6 0 2 4,-6-5-5-3,11-4 5 3,-11 1 4-6,-1-3-16 8,1-2 1-8,0 0 7 8,11 0 3-10,-18-3-3 9,7 3 5-5,-7-5 0-2,6-4-10 7,-6-1-26-6,0-8-8 6,0-2-27-8,7 0 1 10,-7 1-17-10,7 5 18 9,-7 3 60-8,0 6 35 2,0 0 12 4,0 2 1-4,-7-1 23 4,-13 3-17-6,-5-1-2 10,-13 6-5-10,4-1 0 5,-11 5 0-5,-7 5-11 5,0-1 4-2,-4 6 1-1,-2-1 6 6,-8 0 1-7,-3 0 7 7,3 5 6-12,0 2 0 13,-3 0 7-9,3 4-2 7,-10 4 0-7,3 1-3 2,-10 2 17 4,0 0-11-4,-7 0-2 5,-7 10 8-8,-6 8-2 9,6 4-24-8,-7 3 9 5,0 1-10-2,14-9 1 0,0-2 4 3,7-10 3-5,10-2 1 5,-3-3-10-5,-4 0 1 6,4 0 6-8,-7 0-6 8,4 0 0-6,-11 7-1 6,-7 6 2-6,7-3-2 0,0 0 7 6,0-5 14-6,7-5 19 7,10 0-26-10,-3 0-3 11,3-13-1-10,4-5-9 9,3 1 11-8,7 2-11 4,-3 2-1 1,3 4 0-4,0 1-12 4,1 5 11-3,-5 3 1 5,4 0-1-6,-6 0 0 5,-4 0 0-7,-4 0 0 9,-3 0-11-7,3 0 12 1,-3 0 1 4,3 0 0-4,-3 0 8 4,10 3-8-7,-10 2 0 9,10 3-1-7,-3 1 2 6,3-1-2-7,8 2 0 4,-12-2-6-1,5-1 0 1,6 0-3 1,-10-1-3-4,10 2 2 6,0-6 9-7,-3 4 1 8,10-2-1-9,-7 1 0 8,0 2-5-7,7 1 5 2,-10 2 1 5,3 1-2-6,0-2 2 6,7 1-41-7,-7-1 14 8,14-6 14-8,-7 0 11 7,1-3-15-8,-5 0-10 8,15 0 11-6,-22 0 4 4,4 0 12-3,-6 0-15 0,-4 0-48 5,-11 6-26-6,-3 12 14 6,7-2 22-8,-4-3 29 9,4-4 8-8,17-8 15 2,-3-1 1 4,3 0-1-4,14-7 1 4,0-5 0-4,0-2 0 3,17 0 1-4,-3-2-1 7,10-1-8-7,-3 0 1 4,3-1-5-4,-3 0 1 3,10 3 11 0,-6 2 0-3,-12 1 19 6,1 2 4-6,4 5 6 8,-5-3-13-11,-6 3 0 8,0 2-14-5,4-2 4 7,-4-2-5-9,0 2-1 4,10 0 0 3,-10-3 0-4,7 6-1 4,-7-3-9-6,10 5 10 8,-3 0 12-8,10 0-11 6,-3 0-1-5,3 0-1 4,-3 0-13-2,3 5 14-2,4 5 1 6,3 0-1-6,0 5 0 5,7 0-1-6,-10 0-9 8,10 3-9-7,-7-3 13 5,7 0 1-3,-10 0 5-3,10-3 12 7,-7 4-12-6,7 3 0 6,0 4 0-8,-10 5-2 10,10 5 1-10,-7 5-5 6,7 2 6-3,0 1 0 2,-3 1-10 0,10 3-3-3,0 4 13 6,10 1-6-6,11 5-3 7,10 1 8-9,4-4 1 8,3-1 0-7,14-4-8 8,31 7-88-6,0-12-79-2,-24-14-364-2</inkml:trace>
    </iact:actionData>
  </iact:action>
  <iact:action type="add" startTime="178628">
    <iact:property name="dataType"/>
    <iact:actionData xml:id="d32">
      <inkml:trace xmlns:inkml="http://www.w3.org/2003/InkML" xml:id="stk32" contextRef="#ctx0" brushRef="#br1">14028 12602 1028 0,'0'0'373'9,"0"0"-251"-2,0 0-10-2,0 0-7 6,0 0-2-7,0 0 34 4,7 117-50-2,-7-67 11 5,7 10-5-6,-7 3-14 2,0 5-44 1,10-2-26-1,-3-6-8 3,0-7-1-6,7-8-62 7,-7-12-60-6,10-10-43 5,-3-21-143-6,0-2-238 9,-4-5-35-13</inkml:trace>
    </iact:actionData>
  </iact:action>
  <iact:action type="add" startTime="178967">
    <iact:property name="dataType"/>
    <iact:actionData xml:id="d33">
      <inkml:trace xmlns:inkml="http://www.w3.org/2003/InkML" xml:id="stk33" contextRef="#ctx0" brushRef="#br1">14564 12439 907 0,'0'0'728'5,"0"0"-580"1,0 0-27 5,0 0-46-6,0 0 1 6,0 0 30-6,24 196-35 1,-17-105-12 4,7 7-18-4,-7-2-23 3,4-5-18-4,2-16-100 5,8-22-154-4,-10-31-472-5</inkml:trace>
    </iact:actionData>
  </iact:action>
  <iact:action type="add" startTime="183133">
    <iact:property name="dataType"/>
    <iact:actionData xml:id="d34">
      <inkml:trace xmlns:inkml="http://www.w3.org/2003/InkML" xml:id="stk34" contextRef="#ctx0" brushRef="#br1">13381 12020 1007 0,'0'0'244'5,"0"0"-109"3,0 0 61 2,0 0-50-4,-167-54-47 2,122 36-27-2,-6-2-27 4,-1 0-18-3,-14 2 6-2,-10 3-1 5,3 0 12-4,-17 2-14 4,0 3 8-6,0 3-10 7,0 5-9-6,0 2-13 6,0 7-6-8,0 27 1 5,-7 19-1 1,11 20 0-2,-11 13 9 4,0 10-8-7,7 0-2 7,7-3 1-6,7-2 0 4,10-3 13-4,14 1 3 5,14-3-6-4,17 4-1 0,14-3-8 4,7-1-1-4,0-2 1 5,28-4-1-8,17-5-2 8,14-5-4-6,17-7 5 6,35-2 1-7,44-3 0 2,63 3 21 4,21-3 3-4,0-6-8 4,0-3-14-6,-7-9 14 9,0-3-8-10,13-9-8 10,-6-11 0-11,0-14-15 9,-17-3-10-6,2-22-2 6,-23-22-11-5,-35-3 10-1,-41 2 4 6,-35 1 18-6,-14-1 0 5,-3-10-1-6,10-16-9 7,-7-15-6-6,-17-10 11 1,-14-9 11 3,-24-28 1-3,-21-34 0 5,-14-39 12-7,-62-30 8 6,-35-2 7-5,-38 14-7 7,-17 36-20-9,-18 32-1 7,-2 44-22-4,-8 44 3 2,14 40-16 0,7 28-61-3,10 16-106 6,52 14-172-6,14 2-420-3</inkml:trace>
    </iact:actionData>
  </iact:action>
  <iact:action type="add" startTime="184777">
    <iact:property name="dataType"/>
    <iact:actionData xml:id="d35">
      <inkml:trace xmlns:inkml="http://www.w3.org/2003/InkML" xml:id="stk35" contextRef="#ctx0" brushRef="#br1">9708 17690 552 0,'0'0'587'5,"0"0"-423"5,0 0-115-4,0 0 16 4,0 0-1-6,0 0-32 7,0 0-17-6,0-8 60 5,0 3 64-4,0 5-16 2,0 0-9-2,0-10-6 2,0-3-12 1,14-9-31-4,11-17-29 7,2-11-20-8,11-13-4 6,0-10-11-6,14-10 5 11,-7 3-5-13,7-4 7 9,-14 2-8-5,0 9-1-1,-10 5 0 5,-4 10-6-4,-10 9 5 4,0 14 2-6,-14 2 0 9,0 6 0-10,0 9 0 4,0-2 0 0,0 8 1 1,0 2-1 0,-7 8 9-2,0 2-9 4,0 0 0-4,-7 0-15 4,-3 17-14-6,-11 15 12 7,-10 8 12-6,0 6 5 5,-7-1 7-4,7-1-7 0,17-11 1 3,-3-11 10-2,17-9 1 2,0-8-3-5,0-5 16 7,7 0-4-6,0-11-21 3,0-24-24-1,0-10-10 0,21-11 32 3,3 0-9-5,8 6 11 5,-5 0 1-5,4 10-1 7,7 7-8-9,-3 11 1 8,3-1-9-6,0 12-2 7,-7 11 0-8,11 0 6 2,3 0-2 4,7 11 8-5,3 13 5 6,-3 9 1-7,-7 6 0 8,7 6 0-9,14 23-122 3,-7-8-213 5,-14-9-394-11</inkml:trace>
    </iact:actionData>
  </iact:action>
  <iact:action type="add" startTime="187381">
    <iact:property name="dataType"/>
    <iact:actionData xml:id="d36">
      <inkml:trace xmlns:inkml="http://www.w3.org/2003/InkML" xml:id="stk36" contextRef="#ctx0" brushRef="#br1">15886 13559 584 0,'0'0'1192'7,"0"0"-1007"1,0 0-154 2,0 0-31-5,0 0 28 4,0 147 18-3,0-59-9 4,0 13 1-4,0 7 11 0,0-5-27 4,0-15-10-4,0-20-12 3,0-18-48-4,0-21-103 6,7-29-124-6,0-3-118 2,-7-24-250-5</inkml:trace>
    </iact:actionData>
  </iact:action>
  <iact:action type="add" startTime="187676">
    <iact:property name="dataType"/>
    <iact:actionData xml:id="d37">
      <inkml:trace xmlns:inkml="http://www.w3.org/2003/InkML" xml:id="stk37" contextRef="#ctx0" brushRef="#br1">15789 13638 1084 0,'0'0'203'7,"0"0"-76"1,0 0-93-1,0 0 20 3,7-149-33-6,24 114 4 4,4 2-18-2,3 9 30 4,7 3 1-3,-7 5-11-1,7 9 10 3,0 5-14-3,0 2-14 6,-7 0-9-10,-17 18 0 9,0 10-1-6,-11 7 1 6,-10 5 0-7,-10 7 6 3,-18 9 22 2,-17-2-11-1,0 0-17 1,-7-8-20-4,7-16-92 6,7-15-118-6,0-10-313 7,17-5-187-12</inkml:trace>
    </iact:actionData>
  </iact:action>
  <iact:action type="add" startTime="188051">
    <iact:property name="dataType"/>
    <iact:actionData xml:id="d38">
      <inkml:trace xmlns:inkml="http://www.w3.org/2003/InkML" xml:id="stk38" contextRef="#ctx0" brushRef="#br1">16662 13656 1292 0,'0'0'614'5,"0"0"-431"4,0 0-103 1,0 0-40-7,0 0-24 7,0 0-16-4,0 0-75 5,173-86-45-6,-115 88-95 1,-13 15-306 4,-6 1-213-10</inkml:trace>
    </iact:actionData>
  </iact:action>
  <iact:action type="add" startTime="188262">
    <iact:property name="dataType"/>
    <iact:actionData xml:id="d39">
      <inkml:trace xmlns:inkml="http://www.w3.org/2003/InkML" xml:id="stk39" contextRef="#ctx0" brushRef="#br1">17260 13582 1726 0,'0'0'339'4,"0"0"-246"7,0 0-62-6,0 0-18 4,0 0 8-4,45 131-9 5,-24-80-11-4,0-1 6 4,3-10-7-6,-3-5-1 6,10-11-16-4,0-14-15 3,-10-10-6-2,3 0 18-1,4-21 20 4,3-14 12-3,-3-11-12 0,3 0-91 0,-7 0-91 3,11-12-159-4,-11 13-396 0,-3 6-46-6</inkml:trace>
    </iact:actionData>
  </iact:action>
  <iact:action type="add" startTime="188554">
    <iact:property name="dataType"/>
    <iact:actionData xml:id="d40">
      <inkml:trace xmlns:inkml="http://www.w3.org/2003/InkML" xml:id="stk40" contextRef="#ctx0" brushRef="#br1">18191 13526 1490 0,'0'0'474'6,"0"0"-297"0,0 0-19 3,0 0-84-2,0 0-53 3,-173 0-20-6,132 18-1 6,-4 8 0-4,7 4-2 5,13 3-7-8,12-4 3 7,13-1-4-4,0 1-8 3,0-7-3-1,24-4-24-3,4-6-1 6,17-4-9-6,0-8-1 6,0 0 32-8,-1-8-9 8,1-17 3-6,0-8-22 5,-6-4-36-4,-12-6 4 0,4-3-40 4,-17 3 9-4,-7 8 80 3,-7 10 35-2,0 10 55 6,0 10 95-11,0 5-44 6,0 0-51-2,-7 27-22 3,0 14 33-2,-17 12-15-1,10 7-21 4,0 6-14-4,7-2-3 4,1-7-7-6,6-10-6 7,0-17-91-7,13-30-150 8,15 0-336-7,-4-17-234-5</inkml:trace>
    </iact:actionData>
  </iact:action>
  <iact:action type="add" startTime="189231">
    <iact:property name="dataType"/>
    <iact:actionData xml:id="d41">
      <inkml:trace xmlns:inkml="http://www.w3.org/2003/InkML" xml:id="stk41" contextRef="#ctx0" brushRef="#br1">18593 12839 1367 0,'0'0'648'8,"0"0"-512"-5,0 0-72 6,0 0-26-1,0 0 23-1,0 128 13 2,0-46 6-4,-14 13-13 5,0 12-11-3,0 6-25 1,-3 0-22-3,10-5-9 7,7-4-52-8,0-18-86 2,24-10-160 4,4-25-292-4,10-26-254-5</inkml:trace>
    </iact:actionData>
  </iact:action>
  <iact:action type="add" startTime="189462">
    <iact:property name="dataType"/>
    <iact:actionData xml:id="d42">
      <inkml:trace xmlns:inkml="http://www.w3.org/2003/InkML" xml:id="stk42" contextRef="#ctx0" brushRef="#br1">18974 13540 39 0,'0'0'1444'14,"0"0"-1074"-13,0 0-117 4,0 0-59 4,0 0-101-2,0 0-68 2,0 0-24-4,-7 37 7 5,7-12-7-4,0 0-1 4,0-2-6-6,0 0-2 4,0 0-21 1,17-3-22-2,4-6-8 2,3-3-21-3,-3-9-17 3,10-2-8-3,3 0 15 2,-2-18 11-2,-1-6-39 4,-4-4 20-4,5 3 59 3,-19 3 13-1,1 3 26-3,4 6 1 5,-12 8 13-4,-6 5 10 2,0 0 21-2,0 5-16 4,0 22 89-4,0 4 12 1,0 11-34 1,0 3-37-1,0-1-29 2,0 0-17-4,0-9-13 6,7-5-29-6,7-9-169 5,-3-11-183-6,-4-10-453-3</inkml:trace>
    </iact:actionData>
  </iact:action>
  <iact:action type="add" startTime="189881">
    <iact:property name="dataType"/>
    <iact:actionData xml:id="d43">
      <inkml:trace xmlns:inkml="http://www.w3.org/2003/InkML" xml:id="stk43" contextRef="#ctx0" brushRef="#br1">19603 13582 793 0,'0'0'1145'8,"0"0"-880"-1,0 0-138 3,0 0-34-6,0 0-93 6,0 0 0-4,0 0-75 4,52 11 58-4,-17-4 0 0,-4 0-26 4,7-4-25-4,7-1-50 2,-10-2-45-2,-4 0-40 5,0-5 8-6,-24-9 15 2,0-2 86 0,-7-2 82 1,-7 3 12 1,-24 0 71-4,-14 5 9 6,0 3 40-6,0 7 8 6,10 0 28-8,-3 17-14 8,7 21-62-6,3 12 5 5,4 9-6-3,17 4-21-2,0 0-30 5,7-6-17-2,0-7-11 2,14-10-112-8,38-8-142 10,-7-15-256-6,-7-15-335-6</inkml:trace>
    </iact:actionData>
  </iact:action>
  <iact:action type="add" startTime="190273">
    <iact:property name="dataType"/>
    <iact:actionData xml:id="d44">
      <inkml:trace xmlns:inkml="http://www.w3.org/2003/InkML" xml:id="stk44" contextRef="#ctx0" brushRef="#br1">20309 13547 1069 0,'0'0'847'5,"0"0"-616"6,0 0-144-6,0 0-34 5,0 0-53-5,0 0-31 2,0 0-146 2,180-73-98-2,-148 73-205 2,-12 0-220-9</inkml:trace>
    </iact:actionData>
  </iact:action>
  <iact:action type="add" startTime="190429">
    <iact:property name="dataType"/>
    <iact:actionData xml:id="d45">
      <inkml:trace xmlns:inkml="http://www.w3.org/2003/InkML" xml:id="stk45" contextRef="#ctx0" brushRef="#br1">20282 13662 700 0,'0'0'739'12,"0"0"-600"-9,0 0-139 8,0 0-15-8,0 0 8 5,169 27-153 1,-110-26-414-8</inkml:trace>
    </iact:actionData>
  </iact:action>
  <iact:action type="add" startTime="190859">
    <iact:property name="dataType"/>
    <iact:actionData xml:id="d46">
      <inkml:trace xmlns:inkml="http://www.w3.org/2003/InkML" xml:id="stk46" contextRef="#ctx0" brushRef="#br1">21303 13388 1455 0,'0'0'370'5,"0"0"-260"6,0 0-26-6,-7 149 80 6,-7-38-83-8,-17 38-42 8,17-4-16-4,-10-16-12-3,17-26-11 6,0-33-64-4,7-3-136 4,0-10-143-6,0-24-317 8,0-26-378-12</inkml:trace>
    </iact:actionData>
  </iact:action>
  <iact:action type="add" startTime="191164">
    <iact:property name="dataType"/>
    <iact:actionData xml:id="d47">
      <inkml:trace xmlns:inkml="http://www.w3.org/2003/InkML" xml:id="stk47" contextRef="#ctx0" brushRef="#br1">21199 13374 808 0,'0'0'225'8,"0"0"-161"0,0 0-24 3,0 0 12-8,111-142-36 9,-66 112 35-8,7 5 20 7,-1 9 28-7,-6 12 17 3,0 4-38 3,0 0 16-4,-13 15-24 2,-12 15-12-2,-6 8 15 5,-14 14 17-6,0 11-17 4,-34 8-11-3,-18 7-39 3,-11 0-23-2,-2-10-95-1,-25-22-156 5,24-21-328-7,4-25-649-2</inkml:trace>
    </iact:actionData>
  </iact:action>
  <iact:action type="add" startTime="191563">
    <iact:property name="dataType"/>
    <iact:actionData xml:id="d48">
      <inkml:trace xmlns:inkml="http://www.w3.org/2003/InkML" xml:id="stk48" contextRef="#ctx0" brushRef="#br1">22684 12562 1279 0,'0'0'571'10,"0"0"-379"-4,0 0-6 3,0 0-47-4,-187 152-37 3,97-42-23 0,-7 51-19-1,0 46-1 3,31 17-7-5,42-5-32 5,38-17-20-3,69-24-14 2,21-12-87-5,10-19-162 7,-24-47-357-7,-31-34-741-3</inkml:trace>
    </iact:actionData>
  </iact:action>
  <iact:action type="add" startTime="205823">
    <iact:property name="dataType"/>
    <iact:actionData xml:id="d49">
      <inkml:trace xmlns:inkml="http://www.w3.org/2003/InkML" xml:id="stk49" contextRef="#ctx0" brushRef="#br1">23078 12990 479 0,'0'0'188'8,"0"0"-141"1,0 0 34-3,0 0 64 3,0 0-40-4,0 0-24 6,0 4 9-5,0-4 3-1,0 1-5 4,0-1-34-2,0 4-22 5,0-3 5-7,0 6-9 3,0 7 16-3,0 5 53 6,7 8 10-6,-7 8-21 2,0 7 7 1,0 11-12-1,0 10 2 4,0 13-1-8,0 6-11 9,0 9-7-7,0 7-22 6,0 3-4-9,0-3-8 12,0-7-20-11,7-12-4 8,3-17-6-6,4-14 0 1,-14-15-46 4,7-13-46-4,0-8-52 3,-7-12-50-5,0 0-138 8,0-12-352-11</inkml:trace>
    </iact:actionData>
  </iact:action>
  <iact:action type="add" startTime="206958">
    <iact:property name="dataType"/>
    <iact:actionData xml:id="d50">
      <inkml:trace xmlns:inkml="http://www.w3.org/2003/InkML" xml:id="stk50" contextRef="#ctx0" brushRef="#br1">23123 13068 466 0,'0'0'262'6,"0"0"-135"4,0 0 93-4,0 0-19 3,0 0-69-4,0 0-43 7,0 0 10-8,0 0 13 2,0 0-3 4,0 0-9-4,0 0-14 4,0 0-7-6,0 0-1 6,0 0-16-4,0 0-8 5,0 0-7-8,0 0-9 7,0 0-2-4,0 0-2 4,0 0-6-4,0 0-8 0,14 0-8 4,3-5-11-4,4-8 9 3,3-2-1-4,4 1-3 6,10 0 0-6,7 1 0 1,0 0 3 3,0 3-7-2,0 2-1 3,0 5 8-6,7 1-8 8,-7 2-1-8,-10 0-1 7,10 0 0-8,0 13-1 7,-7 10-4-3,0 1-1 3,-18 8-2-4,5-2 0-1,-11 3-6 7,-8-4 8-7,-6-2 6 3,0-2 1-2,0 1 1 5,-13 1 9-6,-19 1 7 1,-2 2-5 4,-11 2-2-5,-7 0-4 6,7 0-4-5,-7 0 6 3,7-1-7-4,0-4 0 6,14-4 0-6,0-8-1 3,10-4 6-2,7-7 0 4,4 1-4-4,3-5 4-1,0 3 0 5,7-3-5-4,0 0 0 5,0 0-1-8,0 0-6 8,0 0-3-6,0 2-16 6,14 6 2-7,10 5 23 4,-3 5 6 1,10 1-4-3,-10 4 4 4,10 8-5-5,-7 4 0 7,-3 5 0-8,-7 5 0 5,3 6-1-4,-10-2 1 6,-7 0-1-6,0-3 6 1,-7-5 3 4,-17-4-2-4,-21-2 13 4,0-7-2-7,-21-6-9 8,0-7-9-5,-3-8-3 5,3-7-48-7,4 0-65 2,27-12-50 4,11-13-125-3,17-1-478-5</inkml:trace>
    </iact:actionData>
  </iact:action>
  <iact:action type="add" startTime="207859">
    <iact:property name="dataType"/>
    <iact:actionData xml:id="d51">
      <inkml:trace xmlns:inkml="http://www.w3.org/2003/InkML" xml:id="stk51" contextRef="#ctx0" brushRef="#br1">24175 13320 1590 0,'0'0'531'7,"0"0"-358"2,0 0-18-3,0 0-52 6,0 0-103-9,0 0 7 6,0 0-7-2,0 149 26 1,0-81-7-2,0 5-5 0,0 0-3 4,0-8-11-3,0-7-15 2,7-10-82-4,0-13-96 5,-7-19-172-4,0-12-297 4,0-4-220-9</inkml:trace>
    </iact:actionData>
  </iact:action>
  <iact:action type="add" startTime="208107">
    <iact:property name="dataType"/>
    <iact:actionData xml:id="d52">
      <inkml:trace xmlns:inkml="http://www.w3.org/2003/InkML" xml:id="stk52" contextRef="#ctx0" brushRef="#br1">23898 13428 924 0,'0'0'670'5,"0"0"-576"6,0 0 89-6,0 0 3 6,156-42-95-8,-80 21-58 7,0 2-22-3,-3 5-10 0,3 11-1 1,-10 3-39-2,-7 0-58 5,-14 30-183-6,-21 4-256 5,-17 5-308-10</inkml:trace>
    </iact:actionData>
  </iact:action>
  <iact:action type="add" startTime="208319">
    <iact:property name="dataType"/>
    <iact:actionData xml:id="d53">
      <inkml:trace xmlns:inkml="http://www.w3.org/2003/InkML" xml:id="stk53" contextRef="#ctx0" brushRef="#br1">23684 14216 1350 0,'0'0'407'6,"0"0"-272"0,0 0-19 3,0 0-46-3,0 0 18 4,187-19-35-6,-101 6-32 7,11-2-21-6,-7 5-60 5,0 5-133-4,14 5-168 0,-14 0-205 4,-21 0-297-10</inkml:trace>
    </iact:actionData>
  </iact:action>
  <iact:action type="add" startTime="208513">
    <iact:property name="dataType"/>
    <iact:actionData xml:id="d54">
      <inkml:trace xmlns:inkml="http://www.w3.org/2003/InkML" xml:id="stk54" contextRef="#ctx0" brushRef="#br1">24712 14365 1543 0,'0'0'364'14,"0"0"-152"-14,0 0-38 10,0 0-100-5,0 0-54 1,59-143-14 5,-49 80-5-5,4-5 0 4,-7-4 0-6,-7-5 0 8,0 0 0-8,0-2 6 2,0 4-6 2,0 9-1-1,0 15-1 3,0 19 0-5,0 12 1 5,0 15-3-5,0 5-12 6,0 5-13-8,24 25 28 9,-3 14 17-7,17 16 26 5,7 12 40-5,7 9-21 2,0 3-17 3,0-6-14-4,6-14-16 4,-6-16-13-6,-7-20 4 9,0-18-5-11,-14-10 8 10,-10-33 16-8,-14-35 8 3,-7-42-27 3,-7-1-6-5,-20-10-52 5,-5 10-48-5,1 36-2 6,10 7 2-7,8 25-91 6,13 18-102-5,0 9-431 7,13 9-376-12</inkml:trace>
    </iact:actionData>
  </iact:action>
  <iact:action type="add" startTime="209009">
    <iact:property name="dataType"/>
    <iact:actionData xml:id="d55">
      <inkml:trace xmlns:inkml="http://www.w3.org/2003/InkML" xml:id="stk55" contextRef="#ctx0" brushRef="#br1">25885 13004 1292 0,'0'0'670'5,"0"0"-425"6,0 0-60-7,0 0-97 6,0 0-29-5,-173 135-7 6,121-62 15-7,0 12 30 3,14 11-1 3,7 8-28-4,10 1-24 3,14 4-20-4,7-4-19 6,7-2-5-6,31-7-54 4,7-10-82-4,7-13-93 8,38-9-136-10,-10-23-283 4,-4-23-368-7</inkml:trace>
    </iact:actionData>
  </iact:action>
  <iact:action type="add" startTime="209593">
    <iact:property name="dataType"/>
    <iact:actionData xml:id="d56">
      <inkml:trace xmlns:inkml="http://www.w3.org/2003/InkML" xml:id="stk56" contextRef="#ctx0" brushRef="#br1">26062 13426 763 0,'0'0'366'8,"0"0"-122"0,0 0-29-3,0 0-62 6,0 0-23-6,0 0-34 3,0 0-7-1,-28-8 2 3,28 0-26-4,7-3-34-1,14-7-16 4,17-3-5-2,0-2-2 3,14 6-2-6,-7 4-5 8,0 8 0-8,0 5-1 8,-7 0-1-7,-11 0 0 2,-2 13-5 0,-18 8 5 1,-1 2 1 0,-6 4 0-3,0 3 21 6,-6 5 13-5,-26 5-2 4,-13 6 6-6,0 4-6 10,-7 6 2-11,-6-1 8 8,6 0 7-7,7-4 6 2,14-9-1 5,10-9-17-6,7-7-21 4,14-12-14-4,0-3-2 7,0-4-9-8,21-4 8 5,17-3 1-3,14 0-17 1,13-3-33 3,5-11-93-7,47-17-97 8,-27 6-319-5,0-3-440-4</inkml:trace>
    </iact:actionData>
  </iact:action>
  <iact:action type="add" startTime="210053">
    <iact:property name="dataType"/>
    <iact:actionData xml:id="d57">
      <inkml:trace xmlns:inkml="http://www.w3.org/2003/InkML" xml:id="stk57" contextRef="#ctx0" brushRef="#br1">27010 13418 1633 0,'0'0'536'6,"0"0"-297"-1,0 0-13 6,0 0-82-5,-149-27-82 4,97 35-44-7,0 30-12 8,0 9 6-6,0 11 0 5,14 5 0-5,14-1-11 2,17 0 0 2,7-8-1-2,24-5-1 2,21-12-14-3,7-11-22 4,14-14-2-4,3-12-21 4,-10-2 18-7,-7-26 10 6,-14-12 11-1,-10-5 10-1,-11-12-21 2,-17-2-31-4,0-7-23 6,-31-2-70-5,-28-7-138 3,14 17-403-4,0 18-452-3</inkml:trace>
    </iact:actionData>
  </iact:action>
  <iact:action type="add" startTime="210677">
    <iact:property name="dataType"/>
    <iact:actionData xml:id="d58">
      <inkml:trace xmlns:inkml="http://www.w3.org/2003/InkML" xml:id="stk58" contextRef="#ctx0" brushRef="#br1">27370 13713 753 0,'0'0'534'3,"0"0"-245"9,0 0 19-8,0 0-40 8,0 0-89-9,0 0-46 7,0 0-18-4,-24 40-3 3,3 9 17-3,-10 6-44 0,-7 7-35 4,10-4-32-4,-3-8-18 4,17-14-43-6,7-13-102 7,7-23-121-6,7-2-277 2,7-27-352-4</inkml:trace>
    </iact:actionData>
  </iact:action>
  <iact:action type="add" startTime="211041">
    <iact:property name="dataType"/>
    <iact:actionData xml:id="d59">
      <inkml:trace xmlns:inkml="http://www.w3.org/2003/InkML" xml:id="stk59" contextRef="#ctx0" brushRef="#br1">27757 12915 1606 0,'0'0'400'7,"0"0"-164"3,0 0-60-4,0 0-90 2,0 0-68-2,0 0 12 5,0 0 22-6,7 181-29 2,0-123-23 1,0 3-11-1,0-3-82 3,0 17-114-5,3-13-288 6,-3-13-329-11</inkml:trace>
    </iact:actionData>
  </iact:action>
  <iact:action type="add" startTime="211255">
    <iact:property name="dataType"/>
    <iact:actionData xml:id="d60">
      <inkml:trace xmlns:inkml="http://www.w3.org/2003/InkML" xml:id="stk60" contextRef="#ctx0" brushRef="#br1">27571 13607 705 0,'0'0'1004'3,"0"0"-767"5,0 0-114 2,0 0-21-4,0 0-61 3,0 0-41-4,186-128-90 5,-134 118-58-4,7 10-62 3,-14 0-146-4,-7 12-263-4</inkml:trace>
    </iact:actionData>
  </iact:action>
  <iact:action type="add" startTime="211469">
    <iact:property name="dataType"/>
    <iact:actionData xml:id="d61">
      <inkml:trace xmlns:inkml="http://www.w3.org/2003/InkML" xml:id="stk61" contextRef="#ctx0" brushRef="#br1">27751 13751 999 0,'0'0'252'10,"0"0"-122"3,0 0-46-12,0 0-63 4,0 0-13 5,141-32-8-3,-120 32-18 3,0 5 10-6,-21 10-4 8,0 2 12-8,0 8 40 7,-14 0 35-8,-14 8-15 5,-10 1-2 1,-7 0 11-3,7-1 13 4,0-8 23-5,17-4-27 6,15-7-31-6,6-4-31 5,0 1-16-6,0-1 1 5,20-5 11-3,25-1 6 5,0-1-18-5,0-3 0-1,21-7-110 6,-4-19-187-5,-20-7-449-5</inkml:trace>
    </iact:actionData>
  </iact:action>
  <iact:action type="add" startTime="211876">
    <iact:property name="dataType"/>
    <iact:actionData xml:id="d62">
      <inkml:trace xmlns:inkml="http://www.w3.org/2003/InkML" xml:id="stk62" contextRef="#ctx0" brushRef="#br1">28138 12714 1386 0,'0'0'517'7,"0"0"-374"3,0 0-13-7,0 0-74 8,0 0 30-6,90 150 19 5,-24-42-16-5,24 44 3 4,-11 29-8-2,-9 11-41 1,-39-9-28 0,-31-12-14-3,0-14-1 8,-45-26-6-8,7-26-57 6,-31-3-87-8,17-40-139 9,0-11-574-12</inkml:trace>
    </iact:actionData>
  </iact:action>
  <iact:action type="add" startTime="212709">
    <iact:property name="dataType"/>
    <iact:actionData xml:id="d63">
      <inkml:trace xmlns:inkml="http://www.w3.org/2003/InkML" xml:id="stk63" contextRef="#ctx0" brushRef="#br1">29062 13044 1222 0,'0'0'391'7,"0"0"-58"2,0 0-59-4,0 0-109 6,0 0-87-6,0 0-45 4,0 0-18-4,-7 0-15 7,28 0-12-7,10 1 12 0,7 4 2 5,14 3-1-4,0 2 0 4,0 1 1-6,-7 1-1 6,0 4 0-4,-24-4-1 5,3 3-2-8,-10 0-6 7,-14 0 8-3,0 5 1 0,-14 3 32 2,-17 2 7-3,-14 5-12 3,-7 0-10-3,0 2-6 9,7-8-7-15,7-2-5 11,10 1-6-6,11-2-49 1,3 2-78 4,14-1-140-4,0-4-350 5,0-6-297-11</inkml:trace>
    </iact:actionData>
  </iact:action>
  <iact:action type="add" startTime="213092">
    <iact:property name="dataType"/>
    <iact:actionData xml:id="d64">
      <inkml:trace xmlns:inkml="http://www.w3.org/2003/InkML" xml:id="stk64" contextRef="#ctx0" brushRef="#br1">29173 13809 636 0,'0'0'1025'7,"0"0"-818"3,0 0-79-4,0 0-4 2,0 0-52-2,180-3-51 4,-104 6-12-5,4 17-9 2,17 16-114 1,-21-6-192-1,-24-11-602-5</inkml:trace>
    </iact:actionData>
  </iact:action>
  <iact:action type="add" startTime="214084">
    <iact:property name="dataType"/>
    <iact:actionData xml:id="d65">
      <inkml:trace xmlns:inkml="http://www.w3.org/2003/InkML" xml:id="stk65" contextRef="#ctx0" brushRef="#br1">30004 13107 1367 0,'0'0'492'6,"0"0"-356"1,0 0 113 3,0 0-107-5,0 0-83 6,0 0 29-8,0 168 7 7,-11-90-19-2,11 8-45-1,0 1-10 1,0-3-14-2,0-5-7 3,18-12-85-2,2-12-108 1,18-20-140-3,-6-14-321 8,-5-21-279-13</inkml:trace>
    </iact:actionData>
  </iact:action>
  <iact:action type="add" startTime="214355">
    <iact:property name="dataType"/>
    <iact:actionData xml:id="d66">
      <inkml:trace xmlns:inkml="http://www.w3.org/2003/InkML" xml:id="stk66" contextRef="#ctx0" brushRef="#br1">30481 13121 1633 0,'0'0'510'5,"0"0"-418"1,0 0 63 3,0 0 0-2,0 0-17 2,21 184-60-4,-14-111-20 5,-7 8-27-3,7-3-23 2,-7-5-8-5,7-5-50 6,3-11-91-4,11-9-117 3,3-17-313 0,-3-21-492-9</inkml:trace>
    </iact:actionData>
  </iact:action>
  <iact:action type="add" startTime="215073">
    <iact:property name="dataType"/>
    <iact:actionData xml:id="d67">
      <inkml:trace xmlns:inkml="http://www.w3.org/2003/InkML" xml:id="stk67" contextRef="#ctx0" brushRef="#br1">30845 12278 707 0,'0'0'510'7,"0"0"-273"5,0 0 30-7,0 0-30 3,0 0-62-3,0 0-112 6,0 0-49-6,52 4 6 1,10 24 82 4,11 12 14-4,10 19-30 4,7 18-8-6,13 39-11 6,-6 48-21-4,-7 51-6 5,-24 26 8-5,-35 6-5 1,-31-3-3 1,-59-17-8-1,-17-5-20 2,0-16-12-4,10-28-43 6,14-47-155-6,14-47-329 7,7-52-1137-12</inkml:trace>
    </iact:actionData>
  </iact:action>
  <iact:action type="add" startTime="219398">
    <iact:property name="dataType"/>
    <iact:actionData xml:id="d68">
      <inkml:trace xmlns:inkml="http://www.w3.org/2003/InkML" xml:id="stk68" contextRef="#ctx0" brushRef="#br1">16014 16577 998 0,'0'0'512'5,"0"0"-288"3,0 0-19 1,0 0 19-3,0 0-60 0,0 0-48 4,0-11-3-4,0 11-15 5,0 0-26-7,0 0-35 6,0 0-32-4,7 0-5 4,14 0-19-6,24 0 19 4,0 0 8 0,7 0-8-1,0 0-5 2,0 0-62-4,0-5-88 6,-7 0-80-6,-7 0-233 4,-24 3-110-4,3-4-237-4</inkml:trace>
    </iact:actionData>
  </iact:action>
  <iact:action type="add" startTime="219720">
    <iact:property name="dataType"/>
    <iact:actionData xml:id="d69">
      <inkml:trace xmlns:inkml="http://www.w3.org/2003/InkML" xml:id="stk69" contextRef="#ctx0" brushRef="#br1">15969 16921 863 0,'0'0'880'8,"0"0"-753"-2,0 0-90 2,0 0 48-1,0 0-84 3,0 0 42-6,0 0-7 7,201 0-36-6,-118 0-68 6,-17 0-248-7,-21 0-613-3</inkml:trace>
    </iact:actionData>
  </iact:action>
  <iact:action type="add" startTime="223315">
    <iact:property name="dataType"/>
    <iact:actionData xml:id="d70">
      <inkml:trace xmlns:inkml="http://www.w3.org/2003/InkML" xml:id="stk70" contextRef="#ctx0" brushRef="#br1">17022 15881 55 0,'0'0'320'7,"0"0"-171"1,0 0-28 1,0 0-3-4,0 0-27 6,0 0-24-5,0 0 22-1,6 0 27 5,-6 0-9-4,0 0-14 3,0 0 6-3,0 0 14 4,0 0-13-4,0 0-21 3,0 0-9-5,0 0-4 6,0 0-13-3,0 0-4 1,0 0 3 1,0 0-1-4,0 0-1 4,0 0 3-2,0 0 0 0,0 0 0 0,0 0-2 3,0 0-6-4,0 0-7-1,0 0-4 4,0 0-3-2,0 0-7 3,0 0-4-6,0 0-3 7,0 0-2-6,0 0 1 6,0 0 6-8,0 0 2 7,0 0 6-4,0 0-2 4,0 0 5-3,0 0-5-2,0 0-4 6,0 0-12-6,0 0-1 4,0 0-10-4,0 0 1 6,0 0-1-6,0 0 0 5,0 0 0-5,0 0-1 2,0 0 1 2,0 0-1-2,0 0 0 1,0 0 1-2,0 0-1 5,0 0 2-6,0 0-2 3,0 0 0-2,0 2 0 4,0 3-2-4,0 11 0 0,0 12 2 4,0 19 10-4,0 19 23 4,0 17-18-4,0 12-6 4,0 12 11-5,0 6-7 6,0-2-1-7,7-3 0 3,7-8 0 2,4-22 4-2,-5-4 5 1,8-18-15-2,-4-16-5 5,-3-3 1-6,-7-6-1 5,7-4 0-4,-4-10-1 1,-3 4-17 1,0-9-92-3,0-7-100 6,0 0-125-7,-7-5-491-3</inkml:trace>
    </iact:actionData>
  </iact:action>
  <iact:action type="add" startTime="224367">
    <iact:property name="dataType"/>
    <iact:actionData xml:id="d71">
      <inkml:trace xmlns:inkml="http://www.w3.org/2003/InkML" xml:id="stk71" contextRef="#ctx0" brushRef="#br1">17842 16561 182 0,'0'0'1007'5,"0"0"-656"4,0 0-78 0,0 0-24-2,0 0-100 1,0 0-80-2,0 0-41 3,38-2-4-2,3 2 118-2,22 0-21 5,9-3-53-3,4-4-41 3,14-4-27-6,-10 1-19 7,17 5-145-6,-14 3-345 6,-31 2-597-10</inkml:trace>
    </iact:actionData>
  </iact:action>
  <iact:action type="add" startTime="225777">
    <iact:property name="dataType"/>
    <iact:actionData xml:id="d72">
      <inkml:trace xmlns:inkml="http://www.w3.org/2003/InkML" xml:id="stk72" contextRef="#ctx0" brushRef="#br1">19513 16330 1056 0,'0'0'578'9,"0"0"-501"-1,0 153 63 0,7-37 14-2,-7 35-36 0,14-4-76 5,-7-20-17-6,10-19-16 4,-3-40-9-4,7 0-41 6,24-14-190-6,-7-24-274 1,-7-30-76-4</inkml:trace>
    </iact:actionData>
  </iact:action>
  <iact:action type="add" startTime="226011">
    <iact:property name="dataType"/>
    <iact:actionData xml:id="d73">
      <inkml:trace xmlns:inkml="http://www.w3.org/2003/InkML" xml:id="stk73" contextRef="#ctx0" brushRef="#br1">19534 16320 1008 0,'0'0'653'5,"0"0"-592"6,0 0-52-6,0 0-9 5,0 0 10-4,173-30-1 2,-93 20-8-2,3 5-1 5,-7 5 1-6,-3 0-1 3,-14 11-7-1,-21 23-4 1,-21 6 11 0,-17 16 35-3,-17 11 27 6,-35 9-22-6,-14 5-24 8,-10 1-14-10,3-14-2 8,-24-7-44-6,21-20-203 5,24-25-388-4</inkml:trace>
    </iact:actionData>
  </iact:action>
  <iact:action type="add" startTime="226371">
    <iact:property name="dataType"/>
    <iact:actionData xml:id="d74">
      <inkml:trace xmlns:inkml="http://www.w3.org/2003/InkML" xml:id="stk74" contextRef="#ctx0" brushRef="#br1">20773 16010 1375 0,'0'0'369'8,"0"0"-88"-1,0 0-60 2,0 0-111-2,0 0-60 1,-156 118-37-3,118-20 35 5,-7 51 23-4,14 42-1 4,10 10-34-6,21 2-29 7,14-35-7-6,31-39-28 10,14-29-122-15,38 13-196 7,-21-34-368 3,0-6-441-10</inkml:trace>
    </iact:actionData>
  </iact:action>
  <iact:action type="add" startTime="226837">
    <iact:property name="dataType"/>
    <iact:actionData xml:id="d75">
      <inkml:trace xmlns:inkml="http://www.w3.org/2003/InkML" xml:id="stk75" contextRef="#ctx0" brushRef="#br1">21102 16577 1844 0,'0'0'237'5,"0"0"-196"4,0 0 73-2,14 236-21 1,0-128-53 1,10 16-25-4,7-4-15 5,-3-23-12-4,3-2-102 3,21-22-170-3,-14-28-115 4,-10-35-351-10</inkml:trace>
    </iact:actionData>
  </iact:action>
  <iact:action type="add" startTime="227040">
    <iact:property name="dataType"/>
    <iact:actionData xml:id="d76">
      <inkml:trace xmlns:inkml="http://www.w3.org/2003/InkML" xml:id="stk76" contextRef="#ctx0" brushRef="#br1">21213 16505 1390 0,'0'0'342'6,"0"0"-85"4,0 0-85-6,0 0-162 6,0 0-10-4,0 0-79 4,0 0 48-4,166-35-41 0,-87 30 11 4,-2 5 20-4,-12 0 26 3,-6 0-4-4,-14 21-9 6,-14 14-8-5,-17 10-13 1,-14 11 49 0,-7 4 28 0,-20 3 31 2,-18 5-20-3,-18-7 8 7,11-9-7-9,0-8 12 9,14-14-4-13,11-11-21 12,9-14-12-8,18-5-15 5,0 0-90-3,0 0 1 0,32 0 0 4,-1 0 71-3,14 0 18 3,7 8 1-6,-7 7 1 7,-11 13 14-6,4 7 24 2,-13 10 6 0,-12 5 4 0,-13 7-7 3,0 5-11-5,-20 3-12 6,-18-2-20-6,-1-12-59 5,-19-24-100-6,6-16-221 10,7-11-545-14</inkml:trace>
    </iact:actionData>
  </iact:action>
  <iact:action type="add" startTime="227497">
    <iact:property name="dataType"/>
    <iact:actionData xml:id="d77">
      <inkml:trace xmlns:inkml="http://www.w3.org/2003/InkML" xml:id="stk77" contextRef="#ctx0" brushRef="#br1">22258 16680 1635 0,'0'0'365'9,"0"0"-276"-3,0 0 54 4,0 133-34-6,7-65-69 6,-7 16-23-4,0-4-17 0,0 0 0 4,0-6-86-4,7-11-183 4,-7-18-320-5,0-28-270-5</inkml:trace>
    </iact:actionData>
  </iact:action>
  <iact:action type="add" startTime="227680">
    <iact:property name="dataType"/>
    <iact:actionData xml:id="d78">
      <inkml:trace xmlns:inkml="http://www.w3.org/2003/InkML" xml:id="stk78" contextRef="#ctx0" brushRef="#br1">21908 16675 1185 0,'0'0'407'5,"0"0"-311"3,0 0 35-2,208-40-34 4,-118 29-66-5,14 9-15 6,-7 2-16-8,-7 0-10 8,-18 7-65-6,-9 21-101 6,-18 37-168-7,-24-7-210 3,-15 2 60-4</inkml:trace>
    </iact:actionData>
  </iact:action>
  <iact:action type="add" startTime="227876">
    <iact:property name="dataType"/>
    <iact:actionData xml:id="d79">
      <inkml:trace xmlns:inkml="http://www.w3.org/2003/InkML" xml:id="stk79" contextRef="#ctx0" brushRef="#br1">22005 17660 166 0,'0'0'1397'3,"0"0"-1215"7,0 0-131-2,0 0 117 0,187-73-34-3,-90 34-67 1,-10 5-42 3,10 5-25-2,-21 6-14 3,0 13-89-6,-17-2-135 6,-14 7-256-4,-18-5-244-5</inkml:trace>
    </iact:actionData>
  </iact:action>
  <iact:action type="add" startTime="228137">
    <iact:property name="dataType"/>
    <iact:actionData xml:id="d80">
      <inkml:trace xmlns:inkml="http://www.w3.org/2003/InkML" xml:id="stk80" contextRef="#ctx0" brushRef="#br1">22943 17435 1333 0,'0'0'402'7,"0"0"-250"6,0 0 11-11,0 0-34 3,0 0-75 6,0 0-39-5,0 0-6 2,24-189-9-2,-24 119 1 6,0-6 7-8,0-2-7 1,0 3 5 6,-6 9-5-5,-5 14 0 4,4 13 1-6,7 16-2 7,0 14 0-6,0 9-12 4,0 0-22-4,18 9-14 7,2 22 48-8,18 11 20 5,0 16 33-2,14 14 8-1,0 3 21 5,14 5-26-6,3 0-16 5,-3-11-24-6,0-13-8 7,-4-16-7-6,-10-18 5 1,-7-12-5 3,-17-10 13-2,-4-30 24 2,-10-25 26-4,-14-46-64 7,0-42-3-8,-38 7-101 8,-21-26-80-8,0 49-203 6,14 45-364-9</inkml:trace>
    </iact:actionData>
  </iact:action>
  <iact:action type="add" startTime="228999">
    <iact:property name="dataType"/>
    <iact:actionData xml:id="d81">
      <inkml:trace xmlns:inkml="http://www.w3.org/2003/InkML" xml:id="stk81" contextRef="#ctx0" brushRef="#br1">24033 16667 546 0,'0'0'614'7,"0"0"-302"-1,0 0-18 5,0 0-52-6,0 0-82 5,0 0-73-6,0 0-47 6,32-27-40-3,-5 11 18 0,25-2 7 2,0 6-16-2,10 0-7 2,-10 12-2-3,-7 0-8 1,0 1-2-1,-24 28-9 4,3 9 7-3,-24 9 12-2,0 14 6 5,-17 10 3-3,-21 8-2 4,-14 0 2-8,0-7-8 9,7-4 11-8,17-7 34 7,-3-21-7-7,24-6-24 5,7-7-15-3,0-9-2 2,0-6-10 1,38-1 5-4,7-6 7 6,7-5-12-6,21 0-52 5,31-18-88-6,-4-10-186 7,-20-4-503-7</inkml:trace>
    </iact:actionData>
  </iact:action>
  <iact:action type="add" startTime="229383">
    <iact:property name="dataType"/>
    <iact:actionData xml:id="d82">
      <inkml:trace xmlns:inkml="http://www.w3.org/2003/InkML" xml:id="stk82" contextRef="#ctx0" brushRef="#br1">25093 16682 1756 0,'0'0'512'8,"0"0"-291"-2,0 0-62 4,-156 8-76-7,104 32-57 7,0 20-26-4,14 19-1 3,0 0 0-1,17 11 0-3,11-18-8 5,10-9-5-4,17-13-1 3,35-11 0-4,0-22-11 6,24-12-9-6,-3-5 10 1,3-22 1 3,-11-17-4-2,-6-6 0 3,-14-1-9-6,-20-8-26 7,-19 3-33-6,-6 1-54 8,-6-1-92-12,-33 11-300 14,8 17-493-15</inkml:trace>
    </iact:actionData>
  </iact:action>
  <iact:action type="add" startTime="229690">
    <iact:property name="dataType"/>
    <iact:actionData xml:id="d83">
      <inkml:trace xmlns:inkml="http://www.w3.org/2003/InkML" xml:id="stk83" contextRef="#ctx0" brushRef="#br1">25518 17199 1523 0,'0'0'778'6,"0"0"-654"6,0 0-48-10,0 0-20 8,-38 168-56-3,31-113-25 2,0 3-98-2,0-8-186-1,0-16-389 4,-3-22-434-10</inkml:trace>
    </iact:actionData>
  </iact:action>
  <iact:action type="add" startTime="229897">
    <iact:property name="dataType"/>
    <iact:actionData xml:id="d84">
      <inkml:trace xmlns:inkml="http://www.w3.org/2003/InkML" xml:id="stk84" contextRef="#ctx0" brushRef="#br1">26183 16201 1949 0,'0'0'491'2,"0"0"-341"5,0 0-50 2,0 0-94 1,0 0-6-7,-7 147-10 7,0-70-37-4,-4 19-54 5,-2 33-161-8,13-24-330 5,-7-14-416-6</inkml:trace>
    </iact:actionData>
  </iact:action>
  <iact:action type="add" startTime="230081">
    <iact:property name="dataType"/>
    <iact:actionData xml:id="d85">
      <inkml:trace xmlns:inkml="http://www.w3.org/2003/InkML" xml:id="stk85" contextRef="#ctx0" brushRef="#br1">25930 16903 1408 0,'0'0'386'8,"0"0"-228"-3,0 0 30 5,97-153-119-5,-31 116-48 2,-7 9-21 2,17 10-12-2,-17 13-84 1,-1 5-59-2,-6 23-163 5,-14 14-304-6,-24 3-269-4</inkml:trace>
    </iact:actionData>
  </iact:action>
  <iact:action type="add" startTime="230277">
    <iact:property name="dataType"/>
    <iact:actionData xml:id="d86">
      <inkml:trace xmlns:inkml="http://www.w3.org/2003/InkML" xml:id="stk86" contextRef="#ctx0" brushRef="#br1">26113 17125 1189 0,'0'0'539'6,"0"0"-419"2,0 0-33-3,0 0-35 5,0 0-44-4,153-115-8 4,-112 115-12-6,-10 0-1 8,1 0-1-7,-19 22 1 6,-6 11 13-6,-7 2 37 0,0 8 11 6,-20 2-14-5,-18 1-13 2,-7-1-6-2,0-7 1 5,6-3 24-6,19-7 20 0,6-6-10 5,3-12-17-4,11 3-30 4,0-3 3-6,25 2-6 8,13 3 19-7,7-2-3 6,7-3-16-9,-7-3-35 9,0-1-122-5,-18-6-113 5,-13-18-375-6,-14-10-566-5</inkml:trace>
    </iact:actionData>
  </iact:action>
  <iact:action type="add" startTime="230824">
    <iact:property name="dataType"/>
    <iact:actionData xml:id="d87">
      <inkml:trace xmlns:inkml="http://www.w3.org/2003/InkML" xml:id="stk87" contextRef="#ctx0" brushRef="#br1">24348 16370 1134 0,'0'0'349'7,"0"0"-109"2,0 0-20-4,-173 100-102 5,115-47-54-5,-5 18-11 6,11 8 3-7,7 15 4 3,11 8-11 4,3 6-31-6,24 2-12 3,7 3-6-2,0-1-68 4,45-7-99-4,27 8-82 2,77 29-230-1,-14-24-42 5,7-23-272-11</inkml:trace>
    </iact:actionData>
  </iact:action>
  <iact:action type="add" startTime="231363">
    <iact:property name="dataType"/>
    <iact:actionData xml:id="d88">
      <inkml:trace xmlns:inkml="http://www.w3.org/2003/InkML" xml:id="stk88" contextRef="#ctx0" brushRef="#br1">26532 15798 310 0,'0'0'381'10,"0"0"-206"-5,0 0 19 6,0 0 20-8,0 0-14 7,0 0-23-3,0 0 16 0,7 0 25 2,-7 0-54-3,0 0-67 3,0 0-30-3,0 0-9 3,0 0-22-4,0 5-17 6,7 0-19-6,17 7 2 1,7 11 48 3,14 10-6-2,7 6 5 3,14 18-12-6,10 6 20 6,4 15-17-3,3 12 2 4,-7 11 3-8,-10 30-5 6,-7 28-19-2,-14 32 9 1,-21 16-3 1,-17-11-8-4,-7-27-2 5,0-41-13-4,0-32-4 2,0-13-99-2,0-30-189 8,0-15-456-14</inkml:trace>
    </iact:actionData>
  </iact:action>
  <iact:action type="add" startTime="234975">
    <iact:property name="dataType"/>
    <iact:actionData xml:id="d89">
      <inkml:trace xmlns:inkml="http://www.w3.org/2003/InkML" xml:id="stk89" contextRef="#ctx0" brushRef="#br1">27892 16178 143 0,'0'0'222'8,"0"0"-98"2,0 0-5-6,0 0 32 6,0 0-18-5,0 0-19 6,0-33 9-7,0 33 10 5,0 0-15-2,0 0-7 1,0 0 25-1,0 0-37-1,0 0-28 5,0 0 2-4,0 0-1 0,0 0-1-2,0 0-3 6,0 0 6-6,0 0-6 1,0 0-18 3,0 0-5-2,0 0-5 3,0 0-5-6,0 0-1 6,0 0-12-4,0 0-7 4,0 0 0-6,0 11 2 6,-10 0 6-3,-4 6 7 1,0 0-8 0,-3 5 1-2,-4 7-2 3,-10-5-2-3,10 4-9 3,-10 0 4-4,10-3-5 7,-10 1 0-5,17-4-9-3,-10-2 1 6,17-8 5-5,-7 2-6 6,14-5 6-8,-6 1-5 7,6-5-1-3,0-2 1 3,0-3-1-7,0 2 7 7,0-2-6-3,0 0 0 2,0 0 0-1,0 0-1-4,0 0-7 7,0 0-2-6,6 0 9 4,15 3 9-4,10 0 8 7,14 4 11-7,7-7 17 1,14 0-17 3,-4 0-16-2,4 0-4 2,-7 0-7-2,-7 0 1 1,-7 0 4-2,-14 0-6 6,-10 0-15-9,3 0-39 7,-17 0-50-5,-7 0-76 4,0 5-89-2,0-3-43-2,-21 1-331-3</inkml:trace>
    </iact:actionData>
  </iact:action>
  <iact:action type="add" startTime="235853">
    <iact:property name="dataType"/>
    <iact:actionData xml:id="d90">
      <inkml:trace xmlns:inkml="http://www.w3.org/2003/InkML" xml:id="stk90" contextRef="#ctx0" brushRef="#br1">27785 16982 126 0,'0'0'181'8,"0"0"-52"2,0 0-37-6,0 0-23 3,0 0-15 3,0 0-25-3,0 0-21 2,-28-12 5-5,28 7 13 6,0 5 18-3,-6-6 12 2,6 6-7-2,0 0 29 0,-11 0-7 0,11 0-44 0,0 0-2 1,-7 0-9-1,7 0 20 3,0 0 38-5,0 0 23 4,0 0 13-3,0 0 5 6,0 0-9-9,0 0 15 3,0 0-26 4,0 0-22-4,0-5-1 4,0 5 29-5,0 0 8 4,0 0-4-3,0 0-17 4,0 0-13-5,0 0-11 4,0 0-12-2,0 0 2 0,0 0-11 2,0 0-7-3,0 0-9 3,0 0-8-3,0 0-7 3,0 0-3-4,0 0-9 6,0 0 9-5,0-2 5-1,0-2-1 5,7 3-5-3,10 1-8 2,18 0 32-4,10-5 12 5,10 5-17-5,4 0-4 6,0 0 4-8,0-5-11 7,-7 5 2-3,-7 0-6 0,-7-5-6 2,-7 5 0-4,-17 0-4 5,-7 0-2-4,0 0 2 3,-7 0-1-4,0 0-1 6,0 0-41-5,0 0-50-1,-14 0-99 5,-24 0-183-4,0-8-444 5,10-2-601-11</inkml:trace>
    </iact:actionData>
  </iact:action>
  <iact:action type="add" startTime="236701">
    <iact:property name="dataType"/>
    <iact:actionData xml:id="d91">
      <inkml:trace xmlns:inkml="http://www.w3.org/2003/InkML" xml:id="stk91" contextRef="#ctx0" brushRef="#br1">28996 16252 988 0,'0'0'580'7,"0"0"-316"1,0 0 2 1,0 0-75-4,0 0-96 6,0 0-78-6,0 0-4 5,0 50 22-6,0 1 89 8,0 16-20-7,0 11-26 4,0 1-23-2,-10 6-36-2,10-7-8 5,0-10-11-4,0-7-36 3,10-11-54-4,11-10-60 6,0-12-86-4,17-28-154-1,0 0-207 2,0-28-188-8</inkml:trace>
    </iact:actionData>
  </iact:action>
  <iact:action type="add" startTime="237010">
    <iact:property name="dataType"/>
    <iact:actionData xml:id="d92">
      <inkml:trace xmlns:inkml="http://www.w3.org/2003/InkML" xml:id="stk92" contextRef="#ctx0" brushRef="#br1">29637 16402 814 0,'0'0'350'1,"0"0"-61"4,0 0-10 5,0 0-77-4,0 0-48 2,0 0-32-1,0 0-12 2,-76-37-32-3,48 37 7 2,-3 0-17-1,3 0 9 2,-10 0-26-2,7 28-11-1,-7 4-16 4,10 8-13-5,4 11-4 6,3 5-5-8,14-4-2 8,7-1-7-4,0-4-1 4,28-2-1-8,10-6 2 4,7-5 7 2,14-11 5-2,0-7-4 2,10-9 10-4,-17-7-4 6,7 0-5-6,-21-17 10 5,-7-17 5-6,-10-11 3 7,-8-10-20-6,-13-5-14 1,0-5-27 4,-6-2-16-4,-15 10-23 4,-3 8 14-6,3 14-25 7,-3 8-75-6,-4 7-84 6,4 8-300-6,10 1-268-5</inkml:trace>
    </iact:actionData>
  </iact:action>
  <iact:action type="add" startTime="238099">
    <iact:property name="dataType"/>
    <iact:actionData xml:id="d93">
      <inkml:trace xmlns:inkml="http://www.w3.org/2003/InkML" xml:id="stk93" contextRef="#ctx0" brushRef="#br1">29851 15428 1043 0,'0'0'388'7,"0"0"-120"-1,0 0 36 4,0 0-72-4,0 0-90 2,0 0-44-1,0 0-25 2,0 0-19-1,18 0-26-3,20 13 20 5,14 9 28-5,6 11 7 6,26 16-7-8,-5 18 1 8,18 39-16-5,10 52 5 10,-3 46-8-16,-24 31-13 5,-42 4 3 7,-31-8-10-7,-7-14-19 5,-35-1-4-6,-3-9-6 8,0-13-9-8,0-41-33 4,10-40-112-2,-24-34-165 4,7-41-362-3,-10-34-1119-7</inkml:trace>
    </iact:actionData>
  </iact:action>
  <iact:action type="add" startTime="253149">
    <iact:property name="dataType"/>
    <iact:actionData xml:id="d94">
      <inkml:trace xmlns:inkml="http://www.w3.org/2003/InkML" xml:id="stk94" contextRef="#ctx0" brushRef="#br1">28249 18209 309 0,'0'0'620'7,"0"0"-483"2,0 0-38-1,0 0-15-2,0 0-19 4,0 0-32-5,0 0-23 3,0 0-9-1,0 0 12 0,0 0 49 3,0 0 36-6,0 0 27 7,0 0 24-5,0 0-31 3,0 0-24-3,0 0 1 4,0 0-24-6,0 0-18 6,0 0-14-3,0 0-16-2,0 0-8 6,0 0 0-6,0 0-3 6,0 0 0-8,0-11 1 8,0-6-13-6,0-6 1 6,0 1 0-7,-7-12 0 3,0 6 0 2,0-4 0-2,7 2 0 2,-10 2 1-3,3-4-1 3,0 4 0 0,0 0 0-2,0 5 0-2,0 0-1 6,-3 1 2-6,10 4-2 1,-7 3 0 5,7-3 0-6,0 1 0 5,-7-6-1-6,7 3 1 9,0-2 0-9,0 4 0 7,-7-5 0-8,7 6 1 4,0-1 0 3,-7 3 0-4,7 4 7 4,-7 5-7-6,7-5 5 7,0 0-6-6,-10 0 1 4,3 0 0-4,7 4 0 5,-7-4-1-4,7 0 1 0,-7 5 1 3,7-4-2-2,-7 8 2 4,7-2-2-9,0 4 1 9,0 0-1-6,0 0-8 7,-7 0-10-9,7 0-13 4,0 0-8 2,-7 11 10-2,7 5 18 3,-17 11 11-5,10 3 14 6,-7 3-6-6,7-5-6 4,-3-1 5-5,3-9-5 9,0 0-2-9,7-4 6 6,-7-1-6-4,7-3 1-1,0-7-1 5,0-1 1-4,0-2 0 3,0 0-1-4,0 0-11 6,0 0 5-6,0 0 6 1,0 0-6 3,0 0-4-2,0-10 7 3,0 0 3-6,0-3 1 8,7-4 0-7,0 2 0 6,-7-2 1-8,7-4-1 8,3-1-1-6,-3-7-1 3,0 0-9 1,0-5-2-4,0 1-3 6,0 9 9-6,3 1 5 7,-10 8 1-10,0 5 2 11,0 2 5-10,0 8 0 2,0-5 4 5,0 5-4-4,0 0-6 4,7 0 6-6,-7 0-7 7,0 0 0-6,0 0 0 6,0 0 0-7,0 0 1 6,0 0 9-4,0 0-3 3,0 0-5-2,7 0-2-2,0 0 1 6,7 0 10-5,10 5 21 3,4 13-5-4,3-3 0 6,14 8 7-6,-7 1 1 1,0 4-15 3,-10-2-10-2,3-3-9 4,-3-5 0-8,-11-6-1 7,-3-2-21-4,-14-10-81 4,0 0-129-7,0-5-275-1</inkml:trace>
    </iact:actionData>
  </iact:action>
  <iact:action type="add" startTime="276005">
    <iact:property name="dataType"/>
    <iact:actionData xml:id="d95">
      <inkml:trace xmlns:inkml="http://www.w3.org/2003/InkML" xml:id="stk95" contextRef="#ctx0" brushRef="#br1">16243 18691 1230 0,'0'0'486'6,"0"0"-423"7,0 0-27-10,0 0-5 3,0 0 4 3,0 0-22-2,173 0-13 3,-121 0-27-5,24 0-96 4,-24 0-242-2,0 0-414-7</inkml:trace>
    </iact:actionData>
  </iact:action>
  <iact:action type="add" startTime="276672">
    <iact:property name="dataType"/>
    <iact:actionData xml:id="d96">
      <inkml:trace xmlns:inkml="http://www.w3.org/2003/InkML" xml:id="stk96" contextRef="#ctx0" brushRef="#br1">16215 18193 998 0,'0'0'644'7,"0"0"-453"4,0 0 20-5,0 0-7 2,0 0-88-2,0 0-58 3,0 0 6-1,7 0 22-4,0 0-13 6,7-6-22-4,10 0 13 5,7-5-3-7,11 1-31 6,20 2-21-5,-3-2-9 6,7 10-1-7,3 0-65 3,-3 0-74 3,17 0-89-4,-25 10-166 5,-13 3-357-11</inkml:trace>
    </iact:actionData>
  </iact:action>
  <iact:action type="add" startTime="277118">
    <iact:property name="dataType"/>
    <iact:actionData xml:id="d97">
      <inkml:trace xmlns:inkml="http://www.w3.org/2003/InkML" xml:id="stk97" contextRef="#ctx0" brushRef="#br1">17648 17782 1356 0,'0'0'376'6,"0"0"-192"0,0 0 8 4,0 0-68-4,-166 102-61 6,114-45 1-10,7 14 16 9,7 2-3-4,17-6-23-1,14 7-26 3,7-6-11-4,0-5-16 8,38-3 6-10,21-10-7 8,14-10 1-8,17-6-1 8,0-17 0-5,7-12-7-1,-7-5-5 6,-7 0 5-6,-18-22 7 5,-13-12 0-6,-21-6 6 7,-10-5-3-6,-10-11-3 8,-11-6-30-11,-18 2-20 8,-20-8-51-5,-7 5-16 4,4 10-84-1,3 17 19-3,7 26-62 6,17 10-450-7,14 6-294-3</inkml:trace>
    </iact:actionData>
  </iact:action>
  <iact:action type="add" startTime="277523">
    <iact:property name="dataType"/>
    <iact:actionData xml:id="d98">
      <inkml:trace xmlns:inkml="http://www.w3.org/2003/InkML" xml:id="stk98" contextRef="#ctx0" brushRef="#br1">18579 18636 1903 0,'0'0'469'4,"0"0"-317"7,0 0-24-6,0 0-98 5,0 0-30-4,0 0-1 0,0 0 1 4,0-40 0-4,0 35 0 3,0-5 0-4,7 8-14 5,-7-3-16-4,0 5-26 2,7 0-17-1,-7 0-4 0,0 0 1 2,0 7 29-4,0 8 27 5,0 3 12-4,0 4-10 4,0-7-77-6,10 3-98 7,-10-8-315-6,0-10-295-4</inkml:trace>
    </iact:actionData>
  </iact:action>
  <iact:action type="add" startTime="277822">
    <iact:property name="dataType"/>
    <iact:actionData xml:id="d99">
      <inkml:trace xmlns:inkml="http://www.w3.org/2003/InkML" xml:id="stk99" contextRef="#ctx0" brushRef="#br1">19005 17964 1918 0,'0'0'494'7,"0"0"-408"2,0 0-1-4,0 0 15 5,0 138-24-4,0-75-17 0,0-2 13 4,7-5-14-4,-1-12-4 4,5-4-19-6,3-12-22 7,6-5-4-5,-2-8-3 4,3-3-5-5,10-12-1 1,-4 0-8 3,11 0-11-2,7-5-65 1,0-12-95-2,7-11-70 5,-7 5-143-6,-24-4-456-4</inkml:trace>
    </iact:actionData>
  </iact:action>
  <iact:action type="add" startTime="278097">
    <iact:property name="dataType"/>
    <iact:actionData xml:id="d100">
      <inkml:trace xmlns:inkml="http://www.w3.org/2003/InkML" xml:id="stk100" contextRef="#ctx0" brushRef="#br1">19496 17861 209 0,'0'0'2066'3,"0"0"-1682"5,0 0-232-2,0 0-55 3,0 0-41-3,0 168-22 2,0-77-17-2,0 15-8 4,0 2 0-4,0-3-9 0,0-9 0 4,24-17-90-4,-3-19-141 5,17-38-230-8,-7-17-261 11,-10-5-217-14</inkml:trace>
    </iact:actionData>
  </iact:action>
  <iact:action type="add" startTime="278306">
    <iact:property name="dataType"/>
    <iact:actionData xml:id="d101">
      <inkml:trace xmlns:inkml="http://www.w3.org/2003/InkML" xml:id="stk101" contextRef="#ctx0" brushRef="#br1">19967 17868 1262 0,'0'0'760'5,"0"0"-381"2,0 0-57 0,0 0-77-1,0 0-124 4,0 0-76-4,0 0 42 2,0 174 31-2,14-86-38 5,3 8-46-6,-3 4-29 1,17-14-5 3,-3-18-122-2,24-30-226 4,-14-28-448-8,0-10-884-2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12T14:38:13.05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752">
    <iact:property name="dataType"/>
    <iact:actionData xml:id="d0">
      <inkml:trace xmlns:inkml="http://www.w3.org/2003/InkML" xml:id="stk0" contextRef="#ctx0" brushRef="#br0">16752 9999 400 0,'0'0'570'4,"0"0"-398"7,0 0-111-5,0 0 23 3,0 0-31-5,0 3-45 6,0-3-7-3,0 0 24 3,6 0 49-6,-6 0 38 6,0 0 13-4,0 0 14 3,0 0-10-2,0 0-21-2,0 0-16 6,-6 0-30-5,-8 0-26 3,-4 0-30-5,-9 0-6 9,-4 0 1-10,-14 0-1 8,0 0 0-6,0 5 0 1,-7 4 1 4,0 1 5-3,7 3 2 0,-7-1 1 0,7 4-2 2,0 4-7-3,7 3 6 3,-4 4-5-3,-3 4-1 3,7-2 6-2,-7 7-4-2,7-3-2 7,0 0 2-7,3-1 4 5,11 1 5-6,-7-3 1 8,10 1-1-8,1-2-4 7,2 5-1-6,11 1-4 1,-7-2-1 4,14 2 0-4,0-5 8 3,0 3-3-4,0-4 5 7,0 1-10-8,0 3 11 6,14 2-10-6,-7 2 9 7,17-2 1-6,-3 0-6 1,-7 0 1 4,10-2 5-4,-3-3 1 5,3 0 1-8,-3-3-8 8,3 0-5-6,4-5 16 6,-4 1-9-6,7-6-7 1,-3 1 0 4,3 0 8-4,-3-3-1 3,3-1-2-3,0 2 1 4,4-5-1-5,3 3 1 4,-7-4-1-4,7 0-5 6,-3 0 0-5,-4 0 0-1,7-2 0 5,0 1 0-4,4 2 0 5,-4-1 5-8,7 0-5 8,0-3 0-6,0 1 1 5,-7-3-1-4,7 3 1 0,0 0-1 4,-7-2 0-5,3-1-1 6,-3 1 1-8,0-4 1 9,7-2-1-7,-7 0 5 6,-3 0-5-8,3 0 1 9,7 0 4-8,-7 0-5 4,0 0 0 1,0-8 0-4,4 3 0 6,-4-1 7-6,7-5-8 5,-7 1 1-6,7-3 0 7,-7 1 0-6,-3-1 0 1,3-2 6 4,0 0-6-4,0-3-1 4,0-2 6-7,-3 3-4 9,-4-4-2-8,7 2 1 9,0-2 0-10,-10 2-1 3,10-8 1 5,-7 3 0-5,3-2 1 2,-2 1-1-2,-12-3 0 5,4 6 1-7,-3-3 4 7,3-1-5-7,-10 2 0 8,0-5 0-8,3 1 0 1,-3 1 1 6,-7 2-1-6,11-3 7 6,-12 0-7-8,-6 1 5 9,7 0-4-8,-7-4-1 8,0 3 1-9,0-2-1 6,0 0 1-2,0 2-1 0,0-1 0 3,0 2 6-5,0 3 0 5,-7 2 2-4,-17-1 21 3,10 0-6-4,-17 0 1 6,4-5 2-6,-12 0-3 0,1-4-7 6,-13-6-11-5,-8-2-6 5,-11 0 15-9,-2-4-4 10,-18 7-1-7,-7 5 0 7,-14 6-10-8,-3 8 0 4,3 14 0-2,7 1 0 2,14 3 0 1,7 0 1-4,18 0-1 5,6 3-37-5,3 9-95 6,4 6-58-7,-38 5-128 6,18-6-300-5,3-5-830-4</inkml:trace>
    </iact:actionData>
  </iact:action>
  <iact:action type="add" startTime="21952">
    <iact:property name="dataType"/>
    <iact:actionData xml:id="d1">
      <inkml:trace xmlns:inkml="http://www.w3.org/2003/InkML" xml:id="stk1" contextRef="#ctx0" brushRef="#br0">6016 12439 373 0,'0'0'277'8,"0"0"-171"-2,0 0 14 1,0 0 46 2,0 0-36-3,0 0-8 4,-25-3-35-6,25-1-44 6,-7 0 36-3,7-1-18 0,-6 0-31 0,6 0 39 2,-7 1-8-2,0-1-36-2,0-3-3 5,-11 2 5-3,12-1 29 2,-8 2-36-3,0 0-5 3,-3 0 3-3,10 3-2 4,-7 2-2-4,7 0-3-1,-10-3-4 6,10 3 8-6,-7 0-14 5,7 0 6-5,-10 0-7 5,3 0-7-4,0 0 6 4,-10 5 0-6,10 9 0 6,-7 0-5-4,4 3 6 1,3 4-1 1,0-3-5-1,-10 2 6 2,10-2 1-2,0-1 5 1,-3-2-5-3,10-2 8 6,-7 2-8-6,7 0 0 1,-10 2 0 4,10 1 0-4,-7 2-1 4,7 5 0-4,-3 0 0 4,-4 1 0-4,7 2 0 5,0 2 0-7,0-2 0 5,0 0-1-4,-3-1 0 3,3 0 0 0,7 1 0-2,0 0 1 5,-7 0 0-5,7 0-1 4,-7 0 1-7,7-1-1 9,0 0-1-8,0 4 2 2,0-1-1 4,0 0-7-4,7 1 7 4,0 1 1-6,10 1 1 6,-3-3 0-5,0 0 0 7,0-3 11-9,3 5 6 7,4-5-17-4,-4 3 5 2,4 0 3 0,3 0-8-2,-3 1-1 5,0-1 0-6,3 0 0 6,-3-4 1-8,10-3-1 8,-10-1-1-6,3-3 0 5,7-1 0-4,-3 0 1 0,3 0 0 3,7 0 8-2,-4-1-2 2,5-2-5-4,-1 2 0 6,-7-3-1-6,3 0 1 1,-2-4-1 3,-1 1-1-2,-4-6 0 2,5 0 1-4,6-3 1 5,-4-2 23-4,4 0 3 5,0 0-14-8,0 0-7 8,7 0 0-6,-10 0-5 6,10 0 6-7,0 0-6 3,0-2 0 3,0-6 6-4,7-2-5 2,0-3 8-2,0 1-3 5,3-4-5-6,-3 2 4 3,-7-2-6-2,-10 4 0 2,10 1 1 1,-7 0 0-4,0-2 0 4,0 1 5-2,-10-2-5 4,10 0-1-9,0-4 0 10,0-1 1-7,-4 0 0 6,-3-2-1-7,1-1 3 3,-5-1 4 3,4-2-1-5,-10 0-5 6,3 0 0-7,-3 0 5 7,-3 2-6-7,-5 1 1 6,1-1 0-5,0-5 0 3,-4-2-1 1,-3-3 0-4,0-1 0 5,-7-5 0-4,0 2 1 4,0-1 6-6,0 3-1 6,-7 0-5-5,-17-1 0 7,-4-1 1-8,-10 1 3 3,-7-2-5 2,0 0-1-2,-7-2 1 3,-13-3 0-6,-11-2 0 7,-14-1 1-7,-14 1 5 8,-7 0 0-9,-10 4 22 5,17 6 20 1,0 5-27-3,7 3-2 4,14 1-13-5,17 6-1 6,4 3-5-6,10 4-41 4,0 3-77-4,0 10-84 5,7 0-334-5,7 0-385-4</inkml:trace>
    </iact:actionData>
  </iact:action>
  <iact:action type="add" startTime="25317">
    <iact:property name="dataType"/>
    <iact:actionData xml:id="d2">
      <inkml:trace xmlns:inkml="http://www.w3.org/2003/InkML" xml:id="stk2" contextRef="#ctx0" brushRef="#br0">11401 13986 769 0,'0'0'265'5,"0"0"-141"6,0 0 22-6,0 0-11 5,0 0-38-6,0 0-37 7,0 0 4-5,0 0 59 4,0 0-11-5,0 0-15 3,0 0 16-1,0 0-8 0,0 0-15 2,0 0-18-4,0 0-15 5,-7 0-4-4,-7 0-8 3,0 0-30-4,-17 5-9 5,7-4 16-4,-4 5 2 0,-3-1-8 4,-7-3 11-3,10 3 13 2,-17-2-12-5,7 3-17 6,-7-3-10-4,0 6 0 4,-7-2 5-6,0 4-5 6,1-1 5-3,6-3 2 0,-7 3-7 1,0-2 10-2,0-1 1 7,-7-2-2-7,4-2-3 6,3-1-1-11,-7 0 2 10,7-2 2-6,0 0-4 0,7 0-5 5,7 0 7-4,0 0-7 4,10 0-1-6,-10 3 1 8,7 2-1-9,3 0 0 9,-3 1-1-8,3-2-6 3,4 1 7 2,-7 0 1-2,17 0 0 2,0-2 0-4,7-3 5 6,1 2 3-6,6-2 2 5,0 0-10-5,0 0-1 4,0 0-6-3,0 0 5 4,0 0-5-5,0 0 6 1,0 0 0 4,0 0 0-4,0 0 1 3,0 0 7-4,0 0-7 6,0 0 1-6,0 0-1 3,0 0 0-1,0 0-1 0,0 0-1 3,0 0 0-5,0-2-7 9,0-11 7-12,13-5 0 9,-6-6-5-8,14-10 5 8,-4-2-18-6,4-1-7 6,3 2-8-5,-3 2 10-1,-7 5 8 6,10 4-2-6,-10 4-1 3,3 2-4-3,4 3-5 7,-7 5 7-7,-4 3 8 0,4 1-1 5,-14 1 13-4,7 3-5 4,-7 2 5-5,7 0 1 5,-7 0 0-5,0 0 0 7,0 0 0-9,0 0 0 8,0 0 0-6,0 0 1 4,0 0-1-1,0 0 1-4,0 0 5 6,0 0-4-4,0 0-1 3,0 0-1-4,0 0 1 5,0 0 0-4,0 0 5 2,0 0-4-1,0 0 13 0,0 0 10 2,0 0 5-4,0 0 0 5,0 0-10-4,-7 0-13 4,-14 7-7-3,4 11 0 2,-4 2-2-4,-10 5 1 6,10 3 0-5,-3 2 0-2,3 0 0 7,-3 3 1-5,3-5 0 5,4 0 0-8,3-8 0 8,0-5 0-7,7-5 9 9,7 0-1-10,-6-5-2 3,6 3-5 3,-11-1 0-2,11-2-1 3,0 0-1-6,0 0-5 6,0 1 4-4,0-6 1 3,0 2-7-3,0-2 8 3,0 0 0-3,0 0 0 0,0 2 0 5,0 1 0-6,0 2 0 6,0 2 1-8,0 6 0 9,0-1 1-8,11 3-1 9,-11-4 1-10,6-1 7 4,-6-3-8 1,0-1 7 0,0-5-1 1,0-1-1-5,0 4-4 7,0-4 8-6,0 0 7 4,0 0 5-4,0 0 0 5,0 0 5-4,0 0 0 0,0 0 0 4,0 0 0-4,7 0-3 5,-7 0-6-8,0 0-12 8,14 2-6-6,0 8-14 8,10 5 14-10,14 5 15 4,14 6 4 2,0 0 13-2,7 6-12 2,0-4-11-4,3 1-3 7,-10-4 0-8,-17-4-5 4,3-4 0-2,-14-4 0 5,-10-3 0-6,0-5 0 7,-14-5 0-8,0 2 5 2,0-2-6 4,0 0-6-4,-59 0-117 3,-7 0-205-4,-10-10-1335-4</inkml:trace>
    </iact:actionData>
  </iact:action>
  <iact:action type="add" startTime="40055">
    <iact:property name="dataType"/>
    <iact:actionData xml:id="d3">
      <inkml:trace xmlns:inkml="http://www.w3.org/2003/InkML" xml:id="stk3" contextRef="#ctx0" brushRef="#br0">3157 15753 72 0,'0'0'679'7,"0"0"-497"1,0 0-99 3,0 0-15-8,0 0-31 8,0 0-19-5,0 5-11 4,0-5-1-5,0 0 14 1,0 0 10 5,0 0-1-6,0 0 5 5,0 0 13-5,0 0 11 6,0 0-2-7,0 0 2 6,0 0-6-5,0 0-23 6,0 5-19-6,0 7-9 2,0 4 13 2,0 1 7-3,0 6 2 4,7 2-4-4,3 2 1 2,-10 5 1-2,0-3-1 4,7 4 9-4,-7-5-21 0,0-5 2 6,0-6-3-7,0-4 6 6,0-6-5-8,0-4 0 6,0-3 3-3,0 0 5 4,0 0-2-5,0 0 5 2,0 0 11 1,7 0 19 1,-7 0-18-2,0 0-16-2,0 0-9 5,7 0-6-3,-7 0-8 1,7 0-8-2,0 0-4 7,10 0 20-10,-3 0 1 3,7 0 1 4,10 5-2-4,-7-1 8 4,11-4 7-5,-4 3 0 5,0 3-5-5,4-4 0 7,3 5-1-10,7-7 11 8,-7 5-8-4,0-5 3 2,-4 0 1 0,4 0 2-2,1 0-7 4,6 0-10-4,-7 0 6 3,7 0-6-4,-11 5-1 6,4 3 1-6,0 2-1 1,0-5 1 4,0 3-1-4,-3-4 1 4,10 1 0-7,-14 0 5 9,7-5 3-7,-3 0-3 7,3 0 23-9,7 0-5 6,-7 0-6-2,7 0 1 0,0 0 9 2,7 0-9-4,-7 0 3 6,7 0-7-6,0 0 0 6,0-5-9-8,0 0-5 8,6-2 7-6,-6 2-8 5,4 0 1-4,-4-5 0 0,-7 5 0 4,0 0-1-4,-11 2 1 4,11 3-1-6,0-5 1 7,0 5 5-6,-7 0 6 2,0-4-3 1,7-1 4-1,-10-1-2 2,10 3 3-4,-7-1-6 7,0-6-8-8,7 5 0 7,-7 2 0-8,-3-2 0 8,3 0 1-6,7 2 1 6,-7-2 4-6,7 3-5 2,0-3-1 3,-7 3 1-5,3-3-1 4,4-3 1-4,0 3 1 6,7 0 5-6,-7 5-7 4,0-5-1-3,0 5 1 1,7 0 0 2,-7 0-1-4,0 0 2 6,0 0-1-6,0 0 2 6,7-5 6-8,0 0 3 8,-7 3-5-6,0-3-5 5,0 1 7-4,0 2-8 0,-7 2 0 4,-3 0 0-5,10 0 1 4,-7 0-1-3,7 0 1 6,-7 0-1-8,0 0 1 4,7 0-1-2,0 0 1 2,-10 0-1 0,3 0 2-2,0 0-2 4,-7 0 1-4,-4 0-1 5,5 2 0-9,6-2 0 10,-11 4 1-7,5-3 0 7,-5-1-1-8,4 4 1 2,1-2 0 4,-5 0-1-4,11-2 0 4,-7 3 0-6,4-3 0 7,3 0 1-6,0 0 0 6,0 0-1-8,0 0 1 5,-3 0 4 1,-4 0-5-2,7 0 0 1,-17 0-1-2,10 0 1 4,-10 0 1-4,3 5-1 3,-3 0 0-4,3-3-1 5,-10 3 1-4,10 1 0 0,-3-1 0 3,0 0 0-2,3-1 0 3,-3 1 0-6,-4-2 0 8,-3-1 1-8,7 6-1 8,-4-8 0-9,-3 5-1 5,0-2 1 0,3-1 0-2,-3 3-1 3,-7-2-6-3,6 2-4 5,5-1 2-6,-4-1 3 3,-7 0 5-2,10 0 0 3,-10-1-1-2,7 5 2-2,-7-7-1 6,10 5-1-6,-10 0 1 6,14 0 1-7,-8 0 0 6,5 3-1-4,-4-3 0 5,-1-5 0-8,-2 3-6 4,3-1 6 3,-7 1 1-4,6-1 0 4,-6 0 0-5,11 3-1 6,-11-5 1-7,-1 0 0 4,1 0 0-1,0 5 1 3,11-5-1-4,-11 0 0 3,-1 3 0-2,1-3 0-1,7 0 0 4,-3 0 0-4,2 3 0 2,1-3 0-2,4 2 0 6,-12 3-19-8,8-1 3 2,-7-3 3 2,11 4 5 0,-18-5 7 1,6 5 0-5,-6-5 0 7,7 0 0-6,-7 0 1 5,0 0-1-5,0 0 0 5,0 0 1-4,7 0 0 5,-7 0 1-6,0 0 0 0,0 0-1 5,0 0 1-4,0 0 5 3,0 0 6-4,0 0 5 6,0 0 1-6,0 0 4 1,0-5 10 3,0-15 3-1,0-10-27 2,-14-7-8-6,8-12 0 8,-12 0 0-8,11-7-1 8,-7 5-6-10,8 6-1 9,-5 5 8-6,4 5-48 5,-13-8-78-4,-5 7-227 0,5 7-941-4</inkml:trace>
    </iact:actionData>
  </iact:action>
  <iact:action type="add" startTime="53572">
    <iact:property name="dataType"/>
    <iact:actionData xml:id="d4">
      <inkml:trace xmlns:inkml="http://www.w3.org/2003/InkML" xml:id="stk4" contextRef="#ctx0" brushRef="#br0">9470 15590 260 0,'0'0'166'8,"0"0"-36"0,0 0-16 1,0 0-21-4,0 0-29 5,0 0-35-4,0 0-13 4,0 0 10-6,0 0 16 3,0 0 18 3,0 0 13-3,0 0 8 1,0 0 0-3,0 0-3 6,0 0-1-5,0 0 3 2,0 0-9-3,0 0-7 7,0 0-6-7,0 0 0 0,0 0-8 5,0 0-3-3,0 0-11 2,0 0-14-5,0 1-22 7,0 3 0-6,0 1-14 6,0 2-5-7,0 0 19 3,0 9 1 2,0-1 14-2,0 3-6 2,0 4-1-4,0 3-2 5,7 3 7-3,-7 2-11 1,7 0 4-3,-7 3 1 9,0-3 3-10,0 1-8 1,0-7-1 4,0-3 11-2,6-3-11 4,-6-6 8-8,0-2-7 7,0-3-1-4,0-1 0 5,0-1 0-7,11 0 0 3,-11-5 1 2,0 5 0-3,0-5-1 4,0 0 0-5,0 2 5 7,0-2-4-9,0 0 18 8,0 0-5-7,0 0 1 6,0 0-7-4,0 0-7 3,0 0 5-2,0 0-7-2,7 0 0 6,-7 0 0-6,0 0 2 4,0 0 7-3,0 0 2 4,0 0-6-4,0 0-5-1,0 0-9 5,7 0 7-4,-7 0-6 4,7 0 8-5,0 0 11 5,-1 0-3-4,12 0-7 6,-11 0 14-10,7 0-8 9,-8 0 5-6,12 3-3 6,-11-3-8-6,6 0 12 1,-6 0-1 3,11 0 3-2,-4 0 8 3,-1 0 7-6,5 0-4 7,-4 0-5-6,-1 0 0 0,12 0-11 5,-12 0-8-3,8-3-1 3,3 3-1-6,-10 0 1 6,11 0 0-4,-5 0 0 6,5-2 2-10,-5 2-2 10,11 0 7-8,-10 0-7 6,10 0 11-4,-10 0-4 0,10 0 8 4,-3 0-15-4,3 0 14 5,7 0 15-8,7 0 1 8,0 0 3-6,7 0-7 7,0 0-15-8,7 0-2 2,-7-5-8 4,10 5 9-4,-3 0 4 3,-7-5-3-4,7 2-6 6,-1-1 0-6,5 0-4 5,-4 3-2-6,-1-3 2 7,1 4-1-5,4-2 7-1,2 2 1 5,-13 0 3-4,14-5-4 4,-4-2-7-6,-3-2 8 7,7 3-8-6,-4-5 5 6,-3 1-5-7,0 2 0 3,-7 2 0 2,0-3 6-2,0 2-5 2,0 0 6-4,3-2 4 5,-3 2-4-5,0 2-7 4,-7-2 0-3,7 4 5 4,-7 0-5-4,7 1 0-1,-7-1 0 7,0 3 1-8,-11 0-1 8,11 0 5-10,-7 0-6 11,0-5 1-9,0 5-2 8,-3 0 1-9,-4 0-1 4,7 0 1 2,0 0 1-2,-3 0 8 1,3 0-9-2,-7 0 1 5,7 0 0-6,7 0 1 3,-10 0-1-2,3 0 5 3,0 5-5-2,7-2-1-1,-17 2 0 4,17-2 1-4,-7 2 0 4,-7-3 0-6,7 3 1 6,-4 0-2-4,5 1 1 5,-1-1 0-7,-7 2-1 3,-4-2 0 3,12-3-1-4,-8 7 1 3,3-4 0-4,-3 2 1 8,7-2 1-10,-3 0-1 9,-4 0 0-10,7 3 0 8,-7-3-1-4,-3 0 0 2,3 0 0 0,-10 2 0-2,3-2-1 4,-3-5-8-4,-14 2 8 2,10 2 0-2,4-3 0 6,-14 3 0-9,10-4 0 4,4 2 0 3,-14-2 0-5,17 2 1 5,-10 1-6-5,0 2 5 6,3-5-8-7,4 0 0 8,-7 5-2-9,3-5 2 6,-3 2-1-1,0 1 1-1,-7-1 2 1,10-2 5-2,-10 0-8 4,0 3 8-4,-7-3-7 2,7 0 9-3,0 0-11 5,3 0 1-3,-3 0-6-2,0 3-5 5,7 2-7-3,-7-5 10 2,0 5 4-4,10-3 2 6,-3 3 5-7,-7 0-5 8,10 5 11-9,-10-5-7 6,7-2 8-2,-7 2 0 1,10 0-1 0,-3 0-5-2,0-1 6 5,-7-4-6-6,17 3 5 4,-10 0-7-4,0-3-2 5,3 3-2-4,-3-3 11 0,0 0-1 3,3 0 1-2,-3 0 1 3,-1 0-2-7,12 2 2 9,-18-2 0-7,6 0-1 5,1 0 1-4,-3 0 0 0,-4 0 0 2,6 0 2-1,-13 0-2 3,7 0 1-5,0 0-1 6,4 0 0-7,-11 0-1 6,7 0 0-5,6 3-5 5,-6 1 5-4,11-4-5 6,-11 5 6-9,6-5 1 5,-6 5-1 1,0-2-1-3,0-1 1 2,11 3 1-2,-12 3-1 5,1-8-1-6,7 5 0 2,-3 0 0 0,-4-2 1 0,-1-3 0 3,-6 0 0-6,0 0 7 6,7 0-1-3,-7 0-4 3,0 0 4-7,0 0-5 8,0 0 6-5,0 0-6 3,0 0-1-3,0 0 0 0,0 0 1 4,0 0 1-4,0 0 5 3,0 0 2-4,0 0-3 6,0 0 6-6,0 0-2 1,0 0 2 3,0 0 6-2,0 0-6 3,0 0-6-6,7 0-5 7,-7 0 0-6,7 0 0 5,-7 0 1-6,0 0-1 7,0 0-1-6,7 0 0 7,-7 0 0-7,0 0 0 0,0 0 0 6,0 0 0-6,0 0-1 4,0 0 0-3,0 0 0 4,0 0 0-5,0 0-5 6,0 0 4-7,0 0 1 3,0 0-5 3,0 0 4-4,0 0 1 3,0 0 1-3,0 0 0 4,0 0 0-5,0 0 11 6,0 0 5-7,0-3 5 5,11-7 3-2,-5-5 7-1,1-7-13 4,-7-9-18-4,7-1 0 4,-7-24-79-6,0 10-86 8,0 6-443-12</inkml:trace>
    </iact:actionData>
  </iact:action>
  <iact:action type="add" startTime="67984">
    <iact:property name="dataType"/>
    <iact:actionData xml:id="d5">
      <inkml:trace xmlns:inkml="http://www.w3.org/2003/InkML" xml:id="stk5" contextRef="#ctx0" brushRef="#br0">13149 12572 1084 0,'0'0'503'11,"0"0"-346"-7,0 0 44 3,0 0-14 3,0 0-83-5,0 0-72 4,0 0-27-3,0 0-5 4,0 21 0-4,0 9 19 1,0 12 55 0,0 8-9 1,0 4-31 1,0-1-10-4,7 0-18 5,-7-6 3-4,0-2-9 4,0-7-27-6,7-9-49 6,-7-9-116-3,0-11-51 2,0-9-106-2,0 0 25-2,-7-5-388-4</inkml:trace>
    </iact:actionData>
  </iact:action>
  <iact:action type="add" startTime="68646">
    <iact:property name="dataType"/>
    <iact:actionData xml:id="d6">
      <inkml:trace xmlns:inkml="http://www.w3.org/2003/InkML" xml:id="stk6" contextRef="#ctx0" brushRef="#br0">13124 12562 348 0,'0'0'166'6,"0"0"-40"4,0 0 27-6,0 0 3 5,0 0-58-2,0 0-26 0,0 0 2 3,0-2 17-5,0 2 14 4,0 0-9-2,0 0 4 1,0 0-7-2,0 0-26 4,0 0-19-4,0 0-5-1,0 0-8 6,0 0-6-5,0 0 6 3,0 0 1-5,0 0 6 7,0 0 3-5,0 0-8 4,0 10-12-6,-6 10 27 4,-15 8 19 1,-3 1-37-3,3 8-20 3,-3-7 9-4,3-6-22 6,-3-3-1-5,10-6-12 2,0-2-54-1,-3-6-83 8,3-2-112-15,7-2-119 12,0-3-376-11</inkml:trace>
    </iact:actionData>
  </iact:action>
  <iact:action type="add" startTime="69202">
    <iact:property name="dataType"/>
    <iact:actionData xml:id="d7">
      <inkml:trace xmlns:inkml="http://www.w3.org/2003/InkML" xml:id="stk7" contextRef="#ctx0" brushRef="#br0">12983 13159 506 0,'0'0'786'10,"0"0"-551"-5,0 0-48 0,0 0-9 4,0 0-29-2,0 0-58 1,0 0-45-2,51-20 40 3,-19 12-14-2,13 6-17 0,7 2 3 0,-1 0-13 0,19 0-17 2,-5 2-13-3,-6 9-5 4,0-4-10-4,-4-2 0 3,-10 0-86-4,-17-5-95 5,-4 0-173-4,-17 0-572-6</inkml:trace>
    </iact:actionData>
  </iact:action>
  <iact:action type="add" startTime="69944">
    <iact:property name="dataType"/>
    <iact:actionData xml:id="d8">
      <inkml:trace xmlns:inkml="http://www.w3.org/2003/InkML" xml:id="stk8" contextRef="#ctx0" brushRef="#br0">13962 12401 416 0,'0'0'283'6,"0"0"-90"3,0 0 13-2,0 0-34 0,0 0-36 1,0 0-33-2,0 0-7 4,0 0-7-4,0 0-6 3,0 0-14-4,-7 0 0 5,-3 0-18-3,-4 0-27-2,0 3 4 5,0 10-14-4,-17 6-7 4,0 8 11-5,3 5-17 4,4 0 11-2,-4 3 9 3,4 1-7-6,10-6-2 11,-3-2-6-13,10-5-6 5,7-4 0 1,0 2-10-2,0-3 2 5,0 1 7-6,0-1 0 5,7 2-6-6,10-4 1 8,4-2-1-8,3 1-18 2,-3-4-25 4,10-2 14-4,-10-1-11 5,10 0-8-8,-17-1 13 8,3-2 26-6,-10 0 4 7,0 0 6-10,-7-2 6 7,0 1-1-2,0 2 1 4,0 2-8-6,0-1 8 1,0 5 31 4,-7 6-19-4,0-1 14 3,-3 5-17-4,-4-5 2 7,7 0-3-8,0-1-3 7,0-4-5-7,7-5 0 3,0-2-9 2,0 1-16-2,0-4-7 1,0 2 13-2,0 2 11 5,0-1 8-6,0 0 0 3,7 3 1-1,0 1 5 3,-7-1-5-4,0 5 0-1,0 0 0 5,0 7 16-4,0 2 14 5,0 9 6-8,-7 1-13 10,-17 3 1-10,10-4-13 8,0-6 12-7,-3-4 8 3,10-7-5 3,0-1-11-5,7-3-16 5,0-6-2-5,0 5-4 5,0-5 5-4,0 2-9 1,24-2-3 0,-3 1 12 2,10 1 0-1,4-4-58-3,3-2-16 5,21 0-131-4,-14-8-174 5,0-7-486-10</inkml:trace>
    </iact:actionData>
  </iact:action>
  <iact:action type="add" startTime="70836">
    <iact:property name="dataType"/>
    <iact:actionData xml:id="d9">
      <inkml:trace xmlns:inkml="http://www.w3.org/2003/InkML" xml:id="stk9" contextRef="#ctx0" brushRef="#br0">14543 12522 78 0,'0'0'1282'10,"0"0"-993"-5,0 0-141 6,0 0-24-7,0 0-62 3,0 0 17 3,0 0-29-4,-58 116 13 4,33-66-4-6,-13 10-28 7,4 9-13-5,-4 4-6 2,0 0-11-2,0-5-1 4,17-10-41-4,-3-16-71-1,10-14-45 5,14-26-110-4,0-2-275 4,0-4-37-10</inkml:trace>
    </iact:actionData>
  </iact:action>
  <iact:action type="add" startTime="71122">
    <iact:property name="dataType"/>
    <iact:actionData xml:id="d10">
      <inkml:trace xmlns:inkml="http://www.w3.org/2003/InkML" xml:id="stk10" contextRef="#ctx0" brushRef="#br0">14215 12409 1077 0,'0'0'316'8,"0"0"-176"-3,0 0-82 7,0 0 12-7,0 0 67 5,24 128-33-6,-10-65-18 4,7 6-19 0,-15 5-39-1,19 2-9 1,-18-3-10-2,17-2-9 5,-10-13-58-5,6-5-135 2,5-19-293-1,-12-13-251-7</inkml:trace>
    </iact:actionData>
  </iact:action>
  <iact:action type="add" startTime="71409">
    <iact:property name="dataType"/>
    <iact:actionData xml:id="d11">
      <inkml:trace xmlns:inkml="http://www.w3.org/2003/InkML" xml:id="stk11" contextRef="#ctx0" brushRef="#br0">14685 13049 773 0,'0'0'382'5,"0"0"-239"2,0 0 37 3,0 0 0-3,0 0-53 1,0 0-17-2,0 0-3 4,0 68-27-4,0-48-16 0,0-3-20 2,0 1-25-1,0-3-6 2,0-5-13-3,0-2 0 3,0-3-29-2,0-5-12 2,7 0-14-5,18 0 8 7,-5 0-44-6,11-13-122 5,-3-9-173-3,-4-1-412-7</inkml:trace>
    </iact:actionData>
  </iact:action>
  <iact:action type="add" startTime="71680">
    <iact:property name="dataType"/>
    <iact:actionData xml:id="d12">
      <inkml:trace xmlns:inkml="http://www.w3.org/2003/InkML" xml:id="stk12" contextRef="#ctx0" brushRef="#br0">14685 13049 1185 0,'21'-187'280'5,"-21"180"-277"9,0-3-3-13,0 2-382 0</inkml:trace>
    </iact:actionData>
  </iact:action>
  <iact:action type="add" startTime="72330">
    <iact:property name="dataType"/>
    <iact:actionData xml:id="d13">
      <inkml:trace xmlns:inkml="http://www.w3.org/2003/InkML" xml:id="stk13" contextRef="#ctx0" brushRef="#br0">15163 12507 901 0,'0'0'524'7,"0"0"-342"4,0 0 31-5,0 0-76 2,0 0-75-2,0 0-42 4,0 0 17-4,21 0-6-1,-14 0-5 5,17 0 19-4,7-3 3 4,-3 1-27-5,10 2-18 4,0 0-3-2,0 0-2 3,-10 2-11-6,3 9-26 5,-10-1 1-2,-4 0 16 0,-10-3 9 1,0-2 5-1,-7 1 7 2,0 1 0-2,-7 3 1 1,-24 5 28-2,-1 7-28 4,-9 6-36-4,3 0-30-1,0 2-57 4,7-4-58-2,10-14-85 3,7-5-296-4,14-7-310-6</inkml:trace>
    </iact:actionData>
  </iact:action>
  <iact:action type="add" startTime="72798">
    <iact:property name="dataType"/>
    <iact:actionData xml:id="d14">
      <inkml:trace xmlns:inkml="http://www.w3.org/2003/InkML" xml:id="stk14" contextRef="#ctx0" brushRef="#br0">15191 13050 546 0,'0'0'960'6,"0"0"-728"3,0 0-95-4,0 0 23 5,0 0-22-4,0 0-89 4,187-55-39-4,-142 45-10-1,-7 8-40 5,-7 2-130-3,-10 2-332 2,-15 13-267-8</inkml:trace>
    </iact:actionData>
  </iact:action>
  <iact:action type="add" startTime="74088">
    <iact:property name="dataType"/>
    <iact:actionData xml:id="d15">
      <inkml:trace xmlns:inkml="http://www.w3.org/2003/InkML" xml:id="stk15" contextRef="#ctx0" brushRef="#br0">15983 12555 367 0,'0'0'174'7,"0"0"-126"0,0 0-19 3,0 0 36-4,0 0 46 1,0 0 33 0,0 0 54 0,0 0 14 3,0 0-18-4,0 0-28 3,0 0-27-3,0 0-41 3,0 3-43-2,0 11-36 1,0 14 5-2,-7 14 72 3,0 12-22-2,-10 9-29-2,3 2-15 7,7 1-15-7,-7-6-15 5,4-11-17-6,10-14-73 8,-7-15-155-7,7-20-126 4,0 0 50-4,0-15-3-5</inkml:trace>
    </iact:actionData>
  </iact:action>
  <iact:action type="add" startTime="78584">
    <iact:property name="dataType"/>
    <iact:actionData xml:id="d16">
      <inkml:trace xmlns:inkml="http://www.w3.org/2003/InkML" xml:id="stk16" contextRef="#ctx0" brushRef="#br0">16437 12656 951 0,'0'0'305'11,"0"0"-91"-6,0 0-22 4,0 0-42-2,0 0-75-2,0 0-36 5,0 0 21-3,0-3 41 1,0 3 2-2,0 0-21 4,0 0-31-4,-7 0-12 1,-7 0-24 0,0 3-8 0,-10 15-5 3,3 4 7-6,-3 6-3 6,3 2 4-3,7 8-3 3,4-1-7-7,3 3 0 8,7-1-6-4,0-2-1 3,7-5 6-5,24-2-1 1,0-3-7 5,4-7 7-6,17-7 1 5,-7-8-8-6,7-5 8 7,3 0-1-6,-10 0-11 3,-17-14-18-1,-4-4 19 0,-3-4 12 2,-15-8 16-4,-6-5-13 7,0-6-3-8,0-4-27 7,-13 0-7-8,-12 0-3 11,5 6-9-12,-11 8 20 9,10 4-41-5,7 5-19-1,-10 6-53 6,17 2-15-6,0 6-45 6,7 0-78-8,0 7-267 9,0-3 17-12</inkml:trace>
    </iact:actionData>
  </iact:action>
  <iact:action type="add" startTime="79217">
    <iact:property name="dataType"/>
    <iact:actionData xml:id="d17">
      <inkml:trace xmlns:inkml="http://www.w3.org/2003/InkML" xml:id="stk17" contextRef="#ctx0" brushRef="#br0">17215 12708 887 0,'0'0'399'4,"0"0"-158"6,0 0 13-4,0 0-64 4,0 0-85-5,0 0-57 4,0 0-6-2,-69 23 17 2,31-12 12-4,10 1-10 2,4 5-14 2,-4 4-12-1,11 2-18-1,-4 1-6 0,14 4-11 2,1 2-1-2,6 0-8 1,0 3 0-2,13-3 7 3,19-2 2-2,13-2-1-1,-4-9 0 4,4-4-9-4,10-7 9 5,-13-6 1-6,-4 0 0 5,0 0 0-6,-17-6 1 7,-4-18 6-6,-3 0-7 1,-14-12-6 3,0-4-25-2,0-2-43 3,-21-2-24-6,-10 9-80 7,10 5-31-6,-10 8-35 7,0 6-115-9,10 7-346-2</inkml:trace>
    </iact:actionData>
  </iact:action>
  <iact:action type="add" startTime="79718">
    <iact:property name="dataType"/>
    <iact:actionData xml:id="d18">
      <inkml:trace xmlns:inkml="http://www.w3.org/2003/InkML" xml:id="stk18" contextRef="#ctx0" brushRef="#br0">17683 12560 1069 0,'0'0'590'10,"0"0"-455"-4,0 0-16-1,0 0-24 5,0 0-54-4,0 0 2 4,0 0 33-5,17 143 34 4,-10-90-23-2,-7 6-19 3,7-2-26-6,-7 2-7 5,7-9-17-1,-7-8-3-1,0-7-7 1,0-13-7-3,7-6 6 5,-7-10-6-3,0-4 9 1,0-2 10-2,0 0 7 4,0 0-5-5,0-8-22 10,0-14-47-15,0-7-23 7,10-3-11 4,4 0 5-5,7-4 3 2,3 1 5-2,3 2 11 5,5 3 7-6,-1 5 7 3,-10 5-12-2,10 5-11 2,-11 5 5 0,-2 4 19-2,-4 6 17 3,-14 0 8-2,7 0-16 2,-7 0 3-5,0 8 30 7,-7 9 23-5,-25 4 47 3,-6 1 8-3,4 3 11 1,3-4-1 2,-7-2-5-2,17-1-27 1,14-5-22-2,-10-6-9 4,17-4-7-4,0 0-5 1,0-3-13 0,0 2-11 1,17 1 11 0,4 2 47-2,10 0 2 5,7-1-27-6,3 0-22 5,4 1-46-7,0-4-93 10,7-1-118-9,-14 0-299 7,-7 0-316-11</inkml:trace>
    </iact:actionData>
  </iact:action>
  <iact:action type="add" startTime="81086">
    <iact:property name="dataType"/>
    <iact:actionData xml:id="d19">
      <inkml:trace xmlns:inkml="http://www.w3.org/2003/InkML" xml:id="stk19" contextRef="#ctx0" brushRef="#br0">18198 12314 370 0,'0'0'333'8,"0"0"-96"-1,0 0-46 1,0 0-51-1,0 0-41-1,0 0-34 3,0 0 28-2,0 0 15 1,0 0 7-2,0 0-10 4,0 0-17-4,0 0-22 0,0 0-21 2,7 0-34-1,4 1-10 3,2 4 9-5,8 3 3 5,3 2-5-4,-3 1-7 3,10 3 6-4,-3 1-5 5,-4 1-2-4,-3 2 0 3,3 2-6-3,-10 0 4 1,-7 0-5 3,-7-1 7-4,0 2 0 3,0-1 6-5,0 6 8 10,-21-4 8-11,-3 4-4 8,3-4 22-7,-3-3-6 3,10-3-6 2,0-5-9-2,7-5-17 1,7-1-2-2,0-2 0 4,0 0-15-5,0-1-40 4,0 6-8-3,0-1 38 5,14 4 3-6,0 1 4 1,10 0-3 4,-10 1 8-4,0 0-2 5,3 1 4-8,-10-1 10 8,0 2-5-7,-7-2 5 8,0 5 1-8,0-1 1 2,-7 4 0 4,-7 1 10-3,-3 1 0 2,3 2 1-4,0-4-1 5,-3-7-2-4,17 0-8 4,-7-2-1-6,7-2 0 6,0 0-12-4,0-1-4 0,0 7 7 4,0 2 1-4,7 4 7 5,10 6 1-8,-3 2-1 8,0 3 1-6,3 0 0 7,-3-2 11-8,-7-7-2 2,-7 2 9 3,0-3 26-2,0-1 9 2,-14 1 3-4,-17-1-47 6,-7-4-9-6,-21-13-131 4,7-5-356-4,7 0-995-4</inkml:trace>
    </iact:actionData>
  </iact:action>
  <iact:action type="add" startTime="114162">
    <iact:property name="dataType"/>
    <iact:actionData xml:id="d20">
      <inkml:trace xmlns:inkml="http://www.w3.org/2003/InkML" xml:id="stk20" contextRef="#ctx0" brushRef="#br0">14280 13519 861 0,'0'0'386'7,"0"0"-170"2,0 0-8-3,0 0-36 6,0 0-49-8,0 0-40 2,0-7-16 3,0 7 21-2,0 0-11 3,0 0-31-6,0 0-28 6,11 0-12-4,16 0 40 4,18 2 62-6,7 3-29 4,25-2 7 0,6-3 7-1,14 0-28 2,-1 0-38-3,-9 0-10 4,3 0-17-4,-14 0-1 2,-10 0-70-2,-14 0-203 12,-21-5-571-18</inkml:trace>
    </iact:actionData>
  </iact:action>
  <iact:action type="add" startTime="115900">
    <iact:property name="dataType"/>
    <iact:actionData xml:id="d21">
      <inkml:trace xmlns:inkml="http://www.w3.org/2003/InkML" xml:id="stk21" contextRef="#ctx0" brushRef="#br0">15229 13643 163 0,'0'0'305'6,"0"0"-173"4,0 0-67-4,0 0-26 2,0 0-21-2,0 0-16 4,0 0 9-4,-14-76 36 3,14 63 24-3,-7 6-12 2,7 0 2-1,0 4 10-2,0 1-9 6,-7 2-32-6,7 0-29 6,0 0-1-7,0 0 7 6,0 0 30-3,-10 0 52 2,10 0 40-4,0 0-1 1,0 0-16 4,0 0-1-3,0 0 0 4,0 0-4-8,0 0 3 6,0 0-14-2,0 0-18 3,0 0-22-5,0 0-14 3,0 0-16 0,0 0-9-2,0 0-16 3,10 0-1-3,11 0 55 3,17 0 31-2,7 0-11 1,7 0-8-2,14 0-9 4,10-3 12-4,14-12 3 0,7-3-7 3,6-2 0-2,-6 0-23 2,0 5-21-3,-7-1 5 7,7 6-6-9,-7 2-6 5,7 3-7-5,7-1 2 3,7-2 7 2,3-5-4-2,3-5 7 2,12-5 4-4,-12 1 0 6,4 3-8-5,-10 1-4 2,-7 4-1-3,0 7-5 6,-14 2-5-6,0 4 0 1,-14-3 0 4,-10 2-1-4,-8-1 1 5,-6 1 5-8,-20-4-6 10,-1 4 0-10,-11-1 0 9,-13 2 0-9,0 1-7 4,-7 0-53 2,0 0-78-3,0 0-112 3,-20 0-258-3,-19-6-836-4</inkml:trace>
    </iact:actionData>
  </iact:action>
  <iact:action type="add" startTime="121356">
    <iact:property name="dataType"/>
    <iact:actionData xml:id="d22">
      <inkml:trace xmlns:inkml="http://www.w3.org/2003/InkML" xml:id="stk22" contextRef="#ctx0" brushRef="#br0">13910 12278 111 0,'0'0'628'6,"0"0"-439"1,0 0-57 4,0 0-41-6,0 0 4 4,0 0-38-4,-31-43-2 5,31 33-19-3,-7 0 16-2,0 0 1 5,-10 0 38-4,10 2-5 5,-7 0-1-8,0-1-19 8,-10 1-11-6,3-2-33 6,-10 2-6-7,-7-2 9 3,-7 2-7 2,-7-2-11-2,0 3 2 2,0 2 14-3,0 3-6 3,0 2-9-2,7 0-8 1,0 0 6-2,0 5 0 3,0 9-6-2,0-1 0-1,0 2 0 4,11-2 0-4,-4 2 0 6,0 3-1-10,0 2 1 10,-7 7 0-8,-7 4 0 9,0 5 0-10,0 4 6 3,-7 0 11 4,7-2 11-4,7-2 46 3,7-2-30-4,14-6-20 6,3-6-14-6,7 1-9 4,7-3-1-4,-3 2-1 6,10 4-6-6,0 6 7 4,0 6 16-2,0 2-1 0,0 8 8 2,0 1-3-3,17 3-10 4,-3 4 5-6,0 2-8 7,10-2 1-6,-3 1-2 1,10-4-5 4,0-2 0-4,4-6-1 4,3-3 0-6,7-2 0 7,0 4 11-6,7-4 6 6,0 0-1-7,7 0-7 6,3 0-3-5,4 3 0 5,-1-2-5-4,12 1 0 0,-12-3 8 5,11-7-3-6,7-2-4 5,-3-5 14-6,3-4 2 7,0-2-5-6,0 3-1 1,4-6-9 3,-4 2 9-2,14 2-11 3,-7 0 9-6,7-2 4 7,-7 3-5-6,7-4-2 7,-1 1 0-9,1-1 2 6,-7-1-1-3,7-2-1 3,0 2 2-2,-7-4-7-1,14-2 11 4,0-3 0-4,7 2-1 3,3-7 3-4,3-2 0 7,5 0-3-8,-5 0-6 2,-3 0-4 3,-3-2-1-2,-7-7 0 3,-7 2 1-6,-7 2-1 6,7 0-1-4,-7 0 1 5,-7-2-1-8,3-1 2 9,-3-5 0-8,7-1 4 8,0-4-5-7,0-3 1 0,0-3-1 5,0-3 0-4,-3 0 0 4,3 0-1-6,0-1 1 7,-14 5 0-6,4 1-1 6,-11 1 0-7,-3 2 0 3,3 1 0 2,-10-3 0-2,-7-2 0 2,0 1 2-4,-7-3-1 6,-1-6 7-6,-5 1-2 4,-12-3-5-4,11-2 1 5,-7 0-1-3,4 0 0-2,-4-3-1 6,0 2-6-6,-3 0-4 6,3-2-1-8,-10 3 2 8,3-2-2-6,-10 2 10 8,3 0 1-9,4 2-1 1,-14-2 1 5,7 5-1-4,3 1 1 3,-10 2-1-4,0 3 0 6,0 3-8-6,10-2-6 4,-10-1 0-4,0-2 6 5,0 1 8-4,7-3-5 0,-7 1 4 4,3 0 2-4,-10-1-2 5,7 2 2-8,-7 2 0 8,0-5 0-6,0 5 0 6,0-7 0-7,0 1 1 3,0-3-1 3,-7 1 0-4,-10-4 0 5,-4 0-3-8,-3 4 2 8,-4 1 0-6,-10 4 0 4,-7 2 1-3,0-1 24 1,-14 7-8 2,0 2 7-4,-3-2 5 5,-4 4-18-4,1-2-1 5,-11 1-7-6,-1-3-1 4,-2 1 1-4,3 0 5 7,3 5 2-8,-3 1-7 2,3 5 5 4,-17-1 2-4,0 3-8 4,0 0 0-6,0 0 0 8,-14-1 1-8,7 1-1 8,1 0 5-10,-8 1-5 7,7 4-1-2,0 0 0 1,-10 0 1 1,20 0 7-4,-3 0-7 5,7 0 13-4,0 0-7 3,10 0-1-4,-10 0 3 6,0 0-1-6,4 0-8 1,-11-5 1 4,-7-5-1-4,7-1-2 4,0 4 2-6,0 2 0 9,7 2 1-10,3 1 5 9,4 2-5-10,3 0-1 9,-3 0 0-6,10 2-1 3,-10 12-1 0,-7-2-14-2,10-2-53 5,-10-8-38-6,-14-2-69 4,14-19-192-4,25-13-769-4</inkml:trace>
    </iact:actionData>
  </iact:action>
  <iact:action type="add" startTime="129276">
    <iact:property name="dataType"/>
    <iact:actionData xml:id="d23">
      <inkml:trace xmlns:inkml="http://www.w3.org/2003/InkML" xml:id="stk23" contextRef="#ctx0" brushRef="#br0">19081 13137 1144 0,'0'0'226'8,"0"0"-87"-3,0 0 33 5,0 0-3-4,0 0-63 4,0 0-59-5,0-43-28 5,0 40-5-5,0-2-6 6,0-2 0-6,0-4-6 1,0-1-1 4,7-4 5-2,7-3-5-1,-1 2-1-2,5-4-1 6,2 3-1-6,-6 3 1 5,11 2-7-5,-12 7 1 5,5-3 1-4,-4 7-1 3,6 2-10-3,-2 0 4 0,-5 0-1 4,8 2 0-3,-3 16 0 0,-5 0 6-1,12 1 7 4,-12 4 0-3,8 0 1 0,3-6 0 0,4-1 0 1,-4-5 0 0,4-6 9-2,3-5 0 4,0 0 5-4,7-14 1 4,-3-13-5-6,10-5-10 6,7-22-70-4,-14 11-211 4,-14 8-494-9</inkml:trace>
    </iact:actionData>
  </iact:action>
  <iact:action type="add" startTime="129750">
    <iact:property name="dataType"/>
    <iact:actionData xml:id="d24">
      <inkml:trace xmlns:inkml="http://www.w3.org/2003/InkML" xml:id="stk24" contextRef="#ctx0" brushRef="#br0">20161 12743 1156 0,'0'0'815'7,"0"0"-707"2,0 0-71-3,0 0-37 1,0 0 11 0,0 0-9 2,13 175-2-3,-2-121-10 4,-4 2-93-5,0-5-112 4,0-13-154-1,0-18-302-8</inkml:trace>
    </iact:actionData>
  </iact:action>
  <iact:action type="add" startTime="129998">
    <iact:property name="dataType"/>
    <iact:actionData xml:id="d25">
      <inkml:trace xmlns:inkml="http://www.w3.org/2003/InkML" xml:id="stk25" contextRef="#ctx0" brushRef="#br0">20199 12638 992 0,'0'0'341'8,"0"0"-180"4,0 0-40-10,0 0-89 6,0 0-23-3,0 0-9 7,0 0 0-8,155-88 6 2,-116 75 23 5,5 6-6-5,-12 4-11 5,-5 3-11-8,-13 0-1 8,-3 0 0-7,-5 12-14 8,-6 9 8-9,0 7 6 7,-31 7 63-4,-14 3-17 4,0 4-12-1,-7-3 10-6,7-2 6 8,11-9-9-6,3-8-22 5,17-8-19-5,3-6 0 4,11-4-44-3,0-2-38-1,0 0 29 5,25 3 52-3,-5-1 1 3,12 3 13-6,6 5 0 8,0 3-6-8,-4 4 2 8,-9 8 4-9,2 8-4 4,-16 2 1 3,-4 9 1-4,-7 1 18 4,-18 2-4-6,-9-1-8 7,-11-1-17-6,-1-11-30 9,-6-21-117-13,11-10-246 10,3-3-625-11</inkml:trace>
    </iact:actionData>
  </iact:action>
  <iact:action type="add" startTime="130514">
    <iact:property name="dataType"/>
    <iact:actionData xml:id="d26">
      <inkml:trace xmlns:inkml="http://www.w3.org/2003/InkML" xml:id="stk26" contextRef="#ctx0" brushRef="#br0">20766 12764 576 0,'0'0'652'8,"0"0"-388"1,0 0-19-2,0 0-97 0,0 0-66 0,0 0-53 3,0 0-10-4,0 47 101 1,7-6-10 1,-7 11-42-1,7 7-36 2,-7 1-13-4,0 3-19 5,0-5 0-4,7-10-71 4,-7-11-182-6,0-15-302 6,7-18-332-9</inkml:trace>
    </iact:actionData>
  </iact:action>
  <iact:action type="add" startTime="130771">
    <iact:property name="dataType"/>
    <iact:actionData xml:id="d27">
      <inkml:trace xmlns:inkml="http://www.w3.org/2003/InkML" xml:id="stk27" contextRef="#ctx0" brushRef="#br0">20832 12743 1137 0,'0'0'530'7,"0"0"-463"1,0 0-3 0,0 0-14-2,166-59-32 3,-107 50-17-2,-7 4-1-1,0 5-28 4,-7 0-109-4,-14 0-187 4,-24 14-326-6,-7 0-78-4</inkml:trace>
    </iact:actionData>
  </iact:action>
  <iact:action type="add" startTime="130968">
    <iact:property name="dataType"/>
    <iact:actionData xml:id="d28">
      <inkml:trace xmlns:inkml="http://www.w3.org/2003/InkML" xml:id="stk28" contextRef="#ctx0" brushRef="#br0">20749 12922 451 0,'0'0'575'7,"0"0"-517"2,0 0 142-5,0 0-4 6,152-4-99-6,-86-6-50 8,-7 2-27-8,0 5-10 7,-14 3-9-7,-7 0-1 3,-14 23-141 3,-10 2-135-4,-14 2-284-3</inkml:trace>
    </iact:actionData>
  </iact:action>
  <iact:action type="add" startTime="131154">
    <iact:property name="dataType"/>
    <iact:actionData xml:id="d29">
      <inkml:trace xmlns:inkml="http://www.w3.org/2003/InkML" xml:id="stk29" contextRef="#ctx0" brushRef="#br0">20721 13307 1066 0,'0'0'578'12,"0"0"-396"-11,0 0-46 10,0 0-100-7,0 0-29 3,0 0 3 3,0 0 3-4,201-52-13 3,-142 31-54-4,10 2-112 5,21-14-136-4,-17 5-277 5,-14 0-314-10</inkml:trace>
    </iact:actionData>
  </iact:action>
  <iact:action type="add" startTime="131329">
    <iact:property name="dataType"/>
    <iact:actionData xml:id="d30">
      <inkml:trace xmlns:inkml="http://www.w3.org/2003/InkML" xml:id="stk30" contextRef="#ctx0" brushRef="#br0">21593 12864 329 0,'0'0'1399'6,"0"0"-1064"1,0 0-173-1,0 0-72 1,0 0-62 3,0 0-1-6,0 0 8 7,0 185-5-5,0-117-19 6,0-3-11-10,0-7-32 8,7-11-123-4,11-16-174 4,2-13-323-3,-13-18-261-7</inkml:trace>
    </iact:actionData>
  </iact:action>
  <iact:action type="add" startTime="131529">
    <iact:property name="dataType"/>
    <iact:actionData xml:id="d31">
      <inkml:trace xmlns:inkml="http://www.w3.org/2003/InkML" xml:id="stk31" contextRef="#ctx0" brushRef="#br0">21548 12895 373 0,'0'0'869'7,"0"0"-541"2,0 0-98-5,0 0-94 6,0 0-75-4,0 0-54 4,7-136-7-3,31 108-7-2,7 0 7 5,0 4 0-3,7 3-6 0,7 8 5-1,-14 8-1 5,0 5-8-6,-14 0-2 1,-10 11-4 3,-4 12-6-2,-10 1-3 3,-7 7 19-6,-17 6 6 7,-18 1 18-6,-10 5 1 7,-17-3-9-8,3-2 8 5,7-10 17-2,0-5 9 1,21-9-3 0,11-5 21-3,13-8-18 5,0 3-3-5,7-4-5 6,0 1-30-7,0 5-6 6,20 1 0-4,5 9 25 6,9 4 19-9,11 5-22 4,0 3-4 2,7 2-10-2,-7 2-8 4,-7-2-29-8,7-9-135 8,-7-9-210-6,-17-12-692-3</inkml:trace>
    </iact:actionData>
  </iact:action>
  <iact:action type="add" startTime="132010">
    <iact:property name="dataType"/>
    <iact:actionData xml:id="d32">
      <inkml:trace xmlns:inkml="http://www.w3.org/2003/InkML" xml:id="stk32" contextRef="#ctx0" brushRef="#br0">22608 12387 1440 0,'0'0'622'6,"0"0"-376"2,0 0-16 0,0 0-97-2,0 0-87 4,0 0-39-4,0 0-7 4,-177 135 2-7,122-64 29 8,3 11 15-5,7 7-1 4,17 2 3-5,4-4-32 1,24-1-16 4,0-7-21-4,24-9-101 4,42 8-83-6,3-15-164 10,-3-21-448-14</inkml:trace>
    </iact:actionData>
  </iact:action>
  <iact:action type="add" startTime="135552">
    <iact:property name="dataType"/>
    <iact:actionData xml:id="d33">
      <inkml:trace xmlns:inkml="http://www.w3.org/2003/InkML" xml:id="stk33" contextRef="#ctx0" brushRef="#br0">22722 13079 217 0,'0'0'498'11,"0"0"-306"-6,0 0 28 5,0 0-27-5,0 0-89 1,0 0-46 3,0 0 32-2,0 0 28 2,0 0 21-4,0 0-13 6,0 0 12-6,0 0-17 4,0 0-24-4,0 0-35 6,0 0-20-5,0 0-15 0,0-11-27 3,0-3-5-2,0-1-19 3,7-1-10-6,-7 4 16 6,7 5 11-4,-7-2 7 4,0 4 0-5,0 3 0 1,7 2 0 4,-7 0-1-3,0 0-7 0,0 0-2 1,0 0-11 1,0 2-11-3,0 13 16 2,0 3 16-2,0 3 6 3,0-4-5-2,0-4-1-1,0-7-46 3,0-6-104-2,13-4-105 3,-2-23-307-6,3-6-259-2</inkml:trace>
    </iact:actionData>
  </iact:action>
  <iact:action type="add" startTime="136048">
    <iact:property name="dataType"/>
    <iact:actionData xml:id="d34">
      <inkml:trace xmlns:inkml="http://www.w3.org/2003/InkML" xml:id="stk34" contextRef="#ctx0" brushRef="#br0">23019 12575 954 0,'0'0'335'7,"0"0"-153"3,0 0-43-5,0 0-88 4,0 0-39-2,0 0-5 3,0 0 11-6,149-17-2 5,-111 14 32-2,-10 3 9 1,-4 0-29 0,-3 0-12-2,-4 10-5 5,-10 13-2-6,-7 4 94 3,0 11 15-2,-17 10-32 5,-18 10-34-6,-3 7-23 0,-14 1-7 7,7-6 12-7,7-10 27 5,17-6-10-6,4-14-20 7,10-5-18-6,7-5-7 8,0-5-6-11,7-2 0 7,17-6 0-3,-3-2 2 5,24-5 5-5,0 0-7-1,7-5-42 7,7-12-67-8,10-13-123 5,-3 2-257-4,-21 3-524-3</inkml:trace>
    </iact:actionData>
  </iact:action>
  <iact:action type="add" startTime="136596">
    <iact:property name="dataType"/>
    <iact:actionData xml:id="d35">
      <inkml:trace xmlns:inkml="http://www.w3.org/2003/InkML" xml:id="stk35" contextRef="#ctx0" brushRef="#br0">23518 12275 962 0,'0'0'369'7,"0"0"-140"3,0 0-7-5,0 0-104 5,0 0-80-4,0 0 106 4,0 0 18-4,128 68-21-1,-76-24-39 5,0 10 7-3,6 17-15 1,-6 12 4-2,-7 15-19 3,0 28-21-2,-13 27-7 1,-26-8-28-1,-6-15-11 3,0-17-12-4,-13-27-57-2,-39 25-128 8,7-16-184-6,-18-34-697-6</inkml:trace>
    </iact:actionData>
  </iact:action>
  <iact:action type="add" startTime="138677">
    <iact:property name="dataType"/>
    <iact:actionData xml:id="d36">
      <inkml:trace xmlns:inkml="http://www.w3.org/2003/InkML" xml:id="stk36" contextRef="#ctx0" brushRef="#br0">5614 16853 717 0,'0'0'638'7,"0"0"-445"5,0 0-55-9,0 0-3 5,0 0-46 1,0 0-36-3,0 0-8 2,0 0 50-2,0 0 15 4,0 0-5-4,0 0-21 3,0 0-5-3,0 0-17 3,0 0-14-2,0 0-8-2,0 0 5 5,0-5 8-4,0-8 2 5,0-9-41-8,0-6-14 8,0-7 0-6,0 2 0 6,0-9 1-6,-10-1-1 1,3-6 0 5,0 4 0-5,-7 0-1 3,7 5-1-4,-10 7-7 6,10 6 8-6,7 9 0 7,-7 3 0-9,0 8 1 6,7 7 0-3,0-5 1 4,0 5-1-5,0-5 1 1,0 5 0 5,-7-9-1-4,7 7 1 1,0 0-1-3,0 2 1 6,0 0 7-6,0 0-8 3,0 0-1 0,-10 0 0 0,10 0 0-1,0 0-7-3,-7 0 0 7,0 0-3-5,-7 13 1 5,-10 4 9-8,-4 8 0 8,4 6-5-5,-4 1 5 2,-3 0 0 0,17-3 0-3,-3-6 0 7,3-6-5-7,7-10 5 3,7-4 1-3,0-3-1 6,0 0 1-6,0-3-10 0,7-20-8 5,17-5 17-3,-10-7-1 3,7 0-8-6,10 2-5 7,-17 6-3-6,10 0-10 6,-3 4 4-7,-14 5-1 4,10 3 10 0,-3 4 9 3,-7 5-2-7,7 6 0 2,3-6-1 5,-3 6-3-6,10 0 6 4,4 0 4-4,3 6-3 7,7 4 5-8,-10 2 0 2,10 3-1 4,-7 3-92-4,-17 0-262 5,0-11-692-11</inkml:trace>
    </iact:actionData>
  </iact:action>
  <iact:action type="add" startTime="141857">
    <iact:property name="dataType"/>
    <iact:actionData xml:id="d37">
      <inkml:trace xmlns:inkml="http://www.w3.org/2003/InkML" xml:id="stk37" contextRef="#ctx0" brushRef="#br0">12322 16498 421 0,'0'0'730'6,"0"0"-496"2,0 0-80 4,0 0 42-8,0 0-37 5,0 0-43-4,0 0-36 5,0 0-22-4,0 0 1 0,0 0 6 3,0 0-12-2,0 0-7 2,0 0-5-4,0 0 8 5,0 0 6-5,0 0-3 7,0 0-10-9,0 0-8 7,0 0-7-3,0 0 3-1,0 0-11 2,0-15-5-1,0-3-14 3,0-10 0-4,0-2 0 2,0-2-2-2,0 0 2 4,0-4-1-4,-11 5 1-1,11 7 0 6,-7 1 0-4,7 2 0 2,-7 4 1-5,0 4-1 7,7 8 0-6,0-5-1 6,-7 5-8-8,7 0 8 5,0 2-5 0,0-2 5-1,-6 5 1 2,6-5 0-4,0 5 0 5,-11 0 1-3,11-2 0 3,0 2-1-7,0 0 1 8,0 0 0-6,-7 0-1 2,7 0-1 2,-14 0-14-3,7 2-4 5,-17 14 5-7,-3 6-4 7,-5 7 9-6,1-2 8 6,10-2-1-7,1 1 1 6,-5-1-5-5,12-1 6 3,-5-1-1 1,4-5 0-4,8-5 0 6,6-8 1-6,0-1 1 4,0-4-1-4,0 0 1 5,0 0-1-4,0-9-8 4,6-9-10-4,19-4 17 0,-5-6 1 4,12-7-1-4,-5 3-6 4,-2 2-1-6,2 3-1 7,-3-2-9-6,-3 2-14 5,-3 5 23-5,-5 4 0 2,1-2 7 2,4 8 1-4,-12 4 0 5,1 3-5-4,7 0 3 4,-7 5-6-6,10 0 3 6,4 0 5-4,3 0 0 4,-3 5 0-5,10 8 1 2,-3 7 1 3,3 0-1-4,0 3 1 3,-10-1-1-4,0-2-50 6,10-4-159-6,-7-4-305 5,-10-6-568-10</inkml:trace>
    </iact:actionData>
  </iact:action>
  <iact:action type="add" startTime="143357">
    <iact:property name="dataType"/>
    <iact:actionData xml:id="d38">
      <inkml:trace xmlns:inkml="http://www.w3.org/2003/InkML" xml:id="stk38" contextRef="#ctx0" brushRef="#br0">11560 14744 133 0,'0'0'350'8,"0"0"-103"-1,0 0-82 3,0 0 5-6,0 0-26 7,0 0-50-5,0 0 7 4,0 0 17-6,0 0-19 6,0 0-16-4,0 0-3 4,0 0-17-4,-10 0 4 0,10 0-15 4,-7 0-16-4,0 0-15 2,-7 0-2-2,0 0 4 4,-3 0-10-4,-4 7-5-1,4-2-1 5,-4 5 3-4,-10-5 7 3,10 3 0-3,-3 1-8 4,3 4-8-4,-3 2 9 3,3-2-4-3,0 5-5 3,-3 1 5-3,3 4-5 3,-3 0-1-2,10 5 1-1,-10-4 1 4,3 4-1-3,7 5 1 3,-10 0 4-6,17-1 1 8,-7 1-1-8,8 2 1 2,-5-4 2 3,11 1-8-3,0-1 1 4,0 5-1-6,0-2 9 8,0 5-1-8,0-4 12 7,0 2-6-8,0-4-9 9,11 0-5-8,-5-4-1 7,1-1 8-6,0-5 0 1,0 5-7 5,7-5-1-6,-4 0 8 6,4-1-7-8,0 6 6 9,10-5-6-8,-3-4 5 7,3 4-5-7,4-3 6 3,3 0-5 3,7 3-1-4,-10-6 10 3,10-4 4-4,7 2 11 6,-7-4-5-6,0 1-5 5,-3-7-1-6,3 1-3 9,0-1-5-10,0 0-5 3,7-4 5 4,0-1-1-4,-10 0 0 4,10 0-5-6,-7 0 0 8,7 0 0-8,-7 0 5 7,7 0-5-7,-11 0 0 3,4-1 0 3,-6-8 0-4,-5 2 0 4,4-9 0-6,1 4 6 7,-5-8-5-6,-3 2 5 3,-3-2-6-2,3 5 0 5,-10-5 0-6,0 5-1 1,10 0 2 5,-10-5-1-6,0 2-1 7,10-4-5-10,-10-3-11 11,10-3-2-10,-10-5-3 8,0 0 10-6,-7-2 10 1,3 2 0 4,-3-2 1-4,0 2 0 3,-7 5 1-4,0 1-1 7,0 5 1-8,0-1-1 4,0 0 0-2,0 2-1 6,0-2 1-8,-14 1 1 2,-3-2 1 4,3-3-1-4,-7 3-1 4,4-1 2-4,-4-1-1 3,-3 4 0-4,3-1 2 5,-3 3 3-4,3-1 1 0,-10 4 7 3,4 0 4-2,-5-1-2 3,-13-3-10-6,7-2-6 7,4 1 1-6,-11-1-1 6,7 4 0-6,-7 2 0 1,0 4-1 3,-7-1-5-2,7 7 5 1,-14 5-5-2,7 2-3 4,-10 0 8-4,10 0-8 4,7 2-32-6,-7 16-35 7,-21 4-62-6,21 1-219 1,-10-12-621-2</inkml:trace>
    </iact:actionData>
  </iact:action>
  <iact:action type="add" startTime="149075">
    <iact:property name="dataType"/>
    <iact:actionData xml:id="d39">
      <inkml:trace xmlns:inkml="http://www.w3.org/2003/InkML" xml:id="stk39" contextRef="#ctx0" brushRef="#br0">13529 16640 814 0,'0'0'336'10,"0"0"-213"-6,0 0-25 6,0 0 10-4,0 0-36 4,0 0-44-6,0 0 11 6,0 0 85-4,0 0 27 6,0 0-6-10,0 0-16 5,0 0-8 2,0 0-32-2,0 0-28 1,0 0-21-1,0 0-6 3,0 0-2-4,0-8-7 3,0-12-1-4,7-10-15 4,-7-3-8-2,7-13 0 2,-7 3 5-2,7-1-5-2,0-2-1 7,-7 2 0-7,10 4 1 4,-10 6-1-4,0-5 0 8,7 4 1-10,-7-3-1 3,0 1 1 3,0 7 0-2,0-8-1 3,0 8 1-6,0 2 0 7,0 1 0-6,0-3 1 7,-7 3-2-10,7 10 0 8,-10-3 1-4,10 6-1 8,0 3 1-11,0-2-1 2,-7 6 1 4,7-1-1-2,0 3 1 1,0 3 0-2,0 2 0 4,0-3 0-4,-7 3 5 0,7-2-6 3,0-1 0-2,0 3 0 2,0 0 0-4,0 0 0 5,0 0-1-4,0 0-8 4,-7 0 1-6,7 0-6 5,-14 5-2-2,-10 15 8 4,3 5 2-5,-3 8 5-1,-3 2 1 7,2 1-1-7,5-1-1 4,-5-2 1-5,11-6 1 9,8-4-1-10,-1-6 0 4,7-8 0 1,-11-4 1-1,11-5 0 2,0 0 6-4,0 0-5 6,0-3-1-6,11-20-1 6,2-7-1-8,8-5 1 8,3-10-15-5,4 5-15 4,3 1-3-4,-17 5 8-1,10 5 12 5,-10 9 8-4,-7 7 5 4,0 4 0-6,3 6 0 7,-10 1 0-6,7-1-5 6,0 3-2-7,7 0 2 3,3 0-1 3,11 0 0-4,3 3 7 3,7 11 0-4,-3 9 0 6,3 0 0-6,0 4-21 4,-7 19-160-3,-10-8-333 5,-7-8-935-10</inkml:trace>
    </iact:actionData>
  </iact:action>
  <iact:action type="add" startTime="156316">
    <iact:property name="dataType"/>
    <iact:actionData xml:id="d40">
      <inkml:trace xmlns:inkml="http://www.w3.org/2003/InkML" xml:id="stk40" contextRef="#ctx0" brushRef="#br0">6732 17398 1674 0,'0'0'275'7,"0"0"-217"3,-7 132-35-6,0-63 24 5,7 9-17-2,0-6-30 2,0-4-13-4,7-6-107 5,7-22-148-4,0-12-117 5,-7-23-372-9</inkml:trace>
    </iact:actionData>
  </iact:action>
  <iact:action type="add" startTime="156585">
    <iact:property name="dataType"/>
    <iact:actionData xml:id="d41">
      <inkml:trace xmlns:inkml="http://www.w3.org/2003/InkML" xml:id="stk41" contextRef="#ctx0" brushRef="#br0">6680 17352 1305 0,'0'0'273'10,"0"0"-129"-4,0 0 1 4,0 0-82-5,0 0-53 1,0 0-10 4,0 0 1-3,111-152 0 1,-66 117 16-2,0 8 5 4,7 4-10-4,-7 13-11 2,0 2-1-2,-7 8-24 3,-10 8-21-2,-11 19 11-1,-10 14 22 4,-7 8 12-4,0 8 15 3,-31 3-5-3,3-4-9 7,-17-4-1-8,7-8-34 8,0-10-100-12,0-13-144 4,17-8-227 7,7-13-117-12</inkml:trace>
    </iact:actionData>
  </iact:action>
  <iact:action type="add" startTime="156917">
    <iact:property name="dataType"/>
    <iact:actionData xml:id="d42">
      <inkml:trace xmlns:inkml="http://www.w3.org/2003/InkML" xml:id="stk42" contextRef="#ctx0" brushRef="#br0">7358 17430 605 0,'0'0'1121'6,"0"0"-975"4,0 0-96-4,0 0-29 1,0 0 2 0,0 0-7 3,187-41-16-5,-135 32-35 3,14 4-119-1,-14 5-189 4,-14 0-394-10</inkml:trace>
    </iact:actionData>
  </iact:action>
  <iact:action type="add" startTime="157104">
    <iact:property name="dataType"/>
    <iact:actionData xml:id="d43">
      <inkml:trace xmlns:inkml="http://www.w3.org/2003/InkML" xml:id="stk43" contextRef="#ctx0" brushRef="#br0">7947 17330 1817 0,'0'0'341'7,"0"0"-262"1,0 0-44 2,0 0 36-6,0 0-38 6,83 132-20-4,-52-102-1 2,-3 3-12 1,3-15-9-4,-3-2 9 5,-4-16 1-4,7 0 0 4,-3-11 12-6,3-22-13 7,-4-7-36-6,18-33-150 1,-6 15-313 4,-8 11-494-9</inkml:trace>
    </iact:actionData>
  </iact:action>
  <iact:action type="add" startTime="157344">
    <iact:property name="dataType"/>
    <iact:actionData xml:id="d44">
      <inkml:trace xmlns:inkml="http://www.w3.org/2003/InkML" xml:id="stk44" contextRef="#ctx0" brushRef="#br0">8864 17223 1242 0,'0'0'665'6,"0"0"-391"4,0 0-28-3,0 0-75-2,0 0-85 5,0 0-52-3,-149 39-27 2,115-12-7-4,-5 6-9 4,8 7 3-2,11-4-3 3,2 1 8-6,11-10-6 6,7-4-18-4,0-5-27 2,0-7-8 0,0-5-31-2,14 4 11 3,4-10 49-2,9 6 31 1,-3-6 5-2,8 0 6 3,2 0-2-2,-3 0-3 2,0 0-6-2,4 0 8-2,-11 0-8 5,-3-22 1-3,3-1-1 1,-17-16 5-2,7 4-5 4,-14-2-6-4,7 4 5 1,-7 5 0 0,0 8 1 1,0 5 0 1,0 10 1-4,0-2 9 6,0 7 2-6,0 0-12 6,-7 0-6-8,7 2-18 8,-7 15-13-6,7 9 25 5,-7 14 11-5,7 5-1 2,0 5 2 2,0-4 1-2,0-3-1 1,0-13-57-2,14-25-204 5,10-5-300-6,-10 0-96-4</inkml:trace>
    </iact:actionData>
  </iact:action>
  <iact:action type="add" startTime="157871">
    <iact:property name="dataType"/>
    <iact:actionData xml:id="d45">
      <inkml:trace xmlns:inkml="http://www.w3.org/2003/InkML" xml:id="stk45" contextRef="#ctx0" brushRef="#br0">9328 16551 1478 0,'0'0'749'9,"0"0"-583"-5,0 0-83 3,0 0-19 3,0 144 9-4,0-54-20 3,0 11 22-4,0 13-17 5,0 1-36-4,0-12-22 4,14-9-22-6,3-26-112 5,18-23-125-2,-11-23-280 3,-3-17-190-10</inkml:trace>
    </iact:actionData>
  </iact:action>
  <iact:action type="add" startTime="158076">
    <iact:property name="dataType"/>
    <iact:actionData xml:id="d46">
      <inkml:trace xmlns:inkml="http://www.w3.org/2003/InkML" xml:id="stk46" contextRef="#ctx0" brushRef="#br0">9650 17155 1431 0,'0'0'477'3,"0"0"-329"4,0 0 98 4,0 0-62-6,7 144-83 4,-7-96-43-3,6-3-28 3,8-2-19-2,4-13-11-1,-5-4 0 3,1-14-31-3,4-7-42 5,2-5 0-8,12 0 24 8,-5-23-27-6,4-5-42 6,1-7-18-7,-5 5-3 4,-3 8 67 1,-3 9 31-3,-14 3 27 2,-7 10 14-1,0 0 22 2,7 0 20-2,-7 23 29 1,10 9 41-2,-10 6-20 4,7 13-42-4,7-6-38 0,-7 0-12 3,10-7-67-2,4-25-157 2,-7-8-406-4,3-5-511-5</inkml:trace>
    </iact:actionData>
  </iact:action>
  <iact:action type="add" startTime="158404">
    <iact:property name="dataType"/>
    <iact:actionData xml:id="d47">
      <inkml:trace xmlns:inkml="http://www.w3.org/2003/InkML" xml:id="stk47" contextRef="#ctx0" brushRef="#br0">10262 17372 952 0,'0'0'777'7,"0"0"-629"-1,0 0-54 5,0 0-16-6,0 0-7 1,0 0-24 3,0 0-25-2,118 0-14 2,-87 0-8-2,-3-5-8 1,3-5-31-2,-10-3-38 5,3-1-11-6,-3 1-35 0,-14-5 18 4,-7 3 28-2,0 3 27 3,-7 2 41-6,-14-1 9 6,-17 9 47-3,-7 2-3 2,0 0 39-4,7 23 66 5,10 12 15-4,4 10-59 3,17 5-18-3,7 5-35 1,0 2-24 3,0-7-28-3,24-5-1 1,-3-13-103-3,24-6-133 8,0-11-289-9,-7-15-302-4</inkml:trace>
    </iact:actionData>
  </iact:action>
  <iact:action type="add" startTime="158765">
    <iact:property name="dataType"/>
    <iact:actionData xml:id="d48">
      <inkml:trace xmlns:inkml="http://www.w3.org/2003/InkML" xml:id="stk48" contextRef="#ctx0" brushRef="#br0">10975 17291 1776 0,'0'0'576'6,"0"0"-425"3,0 0-96-4,0 0-50 6,0 0-5-6,0 0-81 1,159-12-158 3,-114 17-283-3,-17 8-381-4</inkml:trace>
    </iact:actionData>
  </iact:action>
  <iact:action type="add" startTime="158924">
    <iact:property name="dataType"/>
    <iact:actionData xml:id="d49">
      <inkml:trace xmlns:inkml="http://www.w3.org/2003/InkML" xml:id="stk49" contextRef="#ctx0" brushRef="#br0">10954 17503 227 0,'0'0'1602'3,"0"0"-1355"6,0 0-239 0,0 0-8-3,156 0-55 5,-73-5-244-6,7 5-693-5</inkml:trace>
    </iact:actionData>
  </iact:action>
  <iact:action type="add" startTime="159205">
    <iact:property name="dataType"/>
    <iact:actionData xml:id="d50">
      <inkml:trace xmlns:inkml="http://www.w3.org/2003/InkML" xml:id="stk50" contextRef="#ctx0" brushRef="#br0">12083 17395 1428 0,'0'0'497'8,"0"0"-431"0,0 0 142 2,0 176-54-6,0-83-84 7,7 3-38-6,-7 5-17 5,7-10-15-5,6-9-73 1,1-19-222 5,-3-30-417-11</inkml:trace>
    </iact:actionData>
  </iact:action>
  <iact:action type="add" startTime="159403">
    <iact:property name="dataType"/>
    <iact:actionData xml:id="d51">
      <inkml:trace xmlns:inkml="http://www.w3.org/2003/InkML" xml:id="stk51" contextRef="#ctx0" brushRef="#br0">12038 17307 142 0,'0'0'1287'8,"0"0"-1080"-2,0 0-153 0,0 0-25 3,0 0-23-2,0 0-6 3,200-147-15-6,-127 142 1 5,-11 5 5-2,-3 0-3 3,-14 28-4-6,-24 7 7 5,-4 14 9-2,-17 8 28 1,-24 8 20 0,-21 3-29-2,-52 23-19 4,7-12-151-2,0-24-466-8</inkml:trace>
    </iact:actionData>
  </iact:action>
  <iact:action type="add" startTime="159908">
    <iact:property name="dataType"/>
    <iact:actionData xml:id="d52">
      <inkml:trace xmlns:inkml="http://www.w3.org/2003/InkML" xml:id="stk52" contextRef="#ctx0" brushRef="#br0">13557 16992 1239 0,'0'0'730'3,"0"0"-553"5,0 0-56 1,0 0 2-2,-170 168-20 1,119-84-31-2,6 34-5 2,0 40-41 1,13 36-15-4,26-12-11 5,6-36-39-4,31-46-87 4,59-16-91-6,-11-11-165 11,11-18-362-15</inkml:trace>
    </iact:actionData>
  </iact:action>
  <iact:action type="add" startTime="160249">
    <iact:property name="dataType"/>
    <iact:actionData xml:id="d53">
      <inkml:trace xmlns:inkml="http://www.w3.org/2003/InkML" xml:id="stk53" contextRef="#ctx0" brushRef="#br0">14194 17407 1355 0,'0'0'795'8,"0"0"-706"1,0 0-49-5,0 169 56 6,0-91-49-3,0-5-47 2,0 5-9-5,14 2-133 7,7-13-214-5,3-27-499-5</inkml:trace>
    </iact:actionData>
  </iact:action>
  <iact:action type="add" startTime="160461">
    <iact:property name="dataType"/>
    <iact:actionData xml:id="d54">
      <inkml:trace xmlns:inkml="http://www.w3.org/2003/InkML" xml:id="stk54" contextRef="#ctx0" brushRef="#br0">14253 17384 1088 0,'0'0'499'6,"0"0"-320"3,0 0-82-3,0 0 1 0,0 0-67 5,0 0-24-6,-24-145 37 5,41 122 26-5,-3 2 22 4,0 9 7-3,3-6-21 5,-3 8-8-6,-1-2 6 1,5 7-17 3,-4-6-22-1,6 4-23 0,-2 2-13-2,-4 0 0 3,-1 5 1-3,5 0-1 2,-4 0-1-1,-1 0 0 1,12 0 0 1,-5 0-1-5,5 5 0 7,-5 12 0-6,12 0 0 6,-12 2-13-8,5 7-5 8,-12-4 3-5,-6 1-13 4,-7 0 6-6,0-1 23 4,0 1 1 0,-14 0 13-1,-17-1 18 1,4-2 7-1,2-3-5 6,-6-4 8-8,17-3-5 5,7-5-7-8,1-2 4 7,6-3 5-2,0 0 0-2,0 0 10 5,0 0 1-4,0 0-5 4,0 0 2-6,0 0-2 6,0 0-13-4,0 0-19 5,0 0-7-5,0 0-5 0,0 0-1 2,0 0 0 0,0 0-6 1,0 0 5-4,0 0-1 7,0 0 1-8,0 0 0 6,0 0 1-5,0 0 0 5,0 0 0-4,0 0 1 2,0 0 0 0,0 0 1-3,0 0-2 5,0 0 1-4,0 0 0 2,0 0-1-2,0 0-1 5,0 0 1-6,0 0 1 1,0 0 5 2,0 0 2 0,0 0-1 1,0 0-1-4,0 0 14 5,0 0 2-4,0 0-2 4,0 0-4-6,0 0-2 6,0 0 2-3,0 0 5 2,0 0 12-3,0 0 16 0,0 0 4 4,0 0-2-4,0 0-9 2,0 0-11-3,0 0-4 6,0 0-1-6,0 0 10 1,0 0-11 3,0 0 4-2,0 0-13 3,6 0-5-6,-6 0-4 7,0 0 2-5,0 0-1 3,0 0-1-5,0 0 7 7,7 0-5-5,-7 0-9 2,0 0 0 0,0 0 1-3,0 0-1 6,0 0 0-6,0 0-2 4,0 0 1-3,0 0-1 4,0 0 1-4,0 0-1 0,0 0-11 3,-7 0-5-2,1 0-12 3,-8 0-2-4,-4 0-13 2,5 5 14-2,-12 5 14 5,5-5 11-6,6 0-6 5,-11 2-6-6,5-2 6 9,-5 0-24-9,12-2-13 1,6 0 7 5,-11-1 13-4,12 3 10 5,6-5 2-8,0 0 5 9,0 0 3-8,0 0 2 6,0 0 6-5,0 0-12 2,0 0 2 2,0 5-1-3,0-5-1 2,0 0-4-1,0 0-2 3,0 0-2-4,0 0-2 2,0 0 2-2,0 0-7 4,0 0-4-3,6 0 5-2,12 0-3 5,9 0 14-4,11 0 15 6,1 0 1-9,6 0 0 9,6 0 0-9,-6 0 0 9,7 11-9-8,-7 1-3 2,0 10 2 4,0-1-7-4,-17 9-7 4,3 3-9-6,-7-1 6 8,-17 9-1-8,-7 9 12 6,0 0 16-6,0 6 0 7,-17 7 0-5,-11-3 0-1,-10-1 9 5,-7-10 0-4,-7-11-9 4,7-9 15-6,-7-13-15 7,1-10-1-6,6-6-30 6,13 0-59-7,12-6-71 3,13-16-64 3,7 5-243-5,0-4-335-3</inkml:trace>
    </iact:actionData>
  </iact:action>
  <iact:action type="add" startTime="162323">
    <iact:property name="dataType"/>
    <iact:actionData xml:id="d55">
      <inkml:trace xmlns:inkml="http://www.w3.org/2003/InkML" xml:id="stk55" contextRef="#ctx0" brushRef="#br0">15357 17347 1084 0,'0'0'756'8,"0"0"-581"-2,0 0-14 3,0 0-34-4,0 0-88 5,0 0-32-4,0 0 1 3,7 118 91-2,-7-53-17-1,0 14-29 4,0-6-26-4,0 0-27 2,0-6 0-3,0-10-116 7,-7-30-118-7,7-9-285 4,-14-18-271-9</inkml:trace>
    </iact:actionData>
  </iact:action>
  <iact:action type="add" startTime="162557">
    <iact:property name="dataType"/>
    <iact:actionData xml:id="d56">
      <inkml:trace xmlns:inkml="http://www.w3.org/2003/InkML" xml:id="stk56" contextRef="#ctx0" brushRef="#br0">15059 17262 1418 0,'0'0'341'3,"0"0"-271"6,0 0 0 1,0 0-14-4,215-5-38 1,-139 5-18 0,3 0-37 0,18 32-102 2,-20-4-361-3,-26-1-456-6</inkml:trace>
    </iact:actionData>
  </iact:action>
  <iact:action type="add" startTime="162743">
    <iact:property name="dataType"/>
    <iact:actionData xml:id="d57">
      <inkml:trace xmlns:inkml="http://www.w3.org/2003/InkML" xml:id="stk57" contextRef="#ctx0" brushRef="#br0">15042 18181 1711 0,'0'0'388'7,"0"0"-346"0,0 0-42 1,0 0 0-1,159-16 7 2,-72-2-7-3,13-4-98 3,31-11-71-2,-9 1-154 1,-26 6-350-7</inkml:trace>
    </iact:actionData>
  </iact:action>
  <iact:action type="add" startTime="162910">
    <iact:property name="dataType"/>
    <iact:actionData xml:id="d58">
      <inkml:trace xmlns:inkml="http://www.w3.org/2003/InkML" xml:id="stk58" contextRef="#ctx0" brushRef="#br0">16132 18113 1092 0,'0'0'392'5,"0"0"-119"3,0 0-9 0,0 0-91-3,0 0-77 6,0 0-70-6,24-152-15 5,-24 87-5-5,0-9-5 7,0 1-1-8,0-9-12 2,0 3-5 4,0 10-20-4,0 7 4 4,0 22 21-6,-10 15 12 7,10 17 8-7,0 8-8 7,0 0-2-7,0 14-35 4,17 18 37 0,4 18 43 0,17 11 2 3,7 12 36-8,7 0-2 8,7 5-11-6,0-5-23 4,10-15-25-4,-10-18-9 6,-7-19-10-6,-14-21 1 1,0-5 8 5,-18-41 17-6,-2-27-27 5,-18-23-27-6,-31-60-80 7,-14 27-127-6,-7 16-471-4</inkml:trace>
    </iact:actionData>
  </iact:action>
  <iact:action type="add" startTime="164409">
    <iact:property name="dataType"/>
    <iact:actionData xml:id="d59">
      <inkml:trace xmlns:inkml="http://www.w3.org/2003/InkML" xml:id="stk59" contextRef="#ctx0" brushRef="#br0">17534 17010 211 0,'0'0'547'8,"0"0"-360"-3,0 0-9 5,0 0 5-4,0 0-69 4,0 0-2-6,0 0 3 6,0-28 15-4,0 28 6 5,0 0 18-8,0 0-22 6,0 0-15 0,0 0-27-2,0 0-20 1,0 0-16-2,0 0-22 4,0 0-12-4,0 0-14 3,0 10-5-4,-7 8 0 5,-7 17 23-4,-10 15 8 0,3 20 1 4,-3 9 4-3,3 12-11 3,0 4-4-7,11 0-13 9,10-1-9-8,0 1-3 8,31-4 3-10,21-6-2 10,0-6-29-7,7-14-23 2,10-14-50 2,28-22-126-4,-25-7-294 6,-2-11-550-11</inkml:trace>
    </iact:actionData>
  </iact:action>
  <iact:action type="add" startTime="165483">
    <iact:property name="dataType"/>
    <iact:actionData xml:id="d60">
      <inkml:trace xmlns:inkml="http://www.w3.org/2003/InkML" xml:id="stk60" contextRef="#ctx0" brushRef="#br0">17984 17267 380 0,'0'0'950'6,"0"0"-757"4,0 0-136-5,0 0-25 6,0 0-17-7,0 0-8 6,155-56-6-4,-117 45 0 4,1 6 5-5,-12 4-5 2,-3 1 11 1,-10 0 2 0,-7 0 2 0,-7 0 15-2,0 17-8 4,0 11 65-4,0 5 23 2,-31 12-16-2,-4 13-21 3,-10 7 10 0,0 3-16 0,7 0-10-3,7-12 8-1,11-6-14 6,20-15-39-6,0-8-13 5,0-4-13-6,31-8 1 7,3-7 3-6,18-8 0 3,17 0-4-1,14-13-37 0,42-32-159 3,-11 3-158-6,-10 1-503-1</inkml:trace>
    </iact:actionData>
  </iact:action>
  <iact:action type="add" startTime="165845">
    <iact:property name="dataType"/>
    <iact:actionData xml:id="d61">
      <inkml:trace xmlns:inkml="http://www.w3.org/2003/InkML" xml:id="stk61" contextRef="#ctx0" brushRef="#br0">18922 17188 162 0,'0'0'1756'8,"0"0"-1443"-4,0 0-159 4,-142 30-18-1,97 14-96 3,10 13-39-6,4 13-1 8,10 6 15-8,11 0-7 7,10-8-8-7,0-17-19 6,31-11-52-4,14-23 7 3,14-17 24-2,10 0 20-2,4-30 10 6,-4-16 7-6,-10-8 3 4,-7-3 1-3,-14 2-1 4,-11 2-11-3,-20 11-103-2,-7-8-137 5,0 11-282-4,-20 15-327-4</inkml:trace>
    </iact:actionData>
  </iact:action>
  <iact:action type="add" startTime="166161">
    <iact:property name="dataType"/>
    <iact:actionData xml:id="d62">
      <inkml:trace xmlns:inkml="http://www.w3.org/2003/InkML" xml:id="stk62" contextRef="#ctx0" brushRef="#br0">19378 17722 1423 0,'0'0'290'3,"0"0"-165"5,0 0 16 1,0 139-47-2,-13-81-87 1,2-3-7-1,-10 0-170 3,-3-15-418-4,3-24-696-6</inkml:trace>
    </iact:actionData>
  </iact:action>
  <iact:action type="add" startTime="167744">
    <iact:property name="dataType"/>
    <iact:actionData xml:id="d63">
      <inkml:trace xmlns:inkml="http://www.w3.org/2003/InkML" xml:id="stk63" contextRef="#ctx0" brushRef="#br0">19991 17672 848 0,'0'0'617'5,"0"0"-505"3,0 0 9 1,0 0 19-3,0 0-80 3,0 0-29-3,0 0 48 4,0 0 37-4,0 0-5 3,0 0-15-4,0-5-22 4,0-2-43-2,0-4-31-1,0-1-3 3,0-6-12-2,0 3-14 3,0 3 2-6,0 1 2 6,0 6 1-4,0 5 12 4,0 0 6-5,0 0 6 2,0 0 1 1,0 0-1-1,0 0-5 2,0 0-13-3,0 5-26 3,0 2-46-2,0 9 31 1,0-6-123-2,0-10-210 4,0 0-466-9</inkml:trace>
    </iact:actionData>
  </iact:action>
  <iact:action type="add" startTime="168238">
    <iact:property name="dataType"/>
    <iact:actionData xml:id="d64">
      <inkml:trace xmlns:inkml="http://www.w3.org/2003/InkML" xml:id="stk64" contextRef="#ctx0" brushRef="#br0">20258 17120 337 0,'0'0'751'9,"0"0"-515"-1,0 0-26 0,0 0-12-3,0 0-84 4,0 0-36-3,0 0 27 4,0 0 4-2,0 0-21-4,0 0 11 6,0 0-8-4,0 0-17 2,6 0-20-2,12-2-29 5,-4-1-16-6,17-2 1 1,3-5-8 3,4 5-1-2,7 2 1 4,7 3-2-8,-7 0-1 8,-7 0-12-6,-6 13-7 7,-12 2 1-10,1 10 0 9,-11 6 5-5,-10 4 3 5,0 16 5-6,-10 4 6 0,-18 8 12 6,-10 4-6-6,0 11-5 7,11-10 0-9,2-1 8 8,11-10 3-7,8-9 0 7,6-13-6-6,0-7-6 1,0-6-1 4,13-9 1-4,19-8 10 3,-5 0-1-4,18-5-9 6,7 0-11-5,31 0-101 2,-17-7-137-1,-4 2-402-7</inkml:trace>
    </iact:actionData>
  </iact:action>
  <iact:action type="add" startTime="169363">
    <iact:property name="dataType"/>
    <iact:actionData xml:id="d65">
      <inkml:trace xmlns:inkml="http://www.w3.org/2003/InkML" xml:id="stk65" contextRef="#ctx0" brushRef="#br0">21071 16762 829 0,'0'0'746'8,"0"0"-559"2,0 0-53-5,0 0-22 5,0 0-112-5,0 0 0 6,0 0 0-6,97 40 36 0,-52 4 17 5,14 7 53-4,3 22 21 5,4 27-26-6,10 35-18 4,-10 44-17-4,-15 2-22 6,-19-19-23-4,-19-44-13-1,-6-44-8 2,0-9-14-1,-7-2-122 2,0 10-96-4,-14-11-340 5,-17-23-548-8</inkml:trace>
    </iact:actionData>
  </iact:action>
  <iact:action type="add" startTime="169943">
    <iact:property name="dataType"/>
    <iact:actionData xml:id="d66">
      <inkml:trace xmlns:inkml="http://www.w3.org/2003/InkML" xml:id="stk66" contextRef="#ctx0" brushRef="#br0">22227 17160 932 0,'0'0'776'6,"0"0"-558"1,0 0 18 3,0 0-45-4,0 0-91 2,0 0-56-2,0 0 2 5,24-17 3-5,-3 6-12 1,10 1-15 0,14 3 11 2,7-3-14-2,0 5-11-2,7 2-7 6,-1 3 0-6,-2 0 0 6,-11 0-1-8,-11 8-10 8,-2 2-8-6,-19 0-3 7,-6 3-1-9,-7 4 22 5,-7 4 4 1,-20 8 44-3,-18 10-18 3,-18 1-3-4,12-7-27 6,-1-3-2-5,7-5-55 4,10-8-62-5,11 1-92 5,10-8-331-4,7-5-485-6</inkml:trace>
    </iact:actionData>
  </iact:action>
  <iact:action type="add" startTime="170349">
    <iact:property name="dataType"/>
    <iact:actionData xml:id="d67">
      <inkml:trace xmlns:inkml="http://www.w3.org/2003/InkML" xml:id="stk67" contextRef="#ctx0" brushRef="#br0">22459 17782 1086 0,'0'0'777'6,"0"0"-637"4,0 0-44-7,0 0-4 9,0 0-46-8,173-22-41 9,-101 22-5-9,25 0-64 1,-21 0-122 5,-17 0-430-9</inkml:trace>
    </iact:actionData>
  </iact:action>
  <iact:action type="add" startTime="172375">
    <iact:property name="dataType"/>
    <iact:actionData xml:id="d68">
      <inkml:trace xmlns:inkml="http://www.w3.org/2003/InkML" xml:id="stk68" contextRef="#ctx0" brushRef="#br0">23639 17087 222 0,'0'0'302'8,"0"0"-151"-2,0 0 28 4,0 0-2-4,0 0-53 4,0 0-43-6,0 0 15 5,0-5 23-2,0 5-3 3,0 0-7-5,0 0-8 1,0 0-5 3,0 0-16-2,0 0-26 2,7 0-21-3,-7 0-9 3,7 23 20-2,7 10 52 2,-4 7 13-3,4 16-17 2,-7 1-18-1,0 14-26 0,0-3-16 2,-1 5-18-3,-6-12-14 5,11-6 0-8,-11-14-25 9,7-14-69-8,0-14-104 10,0-13-128-13,0-28 19 6,-1-7-299 1</inkml:trace>
    </iact:actionData>
  </iact:action>
  <iact:action type="add" startTime="172796">
    <iact:property name="dataType"/>
    <iact:actionData xml:id="d69">
      <inkml:trace xmlns:inkml="http://www.w3.org/2003/InkML" xml:id="stk69" contextRef="#ctx0" brushRef="#br0">24110 17047 955 0,'0'0'535'8,"0"0"-391"1,0 0 63-5,0 0-73 5,0 0 49-2,20 147-63 2,-6-92-40-2,-7 13 13-2,4-1-41 6,2-6-33-6,1-3-14 4,-7-15-5-3,3-13-95 4,4-25-161-4,0-5-330 0,-7 0-314-4</inkml:trace>
    </iact:actionData>
  </iact:action>
  <iact:action type="add" startTime="173299">
    <iact:property name="dataType"/>
    <iact:actionData xml:id="d70">
      <inkml:trace xmlns:inkml="http://www.w3.org/2003/InkML" xml:id="stk70" contextRef="#ctx0" brushRef="#br0">24348 16405 990 0,'0'0'488'6,"0"0"-309"5,0 0 40-6,0 0-75 5,0 0-87-6,0 0-53 6,0 0-2-4,28 25 74 4,10 5 32-5,0 13-19 1,7 13-1 5,0 14-8-5,0 14-21 3,-3 32 1-4,-11 37-27 4,-7 33-2-1,-24 18-12 1,0-7-13-5,-17-22-6 7,3-46-77-5,-17-33-117-1,10-36-323 7,-3-37-822-12</inkml:trace>
    </iact:actionData>
  </iact:action>
  <iact:action type="add" startTime="188203">
    <iact:property name="dataType"/>
    <iact:actionData xml:id="d71">
      <inkml:trace xmlns:inkml="http://www.w3.org/2003/InkML" xml:id="stk71" contextRef="#ctx0" brushRef="#br0">25144 17205 107 0,'0'0'702'6,"0"0"-504"2,0 0 45 2,0 0-18-4,0 0-113 0,0 0-31 4,0 6-3-4,0-6 23 3,0 0 11-4,0 0-8 5,0 0 26-4,0 0-4 4,0 0-23-5,0 0-31 2,0 0-32 1,0 7-24 0,7 3-6 2,18 1 22-6,13 1 9 7,-4 4-3-6,11-9 3 5,0 3-21-6,0-5-10 6,0-3-4-4,-7 2-6 3,-7-4-10-1,-3 2-64-3,-14-2-81 4,-4 2-124-2,-10 1-296 1,0-3-259-8</inkml:trace>
    </iact:actionData>
  </iact:action>
  <iact:action type="add" startTime="188656">
    <iact:property name="dataType"/>
    <iact:actionData xml:id="d72">
      <inkml:trace xmlns:inkml="http://www.w3.org/2003/InkML" xml:id="stk72" contextRef="#ctx0" brushRef="#br0">25117 17795 1371 0,'0'0'513'9,"0"0"-334"-6,0 0 42 7,0 0-111-3,0 0-33 2,0 0-25-4,176-18-30 1,-124 18-16 5,-7 0-6-5,7 0-97 2,-14 0-196-2,-14 0-605-6</inkml:trace>
    </iact:actionData>
  </iact:action>
  <iact:action type="add" startTime="189277">
    <iact:property name="dataType"/>
    <iact:actionData xml:id="d73">
      <inkml:trace xmlns:inkml="http://www.w3.org/2003/InkML" xml:id="stk73" contextRef="#ctx0" brushRef="#br0">26210 16830 1182 0,'0'0'363'6,"0"0"-108"3,0 0-14-2,0 0-99 1,0 0-79 0,0 0-13-2,0 0 81 4,56 94-1-4,-42-26-15 2,-1 22-30-2,1 11-16 4,-3 28-26-4,-4-11-15 0,0 0-19 4,-1-2-9-4,8-36-34 4,4 4-93-5,2-33-91 8,18-41-106-10,-6-10-309 12,-12-21-232-15</inkml:trace>
    </iact:actionData>
  </iact:action>
  <iact:action type="add" startTime="189549">
    <iact:property name="dataType"/>
    <iact:actionData xml:id="d74">
      <inkml:trace xmlns:inkml="http://www.w3.org/2003/InkML" xml:id="stk74" contextRef="#ctx0" brushRef="#br0">26764 17389 1588 0,'0'0'305'4,"0"0"-183"6,0 0 74-4,0 0-112 4,142-22-72-5,-83 17-12 3,10 0-154 0,-24 5-247-1,-10-5-778-6</inkml:trace>
    </iact:actionData>
  </iact:action>
  <iact:action type="add" startTime="191281">
    <iact:property name="dataType"/>
    <iact:actionData xml:id="d75">
      <inkml:trace xmlns:inkml="http://www.w3.org/2003/InkML" xml:id="stk75" contextRef="#ctx0" brushRef="#br0">27501 16856 656 0,'0'0'764'8,"0"0"-574"2,0 0 36-6,0 0-54 6,0 0-101-4,0 0 38 2,0 0 17-2,0 182 18 4,0-102-18-4,18 13-53 0,-11 8-25 4,13-1-26-4,-2-4-16 4,-5-16-6-6,8-8-49 6,-3-18-66-4,-5-24-72 6,12-30-91-9,-12 0-262 4,-6-12-65-6</inkml:trace>
    </iact:actionData>
  </iact:action>
  <iact:action type="add" startTime="191567">
    <iact:property name="dataType"/>
    <iact:actionData xml:id="d76">
      <inkml:trace xmlns:inkml="http://www.w3.org/2003/InkML" xml:id="stk76" contextRef="#ctx0" brushRef="#br0">27449 16785 950 0,'0'0'271'10,"0"0"-106"-4,0 0 60 0,0 0-123 2,0 0-64-2,205-140-16 4,-147 127-12-4,8 10 3 2,-14 3 22-2,0 3-2 3,-21 22-16-1,-10 13 1-1,-11 12 20 1,-10 7 0-2,-17 10 12 4,-18 1-8-4,-20 0-14 2,-4-8-28-1,0-10-19 8,-6-27-119-15,9-18-160 6,22-5-617-3</inkml:trace>
    </iact:actionData>
  </iact:action>
  <iact:action type="add" startTime="191875">
    <iact:property name="dataType"/>
    <iact:actionData xml:id="d77">
      <inkml:trace xmlns:inkml="http://www.w3.org/2003/InkML" xml:id="stk77" contextRef="#ctx0" brushRef="#br0">28508 16353 1644 0,'0'0'355'6,"0"0"-188"2,0 0 46 3,0 0-109-8,-131 185-61 8,79-78 2-6,-3 38 13 5,13 36 9-5,4 8-22 2,31-14-21 2,7-42-11-2,14-37-13 1,7-23-8-1,17-6-101 3,38 29-129-5,-17-17-142 6,13-11-487-10</inkml:trace>
    </iact:actionData>
  </iact:action>
  <iact:action type="add" startTime="192213">
    <iact:property name="dataType"/>
    <iact:actionData xml:id="d78">
      <inkml:trace xmlns:inkml="http://www.w3.org/2003/InkML" xml:id="stk78" contextRef="#ctx0" brushRef="#br0">28758 16881 1463 0,'0'0'400'6,"0"0"-268"4,0 0 28-5,0 0 15 2,0 178-84 2,0-94-41-2,0-4-27 2,0 4-23-5,0-7-3 7,0-9-95-6,14-12-140 6,-8-21-266-8,1-19-342-2</inkml:trace>
    </iact:actionData>
  </iact:action>
  <iact:action type="add" startTime="192433">
    <iact:property name="dataType"/>
    <iact:actionData xml:id="d79">
      <inkml:trace xmlns:inkml="http://www.w3.org/2003/InkML" xml:id="stk79" contextRef="#ctx0" brushRef="#br0">28733 16869 1292 0,'0'0'280'4,"0"0"-108"5,0 0-41-5,0 0-68 6,0 0-45-3,0 0-18 2,97-134 1-3,-52 121-1 1,0 4-1 2,0 1-9-2,-7 8 0 0,-10 0-3 0,-11 25-3 3,-3 7 16-4,-7 8 0 1,-7 9 17 0,0 2 7 1,-31 1-8 1,-4 4-7-3,-10-11 1 6,0-3 15-7,0-7 24 6,7-12 0-10,11-10-20 12,9-5-29-10,18-8-13 7,0 0-41-4,0 0-16 0,18 0 24 5,2-8 34-6,1 5 7 6,10-2 5-8,-6 5 2 7,2 0 17-4,-13 16-4 4,10 7 14-5,-24 6 13 2,0 5 2 2,0 1-5-2,-7 7-10 2,-24 3-29-4,-14-4-15 7,7-4-69-7,-21-19-88 3,21-7-130-2,11-11-322-5</inkml:trace>
    </iact:actionData>
  </iact:action>
  <iact:action type="add" startTime="192917">
    <iact:property name="dataType"/>
    <iact:actionData xml:id="d80">
      <inkml:trace xmlns:inkml="http://www.w3.org/2003/InkML" xml:id="stk80" contextRef="#ctx0" brushRef="#br0">29263 16952 1397 0,'0'0'393'12,"0"0"-191"-7,0 0 40 0,0 0-106 4,0 0-91-2,0 0-44 3,0 0 25-6,14 80 54 6,-14-25 8-5,0 3-35 7,0 8-23-9,0-3-20 5,0-2-10 0,0-7-37-1,0-8-91 2,10-11-136-3,-3-9-280 5,0-19-376-11</inkml:trace>
    </iact:actionData>
  </iact:action>
  <iact:action type="add" startTime="193285">
    <iact:property name="dataType"/>
    <iact:actionData xml:id="d81">
      <inkml:trace xmlns:inkml="http://www.w3.org/2003/InkML" xml:id="stk81" contextRef="#ctx0" brushRef="#br0">29121 16821 658 0,'0'0'956'11,"0"0"-781"-6,0 0-80 1,0 0 8 2,0 0 5-1,0 0-46 3,0 0-38-5,180-26-14 4,-135 26-10-3,-7 0-9 5,-10 0-105-8,-11 35-126 7,-3 4-162-4,-14-5-392-5</inkml:trace>
    </iact:actionData>
  </iact:action>
  <iact:action type="add" startTime="193489">
    <iact:property name="dataType"/>
    <iact:actionData xml:id="d82">
      <inkml:trace xmlns:inkml="http://www.w3.org/2003/InkML" xml:id="stk82" contextRef="#ctx0" brushRef="#br0">29017 17581 1084 0,'0'0'647'8,"0"0"-584"-2,0 0 0 4,0 0 97-6,0 0-34 5,149-10-78-2,-90-2-48 2,10-4-20-2,-17 9-131-2,21 1-163 5,-11 1-281-3,-17 5-174-6</inkml:trace>
    </iact:actionData>
  </iact:action>
  <iact:action type="add" startTime="193683">
    <iact:property name="dataType"/>
    <iact:actionData xml:id="d83">
      <inkml:trace xmlns:inkml="http://www.w3.org/2003/InkML" xml:id="stk83" contextRef="#ctx0" brushRef="#br0">29689 17637 1452 0,'0'0'493'1,"0"0"-388"8,0 0 40-3,0 0-56 0,0 0-69 3,0 0-8-2,0 0-2 3,90-83-4-6,-70 54 0 7,-2 0-5-6,-4-5 6 6,-1-3 2-7,-6-4 0 3,-7-1-2 2,0-3-6-2,0 5 1 3,0-6-2-6,0 13 0 7,0 10 0-5,0 6 8 1,0 11 14 0,0 6-6 2,0 0-13-3,0 11 3 0,0 14-6 5,11 12 43-6,9 9 12 7,5 5 3-10,-5-1-12 10,19 0-22-8,-1-9-4 9,-4 1-8-10,4-13-1 3,0-7-5 4,-6-12 0-4,-5-8 0 2,11-2 9-2,-17-12 6 5,3-21 3-6,-3-13-3 3,-4-4-14-2,-3 0-7 5,0 0-21-5,3 5-34-1,-10 6-33 5,-7-8-77-4,0 9-172 5,0 0-451-11</inkml:trace>
    </iact:actionData>
  </iact:action>
  <iact:action type="add" startTime="194968">
    <iact:property name="dataType"/>
    <iact:actionData xml:id="d84">
      <inkml:trace xmlns:inkml="http://www.w3.org/2003/InkML" xml:id="stk84" contextRef="#ctx0" brushRef="#br0">30876 16559 940 0,'0'0'223'9,"0"0"-38"-2,0 0 85-2,0 0-62 4,0 0-100-2,0 0-20 3,0 0 26-6,0-10-7 6,0 10-7-4,0 0-14 4,0 0-1-6,0 7-18 4,-7 15-20 0,-17 17 6-1,3 6-13 2,-17 18-3-3,7 12-1 4,3 11-11-3,-3 10-2 7,10 9-2-14,21 2-14 8,0-10-7 0,7 1 0-3,38-7 0 6,7-12-6-6,14-6-63 6,17-10-74-8,27 2-103 8,-20-20-354-6,-13-12-705-3</inkml:trace>
    </iact:actionData>
  </iact:action>
  <iact:action type="add" startTime="198286">
    <iact:property name="dataType"/>
    <iact:actionData xml:id="d85">
      <inkml:trace xmlns:inkml="http://www.w3.org/2003/InkML" xml:id="stk85" contextRef="#ctx0" brushRef="#br0">31032 17027 618 0,'0'0'258'10,"0"0"-30"-5,0 0 39 1,0 0-83 4,0 0-80-4,0 0 5 4,0 0-12-4,0 0-15 2,0 0-13-2,0 0 8 4,0 0 1-4,0 0-8 2,0 0-25-2,0 0-15 3,6 0-12-1,1-3-18-3,18-2 0 5,-5-9 9-4,5 3-7 4,-5 4-1-6,12 2-1 6,-19 5-1-4,12 0 0 4,-18 0-8-5,-1 0-1 2,1 0-6 2,-7 15 11-2,0 7 5 0,-7 6 8 0,-17 12 3 3,-10-2-9-4,2 10-1 2,-6-3 1-1,11 4-2 6,-4-9 1-10,17-12 0 2,7-1 0 6,7-9-1-6,0-9-1 5,0 4-9-6,27-8 8 8,5-5 2-7,6 0-8 6,14 0-20-8,-7 0-72 4,27-18-200 4,-13-4-334-5,-14-3-393-4</inkml:trace>
    </iact:actionData>
  </iact:action>
  <iact:action type="add" startTime="198733">
    <iact:property name="dataType"/>
    <iact:actionData xml:id="d86">
      <inkml:trace xmlns:inkml="http://www.w3.org/2003/InkML" xml:id="stk86" contextRef="#ctx0" brushRef="#br0">31575 17055 418 0,'0'0'824'2,"0"0"-575"9,0 0 8-6,0 0 48 5,0 0-110-5,0 0-71 2,0 0-26 2,-42-40-31-3,18 49-40 3,3 17-18-4,-10 11-2 6,0-2-1-6,10 11-6 6,14-3-1-7,7 3 0 5,0-8-5-2,7-3-3 1,21-8-7-1,10-4-17-1,7-14-14 5,0-9 1-5,0 0 7 2,-14 0 23-2,-3-14 14 4,-4-4 1-5,-17-9-10 1,-7-4-37 4,0-1-33-3,0-1-103 1,-14 4-126-2,-10 7-188 4,10 7-62-5</inkml:trace>
    </iact:actionData>
  </iact:action>
  <iact:action type="add" startTime="199135">
    <iact:property name="dataType"/>
    <iact:actionData xml:id="d87">
      <inkml:trace xmlns:inkml="http://www.w3.org/2003/InkML" xml:id="stk87" contextRef="#ctx0" brushRef="#br0">31845 17339 538 0,'0'0'658'15,"0"0"-535"-15,0 0 173 7,0 0 11 1,0 0-121-2,0 141-61 5,-14-107-51-6,7-7-43 5,-10-3-31-6,3-2-44 7,-10-10-124-6,10-7-131 1,-7-5-456-3</inkml:trace>
    </iact:actionData>
  </iact:action>
  <iact:action type="add" startTime="199501">
    <iact:property name="dataType"/>
    <iact:actionData xml:id="d88">
      <inkml:trace xmlns:inkml="http://www.w3.org/2003/InkML" xml:id="stk88" contextRef="#ctx0" brushRef="#br0">32098 17559 1083 0,'0'0'248'10,"0"0"-61"-4,0 0 21 3,0 0-98-2,0 0-63-1,0 0 8 3,0 0-31-2,6-39-18 1,-6 27 5-2,0 0 32 4,0 7 37-4,0-1 7 1,0 6-29 0,0 0-5 1,0 0-45 1,0 0-8-4,0 6-25 6,0 6 5-6,0-1-55 5,0 0-75-6,0-11-138 6,11 0-275-4,-11-11-187-5</inkml:trace>
    </iact:actionData>
  </iact:action>
  <iact:action type="add" startTime="199818">
    <iact:property name="dataType"/>
    <iact:actionData xml:id="d89">
      <inkml:trace xmlns:inkml="http://www.w3.org/2003/InkML" xml:id="stk89" contextRef="#ctx0" brushRef="#br0">32212 17097 324 0,'0'0'832'16,"0"0"-696"-16,0 0 25 5,0 0 14 6,0 0-126-6,0 0-30 5,0 0-3-6,59 0 16 7,-39-5 12-6,-2 5 9 5,9-5-34-4,-2 5-18 0,-12 0-1 3,1 0-6-2,-3 0-2 1,-4 10 7-2,-7 8 1 5,0-1 28-6,0 11 22 4,0 6 14-4,-18 0 0 5,4 6 14-4,1 4-2 0,-5-9-16 4,11-2-9-4,0-6-25 5,7-4-14-8,0-10-11 7,0-4-1-4,7-4-1 5,18 0 0-8,-5-5 1 6,18 0-8-1,-6 0-91-1,13 0-138 3,-18 0-328-6,-3-10-482-3</inkml:trace>
    </iact:actionData>
  </iact:action>
  <iact:action type="add" startTime="200382">
    <iact:property name="dataType"/>
    <iact:actionData xml:id="d90">
      <inkml:trace xmlns:inkml="http://www.w3.org/2003/InkML" xml:id="stk90" contextRef="#ctx0" brushRef="#br0">32406 16526 874 0,'0'0'260'5,"0"0"-48"7,0 0 48-8,0 0-103 6,0 0-106-6,0 0-5 7,0 0 75-6,90 57 10 5,-45-13-22-3,-4 9-14-2,14 15-30 5,-13 9-4-4,-4 17-11 2,-7 9-5-2,-17 13-14 4,-7 3-21-4,-7 4-10 2,0-7-30 0,-28 20-112-2,-3-31-231 5,-7-37-547-11</inkml:trace>
    </iact:actionData>
  </iact:action>
  <iact:action type="add" startTime="203400">
    <iact:property name="dataType"/>
    <iact:actionData xml:id="d91">
      <inkml:trace xmlns:inkml="http://www.w3.org/2003/InkML" xml:id="stk91" contextRef="#ctx0" brushRef="#br0">32994 16932 191 0,'0'0'238'5,"0"0"-100"7,0 0 22-8,0 0 38 5,0 0-37-4,0 0-44 7,0 0 15-8,0 0 24 6,0 0-28-5,0 0-21 2,0 0 10 1,0 0-10 0,0 0-14-1,0 0-21 0,0 0-11 3,0 0-16-4,0 0-18 1,0 0-6 0,0 0-2 2,0 0 2-2,0 0-5-1,0 0 2 4,0 0 4-4,0 0 3 4,0 0-7-4,0 0-17 2,-7 10 6-2,-7 7 1 4,-3 1-2-4,-4 2 1 0,-3 2-6 4,10-3-1-4,-7 2 0 4,4-7 1-6,10 0-1 6,-7-1 6-4,14-3-6 4,-7-5-1-6,7 0 0 5,0-5 0-2,0 0-1 1,0 0-8 0,0 0-1-2,0 0-2 3,0 0-8-2,21 0 21 1,-7 0 3-2,17 2 16 4,0 1-8-4,-3-1-11-1,3 3 0 6,-3 1-6-5,3-6-27 3,0 5-54-4,-3-5-84 5,-11 0-134-4,-10 0-343 7,-7 0-359-12</inkml:trace>
    </iact:actionData>
  </iact:action>
  <iact:action type="add" startTime="204043">
    <iact:property name="dataType"/>
    <iact:actionData xml:id="d92">
      <inkml:trace xmlns:inkml="http://www.w3.org/2003/InkML" xml:id="stk92" contextRef="#ctx0" brushRef="#br0">32838 17440 751 0,'0'0'357'8,"0"0"-206"2,0 0 106-4,0 0-36 3,0 0-106-2,0 0-8-1,0 0-3 3,104-42-42-3,-73 39-37 3,-10 3-15-3,0 0-10 4,3 0-54-5,-3 0-82 4,3 0-184-2,-17 0-477-7</inkml:trace>
    </iact:actionData>
  </iact:action>
  <iact:action type="add" startTime="204960">
    <iact:property name="dataType"/>
    <iact:actionData xml:id="d93">
      <inkml:trace xmlns:inkml="http://www.w3.org/2003/InkML" xml:id="stk93" contextRef="#ctx0" brushRef="#br0">33672 16234 499 0,'0'0'221'7,"0"0"-109"2,0 0 54-2,0 0-11-1,0 0-56 3,0 0-21-2,0 0 15 3,0 0 37-4,0 0-7 2,0 0-2-2,0 0-1 4,0 0-12-4,0 2-23 0,0 9-33 3,0-5 14-3,0 10 17 3,7 1-18-3,10 7-5 3,-3-2-8-3,-7 6-9 6,7 5 7-8,3-1-1 4,4 3 2-1,-4 3 4 9,-3 7-10-16,7 1-9 6,-4-3-8 6,-3 5-11-8,7 2-5 6,-4 5-2 10,4-5 2-20,-7 7-3 1,3-2 0 4,-3 3 4 4,0 2 8-2,-4 2 5 2,4-1-4-4,-7 2-4 5,7 3-1-4,-4 1-7 2,-3 1-8-2,0 0-1 2,-7 11 8 0,0-1-9 0,0 5 0-2,0-3 1 2,0 9 0 0,-7-6-1 1,0-3 1-4,-3-7-1 4,3-7-1-2,0-15-24 2,7-7-51-4,-14-13-56 3,-10-3-78 0,3-9-258 1,-17-6-615-9</inkml:trace>
    </iact:actionData>
  </iact:action>
  <iact:action type="add" startTime="206611">
    <iact:property name="dataType"/>
    <iact:actionData xml:id="d94">
      <inkml:trace xmlns:inkml="http://www.w3.org/2003/InkML" xml:id="stk94" contextRef="#ctx0" brushRef="#br0">33427 18165 869 0,'0'0'321'8,"0"0"-244"3,0 0 25-6,0 0 87 2,0 0-55 0,0 0-48 0,6 0 1 3,1-13 37-5,4 3 2 4,-4-7-36-2,7-1-25 3,-1-4-7-6,5-3-15 5,-4-6-27-2,6 4-5 2,5-6-3-3,-5-2 3 1,-2 2-2 2,2 0 10-2,5 3-4 1,-5-8-8-2,-6-7-6 8,3-1 7-11,-3-3-7 5,-14-7 5-2,7-5 0 1,-7 9-5 3,0-4 6-5,0 10-6 6,0 9 0-6,-7 2 1 6,7 2-1-8,-7 0 0 7,0-2-1-5,7 2 1 7,-6-7-1-8,6-3 0 2,0 2 0 5,0 1 0-6,0 3 0 6,-11-3 1-8,11 0 12 9,-7 1 1-8,0 1-5 9,0 3 3-11,0 0-2 6,1 2-9 0,-12-7 8-1,4 3-8 2,-10-9-1-4,3-2 0 6,-10 0-8-6,4 10 6 5,2 3 1-6,5 7-15 8,6 6-24-8,-10-5-71 2,3 0-178 5,-10 8-418-11</inkml:trace>
    </iact:actionData>
  </iact:action>
  <iact:action type="add" startTime="216390">
    <iact:property name="dataType"/>
    <iact:actionData xml:id="d95">
      <inkml:trace xmlns:inkml="http://www.w3.org/2003/InkML" xml:id="stk95" contextRef="#ctx0" brushRef="#br0">33253 17092 415 0,'0'0'170'7,"0"0"-69"1,0 0-29 2,0 0-46-6,0 0-14 6,0 0-11-4,0 0 0 4,0 0 0-5,0 0 21 2,0 0 12 2,0 0 44-2,0 0 18 1,0 0-33-2,0 0-15 3,0 0-9-2,0 0-18 1,0 0-21-2,0 0-12 4,0 0-1-4,0 0 2 0,0 0 11 4,0 0 19-4,0 0 30 3,0 0 0-4,0 0-8 5,0 0-15-4,0 0-5 4,0 13-3-5,0-3 44 2,0 7 20 1,0 6-15 0,0 5-2 0,-6 5-1-2,-8 8-23 4,0 1 0-4,7 6-7 9,-10 7-15-15,3-5-3 11,0 6-6-7,4-5-1 2,3-6-9 5,0 0-1-5,7-2-28 4,0-3-50-6,0-7-38 6,0-3-46-4,0-3-88 5,7-11-80-6,10-9-294-5</inkml:trace>
    </iact:actionData>
  </iact:action>
  <iact:action type="add" startTime="217075">
    <iact:property name="dataType"/>
    <iact:actionData xml:id="d96">
      <inkml:trace xmlns:inkml="http://www.w3.org/2003/InkML" xml:id="stk96" contextRef="#ctx0" brushRef="#br0">33485 17234 730 0,'0'0'228'6,"0"0"-53"0,0 0 6 3,0 0-57-2,0 0-53 3,0 0 10-6,0 0 33 6,-7-29-9-4,1 29-8 3,-1 0-36-2,0 0-21-1,-11 11-33 5,11 12 34-6,-13 0-26 3,2 6-6-2,5 10-9 5,-1-2 0-6,-4-2 1 1,11 3-1 3,1-3-7-2,-1-7 1 3,7-1-5-6,0-3-5 7,0-7 4-6,13 0 4 6,12-1 2-6,-5-1 0 4,12 3 5-4,-1-6 0 7,3-1 1-7,-2-7 0 0,-12-1-9 5,5-3-6-4,-12 0 5 6,1-7 10-10,-3-16 0 9,2-5 1-6,-6-5-2 6,-7-2-12-7,0-3 0 3,0-3-3 3,0 1 0-4,0 2 3 4,0 6-8-6,0 4 7 8,0 1-5-8,-20 4 5 5,-5 6-22-4,-2-6-53 7,-18-11-71-8,0 10-128 2,7 3-122-5</inkml:trace>
    </iact:actionData>
  </iact:action>
  <iact:action type="add" startTime="230365">
    <iact:property name="dataType"/>
    <iact:actionData xml:id="d97">
      <inkml:trace xmlns:inkml="http://www.w3.org/2003/InkML" xml:id="stk97" contextRef="#ctx0" brushRef="#br1">25719 18304 159 0,'0'0'934'5,"0"0"-694"5,0 0-53-4,0 0-2 4,0 0-103-6,0 0-53 5,7 0 20-1,3 0 9-1,-10 0 30 1,7 0 3-2,0 0-7 4,0 0 18-4,0 0-3 3,7 0-32-4,3 0-25 5,-3 0-19-4,10 0-5 0,-3 0-6 3,10 0-5-2,-3 0-7 2,3 0-26-4,-10 0-33 4,10 0-54-3,-10 5-47 5,3 3-111-7,-10 6-96 5,-7-1-238-2,-7 5 84-7</inkml:trace>
    </iact:actionData>
  </iact:action>
  <iact:action type="add" startTime="230853">
    <iact:property name="dataType"/>
    <iact:actionData xml:id="d98">
      <inkml:trace xmlns:inkml="http://www.w3.org/2003/InkML" xml:id="stk98" contextRef="#ctx0" brushRef="#br1">25764 18574 810 0,'0'0'689'8,"0"0"-507"0,0 0 63-3,0 0-32 6,0 0-120-8,0 0-46 8,0 0 39-6,76 7 13 7,-41-2-45-10,10 5-27 10,-7-5-16-7,0 3-11 6,-7-3-11-7,-3-5-92 2,-4 0-146 4,-10 0-395-4,-14 0-705-4</inkml:trace>
    </iact:actionData>
  </iact:action>
  <iact:action type="add" startTime="232014">
    <iact:property name="dataType"/>
    <iact:actionData xml:id="d99">
      <inkml:trace xmlns:inkml="http://www.w3.org/2003/InkML" xml:id="stk99" contextRef="#ctx0" brushRef="#br1">26875 18249 598 0,'0'0'248'8,"0"0"-108"2,0 0 57-4,0 0-51 2,0 0-46-2,0 0-4 4,0 0 15-4,7 0 26 4,-7 0-17-4,0 0-9 0,0 0 5 4,0 0-13-4,0 0-11 2,0 0-12-2,0 5-3 5,-7-5-13-6,-7 5-27 3,0-5-25-2,-10 2-3 4,3 3-1-3,-10 11-7-2,3 1-1 5,-10 6 1-4,-7 9-1 4,14 8 1-6,-7 0 5 6,10 6-6-3,4 2 2 8,3-2 5-15,15-1-2 6,6 0-5 4,0-8-2-4,6 4-6 3,22-1 3-4,10-7 5 6,7-5 19-5,14-5-4 3,10-13-7-4,-3-3-7 5,3-7 8-4,-10 0-8 0,0 0 0 4,-7-22-1-5,-14-2-6 8,-7-10-3-12,-10-10 8 11,-7-6-7-8,-4-5-10 8,-10-8-2-8,-10 0-1 2,-18-3-12 4,-10-2 3-4,0 18 2 5,10 5 10-8,-3 17-13 9,10 11-34-8,4 7-61 7,10 10-85-7,7 0-296 5,0 17-278-2,0 6 223-7</inkml:trace>
    </iact:actionData>
  </iact:action>
  <iact:action type="add" startTime="232848">
    <iact:property name="dataType"/>
    <iact:actionData xml:id="d100">
      <inkml:trace xmlns:inkml="http://www.w3.org/2003/InkML" xml:id="stk100" contextRef="#ctx0" brushRef="#br1">27339 18798 212 0,'0'0'302'8,"0"0"-250"2,0 0-52-6,0 0 2 6,0 0 28-4,0 0 32 5,0 0 68-7,14 0 81 3,-14 0-29 2,0 0-44-2,0 0-1 1,0 0 3-2,0 0-15 4,0 0-21-4,0 0-7 2,0 0 17-2,0-11-11 6,0-2-38-8,6-2-45 2,5-2-12 3,-11-1-8-2,7-2 1 3,-7 7 0-4,7 4 0 2,-7 1 4-2,0 8-5 4,0 0-6-4,0 0-15 1,0 0-44 0,0 13-64 2,0 9 84-1,0 0-42-3,0 11-68 6,0-10-188-6,0-7-497-4</inkml:trace>
    </iact:actionData>
  </iact:action>
  <iact:action type="add" startTime="233279">
    <iact:property name="dataType"/>
    <iact:actionData xml:id="d101">
      <inkml:trace xmlns:inkml="http://www.w3.org/2003/InkML" xml:id="stk101" contextRef="#ctx0" brushRef="#br1">28048 18282 428 0,'0'0'311'6,"0"0"-130"6,0 0 8-9,0 0 15 3,0 0-47 3,0 0-14-2,0 0 30 1,0-16 20-2,0 16-30 4,-7 0-64-4,-17 5-18 3,3 13-51-3,-10 2-14 3,0 10 16-2,-4 8-7-2,-3 7 7 6,7 0 14-6,10 6-8 7,-3-6-18-9,17 1-9 8,7-4-11-7,0-6-6 8,24-9 6-8,11 1 12 2,3-6-7 4,7-4-5-4,7-13-13 4,-7 0 12-6,0-5 0 8,0-5 0-8,-14-18 1 8,-3-4 0-9,-4-19 0 4,-10 1-16 4,-14-10-15-6,0-1-9 5,0-1-3-6,-31 6 10 6,10 6 5-4,-10 7 14 4,17 6-3-6,-7 14-28 7,4 1-51-6,17 11-61 1,0 6-80 4,0 0-348-4,0 6-109-5</inkml:trace>
    </iact:actionData>
  </iact:action>
  <iact:action type="add" startTime="233862">
    <iact:property name="dataType"/>
    <iact:actionData xml:id="d102">
      <inkml:trace xmlns:inkml="http://www.w3.org/2003/InkML" xml:id="stk102" contextRef="#ctx0" brushRef="#br1">28747 18233 469 0,'0'0'173'8,"0"0"-30"0,0 0 9-2,0 0-29 4,0 0-24-3,0 0 27-2,0 0 32 6,11 0-6-6,-11 0-5 5,0 0-10-6,0 0 1 6,0 3-9-4,0 0-8 4,-11 2-19-6,4 0-29 5,-13 5-19-2,-5-3-38 1,5 9-10 1,-12 1 15-4,5 1 4 5,3 4-12-4,3 5 4 4,3 6 2-6,5 0-7 6,6 7 0-4,7 0 3 8,0 6-5-12,0 2-4 4,0-3-1 4,20-5-5-4,12-7 0 3,6-5-1-4,0-11-16 6,3-9 7-6,15-8 8 3,-11 0 1-1,-4-3-5 0,-3-19 0 2,-7-6-7-4,-10-9-8 6,-14-4-5-6,-7-4-14 6,0-5 2-8,-14 0-4 8,-24-7-8-6,-7 7-30 6,11 5-21-6,-11 13-49 1,20 9-10 5,12 11-107-6,6 7-83 5,7 5-339-10</inkml:trace>
    </iact:actionData>
  </iact:action>
  <iact:action type="add" startTime="234478">
    <iact:property name="dataType"/>
    <iact:actionData xml:id="d103">
      <inkml:trace xmlns:inkml="http://www.w3.org/2003/InkML" xml:id="stk103" contextRef="#ctx0" brushRef="#br1">29294 18299 833 0,'0'0'358'8,"0"0"-100"0,0 0-32-2,0 0-42 3,0 0-71-2,0 0 7-1,0 0 1 4,-17 0-3-4,17 0-35 4,-14 0-19-6,0 5-33 6,0 13-10-4,-10 4 10 5,10 5 20-7,-3 6-10 3,3 2 2 2,0 11-5-2,7 4-8 3,0 1-14-6,7 5-9 8,0-2-1-7,0 2-4 4,21-10-2-4,10-7 0 6,-3-10 0-6,10-7-9 0,7-4-2 6,-7-13 3-5,7-5-5 4,0-5 11-7,-10-18-14 9,3-17-10-8,-14-5 1 7,-10-6-24-7,-14-5-15 3,0-4 3 2,0 3 1-2,-31 1 14 2,3 5 2-4,-3 6 0 6,-7 5-17-6,17 12-57 5,-3 5-73-5,3 14-104 5,-3 4-212-4,17 5-98-6</inkml:trace>
    </iact:actionData>
  </iact:action>
  <iact:action type="add" startTime="235116">
    <iact:property name="dataType"/>
    <iact:actionData xml:id="d104">
      <inkml:trace xmlns:inkml="http://www.w3.org/2003/InkML" xml:id="stk104" contextRef="#ctx0" brushRef="#br1">30180 18271 448 0,'0'0'202'8,"0"0"-21"2,0 0 47-6,0 0-46 6,0 0-45-4,0 0-1 5,0 0 14-8,0 0 8 7,0 0-21-4,7 0 13 0,-7 0-29 3,0 0-15-2,0 0-24 2,0 0-9-4,0 0 7 5,-7 6-4-4,-7 6-34 4,-17 16-14-5,3 4-15 3,-3 8 28-1,-7 5 3 1,11 11 6 0,2-5-6-1,11 4-9 4,1-5-19-7,2-5-8 6,11 1-7-6,0-6-1 8,11-7-6-8,9-6-14 2,12-9-11 4,6-2 0-4,-4-11 8 5,11-4-1-8,0-1-1 9,-7 0-21-7,-7-6 5 6,-3-17 14-7,-14-10 1 7,3 0-16-7,-17-7-7 5,0-1-24-2,0 4 11-2,-24 1 32 5,-4 4 6-3,-10 15 6 4,0 7 18-9,0 10 53 9,4 0-28-6,-5 10-13 7,1 20-12-7,-7 15-37 0,14-3-146 5,10-14-703-10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12T14:38:13.05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9102">
    <iact:property name="dataType"/>
    <iact:actionData xml:id="d0">
      <inkml:trace xmlns:inkml="http://www.w3.org/2003/InkML" xml:id="stk0" contextRef="#ctx0" brushRef="#br0">19012 11344 882 0,'0'0'327'6,"0"0"-146"3,0 0 10-1,0 0-30-2,0 0-67 4,0 0-50-4,0 0-27-1,0 0 14 5,0 0 34-3,0 0 27 2,0 0 7-4,0 0 4 5,0 0-28-4,0 0-29 4,0 0-31-6,0 0-15 4,0 14-8 0,0 17 8-1,0 11 9 1,0 19 9 0,-7 12-5 1,7 13-4-1,-7 7-2 2,7 8-6-7,-7 4 5 10,0 7-5-10,7-8 5 2,-10 3-6 6,10-9 1-6,-7-6 1 5,7-5-1-6,0-7 0 7,0-3 0-7,0-13 0 10,7-6 5-13,3-5-6 9,4-8 0-3,-7-5 1 0,0-3-1 2,-1-2 2-4,-6-7-1 6,11-6 0-6,-4-4 0 6,-7-6-1-8,7-7 0 8,-7 0 0-6,0-3-1 5,0 1 1-5,0-3 0 2,7 3-2 2,-7 2 0-2,7 0-4 1,-1 2 6-2,1 0-1 4,11-1 1-4,-4 2 0 1,10-6-1 0,-3 3 0 1,10 0 1 1,-4-3 5-4,5 3 4 7,13-2-8-8,0-3 10 8,6 0-10-10,1 0 7 9,14 0-2-7,-4-8-6 8,4-6 1-7,0-2 1 1,3 1-1 5,-3 2 0-6,-14 6 0 5,10 2 0-6,-10-1-1 8,0 6 0-9,7 0 0 6,7-1 0-3,-4-3 0 2,-3 0 0 1,0-6 1-5,6 0-1 7,4-2 1-6,-10-2-1 6,0 1 1-7,3 3-1 7,-3 1 1-7,-7 1-1 8,7 3 0-8,-14-1 1 3,7 3 0 3,7-6-1-4,-4 4 0 4,4-4 1-7,-7-5 0 9,14 2 0-8,-4-3 0 5,-3 0 0-3,0 2-1 1,-7 3 0 2,-1 3 0-4,1-1-1 6,0 3 1-6,0-2 1 6,-7 1 1-8,11-4-1 11,-4 1 2-12,-1-4-2 9,1 0 7-5,0-1-2 0,0 0 0 3,-7 1-5-2,7 4 1 3,-7-4 8-6,0 4-9 8,7-1 7-8,-7-1-8 6,7 0 0-6,-7 1 0 4,7 1 0 1,-7 1 0-3,7-1 1 4,-7-1 0-5,0 5-1 6,-7-1 0-7,7 1 0 7,-11 5 1-8,11-2-1 8,0 2 1-5,-7-3 5-1,7 1-5 5,7-2 5-4,-7 2-5 5,7-1 6-8,-7 1-5 10,0 0 4-10,7 2-6 9,-7 0 1-9,0 0-1 4,0 0 0 2,0 0 0-2,7 0 0 3,0 7 6-6,0 1 2 7,0 0-7-5,0-4 8 5,0 1-7-8,-1 0-1 7,1-1 7-4,4 1-7 0,-4-4-1 3,-7 2 1-3,7 0 0 5,-7-1-1-7,7 1 1 7,-1-1 0-6,1 1-1 6,7-1 1-8,0 2 0 5,3-3-1 0,4 1 1 2,-7 2-1-3,10 1 1-3,-10-4 0 8,0 5 8-8,0-1 0 6,-4 1-2-6,4-1-1 7,-7 0-5-5,7 0 1 4,-7 2-1-4,-1 0 0-1,1-2 0 6,-7 3 1-5,7 0-1 3,-7-3 0-5,0-3 0 7,0 3-1-5,0-2 1 2,-7-1 0-1,0-2 1-1,-3 0-1 4,3 0 5-6,0 0-6 7,7 0 2-6,0 0 4 7,0 0-6-10,0-5 1 10,0-2 0-8,0-2 0 7,0 5-2-6,7 2 1 1,-7-1-1 5,7 0 1-5,7 1 0 4,-7-1 0-7,6 1 0 9,1-1 0-8,4 1 0 2,-5-1 1 4,8 1 1-3,3 0-2 2,4 2 0-4,-4 0 0 6,-3 0-1-7,3 0 1 8,-3 0 1-10,0 0-1 10,-4 2 9-8,4 3-7 7,-14 0 5-5,7 0-1 0,-7 0-5 4,3 3 0-5,-3-2 0 6,-7 2 0-8,7 0-1 9,-18-1 1-8,11 1 0 2,-14-3-1 4,-10 0 0-4,3 0 1 4,-10-2-1-5,-7-1 0 6,-7-2 0-7,11 3 1 6,-11-3-1-6,0 0 0 6,0 0 1-4,7 0-1 5,-7 0 0-5,6 0 0-1,-6 0 1 5,0 0 6-4,0 0 8 5,0 0 16-8,0 0 16 10,0 0 3-10,7 0-9 8,0-5-11-7,-7-8-15 3,7-4-6 4,11-2-9-5,-18 0 2 3,6-2-1-4,1-3 5 7,0-4-5-8,0 1-1 4,-7-7 0-2,7-1 0 4,4 0 0-4,-11 0 2 0,0 0-2 4,6-1 1-4,-6 4 0 4,0-5-1-6,0 6 0 7,0-5 0-6,0-1 0 6,0-2 0-7,0-1 1 2,0-2-1 4,0-2 0-4,0 2 1 4,0-3-1-6,0 0 0 8,0-4-1-8,0 2 0 5,0 1 0-3,0-1 1 4,0 2-1-4,0-4 0-1,0 7 0 6,0-4 1-6,0 6 0 6,0 2 0-8,0 2 0 10,-6 3-1-10,6 7 1 9,0-2 0-8,0 6-2 3,0 3 1 2,0 5 1-3,0 3 0 4,0 1 1-6,0 2-1 6,0 1 0-4,0 3 0 2,0-2 1-2,0 4-1 4,0-1 0-4,0 3 1 0,0-3 0 4,-11 3 1-3,11-2-1 3,0 2 5-7,-7 0-5 8,7 0 6-6,-7-3-7 6,0 3 0-5,0 0-7-1,-17-3 5 6,3 3 1-5,-3 0-1 4,-10 0 1-7,-11 0 0 9,-7 0 1-7,-4 0-1 7,4 0 1-10,-6 0 0 10,-1 0 2-8,0 0 7 3,-10 0-8 3,10 0 0-6,-7 0 2 8,-3 0-2-8,3 0 0 5,-10 0 1-4,3 0-1 8,-10 0-1-10,0 0 2 3,4 0-2 5,-4 0 1-6,6 0-1 6,-13 6 1-8,18-4 0 9,-11 4-1-8,0-6 2 7,3 0-1-7,-10 0 1 5,0 0-1-1,0 0 0-2,-14 0-1 4,-7-3 0-6,-3 0 0 7,-3 3-6-6,2 0 5 7,5 0 0-9,-1 0 0 8,7 6 1-6,7 2 0 0,0-7 0 6,-3 2 0-6,-4-3 0 6,0 0 0-8,0 0 1 10,1 0-2-10,-12 0 1 9,11 0-6-9,1 0 6 5,-1 0-2 0,7 5 2-1,0-1-1 3,7 5-9-4,7-2 9 4,10 0-5-5,-10-2 5 4,7 0 0-4,-4-1 1 6,4-4-1-7,-14 0 0 9,11 0 0-9,-11 0-1 1,-7 1-5 6,0 5-4-6,0 1 10 7,0 2-10-9,0-3 10 10,0 1-1-11,7-1-4 5,-7-1 6 2,1-2-8-2,6-3 7 1,-14 0-1-3,-4 0-10 7,-2 0 0-8,-1-8-3 8,-3 2 5-10,17 1-1 10,10 5 10-8,11 0-5 8,10 0 5-8,4 0 0 2,3 0 0 5,14 0 1-5,0 0 0 3,0 0-11-4,0-2-3 6,0-8-4-6,0 0-6 1,4 1 0 2,-4 0 0-1,14 4 12 3,-7 3 5-6,-1 0 1 8,12 2-5-8,-11-3 5 8,0 3-6-10,-7 0-4 10,0 0-12-8,0 0 1 7,10-2 17-6,-3 2 9 1,0-3 1 4,17 1-1-4,-10-1-8 4,0 0-8-6,3 0 0 9,4 1-1-10,-4 0-5 5,-3-1 4-2,-7 3 6 2,10 0 2 2,-17 0 11-6,7 0-8 7,-7 0-1-6,-7 0-2 7,0 0 2-10,1 0 3 11,-1 0 5-10,7 0 1 8,-7 0 0-6,14 0 0 1,0 0 0 4,-1 0-1-3,12 0 1 3,-4 0 0-7,17 0 1 10,-10 0-1-10,17 0 0 8,7 0 0-8,-7 0 0 6,7 0-1 0,0 0-43-3,-7 7-59 4,0 4-53-6,-17 11-65 8,3 5-142-8,-3-8-436-2</inkml:trace>
    </iact:actionData>
  </iact:action>
  <iact:action type="add" startTime="23809">
    <iact:property name="dataType"/>
    <iact:actionData xml:id="d1">
      <inkml:trace xmlns:inkml="http://www.w3.org/2003/InkML" xml:id="stk1" contextRef="#ctx0" brushRef="#br0">24854 10493 925 0,'0'0'366'7,"0"0"-187"3,0 0-2-5,0 0-24 4,0 0-24-2,0 0-76-2,0 5-8 4,0-4 54-2,0 5-29 3,0-1-25-6,-7 8-11 6,-7 4 7-4,-10 9 1 5,3 9 2-6,-10 7-10 4,-7 9-18-3,3 5-4 1,-3 7-6 2,-7 1 3-2,0 5-7 2,0-7-1-4,0-4 7 5,7-2-7-4,10-10 0 5,-3-4 0-7,-7-4 0 2,10 0 8 4,-3-2-9-4,0 0 0 4,3 2 0-6,-10 1 0 7,7-4-1-7,10-2 1 9,-10-3 1-10,11-6-1 5,-5-1 1 0,5-5 0-2,13-3 0 3,-11-3-1-3,11-4 0 5,0-3 1-7,1 0 0 8,6-2 0-9,-7-1-1 8,7-2 1-7,0 0-1 2,0 0 8 4,0 0-2-4,0 0 4 5,0 0-2-6,0 0-7 4,0 0 8-3,0 0-6 4,0 0 3-5,0 0 0 3,0 0-6-1,0 0 0 0,0 0 1 3,0 0-1-4,0 0 1 3,0 0 0-4,0 0 0 6,0 0 0-8,0 0 0 8,0 0 0-6,0 0 0 5,0 0 0-4,0 0 0 0,0 0-1 4,0 0 1-4,0 0-1 2,0 0 1-2,0 0 0 4,0 0-1-4,0 0 0 2,0 0 0-1,0 0-1 0,0 0 1 2,0-7-6-4,0-9-3 6,0-1 0-6,0-6-1 6,0 1 1-8,0-3 3 10,0-3 6-9,0 3-8 7,0 2-2-6,0 6 1 0,0 2 2 6,7 4 6-5,-7 4-7 2,6 2 8-2,-6-1-1 4,0 3 1-4,0 1-2 3,7 2 1-5,-7 0 1 4,0 0 0 1,0 0 0-4,0 0 0 6,0 0-1-6,0 0-1 7,0 0-4-10,0 0-7 9,0 0-3-4,0 0 4 1,0 2 0-1,0 12 4-1,0 4 8 5,0 1 2-6,0 3 8 6,0 6 2-8,0 3 12 9,-7-1-8-8,1-2-8 7,-1-1 2-7,7-1-1 3,-7-7-3 2,7-3-6-2,0-5 1 1,0-6-1-2,0-4 1 4,0-1 5-5,0 0-6 4,0 0 6-4,0 0-4 5,0 0 13-3,0 0-3-2,0 0-5 5,14 0-6-4,6 0 10 5,18-10 21-7,0-4-1 7,14-4-1-6,7-3-9 6,3-3-13-7,-3-2-7 2,0 1-1 4,-7 8-33-3,0 14-84 2,-7 3-128-5,-21 0-417-3</inkml:trace>
    </iact:actionData>
  </iact:action>
  <iact:action type="add" startTime="28849">
    <iact:property name="dataType"/>
    <iact:actionData xml:id="d2">
      <inkml:trace xmlns:inkml="http://www.w3.org/2003/InkML" xml:id="stk2" contextRef="#ctx0" brushRef="#br0">20863 11396 421 0,'0'0'198'10,"0"0"-116"-6,0 0 55 5,0 0-20-2,0 0-19 0,0 0-5 2,0 0 20-3,0 0 9 4,7 0-18-4,-7 0-9 4,0 0-4-7,0 0 3 8,0 0-17-5,0 0-17 3,0 0-16-3,0-1-10 0,0-3-8 4,0-1-12-4,-7 0-13 3,0 0 0-4,0 1 7 6,-10-1-8-6,3 0-1 2,-10-1 1 1,3 1 25-1,-3 0-16 3,-4 3-8-6,4-4-1 6,-11 3 1-4,4 3-1 4,0 0 1-6,3 0-1 7,4 0 0-6,-3 0 0 5,2 0 0-4,5 0-2 0,-5 3 1 4,5 10-5-4,-12-1 0 3,12 4 6-4,-5 0 1 6,12-4-1-6,-12 3-1 4,12-1 0-4,-1 2 1 3,0 2-7 1,-10 2 7-4,10 0 0 6,-10-3-1-6,10 1 1 5,0-3 0-6,-3-2 0 7,3-1 0-5,0 1 0 3,-3 2 0-2,10 0 0-1,-14 5 0 5,4 1 0-6,10 2 0 4,-14 1-1-4,7 2 1 9,4 0 0-10,-4 2-1 2,7 0 1 0,0-2-1 2,0 1 0 1,-3 1 0-4,3 0 0 5,0-1 1-4,7 2-1 5,0 0 1-8,0 0 0 8,0 0-1-6,0 2-5 7,0-1 6-8,0-1-1 1,0 2 1 6,0 0 0-5,7-1 0 5,0-6 1-9,10 4-1 10,-10-5 8-7,7 3-2 6,-7-2 13-7,10 2-12 2,-3-1 3 5,0 0-2-6,3 1-2 5,-3-2-5-5,7 2 6 7,-4-1-4-9,4 0 7 8,-8-3 4-7,12 1-4 6,-11-2 2-4,10-2-7-1,-3-1-4 5,3-3-1-4,-3 1 8 5,3 2-6-8,-3-3 4 9,10 2-5-7,-4-3 0 8,-2 2 0-10,2 2-1 2,-3-3 2 5,15 0-1-4,-19 0 1 4,11 0-1-6,8 0 0 8,-12 1 15-8,4-4 5 7,7-1-8-8,-10-2-11 9,3 1 4-7,-3-2-5 0,10-3 5 6,-7 3-5-5,7-7 7 4,-10 4 7-7,10-1-9 8,7-4-4-6,-14 0 11 7,11 2-4-9,-11-2-3 4,7 0-5 3,-7 0 5-4,-3 0-5 4,3 0 0-6,-10 0 6 7,3 0-6-6,-3 0 5 5,3 0-5-6,-3 0 0 7,3-7 6-5,-3-2 2 4,-1 0-1-5,5-1-7 1,-5-1 8 5,5-1 6-6,-5-3-6 5,5 2-9-6,2-2 1 8,4 0 0-7,-6 0 0 1,-5 0 1 3,1 0 4-2,3 0-5 2,-10 0-1-5,4 0 1 8,-5 2-1-8,1-4 2 8,4 1 4-9,-11 0-6 7,6 2 0-5,1-3 0 6,-7 2-10-6,10-3 2 1,-10-3 7 5,7 2-7-5,-7-7 2 3,10 3 0-4,-10-2 6 6,0 3-1-6,0 2 1 0,-7 2 0 4,0-2 1-2,0 2-1 3,7 1-1-6,-7-4 1 7,0 2 0-5,0-4 0 5,0-3 0-8,0 2-1 8,0-5-9-7,0-1 10 9,0 3 2-9,0-3-1 1,-7 2 0 6,0 0-1-6,0 3 1 4,-7 3 0-3,4-2-1 5,-4 1 0-6,0 3 0 1,-3-2 0 2,-4-6 1-1,1 3 0 3,-5-6-1-6,-6 1-2 8,4-2 1-6,-12-1-6 4,1 1 6-7,-7-3 0 7,0 1 0-4,0 5-9 4,-7 1 4-4,7 2 0-1,-6 3 5 6,-1 3 0-6,-7 3 0 6,0-1 1-8,-10-2 1 10,10 0-1-10,-7-1-1 11,14 3-9-11,0 5-31 2,-3 2-89 5,-4 11-48-4,7 0-97 4,14 0-396-10</inkml:trace>
    </iact:actionData>
  </iact:action>
  <iact:action type="add" startTime="33287">
    <iact:property name="dataType"/>
    <iact:actionData xml:id="d3">
      <inkml:trace xmlns:inkml="http://www.w3.org/2003/InkML" xml:id="stk3" contextRef="#ctx0" brushRef="#br0">25667 11346 157 0,'0'0'158'7,"0"0"-78"0,0 0 0 4,0 0-17-7,0 0-15 5,0 0-34-3,0 0-8 3,0-2 6-2,0-1 9-2,0 0 17 4,0 0 15-2,0 1 24 4,0 0-1-8,0-1 7 7,0 3 15-4,0-2-24 4,0 2-6-5,0 0 6 6,0 0-12-6,0-3-8 2,0 3 2 2,0-1 1-4,0-3-19 6,0 2-11-6,-7 0-5 4,0-1-7-4,7 0-7 6,-7-2 8-6,-3 0-8 1,-4 2 9 4,7-1-1-4,-7-1-3 4,-3 0 2-6,3 2-5 6,-7 1 5-4,4 2 18 4,-4 0-15-4,-3 0 4 2,3 0 0 0,-3 0-21-2,10 0 0 2,-7 0 0-2,4 0 0 5,3 7 7-6,-6 1-8 4,2-1 0-4,4 1-1 6,-10 2 1-4,10 0-1-3,0-1 1 6,-10 2 0-4,10 1 0 4,-6 3 0-3,2 3-1 1,4 3 1-2,-6-2 0 3,-5 4-1-2,12-1 0-1,-12 1 1 2,5 0-2-1,2 0 2 3,5-5 0-5,6-1 0 7,-7-2 0-8,7 1-1 7,-4 1 1-7,5 1-1 6,-1 5 0-5,7 4-5 6,-7 4 6-6,0 2 0 1,7 2 0 5,-7 2-1-6,7-1 1 5,-11 4 0-6,11-3 0 8,0 2 0-8,0 0-1 4,0 1 1-1,0-1-1 0,0 1-6 2,11 0 6-4,-4 1 0 6,7-4 0-6,-1-1-1 6,5 1 2-8,-4-2 10 9,-1 1-2-7,5-1-8 4,-11 3 1-4,7 2 0 2,-1-2 9 2,12 0-9-3,-12-1 0 4,5-2-1-5,2-4 2 5,1-3 4-5,3 0-6 4,8-6 0-3,-12 0 1 1,1-1 0 3,10 1-1-6,-6-4 3 7,2 2-3-6,4-2 1 7,-3-3 6-9,3 0 1 7,7 0-1-5,0-2 5 6,-3-3 7-5,10-1 1-1,-7 0-4 5,7-2-5-4,-7 0-3 4,7-2 0-6,0 0-1 8,0 1 0-8,0-4 4 8,-10 1-4-9,10-1-4 5,-7-2 4 1,7 3-1-2,0-3 0 2,0 0 5-4,0 0 22 5,7 0-16-5,0 0-5 5,-1 0-3-6,1 0 1 7,0 0-1-5,0 0 16-1,10 0-6 5,-10 0-5-3,-7 0-4 3,0 0-9-6,-10 0 5 9,3 0 0-9,-7 0 3 7,4-5 4-9,-4 2-6 5,0-5 4 2,-3 3-3-1,-4-1-7 1,4-3 0-5,-4 1 7 8,-3 2-8-8,3 0 0 7,-3-1 1-8,-4-1-1 9,4-2 6-7,3-3 0 0,-3-2-5 5,10 0 12-4,-10 0-5 5,10 0-8-8,-10 0 6 10,-4 0 2-10,-3 0-7 8,7 0 10-7,-4 0-5 3,-3 2-4 3,6-2-1-4,-2-1 0 3,-4 5-1-4,-1-7 1 6,5 2 5-5,-4-3-6 3,6-4 0-4,-2 0 5 5,-5-4-4-4,1 1 0 0,4-1 0 4,-5 1 0-5,-6 1 0 6,7 0-1-8,4 2 1 9,-12 0 0-7,8 0 0 6,-14 0-1-8,7-1 1 5,4-1 0 1,-11-2-1-2,7 1 0 2,-1-2 0-5,-6-2 0 7,7 0 0-6,-7 0 1 7,0-3-1-9,0 3 0 7,0-3 0-5,0 0 0 6,0 0-1-6,0 1-7 2,-13-1 2 3,-5 0 5-4,4 0 1 2,-6 3 0-2,-5-3 0 5,12 6 0-6,-12 0 0 0,-2-1 0 5,-4 2 0-4,10-2 0 5,-10 1-1-7,-7 1 1 6,-1-1-1-5,5 2 0 7,-4 0-1-10,-7-1 2 9,7 2 0-5,0 1-1 4,3 2 1-4,-3 2-2 0,0 1-5 4,-7 2 6-4,7 4-6 3,3 2 6-4,-3-1 0 6,0 6-1-7,-7-2-4 3,0 2 6 2,-7-2 0-2,-7-2 1 2,0 0 0-5,-3-1 0 7,10-3 0-5,0 1 0 5,0 2 1-8,14 2-2 7,0 0 1-4,4 3-1 4,-4 3 0-4,0 2 0-1,-7 0 0 6,-7 0-2-6,0 0 2 5,-14 2 0-6,-3 6 0 8,3 0 0-8,-3-3 2 2,3-3-1 4,14-2 0-4,7 0 0 4,14 3-1-4,10-1 0 4,-10 18-49-6,17-2-180 8,-7-3-307-12</inkml:trace>
    </iact:actionData>
  </iact:action>
  <iact:action type="add" startTime="40940">
    <iact:property name="dataType"/>
    <iact:actionData xml:id="d4">
      <inkml:trace xmlns:inkml="http://www.w3.org/2003/InkML" xml:id="stk4" contextRef="#ctx0" brushRef="#br0">28733 12052 1475 0,'0'0'370'4,"0"0"-289"5,0 0 22 0,0 0 3-3,0 0-39 2,0 0-45-1,77 10 6 3,-43-10-3-3,4 0-10 0,0 0-9-2,0 0-6 4,-17 0-56-2,10 0-140-1,-10 0-163 5,-14 0-249-11</inkml:trace>
    </iact:actionData>
  </iact:action>
  <iact:action type="add" startTime="41210">
    <iact:property name="dataType"/>
    <iact:actionData xml:id="d5">
      <inkml:trace xmlns:inkml="http://www.w3.org/2003/InkML" xml:id="stk5" contextRef="#ctx0" brushRef="#br0">28675 12427 1043 0,'0'0'597'6,"0"0"-544"8,0 0 27-13,0 0 96 9,0 0-67-5,0 0-69 1,0 0-40 5,155 0-32-5,-110 0-78 4,7 5-64-7,-14-1-319 10,-7 1-302-13</inkml:trace>
    </iact:actionData>
  </iact:action>
  <iact:action type="add" startTime="41691">
    <iact:property name="dataType"/>
    <iact:actionData xml:id="d6">
      <inkml:trace xmlns:inkml="http://www.w3.org/2003/InkML" xml:id="stk6" contextRef="#ctx0" brushRef="#br0">29765 12413 970 0,'0'0'321'6,"0"0"-177"-1,0 0 72 5,0 0 3-4,0 0-61 4,0 0-63-6,0 0-35 6,0-4-38-4,0-6-22 5,0-2-1-8,0-4-6 7,0 4 1-3,0-2 5 0,0 2-12 3,0 5 7-5,0-1-2 5,0 4-5-5,0 0 0 6,7-1 13-8,-7 3 0 7,0 2 1-4,0 0 0 4,0 0-1-4,0 0-13 0,0 0-11 4,0 0-5-4,0 12 2 2,0 1 12-2,0 0-72 5,0-5-137-6,0-7-297 4,0-1-378-8</inkml:trace>
    </iact:actionData>
  </iact:action>
  <iact:action type="add" startTime="42080">
    <iact:property name="dataType"/>
    <iact:actionData xml:id="d7">
      <inkml:trace xmlns:inkml="http://www.w3.org/2003/InkML" xml:id="stk7" contextRef="#ctx0" brushRef="#br0">30554 11755 986 0,'0'0'317'6,"0"0"-67"4,0 0-18-6,0 0 5 6,0 0-136-4,0 0-83 6,0 0-18-10,-83-82 0 9,62 82 0-6,-10 0 1 5,3 5-1-4,-3 15 23 0,0 3 20 4,3 5 6-4,11-3-15 2,-4 1-6-2,14-2-3 5,7-1-13-6,0-5-2 4,0-1-10-3,0-1-4 1,7-1-11 2,14-6 5-3,10-1 9 4,7-2-10-4,7-6-5 4,0 0-25-5,0-3-24 4,-10-17-49-4,-4-6 7 6,0-4 55-5,-10 1 28-1,-4 2 24 6,-17 5 2-6,7 8 47 7,-7 4 49-10,0 6 11 9,0 4-29-5,0 0-27 5,0 10-45-8,0 19 11 4,0 11 42 2,-7 10 5-2,-3 8-30 2,3 2-17-3,7-1-10 5,-7-7-9-6,7-4-44 6,0-10-107-8,14-16-148 8,10-9-276-5,-3-13-295-5</inkml:trace>
    </iact:actionData>
  </iact:action>
  <iact:action type="add" startTime="42619">
    <iact:property name="dataType"/>
    <iact:actionData xml:id="d8">
      <inkml:trace xmlns:inkml="http://www.w3.org/2003/InkML" xml:id="stk8" contextRef="#ctx0" brushRef="#br0">30993 11638 952 0,'0'0'750'8,"0"0"-510"-1,0 0-15 4,0 0-69-8,0 0-111 8,0 0-45-6,0 0 0 6,52 0 8-7,-7 0-7 3,-7 0-1 2,7 0-1-2,-6 0-27 2,-1 0-18-4,-4 0-31 5,-3 0 27-4,0 0 37 3,-17 0 13-4,0 0 0 5,-14 0-1-4,7 0-10 4,-7 0 11-3,0 15 20-2,0 8 56 6,0 15 5-6,0 13 2 4,0 14-16-4,-7 13-20 10,-7 9-7-13,7 3-7 4,-10-3-15 4,10-9-9-5,7-8-9 6,-7-12-45-7,7-14-45 8,0-12-93-9,0-12-145 9,0-9-246-9,0-11-181-2</inkml:trace>
    </iact:actionData>
  </iact:action>
  <iact:action type="add" startTime="43017">
    <iact:property name="dataType"/>
    <iact:actionData xml:id="d9">
      <inkml:trace xmlns:inkml="http://www.w3.org/2003/InkML" xml:id="stk9" contextRef="#ctx0" brushRef="#br0">30993 12134 1255 0,'0'0'631'9,"0"0"-630"-3,0 0 28 5,0 0 1-7,194-2-30 5,-131 2-395-2,-12 0-713-7</inkml:trace>
    </iact:actionData>
  </iact:action>
  <iact:action type="add" startTime="60417">
    <iact:property name="dataType"/>
    <iact:actionData xml:id="d10">
      <inkml:trace xmlns:inkml="http://www.w3.org/2003/InkML" xml:id="stk10" contextRef="#ctx0" brushRef="#br0">20832 11223 408 0,'0'0'149'8,"0"0"-35"-1,0 0 17 2,0 0-24-3,0 0-45 3,0 0-12-3,0 0 22 0,0 0-7 4,0 0-1-3,0 0 4 3,0 0-10-7,0 0 16 8,0-3-19-6,0 1-20 6,0 2 14-6,0-3-1 1,0 3-10 4,0 0-7-4,0-2-5 3,0 2-6-3,0-3-2 3,0 1 10-2,0 0-4 2,0-2-12-4,-7-1-2 5,0 3-2-5,0-1 6 4,0 1-6-1,-3 2 6-3,3 0-12 5,0-2-2-4,0 2 13 3,0-4-4-2,-10 3-2 2,10-3 1-4,-7 4 4 1,7-1-4 3,0 1 13-2,0 0 7 3,-3 0-17-6,3 0-2 6,-7 0 7-4,7 0-4 4,0 0-11-5,-10-4 7 5,3 4 4-5,7 0-3 3,-6 0 11 1,-5 0-2-4,4 0-9 7,7 0 5-8,-10 0-3 6,10 0-11-5,-7 0 0 5,7 0-6-5,1 0 1 1,-12 0 5 4,18 0 0-4,-7 5-12 4,-7 0 12-6,8 1 7 8,-1-1-5-7,-4 0 4 5,-3 1-5-6,7-4 7 5,1 3-8-2,-12 0 0 2,11 0 0-2,-6 2 0-2,-1 1-1 5,7 0 1-4,-11-1 0 2,12 0 0-2,-8-2 0 4,7 3-1-4,-4-3 0 0,4 0 0 3,1 3-5-2,-1 1 0 2,-7 2 6-2,7 1-6 1,-10 3 6-2,10 1 0 4,-7-2-1-4,7 2 1 2,-10-2 0-2,3 0 0 3,7-4 0-1,-11 3 0-3,12-3 0 5,-1 2 0-2,0-1 0 1,0 1 0-4,0-2 1 6,-10-1 0-7,10 2-1 9,7-1 0-11,-14 3 1 5,7-3 0 2,0 2 2-2,-3 1-3 1,3 2 1-2,-7 0 0 5,7 0-1-7,0 2 1 6,-10-1-1-5,10 2 1 4,0-1 0-2,-7-2 0-1,7 3-1 4,-3-4 1-4,10 2-1 4,-7 0 0-6,0-2 6 7,7 2 1-6,-7-1 6 6,7-1-11-7,-7-1 4 2,0 2 1 5,7 1-6-6,-7-2 0 6,7 4 0-7,-10 2 2 8,3 3-3-9,0 2 1 7,0 1 0-5,7 2-1 2,0-4 0 2,0 4 2-4,0-4-2 6,0 3 0-6,0-3 1 6,0 2 0-8,0-3 0 9,0 1-1-8,0-1 2 8,0 0-2-8,7-4 0 2,0 4 0 4,0 0 2-3,3-2-1 3,4 1-1-6,-7-3 1 7,0 4-1-6,7 0 2 6,-4 0-2-7,4 0 0 3,-7-3 0 1,7 0 1 0,3 0-1 0,-3 0 6-3,7 3 10 6,-4-2-7-5,-3-2 1 3,0-2-3-4,3-1 1 6,-3 0-7-7,0-5 5 3,-8 2-5 2,12-1 8-2,-4 2-8 2,-7-1 15-5,10-2-1 9,-10 2 3-10,7 3-3 10,-1-5-4-10,5 3 1 7,-4-5-1-5,-1 2 5 3,5 1-6 0,-4-1-2-2,-7-1 1 4,6-3-3-5,5 0-5 5,-4 1 6-6,-1-3 0 8,5 3-5-7,-5-6 5 0,-6 3-6 5,7 0 1-4,4-3 10 4,-12 4-2-6,8-4-3 6,0 4-6-3,3-4 1 4,-3 0 5-8,0 1 5 7,3-3 0-4,4 0 0 1,-3 2 1 2,2-2-4-3,-6 0-8 4,10 4 7-4,-3-4 1 5,10 0-3-9,-10 1 3 12,10 2-1-12,0-1 1 5,-3 1 0 2,3 2 0-2,7-2 9 3,-10-1-17-7,3 3 0 9,-3-2-1-8,-4 2 1 9,7-3 0-9,-10 0 0 4,0-2 1-2,3 0 9 1,-3 0-10 3,3 0 1-5,7 0 7 5,-10 0-9-4,10 0 2 4,-3 0 14-7,-4 0-7 9,4 0-8-8,3-4 10 7,0 1-2-6,-10-2-8 1,10 3 0 4,-10-1 0-3,3 1 0 3,-3-1 0-6,3 3 0 8,-3-3-1-8,-1 3 0 4,5 0 0-2,6-2 0 2,-11 2 1 0,12-3-1-3,2 1 1 6,-3-2 0-5,1 0 1 4,2-1-2-6,4 3 0 9,-7 0 0-10,-3-1 1 7,10 3-1-5,-7 0 1 2,-3 0-1 2,-4 0 0-3,7 0 0 4,-10 0 0-5,10 0 0 5,-3 0 0-5,-4 0 0 4,4 0 0-3,3 0 0 2,0 0 0 1,-3 0 1-5,-4-3-1 7,4 3 1-6,-11 0-1 5,4-2 0-6,3 2 0 8,-10 0 0-8,7-2 1 8,-4-2 0-8,4 2-1 2,-7 2 0 5,3-2 0-6,4 2 1 5,-4-3-1-6,-3 3 1 6,7-2-1-3,3 2 1 4,-3 0-1-8,3 0 0 5,-3 0 0 1,3 0 0-2,-3-3 1 2,10 3-1-5,-11-2-1 8,12-1 1-8,-12 1 1 7,5 2-1-7,-12-3 1 6,1 1-1-4,4-1 0-1,2 1 0 5,-13-1 6-4,17 0-6 5,-10 1 1-8,0-1-2 9,3 1 1-7,-3-1 0 6,0 3 0-7,3 0 0 3,4 0 0 2,-7 0-1-3,3 0 0 4,4 0 0-5,-4 0 1 6,4 0 0-6,0 0 0 6,-4 0 0-8,4 0 0 9,3 0 0-8,-10 0 1 2,17 0-1 4,-10 0 0-5,-7 0 0 6,10 0 0-7,-3 0 0 7,3 0-1-6,-3 0 1 7,-4 0-1-9,4 0 1 3,3 0 0 4,-3 0 2-4,-7 0-1 3,3 0 0-3,-3 0-1 4,0 0-1-5,10 0 1 5,-17 0 0-6,7 0 0 7,3 0-1-5,-3 0 0 0,7 0 0 4,-4 0 1-4,-3 3-1 4,0-1 1-6,3 1 0 7,-3-3 0-7,0 2 0 8,10-2 0-8,-3 0 0 2,3 0 0 4,-3 0 1-3,-1 0-1 3,12 0 0-6,-8 0 0 8,-3 0 0-8,-8 0 0 8,12 0 0-10,-12 0 0 10,1 0 0-8,4 0 0 6,-5 0 0-5,-6 0 0 1,11 0 0 5,-11 3 0-6,0-3 1 4,6 0-1-3,1 0 0 5,-3 0 1-7,-4 0 0 3,-1 0 0 2,1 0 0-3,7 0 0 5,-3 0-1-8,2 0 1 10,-6-3 0-10,7-2-1 10,4 0 1-11,-5 1 0 8,1-1-1-4,3 0-1 4,-3-3 0-3,0 0-5-3,-7 1 0 8,10-4 4-7,-3 2-4 5,0-1 5-6,-7-3-2 9,10 3 2-11,-3 0 0 5,0-1 1 2,3 1-1-2,-3 1 1 2,-7-1 1-4,7-1-1 6,-4-1-1-6,4 1-1 7,-7 1-7-9,0 0 8 6,10-2-6-3,-10 1 6 2,0-1 0 0,7-3 1-2,-7 2-1 4,0-1-1-4,10-4 2 5,-17 3-1-6,7-1 1 4,0-1-1-4,0-3 1 1,0 0 0 3,-7 0-1-3,10-1 1 5,-10 2-6-8,0-2 0 10,7 2 6-9,-7 0 0 9,0-1 0-11,0 0 1 6,0 0-2-1,0-1 1 4,0 2-1-6,0 1 0 1,0-2 0 5,0 0-5-6,0 0 6 5,-7 0 0-6,7 2 0 7,-10-3-1-7,10 2 1 9,-7 2 0-9,7-4 0 1,-7 4 0 5,0 1 2-4,0-2-2 4,7 3 1-6,-7 2 0 8,-3-1-1-7,10 1 6 8,-7-2-6-12,7 3 6 7,-7 1-4 1,7-1 4-4,-7-1-5 6,7 0 7-7,-7-1-7 9,7 1 0-11,0-5 0 8,-7 4-1-4,0-4 1 7,-3 0-1-10,3-2 0 3,7 3 1 4,-7 0 0-4,-7 0 5 3,7 2-6-4,-10-3 6 6,3 1-5-6,0-1-1 2,7 3 0 0,-17 0 0 1,10 3-2 1,-3-1 2-4,3 0-6 7,0 3 5-8,-10 0 0 8,3 2 1-10,-3-1-1 9,10 1-1-6,-6 1 2 7,-5-1-1-8,-2-2 1 2,2-1 0 4,5 5 0-4,-12-5 0 4,1 0 0-6,4 3 0 9,-5-1 1-10,12 2 8 11,-11 2 3-14,-1-1-6 8,5 1 0 1,-4 0 3-2,3 4-9 2,4-3 1-5,-8 0 5 9,5-1 2-9,3 0-7 5,-4 0 7-4,-3-4-2 7,3 2-6-8,-3 0 1 2,-7 2-1 5,0-1 0-6,-7 5-1 5,-7-3 0-6,7 4 1 8,-7-1 0-8,7 1 12 7,10-4-3-7,-10-1-1 5,7 1 0-2,0-1-6 0,0-3-1 2,4 2-1-4,-11 2 1 7,6-4 0-8,-6 3-1 8,-6 1 0-10,6-2 0 9,-7 1 0-6,7 0 1 1,0 0-1 5,0 3 1-7,7-3-1 7,0 0 0-7,3 0 0 9,4-1 1-10,0-1 0 9,3 2-1-9,-3 0 1 5,10 0 0 0,-10 0 0 8,10 0-1-16,-17 2 0 5,7-2 0 7,-7-1 1-8,10 2-1 5,-17-1-1-4,0 3 1 5,0-3 0-4,0-1 0 0,0 4 0 4,-7-3 0-4,0 0 0 5,7-1-6-8,0 1 5 11,7 0-5-12,0 1 5 9,4-1 1-7,2 2 0 3,1 3-1 1,4 0 1 0,-5 0 0 1,-6 0-8-5,4 0 7 8,-4 0 1-7,0 6-6 9,-7 5 5-14,0 2 1 11,0 1 0-6,-7 0-1 7,0-1 1-8,0 0 0 2,-7-6 0 4,7-2 1-5,0-5 5 6,-10 2-5-7,17-2 17 8,-7 0-12-8,7 3 1 2,10-1-6 3,4 3 8-3,11 1 0 4,-5-1-3-6,5 0-5 9,2 2 0-10,-3-2-1 8,4 3-1-7,3 0 1 7,0 0-2-6,8-2 1 6,-12 1-1-6,18-1 1 1,-7-3-7 4,7-3 7-5,0 2 1 4,0-2 0-4,0 0 1 5,0 0-1-4,0 3 6 2,0-1 0-1,0 1 0 0,0 1 6 2,-7 5 2-4,7-4 2 7,0-1 2-8,0 1-3 9,0-2-2-11,-7-3 1 9,7 2 4-7,0-2 4 6,0 0-4-4,0 0-9 0,0 0-9 4,-6 0 0-4,-1 3-37 3,-38 9-138-3,0 1-171 7,-7-2-1042-13</inkml:trace>
    </iact:actionData>
  </iact:action>
  <iact:action type="add" startTime="68233">
    <iact:property name="dataType"/>
    <iact:actionData xml:id="d11">
      <inkml:trace xmlns:inkml="http://www.w3.org/2003/InkML" xml:id="stk11" contextRef="#ctx0" brushRef="#br0">7954 12971 9 0,'0'0'92'11,"0"0"-54"-7,0 0-25 3,0 0-13 1,0 0 2 0,0 0 32 0,17 0 35-3,-17 0 15 6,0 0 0-6,0 0-19 5,0 0-18-6,0 0 1 7,0 0-3-6,0 0 24 6,0 0 55-7,0 0 38 3,0 0-16 3,0 0-26-4,0 0-5 4,0-4 1-6,0 2-4 8,0 0-7-8,0-1-21 5,0 1-14-4,0-1-15 5,0 1-13-3,0-3 18-2,-7-1-31 6,7 1-16-6,-17-1 17 5,10-3-12-6,0 2 1 7,0 2 7-6,-10-1-14 6,10 2-12-7,-7-1 23 3,7 0-14 2,-7 0-9-2,4 0-1 1,-4 0 1-2,0 2 7 4,-3 0-6-4,10 1 0 3,-14-1 0-1,7 1 1-2,-3 2 11 3,3-3-6-5,0 3-6 7,4 0-1-5,-4 0-9 4,-7 0 8-7,4 0 0 8,3 0 0-6,-7 0 1 6,-3 0-1-6,3 3 1 1,-3 4 0 3,-3 1 0-2,9 2 0 3,-3 0 0-6,-10 1 0 6,11-1-2-4,2-1 2 5,-9 4 0-7,9-3 0 4,4 0 0 0,1-3 0-1,-5 2 8 1,4-2-7-2,7 4 0 5,-6-1 6-6,-5-1-7 3,4 4 0-2,1 1 1 5,6 4-1-6,-11 0 1 1,5 2 0 5,-1 3 0-3,-4 0 0 1,5-1 5-5,-1 3-5 8,-4 1 5-8,12-1-5 9,-1-1 0-12,0-1 6 9,0-3-7-5,7 2 0 3,-7 0 1 1,7-3 0-4,0 8 8 6,0 0 6-6,0 0 1 5,0 3 20-6,0-2-21 7,0 3 5-6,0-4-8 1,7 0 0 3,0 0 0-2,0 0-2 3,6-2 2-6,5-2 8 8,-11 2-3-8,7 0-2 7,3-2-1-8,4 0-2 8,-8 1 4-6,12-1-3 3,-5 0-5 1,5 1 1-4,2-1 2 6,4 3 6-6,-10-2-7 5,10-1-4-6,7-2 5 7,-10-2-11-6,3 2 1 6,-6-3 0-6,2-3-1 1,4 0 1 4,-3 0 5-4,3-2 0 4,-10 2 1-6,10 0 2 8,7 0-3-8,-7 0 1 5,-3-2-6-4,10-1 4 4,-7 0-4-1,-3-1 5-3,3 1 0 6,-3-4 4-6,-4 2 4 7,7-2-1-10,-10-1-12 10,0 0 0-8,10 2 14 5,-7-4-4-2,4 2-2-1,3 0 3 5,-3-2-6-6,3 1 0 6,0-5 1-8,-3 4-6 10,3-1 7-10,0-2 0 3,-3 1 0 3,-4-1-7-2,3 1 5 3,5-3 0-7,-5 3-5 9,-2-1 1-7,6-2-1 7,-4 3 0-10,-2-3-1 9,2 1 1-6,-3 3-1 4,15-3 0-2,-12-1 0-1,4 4 1 5,-3-4 0-6,3 0 0 5,0 0-1-6,-3 0 1 8,3 0 0-8,0 0 5 2,-3 0-5 3,-4 0-1-2,4 0-1 3,-4 0 1-6,-3 0 1 7,3 0 0-6,-3 0 0 6,10 0-1-8,-10 0 1 10,10 0-1-10,-3 0 6 6,3 0-6-1,0 0 0-3,-3 0 1 7,10 0-1-8,-7 0 1 7,-3 0 5-8,3 0-4 10,0 1-2-10,-3-1 1 10,3 4-1-10,-4-2 2 2,12-2-1 5,-8 0-1-4,-4 2 1 4,4-2 0-5,8 0-1 6,-1 0 14-6,-4 0-14 5,11 0 2-6,-7 0-1 6,0 0-1-4,0 0 1 0,7 3-1 5,-17 2 1-6,10-3-1 6,7 4 0-8,-7-4 1 8,0 1 0-6,4-3-1 6,3 2 1-7,0-2 1 2,0 0-1 4,0 3 0-3,-7-3-1 2,7 5 0-4,-14-5 0 7,4 2 0-8,3 1-1 5,-7-1 1-4,3 1-1 6,5-3 1-6,-1 2 8 1,7-2-8 5,-7 0 2-6,7 0-1 6,0 0 1-8,0 0-1 9,-11 0 2-8,11 0-2 10,-7 0-1-12,7 0 1 4,-14 0 0 3,4 0 1-2,-4 0-2 1,7 0 0-2,-17-2 1 6,10-1 0-8,7-2 0 6,-10 3 0-7,3-6 0 9,7 3 7-7,-10-3-7 1,10 1 0 4,-7 2 8-4,4-2-9 6,-4 2 1-8,0-3 0 7,-3 6 0-9,-4-4-1 11,4 4 0-9,3-1 0 2,-7-3 0 4,-3 5 0-4,10-4 0 4,-10 3 0-6,10-3 1 8,-3-4-1-8,-4 4 1 8,3 1 0-10,-2-1 0 10,-12 0-1-8,12 0 2 6,-5 1-1-4,5 2-1 0,-5-5 0 5,12-1 1-6,-12 2-1 5,12-1 0-7,-5 1 0 10,4 0 0-9,-10-2 0 2,3 4 0 4,-10 0 0-5,10-1 1 6,-10 1-1-7,11-1 1 8,-5 0-1-9,1-3 1 11,3 0-1-13,7 1 0 10,-10-1 1-5,10 1-1 1,-10-1 0 2,3 3-1-5,-3 0-6 9,-7 0 7-10,10-2-1 9,-10 2 0-9,0 0 1 10,10-3-8-10,-10 0 7 3,3-1-17 4,-3 1 5-4,0 0 5 4,0-2 8-6,-4-3-6 9,4 4 0-10,0-6-3 9,-7-1 8-10,10-1-9 9,-3-4-2-6,-7 2-6 3,7-4 7 1,-4 1 2-4,-3-2 0 6,0 2 2-6,0 1 1 4,0-1-1-4,0 0-10 7,-7-1 16-8,10-3-6 8,-3 2 6-8,-7 1-8 2,0-3 8 4,7 2 0-4,-7 1 0 5,7 0 0-8,-7 0-5 9,0 3 6-7,0 0-1 6,0-1-1-9,0 4 2 6,0 2-1 3,0 0 1-8,0-2-1 8,0 1 0-7,-7-2 1 7,0-1 0-8,0-2 0 9,-3 3 0-7,3-1 1 7,0-2 0-8,0 4 6 2,-7 1-1 4,4 2 0-5,3-2-5 6,-7 1 7-7,7 0-8 8,-7 0 2-9,4-2 4 6,-4 1-5-3,7 2 7 2,-7-4-2 1,-3 3 3-4,3-1 4 6,0 2-3-7,-3-2-2 8,3 0-1-9,0 4-5 8,-3 2 5-7,3 1-5 8,0-1-2-7,-3-1 2 1,3 4 8 4,0-1-4-4,0 0-5 5,-10-2 5-8,3 3-5 9,-3 0 10-9,-4-3-2 7,-3-1 0-5,0 4 7 4,3-4-3-2,-10 1-4-1,7 0-3 4,4 0-4-4,-5 2-1 4,1 4 0-7,4-4 6 10,-5 3-1-9,12 0-4 7,-12-2-1-8,1-1 5 5,4 3-5 1,-5 0-1-3,5 0 0 4,-4 0 0-5,0 3 0 7,3-1 0-8,-10 0-1 7,7 1 1-8,-4 2 0 6,-3-3 0-2,7 1 0 1,-7-1 1 1,3 1-1-5,-3-1 0 8,0 1 0-8,0-1 0 8,0 1 0-9,-4 0 1 9,4-2-1-8,-7 3 1 2,7-2 0 3,0 0-1-2,0 3-1 3,3 0 1-7,4 0 0 10,0 0 0-9,-4 0 1 7,4 0-1-8,-7 0 0 8,11 0 0-6,-18 0-1 3,0 3-5 0,0 5 5-2,-14 1 1 5,7 4 0-7,-10 0 0 6,3 1-1-5,0 2 1 6,-10-1-1-6,17-2 1 1,0-1 5 4,7-5-5-5,17-2 0 6,-3-5 0-8,0 3 1 10,17-3-1-9,-7 0 0 7,4 0 0-8,-4 0 0 7,-3 2 0-3,3 1-1 0,-3-1 0 2,3 4 0-4,-3-1 0 6,-4 0 0-7,-3 0 0 7,10-1 1-7,-10 5 0 9,4-4-1-11,-5-1 1 4,1 1 0 4,4 0 0-3,-5-1 0 3,1 1 0-4,4-2-1 3,-5 3 1-4,12-3-1 6,-5 2 1-6,5-3 0 3,2 1-1-2,4-1 1 1,1 1 0 3,-12-3 0-5,12 3 0 5,-1-2-8-4,-4 3 8 5,-2-3-1-8,-5 4-5 8,5-1 5-6,6 1 1 4,-10-1 0-3,-4 1-1 1,4 0 0 3,-4 1-8-5,-3-4 8 5,0 2 0-6,10 0 1 9,-3 1-1-10,3-3 0 6,7 3-1-3,-10-2 1 2,10 2 0 1,-3-1-5-4,-4 1 5 6,0 3 0-6,-3-3 1 6,-7 0 1-8,3 3-1 8,-3 0 0-6,3 2 1 5,-3 0-1-5,0 0-1 1,3-3 1 5,-3 3 1-5,10-5-1 4,4 1 1-7,3-4 0 9,7-2-1-8,0 3 0 5,0-3 0-3,-3 2-1 1,-4 3 1 3,7-2-1-6,0 1 0 7,0 0 1-6,-3-3-1 7,10-1-15-10,-7 0-10 11,7 3-19-9,0-3-16 5,0 0-18-3,0 2-12 0,0 1-53 5,-14 0-115-6,0 2-338 6,-10-3-418-10</inkml:trace>
    </iact:actionData>
  </iact:action>
  <iact:action type="add" startTime="78716">
    <iact:property name="dataType"/>
    <iact:actionData xml:id="d12">
      <inkml:trace xmlns:inkml="http://www.w3.org/2003/InkML" xml:id="stk12" contextRef="#ctx0" brushRef="#br0">13796 14149 550 0,'0'0'198'8,"0"0"-66"-1,0 0 33-2,0 0 22 5,0 0-54-4,0 0-30 2,0-13 9-2,0 11-13 4,0 2-14-3,0 0-30 1,0 0-14-2,0 0-1 3,0 0-12-2,0 0 4-2,17 0 42 6,-3-5-10-6,7 2-17 5,10-4 15-5,7-4-30 5,0 4 17-3,-3 0-15 3,3-1-22-8,7 6 0 6,-7-1-5 2,0 3 8-4,-3 0-6 3,-4 0 1-4,7 0 1 5,0 0-1-4,-4 0 9 4,11 0 14-5,0 0 0 4,0 0-8-3,7-5-1 2,0 0 4 2,0 2-15-5,-7 3-11 6,-7 0-1-7,0 0 0 7,0 0 0-7,-10 0 8 8,3 3-8-10,7-1 0 6,0-2 5 2,-3 0 2-4,10 0-7 4,0 0 6-5,0 0-6 6,-7 0 0-6,7 0 0 7,-7 0 0-10,7 0 0 8,-10 0-1-5,10 0 0 1,0 0 1 4,0 0 0-4,0 0 1 5,0 0-1-8,0 0 1 9,0 0-1-8,0 0-1 9,0 0 0-11,0-2 1 5,0-1 0 2,-11 1-1-2,4 2 0 2,0 0-1-4,0 0 1 5,-10 0 0-4,10 0 0 2,0 0 0-2,0 0 0 6,-3 0 0-8,10 0 1 7,0 0 0-6,0 0 0 1,-7 0 0 4,7 0-1-4,0 0 1 5,-7 0-1-8,-3 0 0 9,10 2 0-8,0-2 0 2,0 3 1 3,0-3 0-2,0 2 0 3,0 1-1-6,0-1 0 7,0 4 0-6,0-4 0 7,0 3 0-10,6-2 2 9,-6-1-2-6,7 1 0 8,-7 1-1-10,7 1 1 3,0 0 0 4,0 1 0-4,-7-1-1 3,0-3 1-5,0 3 0 8,0 0-1-7,-7-2 1 2,7 2 0 1,-10 0 1-1,3 0-1 2,7-2 0-4,-7 2-1 5,0-3 1-4,7-2 1 5,0 2 0-8,-4-2-1 7,15 0 1-4,-15 3 0 3,4-3 0-2,0 2-1-2,0-2 1 6,-7 3 0-5,0-1-1 4,7 1 0-6,-6-1 0 6,-5 1 0-5,-3 0 1 2,7-3 0 2,-10 2 0-3,3-2-1 4,0 0 0-5,-10 3 0 6,17-3 0-7,-10 0 0 9,10 0 1-11,-7 0-1 9,7 0 2-6,7 0-2 3,-10 0 0 0,3 0 0-2,0 0 1 4,0 0-1-4,-3 0 0 5,3 0 0-8,-7 0 0 8,7 0 0-6,-10 0 0 6,3 0 0-7,0 0 0 2,-10 0 1 4,17 0-1-3,-11 0 1 2,5 0-1-4,6 0 1 6,0 0 0-6,-11 0-1 4,11 0-1-4,1 0 1 5,-12 0-1-4,11 0 1 0,0 0 1 4,0 0 9-4,-3 0-8 4,3 0-1-6,0-3 5 8,0 1-4-8,0-1-2 11,-10 0 1-15,3 3-1 7,-3 0 1 2,-4 0-1-2,-10 0-1 2,10 0 1-4,-17 0 0 5,7 0-1-4,0 0 1 2,3 0 1-3,4 0 0 4,3 0-1-1,14 0 1-2,-10 0 0 3,3 0 0-2,7 0-1 3,-10 0 1-6,3 0 0 7,-3 0-1-6,-4 0 1 5,-10 0 1-5,-1 0-2 2,5 0 1 2,-4 0 1-2,-7 0-2 3,10 0 1-6,-3 0-1 7,0 0 1-7,3 0-1 8,-10 0 0-9,0 0 0 7,0 0 0-3,0 0 0-2,-1 3-1 6,12 0 1-7,-11 2 0 8,7-3 2-8,-8 3-2 6,12-2 1-6,-4-1 0 8,-1 1-1-7,1-1 1 0,4 0 0 7,-12 2-1-7,8-3 2 5,-7 3-1-6,11-2-1 8,-12-2 1-8,-6 2-1 6,14-2 0-6,-14 3 0 4,7-3 0 1,0 0 0-3,4 2 0 4,-5-2 1-5,1 0-1 6,0 3 0-7,0-3 0 9,11 2 1-11,-18-2-1 8,6 4 0-4,1-3-1-1,-7-1 0 5,7 4 1-4,-7-3 0 4,7-1 0-5,-7 0 2 5,0 3-1-5,0-3 0 6,0 0 6-7,0 0 2 4,0 0 0 0,0 0 5-1,0 0-2 2,0 0 1-4,0 0 6 7,0 0-5-8,0 0-1 6,0 0-1-6,0 0-10 7,0 0 8-6,0 0-9 1,0 0 7 4,0 0 1-4,0 0-8 5,0 0 8-8,0 0-8 8,0 0 5-6,0 0 0 6,0 0-6-8,0 0 0 7,0 0 2-3,0 0 8 0,0 0-3 2,0 0 4-4,0 0-4 6,0 0 2-6,0 0-1 4,0 0 1-3,0 0 1 4,0 0-1-5,0 0-8 6,0 0 5-6,0 0-5 1,0 0 5 5,0 0 3-6,0 0-3 4,0 0 3-4,0 0-7 6,0 0-1-6,0 0-1 3,-27 0-91-2,-5 0-160 3,-13 0-437-2</inkml:trace>
    </iact:actionData>
  </iact:action>
  <iact:action type="add" startTime="88085">
    <iact:property name="dataType"/>
    <iact:actionData xml:id="d13">
      <inkml:trace xmlns:inkml="http://www.w3.org/2003/InkML" xml:id="stk13" contextRef="#ctx0" brushRef="#br0">25743 14021 553 0,'0'0'165'4,"0"0"-115"4,0 0 38 4,0 0-8-7,0 0-50 0,7 0-18 4,-7 0 5-2,0 0 55 4,0 0 24-8,0 0 2 8,0 0 20-5,0 0 8 4,0 0-30-7,0 0-33 10,0 0-18-8,0 0-10 4,0 0-3-4,0 0 2 1,0 0 8 4,0 0-1-3,0 0-3 1,0 0 3-3,0 0-1 6,0 0-8-5,7 0-15-1,0 0-5 4,7 1 9-1,3 4 17 2,4 4-3-6,10-5 13 9,-3 5 0-11,10-4-8 9,7 0-19-5,0-1 3 1,7 1 16 0,6-2 3 0,12 2-17 2,-5 0-12-3,-6 3 11 4,11-1-1-4,-5 3-11 4,5 0-1-3,2 3 0 4,4 2 7-8,-10 0 7 9,10 0-1-7,-3-2-4 0,-4-1 10 5,-3-4 6-5,3-4-20 5,-3 1-4-6,-7 1 4 7,-7-4-2-6,0 1-2 5,-14-3-7-5,-7 0-6 3,-17 2 0-1,-7-2 0-1,-1 0 6 3,-6 0 0-3,0 0 0 5,0 0-6-7,0 0-33 6,0 3-58-4,0 3-71 8,0 11-148-10,0 2-447 0,0 0-65-3</inkml:trace>
    </iact:actionData>
  </iact:action>
  <iact:action type="add" startTime="95121">
    <iact:property name="dataType"/>
    <iact:actionData xml:id="d14">
      <inkml:trace xmlns:inkml="http://www.w3.org/2003/InkML" xml:id="stk14" contextRef="#ctx0" brushRef="#br0">15132 12908 310 0,'0'0'162'7,"0"0"-84"-1,0 0 17 5,0 0 5-7,0 0-34 6,0 0 9-3,0 0 32 1,0 0 13-3,0 0-19 6,0 0-8-4,0 0 7-2,0 0 0 4,0 0-25-3,0 0-7 5,0 0-11-8,0 0 3 8,0 0 4-5,0 0-7 4,0 0 2-6,0 0 5 3,0 0 6 2,0 0-9-2,0 0-13 1,0-4-17-1,0 0-8 4,0-1-4-6,-7-3-6 2,0 3 3 0,0 0-2 2,-10 0-7-1,10 2-7-3,-7-2 1 5,7 3-1-4,-7-3 1 4,-3 3-1-7,3-1 1 8,0 1 6-6,-3-1-6 5,-4 3 0-3,4 0 5-2,-4 0-5 5,7 0 0-4,-10 0 0 3,3 0 0-3,-3 0 0 4,10 0 1-4,-7 0-1 3,4 0 5-4,-4 0-6 4,4 0 0-2,3 0-1-2,0 5 0 5,-10 2 0-4,3 1-1 5,8 2 2-8,-12-2 0 8,11-3 0-6,-3 2 0 6,3-2 0-7,0 1 0 3,1-2 1 3,2 2 0-4,4-2-1 2,-7 1-1-2,1 3 1 6,2 2-1-8,-10 3-1 4,8 0 1-1,-5 1 0 2,4 1 0-2,1 1 0 1,-5 2-7 0,4-3 7-3,1 3 1 6,6-1-1-6,-11 1 1 7,11-3 0-9,-6-1-1 8,6 2 1-6,0-2 0 1,-4 2 0 4,-2 1 0-4,6 4 0 5,0-2 0-8,0 2-1 9,-4-1 1-9,5 1-2 10,-1-4 1-10,0 2 1 6,0-3 0-3,7 1-1 3,-7-1 1-1,0-4 0-3,7 4 0 5,0-1-1-4,0-2 0 2,0 1 1-2,0-1-2 5,-10 0 1-6,10-1 0 1,0 3 0 3,0-2 1-3,0-1-1 5,0 1 0-8,0-1 1 9,0 4-1-7,0-4 0 5,0 4 0-6,0-4 0 5,0 0 0-1,10 1 1 0,-10 0-1-1,7 1 0-1,0 2 1 4,0 0-1-4,-7-2 1 4,7 2 1-7,0-1-1 9,-7-3 0-8,6 1 0 3,5-2 0 2,-4 3 0-3,0 1 0 5,0 0 0-7,6 0 0 8,5 0 0-8,-4 3 1 9,-1-1 0-11,5 1 0 6,-11 3-1 0,6-4 1 0,1 1-1 0,4-3 1-3,-5-1-1 7,1-1 1-8,4 0 1 8,-5-4-1-11,1 1 1 12,4-2 4-10,-5-2-5 8,1 2 7-5,4-3-7 0,-5 2 1 4,1 0-1-4,0 1-1 3,3 2 1-5,4 0 0 9,-3 0 0-9,2 1-1 5,-6-2 1-4,3 4 0 3,4-3-1 0,-14 0 1-2,10 0-1 4,-10 0 0-5,7-2 0 7,-7-1 0-9,10-2 0 11,-10 2 0-12,0-2 0 9,7 1 1-6,-7 1-1 0,17 2 1 6,-10-4 1-6,0 1 7 6,10 2-8-8,-3 0 0 10,3-1 8-9,-3 0-3 3,3 2 1 1,4 0-5 0,3 0 4-1,0 1-5-1,-10-3 0 5,10 3 5-6,-3-2 2 6,3-3 9-9,0 0 3 10,-10 0-4-7,0-4-7 6,3 3-2-7,-3-2-5 3,-4 0 5 3,-3 1-6-4,0-1-1 3,10 1 0-4,-10-1 1 7,-1 2 0-9,12-2-1 7,-11 3 1-5,10-3-1 4,-3 6 1-2,10-3-1-1,-11 0 1 5,5-3 0-7,-11 4-1 8,6-4 1-8,-2 1-1 6,2-2 0-5,-2 3 0 6,2-4 1-7,5 0 0 2,-5 2 0 4,1-2 1-4,10 2-1 5,0 1 0-8,-10-1 0 9,3-2-1-8,-3 3 1 8,3-1 0-9,-3 1 0 6,-7 0-1-1,10-3 2-2,-3 2-2 4,-4-2 1-5,4 0-1 6,-7 3 0-5,10-3 0 1,-3 0 2-1,3 0-1 5,-10 0-1-6,10 0 0 1,-10 2 1 3,0-2 0-3,10 0-1 4,-10 0 0-6,0 0 0 9,3 0 0-9,4 0 0 7,-7 0 1-8,3 0-1 6,-3 0 0-2,0 0 1 0,10 0-1 2,-10 0 0-3,0 0 0 4,3 0 0-4,-3 0 0 2,0 0 0-2,3-2 0 4,-3-3 1-5,0 2-1 2,10 0 0 3,-10 1 1-5,0-3-1 6,3 2 1-7,4-1-1 7,3-1 1-6,-3 0-1 6,-7 2 1-8,10-2-1 6,-10 2 1-2,-1 1-1 1,-2-1-1 0,3 1 1-2,-7 2 0 4,6-5 0-4,-2 2 0 5,-4 1 0-8,0-1 0 8,0 1 0-6,6-4 0 5,-6 4 0-5,11-3 0 1,-11 0 0 5,6-1 1-5,-6 0-1 3,11 1 1-4,-11-3 0 7,6 0-1-8,5 2-1 2,-11 0 1 2,0-1-2-1,6-2-7 3,1 2-2-6,-3 1 3 8,2 0 1-7,-6 1 1 6,0-1 5-9,0-1 0 10,4-1 0-8,-4 0 0 7,-1 2 1-6,8-5 0 2,-7 1 0 3,0-1 0-4,4-1-1 1,2 0-5 0,-6-1-2 3,7 3 7-4,-3 0-10 0,-5-3 10 3,1 3 0-3,0-5 0 4,-7 2 0-6,14-4 1 8,-7 2-1-7,3-2 0 6,-3-1 0-8,0 1-5 10,0-2 5-11,0 0-8 10,0 1 9-7,10 1-2 1,-10-5 1 3,0 5 0-2,0-4 1 1,-7 2-1-2,7-2 0 6,3-1 1-8,-10 2 0 2,0-3-1 3,7 1 1-2,-7-3-1 2,0 2 0-4,0-5 0 6,0 2 0-6,0-2-2 6,0 1 2-9,0 0-5 9,0-1 6-5,0 3 0 4,0 0-1-4,0 2 1 0,0 0 0 4,-7 4 1-4,7-3-1 5,-10 3 0-8,3-2 0 7,0 4 0-4,0-4 0 5,0 2-1-8,-10-2 1 4,10 4 0 3,0-1 0-3,-7-2 0 2,-3 3-1-5,3-1 1 8,0 0-1-8,1 1 1 6,-5-1-1-6,-9-2 1 8,9 3-1-7,-9-1 1 0,2 0 0 6,5 3 0-5,-5-1 0 4,-2 2-1-6,2-1 1 9,-2-1 0-10,-4-1 0 8,-8-1-1-7,1 1 1 2,-7-4 0 4,4 2-1-4,-4-2 0 4,0 3 1-5,-7 4-2 5,7 1 2-4,0 3-7 2,-7 0 5-2,0 3-4 4,-3 2 6-4,3-1 0 0,0-2 0 4,7 4 1-4,-7-1 0 4,7 0 1-7,0 0-2 10,0 2 1-9,0-2 0 8,4 0 0-9,-15 0-1 3,15 0 1 5,-4 3-1-5,-11 2 0 3,15-4 0-4,-15 4 0 6,15 0 1-6,-15 0-1 5,5 0 1-6,6 6-1 7,10 6 6-6,-10 1-6 1,14 0 1 4,0-1 0-4,10-1-1 4,0-2 0-4,-3 1-26 3,-14-2-116-4,3-3-213 8,-3-5-673-13</inkml:trace>
    </iact:actionData>
  </iact:action>
  <iact:action type="add" startTime="104972">
    <iact:property name="dataType"/>
    <iact:actionData xml:id="d15">
      <inkml:trace xmlns:inkml="http://www.w3.org/2003/InkML" xml:id="stk15" contextRef="#ctx0" brushRef="#br0">23898 13182 348 0,'0'0'204'6,"0"0"-118"1,0 0-21 1,0 0 12-1,0 0-12 3,0 0-29-5,0 0 1 3,0 0 24-1,0 0 46 2,0 0 35-2,0 0 4-2,0 0-11 5,0 0-23-4,0 0-11 5,-6 0-27-8,6 0-18 8,0 0-6-5,0 0-11 4,0 0 4-5,0-2 3 1,0 2 10 4,-7-5 3-3,7-3-16 0,-14-2-30-1,-4-5-4 4,5-6-8-3,-12-1 0 4,5-3-1-9,-12 0 0 8,12-3 0-3,-11 6 0 2,3-1-1-2,4 5 1-1,-4 0 0 4,4 3 0-2,-4 0 1 2,-3 2-1-8,0-2 0 10,-7 0 0-8,10 3 0 2,-3 2 0 5,3 2-1-6,-10 3 1 5,14 0-1-6,-4 0 0 9,4 0 1-10,-4-1-1 10,4 2 0-11,3 1 1 8,-10 1 0-5,0-1 0 4,10 3-1-2,0 0 0-1,-10 0 1 5,7 0-2-6,-4 0-4 5,-3 8 5-6,10 2-5 8,-10 2 5-8,0 1 0 2,3 4-1 3,4-1 0-2,-3 1 2 2,-5 3-1-4,5-1 1 6,-4 0-1-6,-1-2 1 6,12 4 0-8,-5-4 0 8,-2 4 0-6,9-2-1 4,-2 4 0-2,-5-2 1-1,12 2-1 5,-8-4 0-6,4 4 1 5,3 0-1-6,0-3 0 7,-3 3 1-6,10 2-6 1,0 0 5 4,0 1-1-4,0 3 1 4,0-1-1-6,7 5 1 7,0-3-5-6,0 3 4 9,0-3-4-14,0 0 4 9,0-2 1-2,0-1 0 1,0-2 0 0,0-2 0-2,0 0 1 4,7-2-1-4,0-1 1 5,0 0-1-8,0-3 0 7,0 0 0-4,3 1 0 5,-3 0 1-6,7 2 0 1,0 0 1 3,3 1 9-2,4-2 8 3,-8 2-2-6,19-2-3 7,-8 0 2-6,-3 0-5 2,3-1-2 0,-3 3-2 2,10-3 13-2,-10 1 11-1,17 2-7 5,-11-2-2-6,11 2-6 6,0-1 5-8,0 2-9 10,7 1-2-10,-6-3-3 9,-5 0-5-8,11 3 1 1,-7-5-1 5,0 2 1-4,0-3-1 4,-10-1 1-6,10-2-1 9,-7 1 1-10,-3-2-1 7,3-3 6-4,-3 1-7 2,3-1 6-1,7 0 0-2,-10-1 0 6,3 0 2-6,7-2-7 6,-7 0 7-7,-3 4-7 6,10-1 0-5,-7-3 1 6,4 1-1-6,-4 1-1 2,7-1 1 3,-4 0 1-4,-2 0-1 3,-1-3-1-4,-4 0 2 7,-2-3-1-8,2 1 0 4,4-3 0-2,1 2 0 3,-5-2 1-2,4 0-2 0,-10 0-5 4,10 0 4-7,1 0-1 8,-5 0 2-8,4 0-1 5,-10 0 1-4,10-5 0 6,0 0 1-7,-3-2-1 3,3-1 0 3,-3-2-1-5,3 3 0 6,0-4 0-7,-3 1 0 7,-4 0 0-6,-3 3-8 6,3-4 8-7,-3 6-8 4,-4-3 3-1,-3 2-2 0,0-2 7 2,0-2 0-3,3 1-5 4,-3 3 5-5,0-1-12 5,3-2 7-4,4 2 0 4,-7 0 4-5,3-2-10 1,-3 2 4 3,0-3 6-3,3-3 1 5,-3-2-11-7,0 3 3 8,-4-3 1-8,4 0 7 6,-7-3-8-6,7 1 8 6,-7-4 1-4,3 1 0 2,-3-2 0 1,0-4 0-4,-7 4-1 6,7-2 0-6,0 2 1 4,-7-2-1-4,0-5 0 6,0 1 1-6,0 1-7 1,0-3-2 4,0 2 0-4,0 0-9 4,0 1 6-6,-7-1 2 7,0 1 9-6,7 1-5 7,-7 1 6-10,0-3 0 7,-3 4 0-2,3-3 0 1,0 0 0 1,0 2-1-4,-7-3 1 6,7 0 0-6,-10 1 0 6,3 1-1-8,0 2-5 11,4 1 0-11,-4 1 5 8,-7 1 1-7,11-2 7 2,-11 4-5 4,0-4 4-4,-3-3-6 4,3 2 1-6,-10-2 8 9,0 1 6-10,-4 0-6 3,-10 2-8 3,-7 1-1-2,-3-1 1 3,-11 2-1-6,0 2 0 8,-3-2 1-7,-3 2 0 6,9-2 7-8,4 1-7 7,7 2-2-5,7 4 1 4,0 1-38-2,18 7-182 0,-4 2-474-7</inkml:trace>
    </iact:actionData>
  </iact:action>
  <iact:action type="add" startTime="135700">
    <iact:property name="dataType"/>
    <iact:actionData xml:id="d16">
      <inkml:trace xmlns:inkml="http://www.w3.org/2003/InkML" xml:id="stk16" contextRef="#ctx0" brushRef="#br0">23860 13129 322 0,'0'0'252'8,"0"0"-80"0,0 0 9 2,0 0-79-6,0 0-28 6,-72-49-45-4,58 41-19 1,-3-1 10 2,3 0-5-4,0 0-2 6,-10 3 26-6,3-2 12 4,-3 0 4-4,3 1 23 6,-3-2-1-6,-4 1-7 1,4-3-34 4,-4 4 11-4,-3-3 1 4,-7 2-34-6,0 0-8 7,-7 3 7-6,3 3-5 6,-3 2 3-6,0 0 21 3,-7 0-2-2,-3 0-16 2,13 0-12 1,-3 0-2-4,0 0 8 6,0 0-8-5,0 0 0 5,0 2 2-7,-6 8-2 9,6 2 1-10,0 1-1 11,0 2 9-13,0 3-7 5,0 3 5 4,7 1-6-4,10 1 6 3,-10 1-7-4,7 2-1 6,3 1 1-6,4 4-2 5,3-3 1-4,4 3-8 0,3-4 8 3,0 2-5-4,7 0-5 6,7-1 2-6,0-1 0 6,0 0-3-8,0 1 4 8,0 0-3-6,7 0 11 8,7-1 0-11,0 3 0 5,3 0 1 3,-3 3-1-4,0-3 2 4,3 3 5-6,-3 1-6 7,0-2-1-6,3-2 0 7,-3 3-15-9,7-5-12 5,-4 3 11-1,11-2 7-1,-4 1 9 4,3 1 0-4,12 2 8 5,-8-2-7-8,-4 3-1 7,11-4 1-4,-6 1 5 4,-5-2 2-5,11-4-8 2,-7-2-1 3,-10-2-9-4,17-3 8 4,-7-5 2-6,8 1 18 8,-12-1 15-8,18-2-9 5,-7 2-10-4,7 3-8 4,-7-1 4-2,4-2 3 1,3 2-1 1,0-3 1-4,0 1 9 5,0-1-4-4,-7 1-3 5,7-4 5-8,0 2 4 7,-7-1 5-4,-3-2-11 0,3-1 9 4,7 1-2-4,-7-1 3 4,0 1-21-6,-4 0 7 7,4-1 3-6,1 0-6 7,-1 0-4-10,7-1-1 8,-7-1 1-4,-4 0-6 2,4-2 7 1,0-1-7-4,1-2 1 6,-12 2-1-6,11-2 7 4,-7 0-7-3,-3 0-1 4,10 0 1-5,-7 0-1 1,-3 0 6 4,10-2-4-4,-7-5-1 3,-3-4 8-4,3-1-8 6,-10 0 6-6,10-2-6 6,-7 2 0-8,-3 2 0 6,-7 3-1-2,10-1 0 1,-10 0 0 1,0 0 0-4,3 2-2 5,-3-5-7-4,0-1 9 3,3 0 0-4,4-2-1 5,-7 0 0-5,3-2 1 2,-3 0-1 3,0 3 1-5,3 0-1 5,-3-1-10-5,0 0 0 5,-7-2 5-4,10-1 5 6,-10-4 0-9,7 2 0 4,-7-2 1 1,3-1 0 0,-10-3 0 1,7 2 0-4,-7-2 0 5,0 3 0-4,0-1 1 5,0-3-1-9,0 2 0 10,0-5 1-7,0 0-1 6,0-2 0-6,-17 1-1 1,10-3-8 4,0 1 3-4,-7 1-2 3,7 0 0-4,-10 2-1 7,3 1 8-8,0 0-20 4,7 4-2-1,-17 0-4 0,17 2 2 2,-17 1 12-4,10-1 10 6,-7-1 3-6,4-2-19 6,-4 0-2-9,7-6-1 10,-10 3 8-7,10-3 3 6,-10 0 3-5,3 3 6-2,-3 0 2 7,3 3-2-5,-3 3-8 3,3 4-6-4,-3 1-5 7,3 1 21-8,-10 2 3 3,3 0 6 0,-10 0-8 1,0 1 11 1,0-2-5-4,3 3 3 6,-10-6 6-6,-6 3-2 7,-1-3-3-10,-4 1 13 8,15-1-14-5,-15 1 12 8,15 1 10-9,-4 0 0 2,7 4-17 3,7 0-13-2,3 4-2 2,4 3-2-4,-21 5-83 7,17 0-168-8,-3 0-460-2</inkml:trace>
    </iact:actionData>
  </iact:action>
  <iact:action type="add" startTime="147396">
    <iact:property name="dataType"/>
    <iact:actionData xml:id="d17">
      <inkml:trace xmlns:inkml="http://www.w3.org/2003/InkML" xml:id="stk17" contextRef="#ctx0" brushRef="#br0">29294 13882 202 0,'0'0'565'8,"0"0"-409"1,0 0 5-5,0 0-54 6,0 0-49-4,0 0-35 6,0 0-14-9,-7 0 15 7,7 0 30-4,0 0 37 3,-10 0 37-3,10-3 0 1,-7 1 7 2,0-1-30-3,0 2-5 2,0-3-25-1,7 2-18 3,-7 0-13-4,0-1-24 1,-3 0-6 1,3 3-8-1,0-2 11 1,-7-4 0-2,-3 1 4 5,-4 1 7-7,-10-6 11 6,3-1-8-6,-10 1-10 6,0 1 2-2,0-4 1 0,3 3-9-2,-3 0-6 0,-7 0-3 4,7-1 1-3,-7 2-5 0,0 0 4 0,0 0-5 2,11-1 0-3,-11 1 0 4,7 1 0-5,-7-3 7 2,7 4-2 4,6-3-5-6,-2 0 18 5,3 2-7-4,10-2-3 4,-10 1-3-7,10 2-4 8,-3-3-1-6,10 3 0 5,-10 0 1-5,10 2-1 2,7-3 7 2,-7 3-7-2,4 0 6 2,10 2 0-4,-7 1-5 7,0-1 5-8,7 3-1 6,0-3 0-6,0 3 3 5,0 0-3-1,0 0-4-3,0-2-1 5,0 2-1-5,0 0 0 6,0 0 0-6,0 0-1 4,0 0-8-3,0 0 0 4,0-3-5-4,0 3-3 0,14-2 6 4,10-3 11-4,-10 2 0 3,17-2 0-4,-10 1-1 6,3-1-12-6,-3-4-1 7,3 5 13-9,-3-4-7 5,10 1-3 0,-10 2-6-1,-8 0 2 2,12-1 2-4,-18 1-2 5,0 0 14-4,-1 3 1 3,-6 0 1-4,0 2 5 5,11 0-4-4,-11 0 6-1,0 0-2 5,0 0-5-4,0 0 5 4,0 0-4-6,0 0 4 8,0 0-6-8,0 0-1 7,0 0 1-8,0 0-1 6,0 0-1-1,-17 0 2-1,3 0 1 3,0 4-1-5,-17 6 1 6,10 3 0-6,-17 2 5 4,7 3-4-4,3-1 4 6,-3 1-5-6,7-3 1 1,3 0 4 4,0-5-5-4,4 0 8 4,3-3-8-6,7-1 5 6,0 2-5-4,-3-3 1 4,-4 3-2-6,7-2 1 12,7-1-1-14,-7 1 1 4,0-1 7 3,7-3-1-4,0 1 1 6,0-1-7-7,0 3 13 8,0-1-3-10,0 3 7 9,0 0 3-5,0 6 0 3,0 5 6-2,7 4 3-1,14 6 11 4,10 7-2-4,0 6 0 4,4 1-2-6,3 3-13 7,0-1-13-7,0-2-11 3,-17-7-2 2,3-2-66-2,-17-8-108 3,-7-7-175-6,0-10-885-3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12T14:38:13.05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325">
    <iact:property name="dataType"/>
    <iact:actionData xml:id="d0">
      <inkml:trace xmlns:inkml="http://www.w3.org/2003/InkML" xml:id="stk0" contextRef="#ctx0" brushRef="#br0">1458 5604 179 0,'0'0'248'5,"0"0"-148"3,0 0-21 2,0 0 6-4,0 0-1 4,0 0-10-5,0 0-28 4,0 0-9-2,0 0 7 2,0 0 12-2,0 0-2-2,0 0-11 6,0 0 6-6,0 0 0 3,0 0-4-2,0 0 6 5,0 0 6-6,0 0 9 1,0 0 17 3,0 0-1-2,0 0-4 2,0 0-6-4,0 0-14 5,0 0-18-4,0 0-14 4,0 0-2-6,0 0-1 6,0 0-2-3,0 0-2 1,0 0 3-1,0 0 0-1,0 0-10 4,0 0-12-4,0 0-17 2,13 0 8-2,1 0 9 4,10 5 10-4,4 0-2 0,-4 1 6 4,7-1 8-4,4-3-2 3,3 1-3-4,0 1-3 5,7 0-6-4,-7 1-8 4,-3 0 1-6,3-4 0 6,0-1 0-4,0 3 0 3,0-3 1-2,-3 3-2-1,3-1 6 5,-7-2 1-6,4 3-6 4,-4-3 0-4,-7 0 1 5,4 0-1-2,-4 0 5-4,-3 0-5 6,-7 0-1-4,10 0 0 4,-17 0 0-6,7 0 0 8,3 0 0-8,-3 0 2 8,0 0-1-5,3 0 0 4,-3 0 0-11,-7 0-1 10,0 0 0-4,-1 0 0 0,5 0 0 4,-4 0 0-4,-7 0 1 5,7 0-1-8,-7 0 0 8,0 0 1-6,7 0 0 5,0 0 2-5,-7 0 3 2,0 0 3 3,0 0 16-4,0 0 22 2,0 0 12-2,0 0-5 4,0 0-4-4,0 0-1 2,0 0-2-2,0 0-3 4,0 0 2-4,0-5 9 0,-7-6-13 5,-7-6-32-6,-10-3-9 6,3 0-1-8,-3 0 1 10,3 2-1-10,-3 3 0 9,10 3 1-9,0 1 5 4,-3 1-5 2,3 0 5-2,7 1-6 3,-7-2 1-6,7 4 0 6,-3 2 1-4,3 0 5 2,7 0-7-2,0 5 1 3,0 0 1-1,0 0-2-3,0 0 0 5,0 0 0-4,0-3-1 4,0 3 0-6,0 0 1 7,-7 0 6-6,7-2 9 5,0 2 8-5,0-3-6 2,-7 3-16 3,7-3 0-4,0 3-1 2,0 0 0-2,0 0 0 6,0 0-9-8,0 0 0 4,0 0-4-2,0 0 1 2,0 0-6 1,0 0-6-2,0 3-4 3,7 7 17-6,17 7 5 8,4 1 6-8,3 5-1 6,-3-3 0-5,10 0 0 6,-7 2 0-5,-4-1 0-1,5-4-8 5,-12-1 8-5,5-2 0 6,-12-4-1-8,-6-2 2 9,4-3-1-8,-11-2 1 6,7-3 0-6,-7 2 0 5,0-2 1-2,0 0 0 1,0 4 0 1,0-3-1-4,0 10-1 6,-18 8 1-6,-2 14 7 5,-18 11 12-6,-7 8 17 7,0 4-2-6,10-7-4 1,4-3-8 3,0-8-7-2,17-13-7 2,0-7-8-4,7-13 0 5,7-5 0-4,0 0-54 4,7-48-66-6,7-3-264 8,0-4-1132-12</inkml:trace>
    </iact:actionData>
  </iact:action>
  <iact:action type="add" startTime="29733">
    <iact:property name="dataType"/>
    <iact:actionData xml:id="d1">
      <inkml:trace xmlns:inkml="http://www.w3.org/2003/InkML" xml:id="stk1" contextRef="#ctx0" brushRef="#br0">16790 6053 51 0,'0'0'89'8,"0"0"3"0,0 0 17-2,0 0 16 3,0 0-22-2,0 0 3-2,-38-33 13 6,31 31 2-5,0-2-7 3,0 4-33-4,-4-1-26 5,4-3-11-4,7 4 9 4,-6-1-2-6,6-3 7 5,0 4 22-2,0-1 23 0,-7 1 3 1,7-4-1-1,0 4-17 2,0-2-18-3,0 2-17 2,0-2-10-2,0 2-6 5,0 0-4-5,0-3 4-1,0 3 14 5,0 0 5-4,0 0 0 5,0 0-8-7,0-2-4 6,0 2-7-5,0 0-10 5,0 0-15-6,0 0-11 6,0 0-1 0,0 0-2-5,13 0 2 4,12 0 7-4,2 0 16 6,11 5 6-7,1 3 4 5,6 2-2-4,6 0-2 7,-12 3-13-8,6-4-15 6,0 1 6-4,-11 1-6 0,-3-1 0 4,0-4-1-4,-10 0 1 2,3 2 0-2,4-4 8 4,-4 4 0-4,-10-3-8 1,7 0 7 0,3 0-2 1,-3 0-5 1,-4 0 0-4,-3-2 1 6,7 2-1-6,-4-2 5 5,-3-1-4-6,0-2 5 11,-7 3 0 22,3-3-6-37,-10 0 8 0,0 2 4 0,0-2 4 0,0 0 5 7,0 0 6-5,0 0-7 5,0 0 0 4,0 0-7-6,0 0-4 3,0 0 1-1,0 0-2 0,0 0-3 2,0 0-6-4,0 0-31 6,0 0-86-6,0 0-145 7,-17 0-533-12</inkml:trace>
    </iact:actionData>
  </iact:action>
  <iact:action type="add" startTime="31399">
    <iact:property name="dataType"/>
    <iact:actionData xml:id="d2">
      <inkml:trace xmlns:inkml="http://www.w3.org/2003/InkML" xml:id="stk2" contextRef="#ctx0" brushRef="#br0">13581 6176 707 0,'0'0'402'7,"0"0"-195"3,0 0-8-5,0 0-47 4,0 0-60-3,0 0-43 4,0 0 22-4,7 0 38 0,-7 0 15 4,0 0-25-4,0 0-6 2,0 0-16-1,0 0-17 3,0 0-17-5,0 0-9 6,7 0-13-7,-7 0-1 3,14 0-3 3,3-5-5-4,4 3 3 3,3-4 0-4,4 4-7 6,10 2 1-6,14 0 18 3,0 0 12-1,17 0-8 2,11 13 2-2,10 4-2-1,7 1-8 3,6 2 1-3,12-2 12 7,2 1-5-11,4-3-1 9,-3-2 9-7,3-3-15 8,-17-3-8-8,-7-3 1 3,-7-2-7 3,-7-3 3-4,-17 0 4 3,-7 0 7-4,-7 0-14 6,-14 0-8-6,-7 0-1 3,-10 0 5-2,-8 0 2 4,12 0-7-4,-12 0 1 0,12 0 4 4,-11 0-6-5,6 0 1 7,5 5 0-9,-5 0 0 10,-2-4 5-10,2 4 3 11,-2-1-1-13,-5-2 2 5,-6-2 7 4,0 0-1-4,0 2 5 2,-7-2-3-2,0 0 0 6,0 0-3-8,7 0 2 5,-7 0-2-3,0 0-3 3,0 0 2-3,0 0 0 0,11 0 2 4,-11 0 7-3,0 0 7 3,0 0-2-7,0 0 2 8,0 0-3-6,0 0-7 7,0 0-5-9,0 0-8 4,0 0-1 2,0 0-5-2,0 0 8 4,0 0-9-8,0 0-45 8,-11 0-109-5,-23 21-177 5,-11-4-323-8,-7-1-601-2</inkml:trace>
    </iact:actionData>
  </iact:action>
  <iact:action type="add" startTime="36618">
    <iact:property name="dataType"/>
    <iact:actionData xml:id="d3">
      <inkml:trace xmlns:inkml="http://www.w3.org/2003/InkML" xml:id="stk3" contextRef="#ctx0" brushRef="#br0">10134 5216 897 0,'0'0'213'7,"0"0"-167"3,0 0-26-7,0 0 28 7,0 0-2-3,156-113-2 4,-125 95-11-7,7 6-8 2,-3 1-18 4,-4 4 15-4,7 2 5 2,0-2 1-2,-3 2 29 4,10-2 24-4,7-2-18 2,-1-1-18-2,19-2 0 3,-5-6-11 0,19 1-1-3,-1-3 0 2,-4-1-3-2,11 2-8 4,0-2-7-4,-7 4-8 6,7-1-1-9,0 3 9 8,-3 0-1-7,20 2 0 3,-10 0-8 2,7 1 1-2,13-4-6 2,5-1 6-5,2-1-5 8,-3-4 8-7,7 4-3 7,-17 1-1-9,0 5 0 5,-7 3-5-1,3 4 1 0,-10 1 7 2,7-1-3-4,0-4 5 6,-1 5-3-5,1-4-7 3,3 1 0-4,-3-3 8 6,0 2-2-6,-7 0 1 1,0 1 5 3,0 0-3-2,0-1-1 3,-7 3 4-6,7-3-7 7,-7 1-4-6,0 0 5 7,-4 1 1-10,-3-2-7 8,-7 4-1-4,-3 0 3 2,3 0 4 0,-3 2-1-3,-4-1 6 6,4 1 1-5,3 0 14 3,-3 2-17-4,3-4-8 8,0 4 5-11,3 0 2 4,5 0 4 4,5 0-4-3,-5 0-8 2,-12 4 5-4,11 0-4 6,-17 4 6-6,3-1-7 6,-3-2 6-8,0 0-5 7,-11 1 4-4,4-4-5 2,-7 1 0 0,-7-1 1-3,0 3-1 6,-7-3 1-5,-3 3-1 5,3 0 5-8,-7 3-3 8,7 0-2-7,-4-1 11 8,11 3 30-7,0 0-24 0,0 0-11 5,7 0-4-3,-7 1-2 3,0-1 0-6,-7-1 1 8,1 1-2-9,-12 1 1 6,11 0 6-3,-17 1-5 2,17 0 4 0,-14 0-6-2,4 4 1 4,-4-4 0-4,4 4 5 4,3-5 4-7,-7 2-9 10,-10-2 0-10,7-4 2 8,-14-2 3-6,3 0-5 1,-10-2 0 3,0-3 1-2,0 0-2 2,0 0-24-4,-17 0-99 5,-18-5-237-3,-20-12-1389-6</inkml:trace>
    </iact:actionData>
  </iact:action>
  <iact:action type="add" startTime="40041">
    <iact:property name="dataType"/>
    <iact:actionData xml:id="d4">
      <inkml:trace xmlns:inkml="http://www.w3.org/2003/InkML" xml:id="stk4" contextRef="#ctx0" brushRef="#br0">12446 4919 137 0,'0'0'290'7,"0"0"-154"-1,0 0-80 6,0 0 34-8,0 0 2 7,0 0-20-7,0-12-14 3,0 12 4 3,0-2 31-4,0 2-9 4,0 0 5-6,-7-3-22 7,7 1-6-6,-7-1 6 5,-7 1-35-6,4-1-6 4,-4 0-9 2,0 0 9-4,-3 1-14 3,-4 0 0-4,1-1 5 6,-5 1-17-6,-6-1 31 4,10 1-5-4,-10-1-10 5,4 1-15-3,-5-1 14-2,12 1 2 5,-12-3-3-4,12 2-4 5,-5-2-3-7,-6 2 2 6,11 1-9-5,-12 0 0 6,12 2 0-7,-11 0-1 3,10 0 1 2,-10 0 0-2,3 0 0 2,4 0 0-4,-7-4 0 5,10 4 6-3,0-1-4 1,-3-2 8-2,-7 3-4 9,10 0-5-12,-3 0-1 2,-4 0 0 5,-3 0-1-5,10 0 1 5,-10 3-2-6,3 4 1 8,4 3-8-8,-7-2 8 7,10 2-7-7,0 2 7 3,-3-1 0 2,3 1 0-2,-3 3 0 1,10-2 0-2,-10 5-6 6,10-1 1-9,-7 0 5 8,11 4 1-8,-4-3-1 8,0-1-1-5,-3 1 1 0,3-1 1 4,7-1 0-4,0-2 0 4,-7 2 0-4,4-5 0 4,3 5 0-6,0-1-1 7,0 0-6-6,0 3 1 2,0-1 6 1,7 1 0-1,-10 0 0 2,3-1 0-4,7 1 0 6,-7 1 0-7,7 0 0 8,0 2-1-9,0-2 1 8,0-2-1-6,0 4 0 5,0 2 0-4,0-3-6 0,0 2 7 4,14 1 1-4,-4 0-1 3,-3-3-1-5,7 3 1 8,0-1 0-7,3-2-1 1,-3 3 2 3,0-1-1-2,10-1 0 3,-10 2 0-6,10 1 0 7,-3-1 1-6,0-1 0 6,3 1-1-8,-3-2 1 10,3 2 0-10,7-3 1 8,-10 0-2-6,0 0 1 0,10 2 0 7,-17 1 0-7,10 0 0 5,-3-1 0-6,3-1 0 7,-3-2 7-7,3 3-7 3,-3-5 1 2,3 1 4-2,-3-3-5 2,10 3 8-4,-10-4 0 6,10 4-8-6,-10-1 5 6,10 1-5-8,-10-3 2 7,10 3-2-4,-11-1 1 4,12-2-1-4,-1 1 7 0,-4-3-1 4,5-1-1-4,-1 0-5 4,-11-2-1-6,12 1 1 9,-12-1 1-10,5-2-1 9,-5 2-1-9,12-3 1 3,-12-2 1 4,5 2-1-3,2-2 8 2,4 1-8-4,-10-5 0 6,17 4 7-6,-7-1-8 3,-3-2 12-2,10 1-1 4,0-1 0-4,-7 1-10 0,4-1 1 4,-4 1-1-4,7 0 1 5,-10 2 0-9,3-4 4 10,0 5-5-7,4-1-1 6,-4-3 1-7,7 1 0 2,-10-1 0 4,10-2 0-4,-7 3 0 5,-3-3 0-7,10 0 0 7,-14 0 0-7,4 2 0 5,10-2 0-3,-7 3 0 4,-4-3 7-4,12 3-7-1,-1-1-1 6,0 1 1-6,-4-1 0 6,11-2-1-7,-7 3 2 7,7-3-1-6,0 0 0 7,-7 0 0-9,0 0-1 4,-3 0 0 2,3 0 0-3,0 0 0 4,-7 0 0-5,-3 0 0 6,10 2 1-6,-7-2-1 4,4 0 1-5,-4 0-1 7,7 0 0-5,-10 0 0 0,10 3 0 3,-7-3 1-2,-3 2-1 3,10 0 0-7,-7 1 0 9,-3-3 1-7,3 2-1 5,7 1 0-5,-10 0 0 1,3-1 0 4,7 1 0-3,-11 0 0 3,5 1-1-6,-1 1 1 7,-4 0 0-6,5 0 0 7,-1 0 0-10,3 1 0 6,-3-4 1 1,8 3-1-2,-1-2 0 1,-4-1 0-3,11 3 0 6,-7-3 1-5,0 1-1 2,0-1 0-2,-10-2 2 5,10 0-1-7,0 0 0 3,-10 0-1 2,10 0 0-2,-7 0-1 2,-3-5 0-4,10-2-1 6,-7-3 2-7,-3 2-1 9,3 1-6-11,0-1 6 8,-10 1-9-4,10 2 8 2,-10-3 1 1,10 0-1-5,-3-1-5 7,-4-1 1-6,7-1 5 4,-3-1-9-3,3 0 0 8,-10 1-8-13,-4 0 10 6,4-1-7 2,-8 2 15-3,5-3-1 4,-4-2-14-6,6 1-14 8,5-3-7-8,-12-2 20 7,12 1 14-7,-11-4-8 6,6 0-3-4,-2-1 4 1,2 0 8 2,-2 3 0-3,-5 0 1 5,1 2 0-7,-7 0-6 5,11 4-7-3,-5-4 12 5,-6 1-15-7,7-1 1 2,-3-1 14 4,2 2-1-3,1-1 2 3,-7 1-1-4,10 1 1 3,-10 2 0-4,0 1 1 4,0 0-1-2,-7 4 1 0,14-4-1 0,-14 3 1 0,10-3 0 2,-10-2 1-3,7-2-2 4,0-1 1-4,0 1-1 5,-7-1 0-9,7 0 0 10,-7 0 1-7,7 0-1 5,3 1 7-5,-10-2-6 2,7-2-1 3,-7 0 11-4,0 1 10 3,0 0-12-5,0 2 6 9,0 1-4-10,0-1-2 6,0 1 1-3,0-1 1 1,0-2-10 2,0 2 2-4,-7 1-2 6,-3-3 1-6,3 3-1 8,0-5 0-11,-7 5-1 8,7-4 1-4,-10 2 0 4,10 2 0-3,-7 1 9-3,1-2 23 6,-12 3-6-4,5 1-9 5,-5-4-12-8,5 0-5 10,-12 3 6-10,1-2 5 6,-3 1-11-3,3 2 14 3,-8 0 4-1,1 2-3-3,4 3-7 6,-4-2 10-6,-7 1-9 5,0 3-8-6,0 2 0 7,-7 0 12-6,0-1-3 5,-7 1-9-5,-3 3 4 1,3-7 1 4,0 4 9-3,-7-2-7 2,4 0 6-4,3-1-9 6,0 4 6-6,1-5 0 6,-12 4-2-8,11 0-8 4,-6 1-1 2,-5-4 0-1,5 0 6 1,2 1 8-4,12-2 7 5,-8-2-3-5,14 0-1 5,0 2-5-5,0 1-11 9,0 1 5-11,0-1-7 1,-7-2 1 7,-7 0 0-5,0-8-1 4,0-2 1-6,-10-6-1 6,3 4 0-4,7 3 0 5,4 1 0-7,14 8-1 3,-4 1 1 1,0 2-1 0,0 5 1 1,7-1 0-4,-1 1-1 6,1-1 1-6,4 1 0 4,-11-3 0-4,7 3 0 6,0-2 0-6,-7 3 0 1,0 1 0 3,10 0-1-2,-3 0 0 3,0 0-7-6,14 0 6 8,-4 0-29-9,4 0-56 9,-11 17-112-9,11 1-304 5,-4-3-253 1</inkml:trace>
    </iact:actionData>
  </iact:action>
  <iact:action type="add" startTime="47593">
    <iact:property name="dataType"/>
    <iact:actionData xml:id="d5">
      <inkml:trace xmlns:inkml="http://www.w3.org/2003/InkML" xml:id="stk5" contextRef="#ctx0" brushRef="#br0">19586 6151 599 0,'0'0'282'7,"0"0"-172"1,0 0 39 3,0 0-10-8,0 0-61 7,0 0-48-4,0 2-9 4,0-2 24-5,0 3 30 2,0-3-1 2,0 0-18-2,0 0-5 2,0 0 1-4,0 0-15 5,0 0-14-4,0 0 2 4,7 0-7-6,3 0-5 6,-3 2 3-3,0 1 19 1,7-1 5 0,-7 1-4-3,10 0 2 6,4 2 3-6,-7 0-13 4,17 0-7-4,-10 4-2 6,10 2-9-6,0-1-8 1,-3 2 5 3,10-2 8-2,-7 1-2 2,7-2 1-4,-10 0-6 5,3-3 0-4,-3 0-1 4,3-1 5-6,7 1 9 6,-10-1-1-4,10-4-5 4,-7 4-9-4,7 1-5 0,-10-1 0 4,10 0-1-4,-7 0 1 6,3 3-1-9,4-2 1 8,0-1 0-6,1 3 0 1,-12-3 0 3,11 0-1-2,0 0 7 2,0 2-6-4,7-3-1 6,0 1 1-6,-10-3 7 6,10 1-2-8,0-1-5 7,-7 3 7-4,7 1-7 4,-7 0 5-4,-3 2-4 0,10 0 5 5,0-1-1-6,0-1-5 5,7 1 6-6,-7-4-5 8,7 2 7-8,-7-3-9 2,0 0 6 2,0 1-5 0,-7-1-1 1,0 1 9-4,0 0-9 5,-11-1 8-4,12 4-1 5,-1-4-6-8,7 0 11 7,0 1-6-5,0-1-5 6,-4 1 5-6,14-1-6 2,-3 1 3 3,0-1-2-4,0-2 0 4,-7 3 0-6,7-3 5 7,-7 2-5-7,0 1 0 8,0 0 1-8,-10-1-1 2,10-2 1 4,0 3-1-3,-7-3 1 2,7 0-1-5,7 0 5 8,-7 0-5-8,7 0 5 5,0 0-5-3,-7 0-1 4,6 0 0-4,1 0 1 0,-7 0-1 4,-7 0 1-4,0-3 0 4,1 1 0-6,6-6 0 8,-4 3 8-8,4 0-8 8,0 0-1-8,7 0 1 2,0 0 1 4,3 2-2-4,-10-2 1 2,-3 2-1-2,3-2 1 5,-7 3 0-6,-14 0-1 3,4-1 0-2,-11 1 0 3,-3 2 0-2,0-3 0-1,10 1 0 4,-10-1 1-5,7-5-1 7,10 3 2-9,-7 0-1 9,4-2 0-9,-4 0 0 12,-10 2 0-14,-7-1 1 6,0 4-1 2,-7 2 1-3,0 0-2 2,0 0-14-2,0 0-35 4,0 0-50-4,0 0-61 2,0 0-66-2,-21 18 73 5,-10-1-95-5,3 1-358-6</inkml:trace>
    </iact:actionData>
  </iact:action>
  <iact:action type="add" startTime="57624">
    <iact:property name="dataType"/>
    <iact:actionData xml:id="d6">
      <inkml:trace xmlns:inkml="http://www.w3.org/2003/InkML" xml:id="stk6" contextRef="#ctx0" brushRef="#br0">26840 6247 253 0,'0'0'153'8,"0"0"-55"-2,0 0-12 3,0 0-15-2,0 0-26 2,0 0-11-3,0 2 23 0,0-2 15 4,0 3 33-4,0-3 24 2,0 0-7-2,0 2-2 5,0-2-11-6,0 0-11 2,0 0-6 0,0 2-1 1,0-2-2 1,0 0-21-4,0 0-7 5,0 0-4-4,0 0-2 4,0 0-25-6,7 4-4 6,7 1 23-4,17 1 26 4,4 5-29-4,20-4-9 0,4 0 0 5,14-2-6-5,10-1 0 1,0-2-4 0,7 1-11 3,-11 2 5-4,4 3-3-1,-6 2-6 6,-5 0 0-5,-2-1-2 3,-5 1 2-3,-6 1-6 4,10-1 0-4,-10-3 4 4,7 0-2-5,3 2-1 3,4-2 2-1,-4-2-7 3,-3 2-1-5,-7 1 5 1,-1 0-6 4,-2 1 1-4,3 2 0 5,-14 1 13-8,7-2-12 10,-7 3 5-9,0-3-5 7,0 0 5-7,7 0-1 2,-1-2 2 4,-6-1 8-4,7 1-1 4,0-3 3-6,-14-1-11 7,7 2 2-6,-10-3 0 4,-11-1-3-4,-3 1 0 8,-4-1 3-10,-3-2-1 3,-7 2-7 4,0-2-1-5,-7 0 1 5,0 3 0-6,0-3-1 7,0 0 0-6,0 0-1 6,0 0 1-7,0 0-1 3,0 0-72 3,-28 12-102-3,-10 4-306 3,-14-4-716-10</inkml:trace>
    </iact:actionData>
  </iact:action>
  <iact:action type="add" startTime="91518">
    <iact:property name="dataType"/>
    <iact:actionData xml:id="d7">
      <inkml:trace xmlns:inkml="http://www.w3.org/2003/InkML" xml:id="stk7" contextRef="#ctx0" brushRef="#br0">4240 6378 172 0,'0'0'271'8,"0"0"-141"-1,0 0-39-1,0 0-39 5,0 0 0-5,0 0-23 4,0 0-9-4,0 0 39 0,0 0 36 2,0 0 5-1,0 0 10 3,0 0-16-5,0 0-8 4,0 0-37-2,-7-4 21 3,7 3 2-6,-7-3-13 5,-3 1-1-2,3-2-4 3,0-4-2-4,0 4-9 0,-7-3 4 4,4 2 11-5,-4-4-12 4,0 2-11-4,7-2-19 6,-10-1-6-6,3 1-1 2,0 0-8 1,-3 2 0-1,-4-2 8 3,7 3 6-6,-3 0-4 8,-4-1-5-8,-3 0 2 8,3 2 6-10,-3 0 6 8,3-2-15-3,1 3-4 2,-5 1-1-3,5-2 16 1,-12 1-10 2,12 0-5-3,-5 3 9 3,-6-1-4-3,11 3-6 4,-5 0 1-5,-2 0-1 3,-5 0 8 0,5 0-7-2,-4 0-1 4,10 0 1-6,-10 0-1 6,0 0 2-1,3 5 5 1,4 0-7-8,3 2 1 9,-3 1-1-6,3 3 0 6,-3 1 0-5,-4 6-7-1,4 1 5 5,-4 4 2-3,4 0-1 3,-4 3-13-7,4-4-5 10,-7 1 12-10,10 1-4 8,0 5 3-7,-3-2 8 3,3 3-1 3,-3-2 1-4,10 2-1 2,-3 0 0-2,3 1 1 5,0 2 0-6,7-1-1 4,0 0 0-4,7 4 0 6,-10-3 0-6,10 2-6 0,0 0 6 6,0 0 1-6,0 3 0 6,0-4 0-8,10 0-1 10,-3 0 1-9,7-5-1 7,0-1 1-7,3-3-1 3,4 1-7 2,3-4 7-2,-3-2-5 1,3 3 6-2,4-2 1 5,-4 1 8-6,4 3-8 4,3-3 9-4,-3 4-10 5,3-3 1-4,0-1-1 0,4 1 1 4,-4-5-1-5,7 2-12 6,0-3 12-7,-4-2 25 9,5 3-23-10,-1-3 5 8,7-2-7-7,-7 1 1 3,-4-1-1 2,11 1 1-2,0-6-1 2,0 1 1-4,0-4-1 6,7 0 0-7,-7-1 0 6,0 0 8-6,7-4-7 8,-7 1 21-7,0 3-22 0,-7-3 12 5,7 3-6-3,0 1 4 3,0-4-9-6,0 2 5 7,0 0-5-7,0-3 6 8,-3 0-7-9,3 2 1 4,-7-2 0 3,7 0 7-4,-7 0 0 4,7 0-7-5,0 0 7 6,-7 0-8-6,3 0 1 7,-3 0 5-10,7 0 5 10,-7 0-10-8,-6 3 0 5,2 3 8-2,4 0-3-1,0-4 6 4,0 3-3-5,-10-1-3 5,10-4 3-5,0 2 0 6,-7-2 5-6,4 3-5 1,-4-3-8 3,0 2 5-2,-3 1-5 2,3 2 1-4,-3-2 7 6,3-2-7-6,0-1-2 6,-10 4 1-8,10-4-1 9,-10 1 1-8,3-1 0 4,4 4 0 0,3-3-1-2,0 3 1 4,4-2 8-4,-4 0-9 3,7 1 0-4,-10-1 0 8,3 1 1-10,0-1-1 3,-3 1 2 3,-4-1-1-2,3 2-1 2,5-2 1-4,-1 0 0 6,3 1-1-6,-9-1 0 5,2 1-1-6,11 2 1 7,-13-3 1-6,2 3-1 4,4-2-1-2,-10-1 1-1,10 4 0 4,-17-5-1-5,17 3 1 6,-10-2 13-7,10 0-12 7,-10 3-1-6,10-2 0 1,7 2 6 3,-7 0-4-2,4-2-1 2,3 2 9-2,0 0-9 2,0-3 0-4,-3 1 8 7,3-1-8-8,-7 0-1 5,7 1 0-4,-10-1 0 3,3 3 1 1,-3-2 0-4,3 0-1 6,0-1 1-6,-3 1-1 6,3-1 0-8,7 1 0 8,-10-1 1-6,3 1-1 6,7-1 1-6,-11 1 5 1,-2-3-5 4,2 2-1-4,-9 1 0 2,2-3 0-2,5 2 0 6,-12 0 0-8,1-2 12 6,4 0-11-6,2 0-1 4,-6 0 1 1,10 0 13-4,-3 0-13 5,10 0 11-4,-10 0 6 7,10 0-17-11,0 0 9 7,-3 0-10-2,3 0 1 2,-10 0-1-2,10 0 1-2,-10 0-1 5,10 0 0-4,-7-2 0 4,-3 0 0-6,3-1 0 7,-3 3 1-6,0-2-1 5,3-1 1-6,-3 1-1 7,3-1 1-6,4-2-1 1,3 3 1 4,-7-1 0-4,-3 1 0 5,10-1-1-8,-10 3 0 7,3-3-1-5,-10 1 1 7,7-1 0-8,3 1 1 3,-3-1 0 2,-4 1 0-2,4 0-1 2,3-1 0-4,-10 1 0 5,7-1 0-4,3 1 0 6,3-1 1-10,5 1-1 7,-8-1-1-2,-3 0 1 1,-1 1 0 1,5-1 0-5,-5 1 0 8,5-3 0-7,-12 0 2 3,12-2-1-2,-11-1 1 7,6 0-1-10,-2-2 5 3,-5 3-6 4,1-4 1-4,4 4 0 3,-5 2-1-4,1-2 0 7,-7 2 0-9,10 0 0 10,-10-1-1-11,7-1-1 7,4-2-4-2,-12 1 6 1,8-6-1 1,7 0-7-4,-4-2 8 6,-3 1-6-6,10-3-4 4,-10 3 9-4,7 0-14 6,-4 0 1-7,-3 2-2 3,0 1-2 2,3-1 11-3,-10-2 6 5,7 3-10-8,0-6 5 9,-4 3 6-7,4-5-6 8,0-1 5-12,-7 2-6 8,10-2-3-2,-3 2-7 1,0-2 3 1,-7 4-9-4,10-1 6 6,-10 1 0-6,0-4 6 4,0 1 10-4,0-3 0 6,0 1 0-6,3 1 1 1,-10 2 0 3,0-3 0-2,0 3 0 3,7-2 0-6,-7-1 0 6,0 3 0-4,0-3 0 6,0 0 0-10,0 1 0 7,0 2 0-2,0-2 1 1,0 4 0 0,0-1 7-2,-7 4-7 4,-3-2 19-5,-4 4-6 7,7-4-6-9,0 2-8 8,-7-1 1-7,-3-3-1 7,3 0 6-5,0 1-5-1,-10-4 0 5,3 2 6-3,-3-2-7 3,-4-2 0-7,-3-2 0 10,0 3 2-9,3-1-1 4,-3 2-1-1,10 4 1 0,-10-1-1 2,0 3 1-4,3 0-1 6,-3 0-1-6,-7 3-1 6,11-1-5-8,-18-2 7 7,-7 3 1-4,0-1 0 5,0-1 1-5,-4 2 7-1,5-2-2 5,6 0 3-4,0 2 1 3,3 0-5-4,-3 1 1 7,0 5 2-8,-7 0-8 3,7 1 11 0,-7 2-3 1,-3 0-7 1,3 3 8-4,0-1 6 5,0 1-5-4,7 0 2 5,-7 0-4-8,7-4 9 8,-7 4-2-6,7-1 2 7,0 1-3-8,0-4 0 2,11 3 13 3,-4-3-9-3,0 4-17 4,0 0-1-5,-1 0 5 7,-2 0-5-8,-14 0 1 2,3 0-2 2,0 0 0-1,0 0 0 3,-14 5 6-3,4-1-5 2,-4-3 6-4,7 3-6 6,0-4 5-6,-10 1-6 4,10 2 1-5,7 0-1 7,0-1 0-5,7 1 1-1,0-3 5 5,7 0 0-3,0 0-4 3,4 0 7-6,-4 0-8 7,0 0 8-7,-1 0-9 10,1 0-6-12,4-5 0 5,-11 5-6 2,7 0 5-2,-7 0-1 3,0 0 8-6,-7 0-1 7,7 0-5-6,0 0 6 4,0 0 0-4,7 0 0 6,-7 0 0-6,10 0 0 1,-3 0 0 4,0 0 0-4,0-7 0 4,10-3 1-7,-3-1 0 10,3 1 0-9,4 2-1 7,-7 1-1-8,3 4-12 5,-3 2-6 1,4 1 7-2,-12 0 3 2,1 0 0-4,7 0-3 5,-14 0 11-4,11 6-9 3,-11 4 3-4,7-2 6 6,0-3 1-6,-7 0 1 1,6-5 0 3,12 0 8-2,-11 0-8 3,7 0 0-6,10 0 0 8,-10 0 0-8,10 0-1 7,7 0 0-8,-3 0 0 5,3 0-42 1,7-7-78-3,7-4-173 4,-7-1-443-9</inkml:trace>
    </iact:actionData>
  </iact:action>
  <iact:action type="add" startTime="108074">
    <iact:property name="dataType"/>
    <iact:actionData xml:id="d8">
      <inkml:trace xmlns:inkml="http://www.w3.org/2003/InkML" xml:id="stk8" contextRef="#ctx0" brushRef="#br0">10678 7554 441 0,'0'0'188'5,"0"0"-64"4,0 0 9 1,0 0 10-5,0 0-41 1,0 0-29 5,0 0 14-6,0 0 13 5,0 0-19-5,0 0 2 4,0 0-13-3,0 0-11 5,0 0-9-6,6 0-6 4,-6 0-8-2,0 0-8-1,11 0-6 2,-11 0-4-1,14 0 4 3,0 0 23-5,3 0-1 5,4 0-3-6,10 0-4 6,-10 0-11-2,3 0 8 0,3 0 3 0,5 0-14-3,-12 0 5 5,12 0 5-4,-5 0-17 2,11 0-1-2,0 2 3 6,-7 1-3-9,4-1-5 4,10 0 8 1,-7-2-5-1,0 0-3 3,7 4-2-6,-7-4 5 6,7 0 3-4,0 0 1 8,-3 0-2-12,3 0-8 8,-14 0 2-5,7 0-2 7,0 0-6-7,-3 0-1 0,-4 0 0 5,7 5 0-4,-10 0 1 4,3-4 0-6,7 3 5 7,-10-3-5-6,10-1 5 2,-7 0 3 1,7 0-7-1,-11 0-1 3,12 3 0-6,-8 0-1 7,3-1 1-6,4 3-1 7,0 0 1-10,-6-1-1 10,2-1 1-8,-3 1 0 7,7-3 0-6,-10 3 0 1,10-2 0 4,-7 1 0-4,-3 2-1 4,10-3 0-6,-7 1 1 8,-3 1 0-8,3 0-1 2,0 1 1 3,-3-4 1-2,3 3-1 2,0-2 0-4,-3 0 5 6,3 1-6-6,-3-1 0 7,3-2 0-10,-10 0 0 8,10 3 1-4,-7-3-1 5,4 0 1-6,3 0 1 1,-10 0-1 5,10 0 0-6,0 0 0 5,-3 0 0-6,3 0-1 7,-10 0 1-6,10 0-1 6,-11 0 1-7,12 0 0 3,-1 0 0 2,-10 0 0-2,3 0 0 2,-3 0 1-4,-1 0-1 6,-2 0 1-6,-5 0 4 2,-6 0 1 0,0 0-1 2,-7 0 7-2,0 0-1-2,11 0 8 5,-11 0 4-4,0 0-2 4,0 0-10-6,0 0-8 7,0-3-4-6,-11-10-91 8,-9 2-196-10,-19-5-1326-3</inkml:trace>
    </iact:actionData>
  </iact:action>
  <iact:action type="add" startTime="110580">
    <iact:property name="dataType"/>
    <iact:actionData xml:id="d9">
      <inkml:trace xmlns:inkml="http://www.w3.org/2003/InkML" xml:id="stk9" contextRef="#ctx0" brushRef="#br0">19534 7428 371 0,'0'0'221'8,"0"0"-123"2,0 0 6-4,0 0 18 3,0 0-50-2,0 0-26-1,0 0 13 3,0 0 27-2,0 0 22 0,0 0 16 0,0 0 6 4,0 0-10-6,0 0-20 1,0 0-13 2,0 0-13-1,0 0-2 2,0 0 3-3,0 0-15 4,0 0-16-4,0 0-7 3,0 0-9-4,0 0-6 5,0 0-5-5,0 0 2 6,0 0 0-5,0 0 5 0,0 0 1 3,0 0-7-2,0 0-5 1,0 0 0-2,0 0 1 5,0 0-2-6,0 0-12 2,7 0 0 0,10 0-1 0,11 2 1 3,10 5 35-5,14 4-1 6,14-1-2-6,10 2-7 4,7 1 3-4,7 0-10 4,-3 0-7-3,3-1 2 4,0-1 6-3,0 0 11-2,-1 2 1 6,-16-1-11-5,3 2-8 3,0-2-11-4,-17 2-1 6,-7 0 1-6,-7-1-1 2,0-3 0 1,-24-1 0-1,3-4 0 2,-10 0 0-5,-7-5 6 8,-7 3-5-8,0-3 17 6,0 0 15-6,0 0 3 8,0 0 3-7,0 0-2 4,0 0-10-3,0 0-9 0,0 0-11 4,0 0-1-3,0 0 0 3,0 0 3-6,0 0 5 6,0 0 7-4,0 0 7 4,0 0-1-5,0 0-3 1,0 0-2 4,0 0-1-4,0 0-1 3,0 0-8-3,0 0-11 4,0 2 8-4,0-2-8 2,0 0 0-2,0 0 0 4,0 0 0-3,0 0 0-2,0 0 0 4,0 0 14-2,0 0-1 5,0 0 4-10,0 0 1 8,0 0 1-4,0 0-8 4,0 0-2-6,0 0-1 3,0 0-7 3,0 0 4-3,0 0-5 1,0 0 0-2,0 0 0 4,0 0 0-4,0 0 0 1,0 0 0-1,0 0-1 5,0 0 2-5,0 0 5 0,0 0-1 3,0 0 0-3,0 0 1 5,0 0 2-7,0 0-7 6,0 0 5-4,0 0-5 5,0 0-1-7,0 0-1 2,0 0 0 4,0 0 0-3,0 0-1 1,0 0 1-2,0 0 0 5,0 0 0-6,0 0 0 3,0 0 0-2,0 0 2 3,0 0 4-2,0 0-5-2,0 0 6 6,0 0 1-5,0 0-2 4,0 0-5-6,0 0-1 8,0 0 0-9,0 0-1 9,0 0 1-7,0 0 0 0,0 0-1 5,0 0-15-4,0 0-51 5,0 0-53-7,-14 0-96 7,-17-7-148-6,-4-9-935-4</inkml:trace>
    </iact:actionData>
  </iact:action>
  <iact:action type="add" startTime="113254">
    <iact:property name="dataType"/>
    <iact:actionData xml:id="d10">
      <inkml:trace xmlns:inkml="http://www.w3.org/2003/InkML" xml:id="stk10" contextRef="#ctx0" brushRef="#br0">14194 7694 238 0,'0'0'166'9,"0"0"-61"-3,0 0 17 1,0 0-21 3,0 0-23-4,0 0-31 4,0 0-5-6,0 0 23 7,0 0 9-7,0 0-5 3,0 0-2 1,0 0 11-1,0 0 25 3,0 0 29-6,0 0 15 9,0 0-7-9,0 0-14 6,0 0-7-6,0 0 5 5,0 0-16-2,0 0-25 1,0 0-24 0,0 0-17-3,0 0-14 6,0 0-12-6,0 0-4 4,0 0-6-4,0 0 3 6,0 0 0-5,0 0 3 4,14 0-3-5,-7 0 3 1,7-2 22 4,10 0 9-4,-3-3-22 3,3 2-11-4,-10 1-4 5,17 2-4-4,-11-3 4 2,5 3-6-2,2 0 2 4,-2 0-1-3,-5 0 5-2,12 0 3 5,-12 0-1-4,-2 0-2 4,2 0-5-6,5 0 7 7,-12 0-2-6,8 0 0 5,3 0 0-5,-3 0-5 2,3 0 0 2,-3 0 0-2,3 0 0 2,-3 0 0-4,3 0 0 5,-10 3 0-4,0-1 5 2,10-2-5-2,-10 0-1 4,0 3 1-3,3-3 7-2,-3 0-7 5,7 0 0-4,-4 0 0 6,4 0-1-9,3 0 1 9,-3 0 1-7,3 0-1 7,4 0-1-10,-4 0 0 5,-3 0 1 3,3 0 0-4,-10 0 0 4,7 0 0-6,3 0 1 7,-10 0-1-6,10 0 0 4,-3 0 0-4,10 0 0 5,-3 0 0-4,-4 0 0 0,4 1 0 4,3-1 0-4,7 4 0 4,-11-2 1-6,12-2-1 7,-8 0 2-6,7 2 4 6,-11-2 1-7,12 0-2 3,-8 0-5 2,-4 0 5-2,-2 0-5 3,2 0 0-6,-3 0-1 7,-3 0 2-6,10 0-1 7,1 0 0-10,-5 0 0 9,4 0 5-6,7 0-6 3,-10 0 0 1,10 0 0-4,-7 0 0 5,4 0 0-4,-4 0-1 4,7 0 1-6,0 0 0 7,-10 0 0-6,10 0 0 1,-7 0 0 3,4 0-1-3,-4 0 1 5,0 0-1-7,-3 0 1 7,3 0 0-6,-3 3 9 6,3 2-1-8,0-2 4 8,-3 1-3-6,-4 0 0 4,4-2-3-2,3-2 0-1,-7 0 3 4,-3 0 2-4,-1 0 0 3,12 0 1-4,-8 0 0 6,-3 0 1-6,10 0-7 1,-11 0 0 3,5 0-5-2,-5 0 0 2,5 0 0-4,-11 0 0 6,6 2-1-6,5-2 1 6,-12 3-1-9,12-1 0 12,-5 1 1-11,-6-1 0 6,10 3 0-2,-3-2-1-1,3 2 0 4,-3 0-1-4,3 0 1 3,-3 2 0-4,3-2-1 6,-10 0 0-6,-7-2 0 1,0-3 1 2,-7 3 0-1,7-3 6 3,-7 0-5-4,0 0 11 2,0 0-11-1,0 0 1 2,0 0-1-3,0 0-1 2,0 0-25-2,-7 0-105 3,-7 0-142-1,-10 0-575-7</inkml:trace>
    </iact:actionData>
  </iact:action>
  <iact:action type="add" startTime="130026">
    <iact:property name="dataType"/>
    <iact:actionData xml:id="d11">
      <inkml:trace xmlns:inkml="http://www.w3.org/2003/InkML" xml:id="stk11" contextRef="#ctx0" brushRef="#br0">19372 6312 626 0,'0'0'283'7,"0"0"-175"2,0 0-15-1,0 0-4-2,0 0-26 4,0 0-20-4,0 0 4 0,0 0 24 2,6 0 42-1,-6 0 0 3,0 0 0-5,0 0-2 5,0 0-11-4,0 0 14 3,0 0-20-4,0 0-11 5,0 0-20-4,0 0-20 3,0 0-16-2,0 0 9-1,-6 0-1 3,-12 0-17-2,-3-2-17 3,-3-7 0-6,-10 4 0 6,-4 2 1-4,-7-2-1 4,-7 5 8-5,0-4-9 1,0 4 0 5,-10 0 0-5,3 0-2 1,7 0 2 0,-7 0 0 3,0 0 0-4,7 0 0 2,-3 0 2-2,3 0-2 11,7 0 1-15,0 0-1 1,3 4 0 8,4 1 0-6,0 1-1 6,7 2-1-8,3 0 0 9,-3 0 1-8,0-3 0 7,10-4 1-7,1 3 0 3,-5-3 0 3,11-1 7-4,-3 0-6 2,17 0 1-2,-7 0-1 6,0 0 1-8,7 0-2 4,0 0 1-2,0 0-1 4,-7 0 1-4,7 0 0 0,0 0-1 4,0 0-1-4,0 0-6 5,0 0-3-8,0 5-5 8,0 6-3-5,0 5 6 3,0 3 10-5,0 6-4 4,0 6-2 2,0 1 8-4,0 6 0 4,0 0 0-6,0 4 0 8,0 7 0-8,0-1 0 5,0 4 1-4,0 1 0 7,-7 0 0-8,7 0-1 2,0-1 1 4,0-1-1-3,0-3 0 3,0-3 0-5,0-5-1 4,0-2 0-4,14-4 0 6,-7-7 0-6,0-2 0 1,4-4 0 4,-5-2-5-4,1-3 6 5,0-1-1-8,0-6 1 6,0 2-1-2,4-4-8 2,-5 1 1-4,1-3 1 6,7 0 7-6,-7 0 0 4,10 0 7-2,-10-1-5-1,7 4 5 4,0 0-1-4,3 2-6 5,-3 0 1-8,0 0-1 8,10 0 1-6,-17 1 0 1,7-2-1 3,-7-4 0-3,10 3 1 5,-10-5-1-7,7 2-1 5,3-3 0-2,4 1-1 4,-7-3 2-8,17 0 6 8,0 0 4-6,4 0-1 4,3 0 3-2,7 0 0-1,0 0-5 3,0 0-1-2,0 0-5 2,0 0 0-4,-7 0 1 6,4 0-2-6,-4 2 1 1,7 3 0 4,6-5 7-4,-6 0-8 3,7 0 7-4,0 0-7 6,-7 0 1-6,7 0 0 7,-14 0-1-10,7 0-1 10,-7 6 0-8,0-1 1 5,-3-1 0-2,3 4-1-1,0-2 1 4,7 0 1-4,0-1-1 4,0 3 1-6,0 0-1 7,0 1 1-6,0 1-1 7,7-1 0-9,-7 0 0 4,0 1-1 3,7-3 1-4,-7 2 1 3,0-2-1-4,-10 1 0 6,10 0 0-6,-7 2 0 4,7-3 0-4,0 0 1 3,0-2-1 0,6 1 1-2,1-4-1 5,0-2 1-6,0 0-1 5,7 0 1-6,-4 0-1 7,4 0 1-6,-7 3-1 9,0-1 0-13,0 1 0 6,0-2 1 3,7 3 0-4,3-4-1 3,-3 0 1-4,0 2-1 7,10 0 0-8,-17 1 0 5,7 2 0-4,0 1-2 4,-8-1 2-2,8 2-1-1,4 3 0 4,-5 3 1-4,1-1-8 5,0 3 8-8,3-2-2 8,-10-1 2-6,7 1-1 5,-7-3 0-5,-7 1-9 2,0-5 5 3,0 2 5-4,7 0 1 3,-7-6 0-4,0 1 0 7,7-1-1-8,-7-2 1 5,7 0 0-4,0 0-1 4,7 0 1-2,-8 3-1-1,12-1 1 4,-4 0-1-4,-1 2 0 4,1-3 0-6,4 5 0 7,-5-1 0-6,1 0-1 6,-7 2 1-6,7 2 0 1,10-8 1 4,-3 1 0-4,3-2 1 4,-3 0-1-6,10 0-1 6,-10-2 2-4,10-4-2 5,-10-5 0-8,-7 4 0 6,-1 2-1-2,5 0 1 1,-11 1 0 1,-7 4-1-4,0-2 1 7,0 0-1-8,0-1 0 4,-11 3 1-2,11-2 0 5,0 2 0-6,0 0 0 1,0 0-1 4,7 0 1-4,-14 0 0 3,7 0-7-4,-7 0 6 6,-10 0 1-6,3 0 0 7,-10 0 1-9,10 0-1 4,-10 0 0 2,-4 0 0-3,4 0 1 4,3 0 0-5,-3 0-1 6,3 0 1-6,-3 0 1 4,3 0-1-4,-3 0-1 6,3-3 1-7,-10-7 5 2,0 0-5 5,0-5 12-5,3-3-2 4,-10-4-2-6,7-3-3 7,-7-3 1-6,10-3-6 6,-10-4 5-7,0-5-6 4,0-6 0-1,0-4 0 1,10-3-1 1,-17-4-4-4,7-1 5 6,0-3-6-6,0 3 0 3,-7 2-4-2,7 4 4 6,-7-1-2-8,6 6 7 8,-6-4-11-8,0 6 6 2,11 0-4 4,-11 4-10-4,0 1 14 3,0 7-2-4,0 5 6 7,0 3-4-8,0 4 6 3,0 4 0 0,0 1-1 1,0 8 0 1,0-6-8-5,0 5 1 8,-11 0 2-8,5-3 6 7,-1 2-7-7,0-3 7 6,-7 1 1-4,-3 0 0 5,3-1 8-6,-17 0-8 1,3 3 17 3,-10 0-12-2,-7 0-5 3,0 3 6-6,-7 2-1 8,7-3-5-9,-14 0 5 5,0-2-4 0,-3 0-1-1,-4-3 7 2,0-1-8-4,-10 1 1 6,-7 0 17-6,4 0-2 6,-4 6 17-8,-14 0-11 7,7 2-13-4,0 0 1 5,0 1 8-6,10 3 9 1,-3-1-9 4,7-2-9-4,10-1-8 2,7 3 8-2,4-6 3 6,-4 4-5-8,7-5 1 3,-7 3-8 0,-6-2 0 1,-5 0 0 1,-2 3 2-4,-11-1-2 6,-7 4 1-6,0-1-1 6,0 1 0-8,0 1 1 8,10-4 13-6,-3-6-2 6,7 0-3-6,10-1-3 1,7 2 3 5,-3-3-8-6,10 6-1 6,-7-1 0-8,0 6 0 11,-6-3-6-12,-5 2-5 11,-2-2 2-10,2-3 8 3,5-1 1 3,-5-1-1-2,5-3 1 3,-1 1 0-6,4 2-6 8,-4-1 5-8,14 4 1 5,0-3 0-4,0-1-1 6,0 4 0-6,7-4 1 1,-7 6-1 4,7 0 1-4,-10 4-6 5,3 1-9-8,0 0 6 9,0 0-12-8,-7 0 2 7,1 1 4-6,-12 8 6 1,5-4 2 4,-1-1 6-4,-3-4 1 4,3 0 0-6,4 0 1 8,-4 0-1-8,7-8 1 5,0-6-1-4,4 1 1 5,13-1-1-4,-3-2-16 0,7 4 7 5,0 2-31-6,7-1 7 6,10 1-47-8,0 1-61 9,-3 0-190-8,10 2-585-2</inkml:trace>
    </iact:actionData>
  </iact:action>
  <iact:action type="add" startTime="145605">
    <iact:property name="dataType"/>
    <iact:actionData xml:id="d12">
      <inkml:trace xmlns:inkml="http://www.w3.org/2003/InkML" xml:id="stk12" contextRef="#ctx0" brushRef="#br0">19856 6738 61 0,'0'0'30'6,"0"0"-13"3,73 136 64-3,-63-99 17 5,-10-9-23-7,0-3-4 5,-24-1-3-3,-7-5 4 5,3 2-30-8,-3-2-25 7,3 4-16-3,-3 0-1 2,17 2-44-2,4 2-18-2,3 6-14 6,7 7 1-5,0 1-10 2,17 7 47-2,4 2 18 4,24 21-29-3,0-13-32 7</inkml:trace>
    </iact:actionData>
  </iact:action>
  <iact:action type="add" startTime="149771">
    <iact:property name="dataType"/>
    <iact:actionData xml:id="d13">
      <inkml:trace xmlns:inkml="http://www.w3.org/2003/InkML" xml:id="stk13" contextRef="#ctx0" brushRef="#br0">12252 8784 199 0,'0'0'243'10,"0"0"-92"-4,0 0-18 0,0 0-16 4,0 0-33-4,0 0-21 3,0 0 31-4,0 0-4 5,0-2 11-4,0 0 12 4,0-1 2-5,0 3-6 1,-7 0-24 3,7 0 7-1,0 0 6 0,0 0-9-2,0 0-15 3,0 0-4-2,0 0-20 1,0 0-7-2,0 0-2 3,0 0-1-2,0 0 10-1,0 0 7 3,0 0-1-2,0 0-3 3,0 0-4-6,0 0-8 5,0 0 3-2,0 0-14 3,0 0 1-5,0 0-7 1,0 0 0 3,0 0-3-2,0 0 1 1,0 0-4-1,0 0-6 3,0 0-1-4,0 0-1 2,0 0-4-2,0 0-5 4,0 0 0-4,0 0 5-1,0 0 0 6,0 0-5-5,0 0 5 4,0 0-5-6,0 0 14 6,0 0-2-4,0 0-2 5,0 0 5-8,0 0-1 4,0 0 0 2,0 0-4-2,0 0-5 3,0 0-5-4,0 0 0 3,0 0 1-3,0 0-1 4,0 0-1-6,0 0 0 5,0 0 0-2,0 0 1 2,0 0-1-1,0 0-1-3,0 0 1 5,0 0-5-4,0 0 4 1,0 0 0 0,0-2-9 4,0 2 1-7,0 0 2 2,14 0 7 3,10 0 0-2,-3 0 0 3,10 0 0-6,-10 0 1 6,10 0-1-4,7 0 1 5,-10 0 0-8,10 2-1 7,0 1 1-4,0-3 0 4,-3 2 0-4,3 3-1 0,7-2 0 5,-14 2 0-6,14 3 0 4,-10-4-1-3,10 1 1 4,0-1-1-5,7 1 1 1,-7-4 0 5,0-1 1-3,0 3-1 0,0-3 0-3,-7 0 2 7,-7 3-2-8,-10-3 0 7,-8 0 1-8,5 2-1 10,-11-2 0-11,0 0 0 8,-1 0 6-4,1 0-6 0,0 0 0 4,11 0 0-4,-11 0 1 2,6 0-1-2,-6 0 0 4,11 0-1-4,-12 0 1-1,8 0 1 5,-7 0-1-4,0 0 0 4,4 0 1-6,-5 0-2 7,8 3 1-5,0-1 0 5,3 2 0-7,4 1 0 6,10 1 1-5,-10 0-1 6,10 1 1-6,-17-2 0 1,3 1-1 4,-3-5 1-4,-14-1-1 3,0 4 8-5,0-4 2 7,0 0 7-6,0 0 7 6,0 0 4-5,0 0-12-1,0 0-16 5,-14 0-52-3,-17 0-138 3,-14 0-479-10</inkml:trace>
    </iact:actionData>
  </iact:action>
  <iact:action type="add" startTime="164915">
    <iact:property name="dataType"/>
    <iact:actionData xml:id="d14">
      <inkml:trace xmlns:inkml="http://www.w3.org/2003/InkML" xml:id="stk14" contextRef="#ctx0" brushRef="#br0">15571 8852 67 0,'0'0'144'8,"0"0"-68"2,0 0 5-5,0 0-7 3,0 0-14-2,0 0-14 2,0 0 9 1,0-7 17-4,0 6 3 6,0-3 12-6,0 3 27 4,0-3 15-4,0 2 4 6,0 2-1-6,0-3-7 1,0 3-13 4,0 0-12-4,0 0-7 4,0 0-12-6,0 0-12 7,0 0-15-6,0 0-11 6,-7 0 0-7,7 0-2 7,0 0-1-6,0 0-3 3,0 0-2 0,0 0-1-2,0 0-2 4,0 0 3-4,0 0-5 2,0 0-5-2,0 0-3 5,0 0 3-6,0 0 2 0,0 0-5 5,0 0 2-3,0 0 1 2,0 0-4-4,0 0-3 5,0 0-2-4,0 0-7 4,0 0-3-6,0-2 0 5,0-4-5-1,7 0 0-2,11 1 10 3,-4-1-5-3,6-1 1 4,-2 2-6-4,2-1 1 3,5 1-1-4,-5 0 0 8,11 0 0-10,-3 4 0 3,3-3-1 3,7 0 9-2,0 1-1 3,-10 3 1-4,10 0 0 2,0 0 1-2,0 0-1 4,-3 0 3-4,3 0 3 1,7 0-8 0,0 5-1 0,0 1-4 2,0-2 5-2,0 3 1 4,0-2-1-7,0-2 4 7,7 2-2-8,-7-2 5 8,0 2-5-5,7-3 2 4,-14 0-10-5,3 3 0 1,-3 0 5 4,7 0-5-4,0 3 10 4,7-3 5-6,-7 4-8 9,7-3-7-10,7 1 5 8,-3-1-6-7,9-1 2 3,1 1 7 3,3-5-8-6,4 4 8 6,3 0 0-4,-3 0 4 6,-4 1-11-10,4-1-2 9,-4 0 9-6,-3 1-7 6,-8-1-1-6,12-2 0 1,-11 2 1 4,6 4 4-4,-2-4 0 3,9 0-5-4,-3-1 5 6,4 1-5-6,3-1 5 4,-3-2-5-4,3 3-1 3,-3 0 1 0,-4 0-1-2,4 3 1 5,-4 2 0-6,4-3 7 7,3-2-1-10,0 0 2 9,-3-2 5-6,3-3 7 6,-4 0 0-7,5 0-9 3,-5 0-5 3,-3-3-1-4,-3-2-4 4,3-2-2-6,-10-1 0 8,0 3 2-8,-7 0-2 7,-7 2-1-7,0 1 1 4,-7-1 0 0,0 1 1-1,-17 2 0 2,0-3 0-4,-11 1 0 5,4 2 0-4,0-3 5 3,-7 3 3-4,3-2 2 5,4 2-10-4,-7 0 0 0,0 0 0 4,0 0 0-5,0 0-1 6,-7 0 1-8,10 0-1 9,-3 0 1-8,-7 0-1 7,0 0 0-7,0 0 0 3,0 0 0 2,0 0-19-2,0 0-96 3,0 0-114-6,-38 20-141 8,-14 5-491-7,0-5-590-3</inkml:trace>
    </iact:actionData>
  </iact:action>
  <iact:action type="add" startTime="181133">
    <iact:property name="dataType"/>
    <iact:actionData xml:id="d15">
      <inkml:trace xmlns:inkml="http://www.w3.org/2003/InkML" xml:id="stk15" contextRef="#ctx0" brushRef="#br0">23265 7802 396 0,'0'0'169'6,"0"0"-76"4,0 0 22-3,0 0 1 3,0 0-1-7,0 0-48 5,7-4-15 1,-7-4 13-2,0 1 12 1,0-1 24-2,0 3 2 4,0 0 3-5,0 2-18 3,0 3-5-2,0-2-10 5,0-1-7-2,0-1-3-7,0-1-21 9,0 0-3-5,0-3-5 4,0 0-13-6,0 1 5 7,-14-4 1-6,7 2-4 5,-10-1 7-5,3-3-11 2,0 3 15 2,-10 0-12-3,10 3-13 5,-10-3-8-8,3 2-1 8,0 0-1-6,-10 3 1 3,0-1-1-1,3 1 1 1,-10 2 0 1,0-1 0-5,0 4 1 7,11 0-1-5,-12 0 0 4,8 0-1-6,-3 0-5 6,-4 0 6-4,0 4-2 4,0 3-5-5,-7 5 7 2,6 0 9 2,12 2-8-2,-11 3 11 4,7-2-12-8,3 3 0 8,4 2 0-5,-4 0 0 1,-3 0 1 0,10 3 0 2,-3 2-1-3,3 2 0 2,-3 1 0 1,3 6 0-4,-3-1 0 6,10 2 0-6,0 2 0 4,-3 1 0-4,10-5 0 7,0-1-2-8,0 1 1 2,7-3-1 3,0 1-5-2,0 0 5 3,0 2-5-6,0-1 6 7,0-2-1-6,21-1-4 6,-4-1 5-8,4-3 0 8,10 3-7-6,-3-3 8 3,10 0 1 1,0 0 10-4,7 3 3 6,-7 3-8-6,14-4-5 4,-7 4 0-4,-11-1 0 8,22 0 1-8,-11-3-1-1,7 3-1 6,-7-3 1-4,7-3-1 4,0 2 0-6,6-3 1 8,-6-4 0-8,14 2 21 8,-4 1-4-9,-3-4-6 7,7 2 4-5,3-3-6 3,-3-2 1 0,3 3-2-2,-3-6-3 4,0 4-5-4,3-6-1 3,-3 0 6-4,-8-2-5 7,5-3 1-8,-11-3-1 2,0-2 8 3,-7 0-9-2,0 0 1 3,-11 0 1-6,11 0-1 7,-7 0 6-6,7 0-6 6,-7-7 0-8,7-4 5 8,0 1-4-6,0-2 4 3,0-1-5 0,7 1 0-2,-7-4-1 4,0 1 1-4,7-2 0 5,-7-2 0-8,-10 0 0 10,3 2 0-10,7-1-1 9,-7-1 7-9,0 6-6 4,-10-5-1 3,10 2 1-4,-7-5 0 2,-3 2 5-2,3-6-6 4,0 2 6-4,-10-2-5 2,10 2 5-2,-10 3-6 2,-8-1 1 1,12 2 0-4,-12-2-1 6,12 4 1-6,-12-4-1 6,1 4 0-8,4-1 1 8,-5 1 0-6,1-3 5 5,-7 2 5-5,4-2 12 2,-4 0-2 3,-1 0 1-4,1 2-8 3,0-2-2-3,-7 0-5 3,0-3 4-3,0-1-1 2,0-3-8-2,0 0 5 2,-7-3-6 1,-6 2 1-4,-12-5-1 5,5 1 1-4,-5-4 5 5,-9 1-6-8,3-1 0 8,-7 2 0-6,-7-1 5 6,0-2 6-5,-7 2-11-1,-7 0 0 6,0 2 1-6,-3 1 4 4,-4 2-5-4,0-1 8 6,-10 2-1-6,0 1 2 3,3 0-9-2,-10 0 10 2,10-1-4 1,-17-2-1-4,0-5 0 6,-6 1-6-6,-1 0 1 6,0 2-1-6,0 6 0 4,0 5-2-4,0 0 1 6,7 11 0-6,0 0 0 1,0 4 0 3,7 2-7-2,3 5 7 3,-3 0-10-6,0 0-47 8,11 15-58-8,-25 26-94 7,14-6-141-7,17-5-515-4</inkml:trace>
    </iact:actionData>
  </iact:action>
  <iact:action type="add" startTime="190902">
    <iact:property name="dataType"/>
    <iact:actionData xml:id="d16">
      <inkml:trace xmlns:inkml="http://www.w3.org/2003/InkML" xml:id="stk16" contextRef="#ctx0" brushRef="#br0">28979 4947 1220 0,'0'0'218'7,"0"0"-105"1,0 0-29 0,0-161 49 0,-7 105 16-2,-7-7-39 4,-24-2-19-6,-7-2 9 3,-20-6-30 3,-50-17-55-4,-47-2-14 3,-63 6 5-3,-28 23 6 3,0 46 4-2,15 27 9 1,27 60 5-2,10 26 29 3,7 18 4-1,21 17 2-3,24 14-14 5,25 29 9-4,34 27-29 5,31 23-9-8,34 21-4 9,25 10-6-8,59-3-12 7,62-17 0-7,59-28-1 3,49-38 1 2,55-40 0-2,51-42 15 3,32-39-5-6,-10-38 8 7,-22-11 5-5,-65-48-17 4,-76-9 1-5,-66-10-5 4,-10-37 11-4,-21-72-1 1,-14-57-4 5,-24-66 1-6,-59-30-9 5,-59-4-30-6,-76-4-28 7,-52 8-42-6,-28 51-46 6,-16 78-35-7,-22 82-57 3,-17 86-57 2,62 33-194-2,21 7-510-5</inkml:trace>
    </iact:actionData>
  </iact:action>
  <iact:action type="add" startTime="191678">
    <iact:property name="dataType"/>
    <iact:actionData xml:id="d17">
      <inkml:trace xmlns:inkml="http://www.w3.org/2003/InkML" xml:id="stk17" contextRef="#ctx0" brushRef="#br0">24726 7400 116 0,'0'0'80'3,"0"0"-3"4,0 0-12 3,0 0-23-4,0 0-8 0,0 0 25 3,142 91-28-2,-118-84-18 3,-3 0 4-6,-4-2 12 7,-10 3 37-5,-7-3 11 5,7-1-8-6,-7 1-21 3,0-4-21-2,0-1-5 4,0 3 2-3,0-3 51-2,0 0 105 5,0 0 110-4,-7 0 24 2,-17 0-75-2,-11-9-172 4,-17-5-47-4,-17-3 13 0,-14-6-10 3,-42-7-14-3,-48-18-8 5,-52-8 7-2,-21 6-6-1,8 20-2-4,16 24 1 8,11 6 15-9,10 32 5 6,0 8 5-3,28 5-2 4,32-2 15-5,44-5-1 1,24-1-13 5,14 7 5-6,14 10-20 5,0 17-4-6,7 17-5 7,31 28 0-6,21 33 0 6,76 22 5-7,45 8-6 3,41-14 2 3,42-23-1-4,21-29 24 4,21-14 35-6,24-19-16 7,-14-19-22-6,-11-12-7 5,-27-16-7-6,-38-10-7 8,-45-16 0-8,-28-7 0 2,-48 0 1 5,-11-18-1-6,11-27 0 6,3-37 11-8,7-58-3 8,-49-68-8-6,-34-66-1 7,-34-32-9-8,-56 9-42 2,0 73-34 4,7 74-36-4,10 66 42 4,-27 33 50-6,-49 11 14 7,-59 15-121-6,21 10-178 5,32 15-620-10</inkml:trace>
    </iact:actionData>
  </iact:action>
  <iact:action type="add" startTime="196259">
    <iact:property name="dataType"/>
    <iact:actionData xml:id="d18">
      <inkml:trace xmlns:inkml="http://www.w3.org/2003/InkML" xml:id="stk18" contextRef="#ctx0" brushRef="#br0">3195 11476 189 0,'0'0'336'6,"0"0"-170"2,0 0-62 2,0 0-30-4,0 0-8 1,0 0-35 0,0-24-21 0,0 19 30 3,0-2 44-4,0 2 3 4,0 0-22-5,0 0-8 4,0 2 24-2,0 3-10 2,0 0-7-4,0 0-7 5,0 0-2-4,0 0-4 0,0 0-4 3,0 0-2-2,0 0-9 3,0 0-6-6,0 0-10 6,0 0-8-4,0 0-12 4,0 0-28-6,0 13 28 3,-7 6 12 3,7 7 24-4,0 9 13 3,-7 5-8-3,0 8-10 4,7 5 18-2,-10 5-22-1,3 5-10-2,0 10 5 6,0 5-11-6,0 6 2 1,7 2-12 4,0 3 1-4,0-3 7 5,0-9 7-8,0-5-9 9,0-8 2-8,0-5-8 7,0-6-1-7,7-4 1 3,0 0 1 2,-7-2-1-2,0-2 5 2,0 4-5-4,0-1 0 6,0 2 6-6,0-2-6 4,0-3 0-4,0-6 0 6,0-7 1-6,0-10-2 1,0-4 0 4,0-5 0-4,0-8 0 3,0-3 2-4,0 0 5 5,0-2 1-4,0 0 3 4,0 0 3-5,0 0-4 2,0 0-1 2,0 0-2-3,0 0-1 4,0 0 2-5,0 0-7 5,0 0 1-5,0 0-1 7,0 0-1-9,14 0 0 8,3 0 6-6,21-2 1 5,-10-3-5-4,17 0 5 0,-7-2-5 4,7 2-1-4,0-1 0 3,7 1 1-4,-7 0-1 6,7 1 0-6,0-5 0 1,0 0 5 3,-7 1-5-2,6-3 0 2,1 3-1-4,-7-1 1 6,0 2-1-6,0 1 1 6,-7 0 0-8,7 1-1 8,0-3 1-6,7 0 0 5,-7-2-1-4,7 1 1 0,-7 0-1 4,14-3 0-4,-7 1 0 4,0 2 0-6,0-1 0 8,0 2 0-8,0 0 1 2,0 2-1 3,3 0 2-2,4 1-2 2,-7 0 0-4,0-2 0 6,-1-1 0-6,1 0 1 6,0-4 0-8,-7-1 5 8,7 3-5-6,-7-2-1 4,0 4 0-2,0-2 0-1,0 5 0 5,0 2 0-6,0 1 0 4,-7 2 0-4,-3 0 0 6,10 0 0-6,-7 0 0 1,0-2-1 3,0 2 1-2,-3-4 1 2,-4 0-1-4,7-1 1 7,-10 2-1-8,10-2 0 8,-7-1 1-8,0 1-1 4,-3 4 0-2,3 1 0 4,-4 0 0-4,5-3 0 0,6 1 0 4,-11-1 1-4,11-2 0 4,1 0 0-6,6-3-1 7,-7 0 1-6,7 3 0 9,0 0 0-13,-11 1 0 6,11 1-1 2,-7 3 0-2,7-2 0 2,-7 2 0-4,0 0 0 6,-3-3 0-6,-4 3 0 4,7 0 2-4,-3-2-1 6,-4 2 0-6,14 0 0 1,-7-4-1 4,7 4 1-4,-7 0-1 4,14-1 1-6,0 1 0 7,7-4 0-6,-7 4 0 6,0 0-1-7,-7 0 0 3,-7 0 0 2,0 0 0-2,-4 0 0 3,-3 4 0-6,1 1-1 7,-12 0 1-6,5-3 0 5,2 1 0-6,-2 0 1 6,2-2 0-4,4-1-1 0,1 0 0 4,-5 4 1-4,4-4 0 4,7 0-1-6,-10 0 0 7,10 0 0-6,0 1 0 6,0 3 0-8,4 1 0 5,-4-3 0 1,0 3 0-2,0-3 0 1,0 3 0-2,7-2 0 6,-17 2 1-8,10-2-1 5,0-1 0-4,-3 1 1 5,3-2-1-4,0-1 1 2,0 0 1 0,0 0 11-1,7 0-1 5,-4 0-11-8,-3 4 7 7,7 1-8-8,0-1 0 9,0 2 0-9,0-1 1 3,0-1 0 4,7 2-1-4,-7 1 0 4,0-2 1-6,0 0-1 7,-7 0 0-6,-3 1 0 6,10-1 1-8,0-3 26 7,0-2 4-4,7 0-18 3,-7 0-7-1,7 0-4-3,0 0-1 6,-7 0 0-6,-7 0 0 4,7 0-1-4,-7 0 1 6,0 0-1-6,-3 0 0 1,10 0 1 4,-7 0 1-4,0 3-1 4,7-3-1-6,0 0 1 8,0 0 0-8,0 0-1 8,0 0 1-10,-4 0 0 9,4 0-1-6,-7 0 0 3,7 0 0 1,0 0 1-4,0 0 5 6,0 0-5-6,0 0 5 4,7 0 3-4,0 0 0 6,-7 0-8-6,7 0 0 1,-14 0 0 4,0-3-1-4,7 1 1 4,-10-1-1-6,-4 1 1 8,14 2 0-8,-7-3-1 8,7 0 0-10,-11 1 0 8,11-3 1-4,0 0 0 2,-6 2 0 0,-1-2 0-2,0 3-1 5,-11 0 0-6,4 2 0 6,-10 0 0-8,10 0 0 8,1 0 0-6,-12 0 0 6,11 0-1-6,-3 0 1 1,10 0 0 4,-7 0 0-4,4 0 0 4,3 0-1-6,-7 0 1 8,-3 0 0-8,10 2 0 6,-7 3-1-6,-3 0 0 4,3 0 1 1,0-3 0-4,-10 3 0 5,3-5 0-4,-10 3 0 4,0-3 0-6,-7 0 0 6,-7 0 1-5,10 0-1 7,-10 0 1-8,7 0 0 2,-7 0 0 4,0 0 0-3,0 0 7 1,7 0-1-3,-7 0 2 6,0 0 3-6,0 0 3 4,0-3-2-3,0-4 2 3,0-6-13-2,0-4-1-1,0-3 5 5,0-3-6-6,0-2 0 6,0-1 0-8,0 2 0 10,0-2-1-10,0-2 1 8,0 4 0-6,0-5 0 1,0 2 0 3,0-1-1-2,0-3 1 3,0 3-1-6,0-3-5 7,0-2 0-6,0 0 0 3,0-2 5-2,-7-3-1 2,7 0 1 1,-7-2 0-4,7-3 0 5,-10 3 1-4,10 0-1 5,0 0 1-6,-7 5 0 4,7-2 0-4,0 2 0 5,0 3 0-4,-7 1 0 0,7 4 0 4,0 4 0-3,-7 1 1 3,7 4 0-5,0 0 0 7,0 0 0-9,-7 0 1 8,7 3-1-8,0-2-1 4,0-1 1 2,0 3-1-2,0-2 1 2,-7 2-1-4,7-3 0 5,0 1-1-4,-10 1 2 3,10-1-1-4,0 1 0 5,-7 2 0-4,7 1 0 0,-7 3 1 4,0 0-1-4,7 4 1 4,0 1 10-7,0 4-4 8,0 1 4-5,0 0-1 4,0 0 1-6,0 0-3 3,-7 0 12 2,7 0 11-2,-7-3 15 1,0 3 11-1,-10-3-27 4,3 3-24-6,-10 0 12 4,3 0-9-4,-17 0-3 5,10 0 0-4,-10 0 3 0,0 0 1 3,-7 0-1-2,0 0 11 3,0 3-10-6,-7 0-4 8,7-2 2-8,0 3 2 8,-7-4-1-9,7 0-3 5,-7 0 6 0,-6 0 1-1,-1 0-5 2,-4 0 1-4,5 0 1 5,-8 0 2-4,-3 0 3 2,3 0 0-2,-10 0-4 5,3-4-10-6,-10 3-1 6,0 1 1-6,3-3 0 1,-3 0-1 4,0 1 0-4,-7-1 0 3,11 1 0-4,-4-3 0 6,0 0-10-6,3 0 10 1,-3-3 0 3,0 0 1-2,-7 3-1 3,-7-3 0-5,0 3-1 6,-7 0-7-7,0 0-4 10,-6 4 12-14,2 1-6 13,-2 0 5-10,-1 0-1 9,3 0 2-7,-2 0-8 0,-1 0-7 6,7 0 6-6,-3 0 8 5,10 0 1-6,10-13-1 7,-3 2-7-6,7-4 0 1,0 2 2 3,4 2 4-2,3-2-5 3,-7 5 1-6,3 5 0 7,-10 0-9-6,7 3 4 6,0 0 10-8,10 0-7 7,-10 0 7-4,7 6-1 5,3-3-31-6,-3 2 9 1,3-3 17 4,-3 3 5-4,11-3-13 3,-12 3-13-4,12 0 21 8,6 0-1-10,-4-2 2 3,5 0-3 2,6-3 3 0,0 2-28 1,0 3-8-4,-7 0 27 6,-10 2 6-6,-4 3-7 6,-10 4-14-8,0 0 17 8,3-1 11-6,4 2-4 5,0-4 6-4,10-1 0 0,8-3 0 5,6-1 2-6,0-5-1 5,7-1 0-6,-7 0-1 7,14 0 1-6,-7 0-1 6,7 0-1-7,0 0-5 3,0-4 5 2,10-1 1-2,-10 0-1 2,7 1 0-4,3 3-22 7,-10-3 3-8,0 4-18 5,-7 0-61-4,0 0 59 5,10 0 29-3,-10 0 1-2,14 0 4 6,-7 0 5-6,3 0 1 6,4 0-2-8,-7-5-18 8,0-2 0-6,10 0 20 6,-3-3-1-7,10 3 1 3,-10-2-8 2,11 3 1-2,-12-2 1 2,1 3 5-4,11 0-33 6,-5 1 22-6,5 4 6 4,-5-2-2-4,5 2 8 6,-5 0 0-6,5 0-1 1,-1 0-7 4,-3 0-1-4,-8-3 8 5,12 3 1-8,-12 0 0 10,5 0-1-10,3 0 0 8,3 0 1-7,-3 0-1 3,17 0 0 3,-7 0 1-4,14 0-1 2,0 0 0-3,-7 0 1 7,7 0-2-7,0 0 1 3,0 0 0-2,0 0 1 5,-7 0-1-6,-3 0-6 1,-4 9 7 4,-7-2 0-4,-10 1 0 5,10 0-9-6,-10 7-80 4,17-1-116-4,-3-2-518-4</inkml:trace>
    </iact:actionData>
  </iact:action>
  <iact:action type="add" startTime="207057">
    <iact:property name="dataType"/>
    <iact:actionData xml:id="d19">
      <inkml:trace xmlns:inkml="http://www.w3.org/2003/InkML" xml:id="stk19" contextRef="#ctx0" brushRef="#br0">12380 11504 451 0,'0'0'195'11,"0"0"-81"-7,0 0 49 5,0 0 12-3,0 0-64 5,0 0-25-6,0 0 15 1,0 0 12 4,0 0-14-4,0 0-22 2,0 0-18-2,0 0-20 4,0 0-18-4,0 0-13 0,0 0-7 3,0 0 1-2,0 8 4 2,0 10 19-5,0 7 13 8,0 10-16-7,-7 8 1 6,-3 7 8-8,3 11-11 12,0 5 16-13,7 9 12 7,-7 8-29-2,0 6 0-2,0 3-6 5,1-4-5-4,-5-2-7 5,4-10 9-8,7-6-9 8,0-7 5-6,0-7-4 9,0-4-1-10,0-8 0 0,0-4 0 6,0-8-1-4,0-5 1 3,0 1 0-4,0-5-1 7,0-5 0-8,0-6-1 5,0-1 1-4,0-9 0 5,0 1-1-4,0-3 1 0,0 0 0 4,7 0 6-4,-7 0-4 5,0 0 5-8,0 0-6 7,0 0 5-4,0 0-6 5,0 0 1-7,0 0-2 3,0 0 2 3,0 0-1-5,0 0 2 4,0 0 4-3,0 0-5 4,0 0 5-4,0 0 2 2,0 0-2-1,11 0 0 2,-5 0-4-3,8 0 4 0,0 0 5 4,17 2 10-4,7 1 4 5,7-1 2-8,0 3-14 8,-3-2-7-6,13 2-6 7,-3-1 1-8,0 2 1 2,0-4-1 4,0 4 0-4,0-4 1 3,-7-2-1-4,14 0 0 7,-7 0 7-8,10 0-7 5,-10 0 8-4,7 0-7 6,-7 0 4-6,-1 0-6 1,1 0 1 5,0 0-1-6,7 0 1 5,-4 0-1-4,-3 0 0 3,0 0 1-4,0 0 0 8,0 0 1-10,0 0-1 3,-7-2 8 4,0-1-8-4,7-2 6 5,-7 3-6-8,0-4 0 9,0 4 10-8,7-1 2 8,0 3-1-10,-7-2-12 9,7 2 1-6,0-3 10 4,6-2-5-1,5 0 14-3,-4-2-9 5,-1-4-5-4,1 4 0 3,-7 2-5-4,4 0 0 7,-5 0 1-8,-6 2-1 2,-3 1 5 3,3-1-6-2,0 1 0 3,-7-1 2-6,0-2-1 7,0 0 0-6,-3 1 0 6,-4-1 0-8,0 2 0 9,-3 0-1-8,3 1 1 4,-10-1-1 0,3 0 1-2,-3 3-1 4,-4-2 0-4,-10 2-1 2,7 0 1-3,0 0 0 10,3 0 1-13,-10 0-1 3,14 0 0 5,-4 0 0-3,4 0 0 2,-8 0 0-5,19 0-1 9,-19 0 1-9,12 0 0 7,-11 0 0-8,-1 0 0 8,12 0 0-6,-18 0 0 2,-1 0 0 3,1 0 0-5,4 0-1 5,-4 2 0-4,0-2 1 4,-7 0 0-6,0 3 0 6,7-3 0-5,-7 0 0 5,0 0 1-4,0 0-1 0,0 0 1 5,0 0 11-6,0 0-6 3,0 0 3-1,0 0 1 3,0 0 7-4,0-3 24 2,0-14-14-2,0-10-17 2,0-6-9 1,0-2-1-4,0-7 0 6,0 6-1-6,0-5-9 6,0 3 9-8,0 2-8 9,0 2 7-8,0 0-7 6,0 1 0-5,0 2 0 2,0-5-7 2,13 1-5-2,-6 2 8 2,-7-5 1-4,11 3 6 6,3 0 5-5,-8 0-7 1,1-1 7-1,0-1-5 2,4 1-3 1,-4 1 9-4,-1 3-6 5,-6 1 5-4,0 3 1 5,7 3 0-8,-7 5-1 8,0 0 2-6,0 3-1 5,0-1 0-5,0 2 0 2,0 1 0 2,0 2 0-3,0 1 1 5,-7 2-1-7,7 3 1 8,0-1-1-9,-6 0 0 6,6 3 2-3,-7 0 8 2,-4 0 5 1,11 1-3-4,-14-1 1 6,8 1-7-6,-19 0-4 6,11 1-1-9,-6-2 0 10,-5 3 0-7,-2-1 7 6,-4 1-8-6,-7 2 12 1,-1 0-12 3,-2 0 1-2,-4 0 8 3,-10 0 9-6,-4 0-6 7,-7 0-6-6,-3 0-5 6,-4 0 0-8,-10 0 0 5,0 0 0 2,3 0 16-4,-3 0 0 2,0 0-5-2,11 0 7 5,2-5 0-6,5-3-8 5,6 0-5-6,-4-1-5 8,5 1 0-8,-1 0 0 2,0 3-1 4,-10 0 0-4,3 0-1 4,0 3 0-6,-3-3 1 7,10 0 1-6,-10-6 0 6,3 4 0-7,0-5 1 3,4 1-1 2,-4 1 5-2,1 1-6 2,-5 0 0-4,12 2 0 6,-8 5-1-6,-3-3 0 4,3 1-5-4,7-1 6 6,4-1 0-6,3-2 0 1,0 3-6 4,7 0 5-4,10 0 1 4,-10 3-1-6,7 2 0 7,0-4 0-6,0 4 1 8,10 0-1-11,4-1 0 5,3 1 1 2,-3 0 0-2,10 0 0 1,7 0-1-2,0-4 0 4,-3 4 0-4,10 0-23 2,0 0-12-3,0 0-25 6,0 0-43-5,0 0-100 0,-7 18-446 3,-7-1-435-9</inkml:trace>
    </iact:actionData>
  </iact:action>
  <iact:action type="add" startTime="210128">
    <iact:property name="dataType"/>
    <iact:actionData xml:id="d20">
      <inkml:trace xmlns:inkml="http://www.w3.org/2003/InkML" xml:id="stk20" contextRef="#ctx0" brushRef="#br0">4680 11593 347 0,'0'0'190'7,"0"0"-27"1,0 0 8 1,0 0-14-4,0 0-40 5,0 0-25-4,-21-30 3 4,11 24 4-5,3 1-13 3,-7-2-30-1,7 2-8 0,-10-2 30 1,3-1-7-1,0 0-14 3,-10 1-17-4,3 0 15 3,-10 2-12-4,10-1-11 5,-10 1-20-4,-7-1-5-1,10 5-6 5,-10 1 5-3,7 0 11 2,-4 0-5-4,-10 0-6 6,7 0-6-6,0 0 8 5,0 1-7-6,10 5 0 7,-10 2 9-6,17 0-4 2,-10-1 0 3,7 0 0-5,3 1-5 5,-3 5 0-4,-4-1 0 2,-3 6-1-2,4 4 0 4,-5 1-6-3,1 2 6-2,11 1 0 5,-5-3-6-4,11-1 4 4,8-3 1-6,-8 4 0 8,3 3 0-8,4-2-5 8,0 5 6-10,1 4-2 9,-1-1 2-6,0 6 0 3,0 2-1 1,-4 5 1-4,4-1 0 6,1 1 0-6,6-3 0 6,-7-2 1-8,7-1-1 9,-7-7 0-8,7-2-1 8,0 0-10-9,0-1 10 4,7-1-5 3,0-1 6-4,6 1 0 4,5-3 1-6,-4 4 0 8,6 0-1-8,5 1 1 4,-5 2-1-2,5-3 1 2,-5 0-1 1,11-1 1-4,-10-3 5 6,10 1-6-6,-6-6 2 6,-5 0-1-8,1-3 8 9,3-1-3-8,7-1-6 5,-3 0 1-1,10 2 5-3,-7-1-5 6,4-2 0-6,3 2 5 5,-7-1-5-5,7-2 1 5,-10-1-2-5,3-1 0 1,-3-5 0 4,10 2 0-4,0-5 1 3,0-3 7-4,7 0-1 6,-10 0-1-6,3 0-5 6,0 0-1-8,-7 2 0 8,4 1 0-6,-11-1 0 6,7 1 0-6,-3-3 0 1,3 0 0 4,-4 0 1-4,12 0-1 4,-8 0 1-6,-4 0-1 8,11 0 0-8,-6-5 0 2,-5 0 2 3,4 2-2-2,1 0 1 2,-5 1-1-4,-3 2 0 7,4-3-1-8,3 3 1 8,-10-2 0-10,10-2 1 9,0-2-1-6,-3 1 0 6,3-3 1-6,0 0 0 1,-3 1-1 4,3 2 1-4,-3-2 5 5,3-1-6-8,0 3 0 9,-3 0 0-8,3 2 1 7,0 1 0-7,4 2-1 3,-4 0 0 2,0 0 0-2,4 0 0 2,-4 0-1-4,7 0 1 6,-10 0 0-6,10 0 0 5,-7 0 0-6,7 0 0 7,-10 0 1-6,3 0 0 1,-4 0-1 4,11 0 7-4,-6 0 21 4,6 0-19-6,-4 0-2 7,4 0 1-6,-6 0-8 7,6 0 1-8,-4 0 0 2,4 0-1 2,0 0 2 0,-7 0 5 1,4 2-6-4,-4-2 1 6,7 0 6-6,0 0-7 6,-3 0 11-8,-4 0-3 9,7 0-9-8,-3 0 1 2,3 0 8 4,0 0-9-4,-7 0 1 4,4 0-1-6,10 0 1 7,-7 0 0-6,0 0 0 5,14 3 0-6,-14-1 0 4,7-2 0 1,-7 3 0-2,-3-3-1 2,3 0 1-4,-7 3-1 5,-4-3 1-4,5 0 5 3,-1 0-4-4,-4 0-1 6,-2 0 0-6,2 0 5 1,-2 0-5 4,2 0 6-4,-3 0-6 4,-10 0-1-6,17 0 1 8,-10 0-1-8,10 0 1 8,-10 2 0-8,3-2-1 2,-3 0 1 3,3 0 0-2,-3 0-1 3,-7 0 1-7,10 0 0 9,-10 0-1-7,3 0 1 7,4 0-1-10,3 3 1 11,-3-3-1-10,0 2 1 7,3 1-1-4,-3-1 0 0,3 1 0 5,-3-1 0-6,3 1 1 4,4-3-1-4,-4 2 0 6,7-2 0-6,-10 3 0 1,0-3 1 3,3 2-1-2,-10 0 0 2,3 2 1-4,4-4-1 6,-7 2 0-7,3 0 0 9,-3-2 0-11,0 0 0 7,3 3 1-2,-3-3-1 6,0 0 0-9,-7 0 1 1,-1 0 0 5,5 0-1-5,-4 0 0 6,-7 0 0-8,7 0 0 8,0 0 1-5,-7 0 5 0,7 0-5 2,-1 0 1 0,5 0-1 0,-4-5 1-2,0-1-1 5,7-1 1-6,-8 0-1 6,5-3 0-8,-4 2 1 8,0 0-1-6,0 1-1 6,-7 2 0-6,7-2 0 0,-7 1 0 6,0 4-1-5,6-3-8 2,1 0 3-2,-7 0 6 5,0 2 0-6,11-1 0 8,-11-1-1-10,7-3 1 2,0 0 1 5,-7-3-1-4,7 5 0 3,-7-5 0-3,0 1-6 4,6 2 6-4,1-2-1 4,-7 1 0-6,0-5 0 7,11 6 0-6,-11-8 1 1,0 0-1 4,7 2 0-4,-7-5 1 4,0 2-1-6,7-1 1 7,-7 4 0-6,0-4 0 6,0 1 0-8,0-4-1 5,0 1-6 1,0 0 5-2,0 0 1 2,0-3 0-4,0 3-1 6,0-1 0-6,-7-2 1 3,0 4 1-2,7-2 0 4,-11 2 0-3,11 2 1-2,-7 1-1 5,1-2 0-4,-1 1 0 4,7-1 0-6,-14-2 1 8,14 0-1-8,-11-3 1 8,-2 1 1-8,6-4 7 2,-7 4-8 3,-4 0 5-2,5 1-5 2,-8-1 5-4,4-2-5 7,-11 2-1-8,4-3 0 5,-4-1 0-3,-3 1 0 3,-7 3 0-3,0-1 6 0,3 0 10 4,-10 1-7-4,-7-1 13 5,7 1-1-8,-17 0 0 8,10 3 1-6,0-2-10 6,-7 4 1-6,-7-1-5 1,-3 1 2 3,-14-3-8-2,4 0-1 3,-11-1 0-6,0 1 1 8,0-2 4-8,7 4 4 8,-4 1 5-10,11 1 12 8,0 4-15-4,10 0 2 2,0 4-3 2,-3 5-10-6,3 3 0 8,-3 0-1-8,10 0 0 5,-7 0 0-4,-3 11 0 8,3-5 1-10,8 0 7 3,-5-4 10 4,-2-2 2-4,13 0-8 4,-7 0-4-6,0 0-7 7,4 0 7-6,3 5-8 7,-7 3 1-8,7 0-1 2,-14-1 1 3,-3 1-1-2,-4-4 8 2,-3-1 1-4,3-3-3 7,4 0 1-8,3 0-6 9,-3 0-1-12,10 0-1 12,14 0 1-10,0 0 0 3,0 0-23 4,18 0-42-4,-25 16-78 4,14 3-149-5,0 2-496-5</inkml:trace>
    </iact:actionData>
  </iact:action>
  <iact:action type="add" startTime="213634">
    <iact:property name="dataType"/>
    <iact:actionData xml:id="d21">
      <inkml:trace xmlns:inkml="http://www.w3.org/2003/InkML" xml:id="stk21" contextRef="#ctx0" brushRef="#br0">7656 11414 514 0,'0'0'206'6,"0"0"-43"5,0 0-11-5,0 0-29 2,0 0-23-2,0 0-9 4,0 0 30-4,0-23-4 0,0 23-13 3,0 0-11-2,0-2 4 2,0 2-17-4,-7-3-4 5,-7 1-36-5,7-1-15 6,-17 1-4-5,3 2 5 0,-10 0 2 3,0 0-12-3,3 0-7 3,-10 0 0-3,0 0 3 4,0 5 9-5,-14 0-7 5,18 1 0-5,-11-5 6 4,-7 4 3-2,14-3-1-1,-7 3-1 3,-7 1-10-2,0 2-10 3,7 0-1-6,-7 2 1 6,0 2 0-3,14 0-1 4,-7 0 0-8,7 4-5 4,0 0-5 2,0-2 10-2,17 4 0 3,-17 5 0-6,17-1-1 8,-3 6 0-8,-4 2-5 8,4 5 5-10,3 1 0 9,-10 1 1-6,10 4 0 3,-10-3-9 1,10 1 9-4,4 2 1 6,-4-1 0-6,4 0-1 5,3 1 0-6,0-3 0 7,7 2 0-6,1-2 0 1,-12-3 0 3,18 0-2-2,-7 0-4 2,7-1 0-4,0-2 5 6,0 0 0-6,0 1-8 6,0 1 9-8,0 1-6 8,14-2-1-6,3 2 6 5,-3-2 1-4,0-1 0 0,17-2 1 5,-10-3 0-6,3 1-1 5,4-2 0-6,-4-2 0 7,14-1 0-5,-10 3 1-1,3-3 0 4,0 0 0-2,4-4 0 2,-4 2-1-4,7-4 0 7,-10-2 1-8,10-2-1 7,0-3 2-8,0 0 4 8,0 1-5-6,-3-5 0 7,10 2 0-8,-7-3 8 2,7 0-8 4,0-5 8-4,0 3-7 4,-7-3 5-6,-4 0-1 7,11 0-6-6,-7 0 1 1,1 0-1 3,-1 0 0-2,-11 0 1 2,11 0-1-2,-6 2 1 2,-5 1-1-4,4-3 0 6,1 0 2-5,-5 0-1 2,4 0 12-3,-3 0-7 6,3 0-5-6,7 0 0 1,-10 0 0 4,3 0 0-4,7 0 1 5,-17 0-1-8,10 0-1 10,-10 2 1-10,3 0-1 8,4-2 0-7,3 4 1 3,-7-4 0 3,4 0-1-4,3 0 1 4,-3 0 0-6,10 0-1 8,-7 0 1-8,-3 0-1 6,3 0 1-6,0 1-1 8,-10-1 0-8,10 4 0 2,-4-4-1 4,5 1 1-4,-1-1 0 5,3 0 0-8,-2 0 1 9,6 0 0-8,-11 0-1 8,4 0 1-8,1 0-1 2,-12 0 0 5,12 0 0-6,-5 0 0 5,4 0 0-6,-6 4 0 7,2 0 0-6,4-1 0 5,-3-1-1-6,3-2 1 4,0 4 1 1,-3-4-1-4,3 0 1 6,7 0-1-6,-10 0 0 7,10 0 1-10,-7 0-1 11,-3 1 0-10,3 3 0 12,0-4 1-13,-3 1-1 3,3-1 0 4,-10 4 1-2,10-4-1 3,7 1 0-6,-17 1 1 9,10 2-1-10,-10-2 0 10,10 1 0-12,-3-3 0 8,-4 2 0-2,7-2 0 1,-10 3 0 0,10-3 0-2,-3 2 1 5,-4 1-1-6,3-1 1 4,-2 4-1-4,-5-5 0 6,-2 3 0-6,2-3 0 1,-6 3 0 3,4-4 0-2,2 1 0 2,5 3 0-4,-5-4 1 7,5 1 1-8,-5 3-2 8,5-4 2-10,2 2-1 9,-2-2 0-6,-5 2 0 3,5-2-1 1,-5 3 6-4,1-3-6 6,-4 0 0-6,4 2 1 4,3-2 0-4,-10 0-1 5,7 0 1-4,3 0 0 0,-10 4-1 3,10-4 1-2,-3 0-1 2,-4 0 1-4,4 1 0 6,10-1 1-6,-10 4-1 6,10-4 5-8,-3 2-5 7,3-2 7-4,0 2-2 2,-3-2-4 1,10 3-1-4,-7-3 1 5,-10 1-1-4,10 3 0 4,-3-2 0-6,-4 1-1 8,-3-3 1-8,-4 2-1 2,4-2 1 3,-7 0 0-2,10 0 7 3,-3 0-8-6,3 0 1 8,-3 0 0-8,3-2 0 9,-3-1 0-12,3-3-1 11,-3 0 0-8,3 0 1 5,3-1 0-1,-2 2 0-3,2-2-1 6,-2 2 0-5,-5 0 0 4,5 0 1-7,-5-1-1 9,-6 4 0-8,3-3 0 7,4 0 0-7,3 0 0 3,-3-2 0 2,-7-2 0-2,10-1 0 2,-3 2-1-4,-11 3 0 5,4 0 0-4,0 1 0 2,-7-4-7-1,10 3 8 0,-3-3 0 2,0 1 0-4,3 3-1 6,-10-5 1-6,7 2-9 6,-7 2 0-8,7-3 9 9,-4 1 0-8,-3-3 1 7,0 0-1-6,0-1 2 1,0-1-1 4,0-1 1-4,3-2-1 4,-3 2-1-6,0-2 1 8,0 1-1-8,0-4 1 4,-7 1 0-2,7-1 0 2,3-1 0 1,-10 2 0-4,0-1-1 6,7 4 1-6,-7-2 0 5,0 1 0-6,0-3 5 7,0 1-6-6,0-1 1 6,0 1 0-6,0-4 5 1,0 4 0 5,0-1-4-4,0 0-2-1,0 1 1 0,-7 2 0 6,7-3 0-8,-10 4 1 4,3-4-1-2,7-3 1 2,-7 4-1 1,0-6 7-2,0 3-7 2,0-3 0-4,-3 1 1 6,3-1-2-6,-7 1-2 4,7-4 2-4,-10-2-1 6,3 1 0-6,0 0 1 1,-10-1 0 3,10 0 0-2,0 0 0 3,-10-1 1-5,3 1 2 6,-3 2-2-7,3 1-1 7,-3 2 1-7,3 3 10 3,-17-1-2 2,11 4-8-2,-5 0-1 2,-6-1 0-4,-7 1-1 7,7 1 1-8,-3-1 0 5,-4 5 1-4,7-5 14 5,-7 7-6-4,7 1 0 0,0-1 0 3,-7-1 0-2,10 0 1 4,-3 0-2-8,-7-1 10 9,7-1 1-8,-7 0-7 7,0 3-6-7,0 0 3 3,10 0 0 2,-3 2 13-2,7-2-3 3,-7 3-7-6,10-1 2 8,-10 1-7-8,0-1-6 8,0 0 0-9,3 1 0 7,4-3 8-5,-7 2-1 1,11 1 1 4,-5-1-9-4,1 0 6 5,-3 3-5-8,-4 1-1 8,-1-1 1-6,-6 0-1 7,0 1 1-8,1-2 10 2,-1 1 0 4,0-1 1-4,10-1-5 4,-10-1-1-6,7 4-6 7,0-5 2-6,-7 4-1 8,-7-1-1-12,7 0 1 11,-7 1 0-8,0 3-1 8,0-2 0-8,0 4 0 2,0 0 0 5,0 0-1-6,-3-1 2 4,13 1-1-4,-13-4 0 8,14 2 2-10,-4-1-1 3,7 1 0 3,-7 2 0-2,0-1 0 3,0 1-1-6,0 0 0 7,0 0 0-6,0 0 0 7,0 0 0-10,0 0 1 9,0 0-1-6,-7-4 0 6,0-1-1-5,0-2 0-1,7 0-10 6,0 2 10-6,17 0-7 7,-3 1-17-10,10 4-23 10,4 0-40-8,3-9-107 2,-10-2-382 4,17-4-948-10</inkml:trace>
    </iact:actionData>
  </iact:action>
  <iact:action type="add" startTime="223249">
    <iact:property name="dataType"/>
    <iact:actionData xml:id="d22">
      <inkml:trace xmlns:inkml="http://www.w3.org/2003/InkML" xml:id="stk22" contextRef="#ctx0" brushRef="#br0">5777 13764 211 0,'0'0'265'6,"0"0"-106"4,0 0-41-3,0 0-25 2,0 0-18-3,0 0-9 0,7-30 43 3,-7 25 30-2,0-3 20 2,0 0-31-5,0 1-16 7,0 2-19-5,0 0-12 2,0 3-26-1,0 2-30 0,0 0-25 2,0 0 0-4,0 0-18 5,0 0-18-4,0 2 4 4,0 8 23-7,0 5 9 8,7 3 9-5,-7 7 7 3,7 0 12-3,-7 7-21 1,0 4 10 3,0 4 4-4,0 0-8 5,0-1-1-8,0 0-11 9,0-4 7-8,0-4-1 5,0-1-7-3,0-5 0 1,0-2 2 3,0-6-2-6,10-1 1 7,-3-4-1-6,-7-5 1 6,7-2-1-8,-7 1 0 7,7-4-1-3,-7-2-8 2,7 0-3-3,-7 0 11 0,0 0 1 4,7 0 0-4,3 0 7 3,4 0-1-4,7 0 9 7,3 0-3-8,-3 0 5 4,3 0-8-2,-3 0-8 2,10 0 5 1,-11 3-6-4,12-3 2 6,-5 0-1-6,4 0 1 6,8 0-2-7,-8 0 1 7,3 0 5-6,4 0-6 5,0 0 0-5,0 0 0 1,-10 0 6 4,10 0-6-4,-7 0 0 4,-3 0 0-6,10 0 0 9,-7 0 0-10,-3 0 1 10,10 0-1-10,-7 0 0 3,4 0 1 3,3-3 0-2,0 3 1 2,0-2-2-4,0 0 0 6,-10 2 0-6,10 0 1 4,0 0-1-4,-10 0 0 6,10 0 0-6,0 0 0 1,-7 0 0 3,4 0 2-2,3 0 4 3,-7-4-6-6,7 3 0 8,-11-3 1-8,12 2 1 7,-8 2-1-8,-4 0 0 5,11 0 7 1,-6 0-7-2,-12 0 7 2,12 0-7-4,-5 0 0 6,4 0 12-6,-10-5-5 4,17 0 1-4,-7-5 19 4,-3 2-21-2,10 1-6-1,-7-1 7 4,-3 4-8-4,3 1 1 4,-7 3-1-6,-3-2-1 8,0-1 1-8,3 0 1 8,-3 1 0-10,10-1-1 6,-10 1 2 1,10-1 8-2,0 1-9 2,-3-1 5-4,3 3 1 6,0 0-6-6,-3 0-1 5,3 0 1-6,-10 0 1 7,10 0 8-6,-10 0 6 5,10 0-14-4,-11 0 4 0,5 0 2 4,6 0-7-4,-10 0 0 4,10 0 8-6,-10 0-3 7,10 0-5-6,-4 0 33 1,5-2-28 3,-1-3 1-2,-4 0 8 2,11 3-14-4,1-1 5 6,-12 0-6-6,11 3 1 6,-7-3 5-8,-3 3-4 9,10-2-1-8,-7-1 5 6,-3-2-6-5,3 3 1 2,0 2 0 3,-10 0 0-4,10-2-1 3,-3 2 0-4,3-3 1 6,0 1 0-6,4-1 1 1,3 3-2 3,0-2 1-2,0 2-1 2,0 0 0-4,-3 0 0 6,3 0 0-6,-7 0 0 6,-3 0 0-8,3 0 0 7,-10 0 0-4,3 0 0 5,7 0 0-6,-10 0 0 1,-1 0 1 4,5 2-1-4,-5-2 1 4,12 0 0-6,-8 3-1 8,-3-3 0-8,10 0 1 2,-11 0-1 3,12 0 2-2,-12 0-1 3,18 0 0-6,-17 0 0 7,10 0 0-6,1 0-1 6,-12 0 1-8,11 0 0 8,-3 0-1-6,10 0 2 6,-7 0-2-6,7-3 1 1,-10 1 0 4,3-1 0-4,-3 3-1 4,-4 0 0-6,-3 0 0 7,3 0 0-6,-3 0 0 6,-4 0 0-7,4 0-1 3,3 0 0 2,-3 0 1-2,0 0 0 3,10 0 0-6,-7 0 1 8,4 0-1-8,-4 0 0 5,4 0 0-4,3 0 1 7,-10 0-1-7,-4 0 0 0,4 0 1 7,-7 0-1-8,10 0 0 7,-10 0 0-8,-7 0-1 7,10 0 1-4,-10 0 0 4,0 3 0-5,0-3 0 2,0 0 0 2,-1 2 0-3,-6-2 1 3,11 0-1-3,-4 0 0 4,-7 0 0-5,7 0-1 3,-7 0 1-1,7 0 0 3,-7 0 0-4,0 0 0-1,7 0 1 6,-1 0-1-5,5 0 0 4,-11 0 0-7,7 0 0 8,7 0 0-5,-7 3 0 4,10-3 0-6,-10 2-1 3,0 1 1 4,0-1-1-5,0 0 1 4,-1-2-1-6,1 3 1 7,4-3 0-7,-11 0 0 5,7 2 0-3,0 1-6 6,-7-3 4-8,0 2-5 2,0-2-2 4,7 0 8-4,-7 3 0 5,0-3 1-8,6 0 1 8,-6 0 0-6,0 0 0 6,0 0 0-6,0 0 0 1,0 0-1 3,0 0 1-2,0 0 0 3,0 0 0-6,0 0-1 6,0 0 2-4,0 0 4 4,0 0-5-6,0 0 8 5,0 0 10-1,0 0-5-1,0 0-13 1,0 0 5-2,0 0-6 5,0 0 1-6,0 0 0 3,0 0-1-2,0 0 7 4,0 0-5-4,0 0 5-1,0 0 2 5,0 0 0-3,0 0-1 2,0 0-7-5,0 0 8 8,0 0-2-7,0 0 7 5,0 0 6-6,0 0 6 5,0 0-1-2,0 0-13 1,0 0-5 0,0 0-5-2,0 0-1 4,0 0 5-4,0 0-5 2,0 0 5-2,0 0 0 5,0 0-4-6,0 0-1 1,0 0 1 3,0 0 8-2,0 0 2 2,0 0-2-4,0 0-4 5,0 0-5-4,0 0-1 5,0 0 1-8,0 0 0 7,0 0-1-4,0 0 0 2,0 0-1 1,0 0 1-4,0 0 0 5,0 0-2-4,0 0-4 2,0 0 5-2,0 0 0 4,0 0-5-4,0 0 4 4,0 0 1-5,0 0-8 2,7 0 2 2,-7 0 5-2,11 0 2 1,-4 3-1-2,0 0 1 6,0 1-1-8,-7-1 1 3,6-1-1 0,1-2-8 1,-7 3 2 1,7-3 5-4,-7 0-5 5,0 2 6-4,0-2-1 5,0 0 1-7,0 0 0 6,0 0-5-5,0 0 6 5,0 0 0-5,0 0 0 2,0 0 1 3,0 0-1-4,0 0 0 6,0 0 0-10,0 0-1 10,0 0-8-8,0 0 9 4,0 0-1-2,0 0 1 2,0 0 0 0,0 0 6-2,0 0 0 4,0 0-5-5,0 0 10 6,0 0-5-8,0 0 3 9,0 0 10-7,0 0 24 5,0-14 14-5,0-12-13 2,0-11-44 3,0-14-30-4,0-44-75 4,0 9-120-6,0-6-596-2</inkml:trace>
    </iact:actionData>
  </iact:action>
  <iact:action type="add" startTime="238461">
    <iact:property name="dataType"/>
    <iact:actionData xml:id="d23">
      <inkml:trace xmlns:inkml="http://www.w3.org/2003/InkML" xml:id="stk23" contextRef="#ctx0" brushRef="#br0">8075 13005 266 0,'0'0'155'6,"0"0"-49"1,0 0-77 4,0 0-6-6,0 0 20 3,0-24-8-2,0 20 40 3,0 3 7-2,0-3 6-1,0 3 3 3,0-5 19-2,-7 4 0 3,7-1 6-6,0 1-25 6,0-1-36-4,0 1 17 4,-7 2 18-4,7 0 2 0,0 0-3 3,0 0 9-2,0-3-7 0,-10 3 10 0,3-2-39 3,0-1 28-4,7 0-28 2,-7 1-19-2,0-1-21 4,0 1-11-4,-10-1-11-1,3 2 0 6,0-3 0-5,-17-1 0 4,10 3 2-6,-10 0-2 6,-7-1 7-4,10 0 8 4,-10 3-9-5,0 0 6 2,7-2-6 3,-4 2 4-4,11-2-4 3,-4-2-6-4,-3 4 0 5,7 0-1-4,-4 0 0 2,4 0 1-2,3 0 0 3,8 0 0-1,-12 0-8-2,5 6 7 3,-12 4-1-3,12 2 1 4,-5-2-1-6,5 1 1 6,2-1 0-2,4-2 0 1,1 2-1-5,-5 3 1 3,4-2-8 3,1 5 8-4,6 3-5 4,-11 2 6-5,5-2-1 5,-1 5 0-5,7-2-17 7,-10 1 7-10,10 0 5 9,0-1 5-6,0 6 0 5,0 2 0-4,-4 1-8 0,11 1 8 5,0-1-8-6,0-1 1 5,0 3 8-6,0 2 1 9,0-2 7-10,11 2-7 3,-4-5-2 3,14 0 1-2,-15-2 0 3,19 1 0-6,-12-1-1 7,12 4 1-6,-11-2 0 7,17-1 2-9,-11 2-2 8,12-6-1-7,-5 3 1 4,4-6 0 1,8 1 6-4,-5-3-6 5,4 1 7-4,7-2-5 4,-14 2-1-6,7-6 0 8,-10-1 1-8,10-1-2 2,-7-3 7 3,4 1 5-2,-4-1-3 2,7-3-2-4,0 4-6 6,-3-5 7-6,3 5 1 7,7-4 1-9,0 6-9 6,0-3 0-3,7 2 5 4,-7-1-6-4,0-1 0 0,7-5 0 4,0 0 0-4,0-3 2 5,-7-2-2-8,6 0 8 9,1 0-8-8,0 0 1 2,0 0 0 3,10 0 0-2,-3 0-1 3,7-2 1-6,3-1 1 7,4 1-1-6,-4 2 0 6,-3 0 0-6,-7 0 0 4,3 0 0-4,-10 0 0 4,0 0 0-2,0 0 4-1,-7 0-5 4,-7 0 0-4,-3 5 0 4,10 0 0-6,-14 0 0 7,14 0 0-6,0 0 2 6,0 0-1-6,0 0-1 1,13 0 1 4,1 0 1-4,0 3-2 4,10-3 13-6,-3 2-12 8,-7-4 0-8,10 2 0 7,-3-3 0-8,-14-2 1 8,10 0-2-5,-10 0 0-1,-7 0 1 5,0 0-1-4,-3 0 1 5,3 0-1-8,0 0 0 8,-7 0 1-6,-7 0-1 6,7 0-2-7,-4 0 2 3,5-2 0 3,6-8 1-4,-7-3 0 4,7 0 5-6,0 1-5 8,0-3 4-8,-11 2-5 5,4 4-1-4,-7-5 1 4,-3 2 0-1,3-3 1-3,-10 0-1 5,3-5 8-4,-3 0-1 5,3-1-6-8,-3-2 8 8,3 4-7-6,-17-7 5 7,7 2-6-7,-14-7 0 0,7-7 11 6,-7-2-12-6,0-3 0 5,0 1-1-6,0 3 0 7,-7 7 0-6,0 1 1 4,0 3 0-4,0 3-1 3,0 1 0 1,-10 1-7-2,3 0 1 2,-7 1 1-4,4 1 6 5,-11-2-1-4,-3 4 1 3,0-4-6-4,3 2 5 5,-10-1-1-4,-7 3 2 0,7-3 1 4,-7 5-1-4,0-1-6 4,0 2 4-6,-14-6-8 8,1 0 10-8,-25-5 7 8,10-4 0-9,-10-6 2 4,0 1-8 2,10 0 17-2,11 3-18 2,10 3 0-4,17 3-1 7,-3 4-42-8,-7 0-81 6,14 6-219-6,-7 5-642-1</inkml:trace>
    </iact:actionData>
  </iact:action>
  <iact:action type="add" startTime="249629">
    <iact:property name="dataType"/>
    <iact:actionData xml:id="d24">
      <inkml:trace xmlns:inkml="http://www.w3.org/2003/InkML" xml:id="stk24" contextRef="#ctx0" brushRef="#br0">19275 12971 408 0,'0'0'199'7,"0"0"-94"-1,0 0 46 4,0 0 2-4,0 0-40 5,0 0-43-8,-70-23-3 7,63 17 13-4,-6 1 7 4,-12 0-39-5,12 4 16 2,-1-5-3 3,-11 3-26-4,5-1-18 2,-5 1 11-2,5 3 1 4,-18 0-6-4,7-3 14 1,-4 3-6 0,4-2 4 1,-7-4-2 0,0 4-15-2,10-3-2 4,-3 3-7-4,-7-1-3 5,3 1-5-8,4 2 5 9,-7 0 3-8,0 0-9 7,10 0 2-7,-10 0 5 3,7 0 6 3,3 0-2-4,-10 0-11 2,7 0 12-2,3 7-11 4,-10 4 0-2,7 1 5 0,3 0-6-4,-3 1 0 7,4 0 0-4,2-4 0-2,5 5 1 5,-5-5 0-5,11 5-1 7,1-5 0-8,-5 4-1 5,4 0 0-4,1 2 0 5,-5-1 0-4,5 4 1 0,-12 0 0 4,11-1 0-4,1 1 0 4,-12 0 0-6,18-3 0 8,1 2-1-8,-1-1-7 8,0 1 7-9,0-2 1 7,7 0-1-5,0 3 0 3,-11-3-1 1,11-3 1-4,0 4-1 6,0 0 1-6,0-4-5 3,0 0 0-2,0 0 5 4,0 4-6-4,11 0 6 0,-4-3-1 4,0 5 1-4,6-2-8 4,-6 2 9-6,11 1 5 7,-4-1-5-6,-8 0 1 7,8 0 0-9,-3-4 0 6,3-1-1-3,-8-3-8 2,1 0 8 2,11 1 8-6,-5-2-7 6,-6 1 0-4,7 4 12 3,4-2-5-4,2 0 2 8,-13 4-9-10,17-2 0 3,-10 2 7 4,0-1 2-4,3-1 2 4,-3 0-5-6,0-5-5 8,3 4 15-8,-3-5-10 7,0 2 6-8,3 0 15 5,4 0-9 1,-7 0-8-2,3 0 3 2,4 3 6-4,-7-1-10 7,10 1-3-7,-10 3-6 6,10-5 5-9,-10 2-5 8,7-3 1-4,-4 1-2 5,-3-2 1-6,0 1-1 1,3-1 8 4,-10-3 3-4,14 1 6 5,-4 2-10-8,-3-4 5 9,7 3 0-8,-4 2 2 3,4-3 0 1,3 0 0-1,-10 3-3 3,7-3-5-6,-4 2-5 7,4-2 6-6,3 1-1 7,-3 0 7-10,3-3-2 10,-3 2-4-8,10 0-1 7,-10 1 1-6,3 0-6 1,-3-1-1 4,3-2 1-4,-3 2 0 3,-8-4 6-4,12 2-1 7,-11-2 3-8,10 0 2 4,-10-1-1-1,-1 0-4 0,5-2 0 2,-4 3 3-4,-1-1-2 6,12 1-6-6,-18-1-1 5,13 1 1-6,5-1 11 8,-12 1-6-8,8-1-5 7,3-2 6-6,-3 3-5 1,3-3 4 4,-3 2-6-4,-3-2 2 3,2 0-1-4,5 3 1 8,-12-3-1-10,8 3 9 5,3-3-9-1,-3 2 1 0,3-2-1 3,-3 3 1-6,3-3 6 7,-3 2-7-6,17-2 0 6,-17 2 1-8,17-2-1 8,-7 3 1-6,7-3-2 6,-10 2 14-6,10-2-4 1,-7 3-9 5,-10-1 1-6,10 1 4 6,-10-3-5-8,3 2 0 10,-3 1 0-10,3 0 5 8,-3-1-5-7,3-2 6 3,-3 3-6 3,0-3 5-4,10 0 0 4,0 0-5-6,-3 0 6 7,10 2 13-6,-7 1-4 4,-4-1-9-4,5 1-1 8,-12-1-5-10,5-2 0 3,-5 3 0 4,5-3 5-4,-12 2-5 5,12-2 0-8,-12 2 0 7,19 2 7-4,-12-3-2 5,12-1 0-7,-5 0 4 3,4 4 2 2,1-4 1-2,-5 2 1 2,11 0 5-4,-7 1-11 6,4-1 1-6,-4 1-8 4,7-1 0-4,-10 2 5 6,3-3-5-6,0 3 0 1,-10-4 7 3,10 1-2-2,-10 2-5 4,3-3 0-8,-3 2 0 9,3 0 1-8,4-2-1 10,-4 4 6-13,4-2-7 6,-4-2 6 2,4 3-6-2,3-3 0 2,0 2 1-4,-10 1 1 6,10-3-1-6,-10 0 0 5,3 2-1-6,-3-2 2 7,3 0-1-6,4 5 0 1,3-5 0 4,-4 0-1-4,5 0 0 4,-1 0 0-4,-4 0 1 3,11 0-1-4,-6 0 0 6,-12 2 0-6,12-2 0 1,-5 0 1 3,-3 0-1-2,-3 0 0 3,3 0 0-6,-3 0 1 7,3 0 0-6,-3 0 0 7,3 0 0-10,-3-2 0 8,3 2-1-4,-3-7 0 3,3 2 0-2,-3 2 0-1,-7-3-1 4,10 2 0-4,-10 0 0 3,10-5 0-4,-10 2-5 8,7 0 5-10,-4-4 0 3,-3 1 0 3,0 0-5-2,10 0 5 2,-17 0 0-4,7 0 0 6,3 0-1-6,-3 0 1 6,0 0 0-8,0-3-1 7,3 3 2-4,-3-2 0 3,10 2 0-2,-17-3 0-1,7 3-1 4,0-2 0-4,3 1-7 2,-3-1 2-2,7 1 5 5,-11-1-7-6,4 1 1 1,0 1 5 3,3 1 1-2,-10 1-7 3,7-3 8-4,0 3-1 3,-7-3 1-4,3 0 0 7,-3 0 0-10,7-5 0 10,-7 3 1-8,10-2-1 7,-10 0 0-5,0 3-1-1,7-3 1 6,-7 2-1-6,-1 1 0 6,5-1 0-8,-4-1 1 7,0 3 0-4,0-2 0 3,0-3 0-3,-1 5 0 1,5-5 0 2,-4-2 0-2,-7 4 1 3,7-1 0-6,0-3-1 7,-7 2 1-6,0 1 0 4,7-3 5-4,-7 4-5 4,0-2-1-2,0 1 1-1,0 1-1 4,0-2 6-4,0 1-5 3,0-3-1-4,0 4 1 7,0-2-1-8,0-1 1 6,0 2-1-5,0 0 1 2,0-1 0 3,0 1 0-4,0 1 0 3,0-4 1-4,-7 2 4 6,7-1-5-6,-14 0 1 4,14-4-1-4,-7 1 5 4,-10-1-5-2,10 2 0-1,0-2 0 4,0 2 9-4,-11 1 2 6,12 3-1-10,-1-3 2 10,-7 1 5-8,0-1-6 7,4 1-3-7,-11-1-3 3,14-1 6 3,-17 5 6-4,10-3 3 4,-7 1-12-6,-3 0 3 8,3 2 1-8,-3-2-4 4,3 1-3-1,-10 3 2 1,10 1 1-1,-17-1 0-1,14 2 7 4,-4-3-10-4,-10 1 9 5,7 2-7-8,3 0 2 9,-10 2-4-8,0 1-5 7,0 2 0-6,3-1 1 1,-3 2-1 3,0-1 8-2,0-1-1 3,0 4-1-6,4-4 7 7,2 1-4-6,1 1 2 7,-3 2-10-10,2-4 5 7,-6 4-6-1,11-1-1-1,-11 1 0 2,0 2 0-4,-1-3 0 5,1 3 1-4,11-2-1 3,-11 2 0-4,7-3 0 6,-4 3 0-6,4 0 0 1,-7 0 0 4,3 0-1-4,-3 0 0 4,7 0 0-6,-7 0 0 8,10 0 0-8,-10 0 1 8,7 0-1-10,-4 0 0 7,4 0 0-2,0 0 0 1,10 0 1 1,-3 0 2-4,3 0-2 6,-10 0 0-6,10 0-1 4,-3 0 1-4,-4 0 0 7,-3 0-2-8,10 0 2 2,-3 0-1 3,3 0 0-2,-3 0 1 3,3 0 0-6,-3 0 0 7,3 3-1-6,-3-3 0 7,3 2 1-10,-3-2 0 7,-3 0 0-2,2 0 0 1,5 0-2 1,-5 3-7-3,5-1 9 5,-12 3-6-6,12 1-2 6,-5-1-5-8,-2 0 7 8,3-4 5-7,-4 5-6 2,4-4 1 4,3 1 4-4,-10 0-5 5,10-1-2-6,-3 4 8 5,3-5-7-6,4 5 7 8,-4-4-1-8,7 1 1 2,-3-1 0 3,3 1 0-2,0-1-5 3,7 1-3-6,-10-1 0 7,10 1 3-6,-7-1 6 7,7-2 0-10,-3 3 0 8,3-3 0-4,0 0 0 4,0 0 0-4,0 0-1 0,-10 3-5 4,10-3 6-4,0 0-1 2,-7 2 0-2,7-2-1 5,-10 0-5-6,10 0 1 1,0 0 5 3,0 0 0-2,0 0 0 2,-10 3-5-4,10-3 5 7,-7 0-5-8,7 2 5 8,-7-2 0-10,4 3 1 8,-4-3-1-4,0 2-1 4,-3-2 1-4,3 2 1 0,0-2-1 5,0 3 0-6,-3-3 1 4,10 0-1-4,0 2 1 6,0-2-1-6,0 3 0 1,-10-1-5 3,10-2 5-2,-7 3-1 3,7-3 1-6,-3 3-6 8,3-1 6-8,0 1 0 5,-7 2 0-4,7-3 1 5,1 1-1-4,-5-1 0 3,4 1 0-2,0-1 0-1,0 1 1 3,0-1 0-2,1 4 0 3,-12-4-1-6,11 0 1 9,0 1 1-10,-6 0-1 9,6-1 1-8,-11-2 1 2,4 2-1 3,1-2 5-2,-5 3-5 2,4-3-1-4,1 2 0 6,2-2 0-6,-3 0-11 3,14 4-44-2,-13-4-54 5,-1 4-71-6,-4 1-105 1,11-3-363-4</inkml:trace>
    </iact:actionData>
  </iact:action>
  <iact:action type="add" startTime="268251">
    <iact:property name="dataType"/>
    <iact:actionData xml:id="d25">
      <inkml:trace xmlns:inkml="http://www.w3.org/2003/InkML" xml:id="stk25" contextRef="#ctx0" brushRef="#br1">7248 10276 416 0,'0'0'206'7,"0"0"-145"5,0 0-16-8,0 0 47 4,0 0 24-2,0 0-6 0,0 0 23 4,0 0 51-4,0 0-7 3,0 0-45-4,0 0-18 5,0 0-17-4,0 0-11 4,0 0-1-6,0 0-17 6,0 0-11-4,0 0-10 2,0 0 2 0,0-5-24-2,0-6-13 4,-11 2 7-4,4-1-5 2,-13-3-7-2,6-2 2 5,-10-1-9-6,3 2 0 1,-3-1 2 3,-4-1 4-2,-3 4-6 3,0 0 1-6,-7 2-1 5,3-1 0-2,-10 4 0 2,0 1 0-4,0 3-8 5,0 1 0-3,7 2-9 0,-7 0 17 1,7 0 8-2,3 5-8 4,-3 6 6-4,0-2-5 2,0 1 1 0,10 0 5 4,-10-2-6-9,14 2 1 3,-4 1-1 3,-3-1-1-3,10 0 0 5,-3 4 0-8,-4 2-1 9,4 2-1-8,4-1 1 7,-5 6-1-7,5-3 1 4,-5 0 0 0,5 0 0-1,6-2 1 2,-4 0 0-4,5-4-1 6,-1 2 1-6,3 1-1 7,-3 1-1-10,8 3-4 9,-8 1 5-6,7 1 0 6,-4 2 0-6,11 0 1 1,-13 2-1 5,13-1 1-6,-7-1 0 6,0 0 0-8,7-5 0 9,0 1 0-8,0-4-1 4,0 1 0-2,0 1-4 4,0 2 5-3,0-2 0-2,0 3 0 6,7 0 0-6,0 1 0 6,6-1 0-8,-2 3 0 8,3 1 0-6,6-1 1 6,-13 0 0-6,18 2 0 1,-12-4-1 4,5 0 1-4,-4-1-1 4,-1-1 0-6,5-2 0 8,-4-1 0-8,-1 0 1 3,12 3 0 1,-18-5 0-1,13 2-1 2,-2 0 1-4,-12-3 0 7,8-2-1-8,0-1 0 8,3 1 0-10,-3 0 1 10,0-4 0-8,3 4 8 8,4 1 1-9,0-5 1 4,3 4-2 3,-10-6-9-4,10 4 8 4,-3-5-8-6,3 2 7 7,-3 0-6-6,3-1-1 5,-3 0 1-6,10 3 9 5,-10 1-1-2,10-4-7-1,-3 3 4 4,-4 1-5-4,4-4 0 5,3 1-1-6,0 0 1 4,7-2 1-4,-10 3-1 6,10-2 5-6,-7-1-4 1,4 0 6 3,3 0-8-2,-7-1 2 3,7 2 7-6,-3-2-8 8,3 1-1-8,0 1 1 9,0 3 1-12,7 0 4 8,-11 1-5-2,4 1-1 1,7-2 0 1,-7 0 1-4,7-2 1 6,-17-4 10-6,10 1 7 4,-7 0-7-4,-3-2-2 6,3-1-1-6,0 1-3 1,4 0 3 4,-4 2-2-4,7 0-5 4,0 0 4-6,-3 0 0 8,3-1 3-8,7 1 6 8,-14-5-3-10,14 0-6 8,-17 0 1-4,10 0-1 2,-7 0 7 1,-3 0-1-4,3 0-3 5,0 0 5-4,4 0 2 3,-4 0-15-4,7 0 0 6,0 0-1-6,3 0 0 1,-3 0 0 4,7 0 0-4,0 6 0 4,0-1 1-6,-6-3-1 8,5 3 1-8,1 0-1 8,0-1 1-10,-10-3 0 7,3 4-1-1,0-2 0-1,0 0 1 2,-10-1-1-4,10 1 1 6,7-1 0-6,0 1 7 5,0-3-7-6,0 0 5 7,7 0-5-6,-7 0 7 6,7 0-8-6,-7 0 1 1,-7 0-1 4,-3 0 1-4,-4 0 1 4,7 0-2-6,-11 0 1 8,5 0 0-8,6 0 0 4,-7 0-1-1,3 0 2 0,4 0-1 2,-6 0 1-4,2-3-1 7,-3 1-1-8,7 2 0 8,1 0 0-10,-5 0 0 10,4-3 0-8,7 3 0 7,-7 0 1-6,0 0 0 1,7 0-1 4,-10 0 0-4,-4 0 0 4,7 0 0-6,-10 0 1 8,3 0-1-8,0 0 0 4,-3 0 0-1,3 0 1 0,0 0-1 2,-3 0 0-4,-4 0 0 6,4 0 0-6,3 0 0 6,-10 0 0-8,10 0 0 8,0 0 0-6,-3 0 1 6,3 0-1-6,-4 0 0 1,5 0 0 4,-1 0 0-4,7 0 0 4,-10 0 0-6,3 0 0 8,-4-5 1-8,-2-3 0 4,2 2 0-2,4-3 0 2,1 2 0 1,-12 0 0-4,5-1 0 6,2 0 0-6,-9 1-1 7,2-4 1-10,5-1 1 10,-5-3 5-8,-6-3-1 7,10 1-6-6,-10-3 0 1,10 2 0 4,-3-2-1-4,-7 2-8 5,3 1 8-8,-3 1-5 9,-7 2 6-8,7-5-1 8,-4 1 1-9,-3-4-1 4,7-1 1 2,-7-2-1-2,0-2 0 2,-7-1-6-4,7-2 7 6,-7 0-1-6,0-3-8 4,0 3 7-4,0-1 1 6,0 3-1-6,0 3 1 1,-7 0 1 4,7 0 0-4,-7 2-1 4,-7 1 1-6,7-1 0 9,0 0 0-10,-3-1 0 8,3 1 1-6,-7-2 0 1,7 2 0 3,-10-3-1-2,-4 4 2 2,7-1-1-4,-3 4 1 7,-4-2 10-8,-3 1-2 5,3 3 2-4,7-2-3 6,-17 2 0-6,11-1 1 1,-5 4-9 4,-6-2 0-4,4 1 6 4,-5 0 2-6,-6-2 5 8,4 1-13-8,-11-4 1 7,0 2-1-7,0-1 0 3,-7 1 0 2,0 1 0-2,-10 3 0 3,10 1 0-6,-7 3 5 8,7 3 13-8,0 0-4 6,-7-1-9-6,7-2-5 7,-10 0 5-6,3-2 6 1,0-1-12 4,-10-2 1-4,-4 2 0 4,-3 0-1-4,-3-1 0 3,2 1 0-4,5-2 0 7,3 5 2-8,17-3 7 2,0 6-2 3,7-1-7-2,0 4 0 3,0-2 0-6,0 1 2 7,0 0-2-6,-14-2 1 7,7-2 5-10,-14-3-5 10,4 1 0-8,3 1-1 5,0 3 0-2,7 0 1-1,0 2-1 4,1 2 0-4,-5 3 0 5,-3-3 0-8,-6 3 0 9,-12-1 1-8,5-3-1 2,-11 3 6 4,7-3-6-4,3 3 0 5,4 1-1-8,3 0-5 9,14 0-1-8,0 5-30 8,0 4-31-10,7-1-45 10,-24-1-95-7,17 0-182 2,7-3-603 2</inkml:trace>
    </iact:actionData>
  </iact:action>
  <iact:action type="add" startTime="273341">
    <iact:property name="dataType"/>
    <iact:actionData xml:id="d26">
      <inkml:trace xmlns:inkml="http://www.w3.org/2003/InkML" xml:id="stk26" contextRef="#ctx0" brushRef="#br1">13976 10294 618 0,'0'0'245'7,"0"0"-85"-1,0 0-15 3,0 0-16-2,0 0-17 1,0 0-53 1,-7-13-20-4,7 5 18 5,-7-1 3-4,7 1 29 2,-17 0-2-2,17 1-15 4,-7-1-13-4,-7-1-20 0,0 0-17 3,-3-3-4-2,-11 1-17 2,-3-1 8-2,3 0-8 1,-17 0 10-2,0-2 8 4,-17 5-13-4,10 0-6 2,0 3 55-2,0 0-35 2,0 4-12 0,0 2-8-3,0 0 2 6,8 0-1-5,-8 4 5 5,0 10-6-8,0 0-1 14,0 3 1-16,7 4 0 8,-7 2-1-4,14 0 1 1,-7-1-1 5,0 1-1-6,7 0 1 5,7-4 1-6,3 2-1 8,4-2 0-8,3-3 0 6,7 1 0-5,-3-1-1 3,3 2 1 0,0 1-9-2,7 7 9 4,-3 2-5-5,3 4 4 6,7 4 1-8,-7-1 0 9,7 0 1-8,-7-2-1 7,7-1 0-7,0 1 1 3,0-3 0 3,0 1 1-3,0-2-1 2,0 0 0-5,7-2-1 8,0 1 1-8,17-3 0 7,-10 3 1-8,7 0 0 9,10 1 5-7,0 0 0 0,4-1 1 6,3-1-1-6,0 1-5 6,0-2 7-8,7 1 0 8,-7-3-7-6,-3 2 0 6,3-3 10-5,7-1-2-1,-7-2-8 5,0-2 8-4,7-1-3 4,-4-1 3-6,4-2 5 7,0-4 4-6,7 3-7 7,-7-3-3-9,7 2 0 5,3 2-2-1,-13 0-5 1,13 4 0 1,-3 1 0-4,-7 0 1 6,7 2-2-6,0 1 1 6,-7-2-1-8,14 1 1 9,-7-2 0-8,7-3 0 2,3-2 0 4,-10-4 9-4,7-2-9 5,-7-3 0-8,6 0 0 8,-6 0 5-6,11 0-4 7,-11 1 5-9,13-1-1 4,-6-1 3 2,10 4-9-2,-3-2 1 3,-7 0 0-6,10 2 0 8,-3 0 0-8,3-1-1 5,-10 0 1-4,7 3 1 6,3 1 7-6,-3 0 12 1,0-1 10 5,10-1-3-6,-4 1-10 5,5-2-2-6,-1 1 15 9,3 0-17-10,-3-2-7 9,-3 4 3-9,3-4-8 4,0 3 4 2,-3 0-5-2,3 0 0 3,-10 0 1-6,10 0-1 8,-10-2 8-8,0-1-3 8,10 1 7-10,-10-3 4 10,3 2-5-8,-4-2 0 2,12 0 1 5,-12-2 0-6,5-3 2 5,2 0-6-6,-6 0-3 7,3 0-5-6,-3 0 1 7,3 0-1-8,-10-5 0 2,7-1 1 3,-4 1-2-2,-3 3 1 3,7 0-1-6,3-1 0 8,-3 3 0-8,10-2 1 7,-3 2 0-8,3-3-1 8,-11 1 1-5,-6-3 0 4,4 0 0-5,-5-3-1 1,1 0 1 5,0-1 0-6,-7 1 0 5,3-5 0-6,-3 3-1 8,-7-3 1-8,-3-1 0 5,3-1 0-3,-7-1-1 1,0-3 0 2,0-3 1-4,-10 3-1 6,10-4 0-6,-7-2 0 6,-3 0-1-8,3 2 1 8,0-2-1-6,-10 2 1 6,10 3-1-6,-4-2 1 1,-2-1-1 4,2 0 1-4,-2 0-1 3,6 4 0-4,-10 0 0 7,-1 1-6-8,5 5 6 3,-12-1-5 1,5 1 6-1,-4 1 0 2,-1 0 0-4,1-6 0 7,4 0 0-8,-5-2 0 7,12-5-1-8,-12 0 1 9,8-3 0-8,-10-3-1 8,2 2 1-8,-6-1-2 2,7-1 1 4,-14-2 1-4,0 3-1 4,0-3 0-6,0-2 0 8,0 0 0-8,0-2-5 3,-7-3 0 0,-13 2 0 1,-12-3 4 1,-6 1 1-2,-7-4-6 1,-7 2 5-1,0-1-7 3,-6 1 2-5,-8 2-4 3,-3 1 10-2,3 1-9 5,-10 3 8-6,-14 2 2 1,0-2 0 4,-7 0 0-4,-14 0-1 4,-31-11 0-6,-52-5-4 8,-37-11 5-8,-15-6 1 8,14 3 0-9,31 9-1 4,28 14 2 2,17 11 4-2,21 12-6 2,32 13-8-4,20 6-58 6,3 0 13-6,-17 11-55 4,-7 16-55-4,-48 27-60 6,34-2-128-6,21-9-367-4</inkml:trace>
    </iact:actionData>
  </iact:action>
  <iact:action type="add" startTime="290249">
    <iact:property name="dataType"/>
    <iact:actionData xml:id="d27">
      <inkml:trace xmlns:inkml="http://www.w3.org/2003/InkML" xml:id="stk27" contextRef="#ctx0" brushRef="#br1">19320 14187 793 0,'0'0'347'7,"0"0"-200"1,0 0-61-1,0 0 17 0,0 0-38 1,13-8-18-2,-6-7 34 4,7-3 11-4,-3 1 18 4,-4-1-9-6,6 3-3 8,-13 8-2-7,7 2-24 5,-7 2-27-6,7 3-23 3,0-3-10 3,10-2 2-4,22-9 25 2,12-13 42-2,53-18 4 4,66-33 4-4,86-34 1 8,49-28 1-12,23-3-19 4,-6 10 13 3,-38 22-33-4,-38 16-22 6,-32 16-13-5,-48 23-17 5,-48 15-1-9,-28 9-43 9,-7 2-49-6,14-7-71 7,45-34-69-8,-17 6-341 2,-35 8-747-2</inkml:trace>
    </iact:actionData>
  </iact:action>
  <iact:action type="add" startTime="303058">
    <iact:property name="dataType"/>
    <iact:actionData xml:id="d28">
      <inkml:trace xmlns:inkml="http://www.w3.org/2003/InkML" xml:id="stk28" contextRef="#ctx0" brushRef="#br1">16475 14122 552 0,'0'0'587'8,"0"0"-409"0,0 0-21 4,0 0 15-10,0 0-73 8,7 0-38-4,-7 0 11 4,0 0 29-5,0 0 0 2,0 0-14 3,0 0-6-4,0 0-11 2,0 0-13-2,0 0-27 5,0 0-17-6,0 0-12 2,0 0-1 0,0 0-7 1,0 2-11 1,0 13-7-4,10 10 9 5,-10 13 16-4,7 9 10 5,-7 15-3-8,0 6 14 14,0 7 1-17,0 6-21 11,-17 4 14-5,-4 3 1-1,-3 0-9 6,3-2 17-7,0-4-13 6,4-5 1-6,-4-9-2 8,14-11-4-8,-3-2-6 5,10-6 1-3,0-4-1 1,0-5 0 3,0-5 0-6,0-5 0 7,0-4 0-6,0-6 2 6,0-10-1-8,0-3 1 7,0-4 5-4,0-3-1 4,0 0 8-4,0 0 29 0,0 0 7 4,0 0-9-4,0 0-12 4,0 0-8-6,0 0-4 6,0 0-11-4,0 0-5 5,0 0 0-8,0 0-1 5,0 0 0 1,10 0-1-2,11 0 1 3,10 0 0-6,14 2 11 8,7 3-10-8,0 1 7 6,14 1-7-6,3-2 0 8,10 6 1-8,-2 1 0 2,-5-1-1 4,4 0 0-4,7 2-1 5,-10-3 0-8,10 1 0 8,7-1 6-6,7-3 3 7,14-5 0-8,-7 1-8 2,17-1 0 3,-10 2 0-2,3 1-1 3,-10 2 1-6,-8-2 0 7,-6 5 1-6,-10-2-2 4,3 2 2-4,0-3-1 6,-3-2 11-5,3 0 3-1,-7 0-7 6,4-2-7-6,10-1 25 5,-7 1-19-6,7 2 2 8,0 5-8-8,13-6 0 9,-6 4 12-11,14 3-11 5,17-4 5 2,-10 0 10-2,10 6-5 2,-7-8-11-4,4 0 5 6,-11 2-6-6,-3-7 6 4,-8 5-5-4,-6-5-1 6,7 0 0-6,0 0 0 1,-4 0 0 5,-3 0 8-5,0 0-7 4,-10 3 0-5,-4 2 0 5,0 3 5-5,-11-1-5 5,5-4 0-5,-12 2-1 1,5-3 1 4,-5 0-1-4,-6 1 1 4,4 5 0-6,-5-8-1 8,-6 5 0-8,0-5 0 9,-7 3 0-11,7-3 1 8,0 0 17-5,0 0-17 5,0 0 7-3,10 0-8-2,-10 0 1 5,0 0 0-4,0 0 0 5,-7 0 0-8,0-3 0 9,-7-2 5-8,-3-3-5 2,-11 3-1 3,-3 3 1-2,3-1 0 3,-10 1-1-6,-1-1 1 7,-2 3-1-6,3-5 0 7,0 3 0-10,-1 2 1 9,12-3 0-5,-18 3-1 2,6-2-1 0,5 2 1-3,-11-3-1 5,-1 3 1-4,8-3-1 2,-14 3 1-2,7 0 0 6,-7-2 0-8,11 2 0 2,-4-3 0 4,-7 3 1-4,6-5 0 4,8 5-1-6,-7-4 0 8,11-1 0-8,-12 2 0 8,8-2 0-10,-7 5 0 10,0-5 0-8,4 0-1 5,-5 2 1-1,8 1-1-3,-7-1 1 6,11 1-2-6,-5-1-10 5,1 3 3-6,4-2-10 6,-5 0-5-4,1 2 4 5,0-5-4-6,-4 5 2 1,4-6 9 4,-14 4 12-4,7-1 1 4,-7 0 1-6,0 1 0 6,7 0 0-4,-7-11 6 3,0 0 2-4,0-6-9 4,0-8 0-1,0-2 0-3,0-9 0 6,0-8 0-6,0-4 1 6,0-8 0-8,-7-2 5 10,-7-2-6-10,-3 0 0 10,3 2-1-10,0 2-4 3,7 3 4 4,1 2-5-4,-12 3 5 5,18-4 1-8,-7 4-1 8,7-3 1-6,0 1-1 5,0-1 1-6,0 3-1 6,0-1 1-3,0 0 0-2,0 9 0 6,7 2 0-6,-7 1 0 6,7 7 0-8,4 5 0 8,-11 4 1-6,0 4-1 6,0 7 1-7,0 5 0 3,0 4 0 3,0 1 9-4,0 2 13 2,0 0 1-2,0 0-5 4,0 0-1-4,0 0 0 6,-11 0 6-10,-3 0-3 9,0-2-15-5,-10-2-5-1,3-2 8 5,-10-3-8-4,4 2 11 5,-11-5 5-8,6 0-4 8,-6-2-2-6,4 1 5 6,-11 4 1-6,0-1-16 1,-7 0 5 4,7-1-4-4,-17 1 4 4,10 1-5-6,-7-4-1 8,0 3 6-8,0-2-6 8,-10-2 1-10,3 5 0 7,-3-4-1-1,-4 0 1-1,-3 1-1 2,3 0 6-4,-3-1-5 6,4 4-1-6,-5 4-1 4,5 4 1-4,-4-1 0 6,10 2 0-6,-3 0 0 1,3-4 1 4,7-1 0-4,-3 3-1 4,3-3 1-6,-7 0 0 8,4-1-1-8,-11 5 0 9,4-4 0-12,-4 1 1 10,-3-1 0-6,10 1-1 3,-10-4 1 1,10 1-1-4,8-4 0 6,-5 1 0-6,5 3-1 4,6 0 0-4,0 3-5 6,-7 4 4-6,0 0-5 1,-10 0 1 4,3 4 5-4,-3 5 1 5,3 5-6-8,0-8 5 10,-3 1-5-9,10-1 5 7,-10-3 1-8,10-3-1 6,-7 2 1-3,-3 4 0 2,3 0-6 2,-10 4 4-6,4 1 1 8,-5 1-1-8,12 0 1 6,-11 1 0-6,10-3-10 8,0-1-5-8,4-5 15 2,10-1 0 4,-7-3 1-4,0 0-1 4,0 0 2-4,-10 0-2 4,3 0 1-6,-3 0-16 7,-4 0 14-5,-3 0-10 1,4 0-7-1,-11 5-2 2,-7 5 2 1,7 0-4-4,3 0 11 6,4-5 12-6,17 0 1 6,-10-5 5-8,17 0-5 8,-7 0-1-6,7-5 0 7,0-7-6-8,0 4 5 2,14 3 0 4,-7 2-11-4,0 1 3 4,7 2 1-6,17 0 8 9,-3 0 0-10,3 0 2 5,14 0 5-1,1 0-6 0,6 0 5 2,-7 0-6-4,-4-3 1 5,4 3 0-4,0-2 0 5,0 2-1-8,7-3 1 7,-6 1-1-4,-1 2 1 4,7 0-1-5,0 0 1 2,-11 0 0 3,4 0 0-4,0 0-1 2,0 0-2-2,-6 0-4 5,-5 0 5-6,-2 0-7 1,-5 0 2 3,11 0 6-2,-6 0 0 3,-5 0-6-6,12 0 5 6,-12 0 0-4,12 0-5 6,6 0 6-10,-7 0-2 9,3 0-7-6,4 0-10 12,7 0-23-17,0 0-55 5,0 0-71 5,-6 0-122-4,-1 0-401 4,-7 0-719-10</inkml:trace>
    </iact:actionData>
  </iact:action>
  <iact:action type="add" startTime="308363">
    <iact:property name="dataType"/>
    <iact:actionData xml:id="d29">
      <inkml:trace xmlns:inkml="http://www.w3.org/2003/InkML" xml:id="stk29" contextRef="#ctx0" brushRef="#br1">29010 4869 25 0,'0'0'766'5,"0"0"-608"3,0 0-9 3,0 0-28-6,0 0-50 3,0 0-37-2,0 0-14 4,0 0-20-4,0 0-11 4,0 0 2-5,0 0 9 2,0 0 17 2,0 0 49-2,0 0 37 1,0 0 10-2,0 0 1 4,0 0-4-4,0 0-21 2,0 0-16-1,0 0-11 2,0 0-6-2,0 0 10-2,0 0-4 5,0 0-12-4,0 0-7 4,0 0 3-6,0 0-3 6,0-2-9-4,0-3-4 6,0 0-6-9,0-3-18 4,0-3-6 2,0 2 0-2,-14-6 1 1,4 0-1-2,-4 0 1 4,0 0-1-4,-3-3 1 2,-4 1-1-2,1-2 0 4,-5 5-6-4,5-3-3 0,-5 3 8 4,-2 1-7-4,2 1-3 4,-6 2 9-6,4-3-4 6,-18 1 6-2,7-1-5 5,-14 0 5-12,7 1 8 5,-7-3-7 4,0 2-1-4,0 4 1 5,7 1-1-7,0 2-2 7,0 2 2-7,0-1-9 6,0 0 9-6,0 2 1 9,-7-1 0-9,0 4-1 1,-7 0 0 5,-10 0 0-4,3 0-7 5,1 2 6-8,-5 9 1 10,5 3 0-10,-5 1 0 8,12 2 0-7,6 4 0 3,0-1 0 3,14 5-7-4,0-3 5 4,3 6 1-4,4-1-5 4,7 5 6-6,3-1-2 8,0 8 2-10,-3-1 0 10,3 6 0-8,-3 5 0 6,3 1 0-4,-3 5 0 0,3 0 6 5,4 4 0-6,3-4-5 6,7 3 5-8,0-6-6 10,7 4 1-10,0-3 1 3,0 3-1 3,0-4 7-2,14 6-8 3,0 0 6-6,10 2-6 8,7 3 0-8,-3 6 0 7,3-1-1-8,7 2 0 8,-3-2 1-6,10-2 0 3,7-1 24 1,-1-2-8-3,5-6-10 4,-4-3 3-5,7-3 6 4,-1-4 1-4,1-1-1 6,10-1-6-6,4-3-7 1,3 2 11 4,14-2-12-4,-10 3 5 4,10 1 8-6,17 2 1 7,-10-1-3-6,7 1 0 6,0-3-6-8,-7 0 4 8,0-4-4-6,-1-6 1 4,-13-4 2-1,-3-3 3-3,3-6 11 7,0-4-2-8,-10-3-7 6,3-3-2-6,7-7 0 10,-10-1-3-12,3-4-1 4,-3 0-1 3,3-6 1-2,-4-15 4 4,5-6 1-8,-1-3-5 8,-11-5 1-6,1 0-1 6,3 0 3-6,-10-6-10 4,0-4 5-4,0 0 5 5,-4-6-1-4,-3 3-4 0,-7-2 0 5,0 2 0-6,-10 2 2 6,-4 4-7-8,0 2 7 8,-3-1 1-6,-4-2-3 6,4-4 3-7,-11-10-8 3,4-12 11 3,-7-15-11-4,3-11 4 3,-3-4-5-4,-7 6 0 7,-7 8-1-8,0 10 0 6,0 7 0-6,0 1 0 7,-14-1-1-5,-17-4-11-1,-7-12 4 5,-28-31-14-4,0 2-8 5,-10-6-17-8,10 0 5 9,4 27 17-8,3-1-21 7,7 14-22-7,0 16-80 3,-38 8-65 3,7 20-314-4,11 12-687-3</inkml:trace>
    </iact:actionData>
  </iact:action>
  <iact:action type="add" startTime="310930">
    <iact:property name="dataType"/>
    <iact:actionData xml:id="d30">
      <inkml:trace xmlns:inkml="http://www.w3.org/2003/InkML" xml:id="stk30" contextRef="#ctx0" brushRef="#br1">25009 7760 1083 0,'0'0'239'6,"0"0"-39"2,0 0-31 1,0 0-23-2,-155-96-45 1,103 72-35-2,-14 1-36 3,-10-5-12-2,-42 2-17 1,-3 3 1-2,-14 10 13 4,-21 7 23-4,-6 6 18 0,2 11 10 4,12 11-26-4,30 6-3 4,14 2 3-6,-3 10-16 7,-11 8-8-6,14 7-10 11,14 8-4-16,7 7-2 6,11 12 1 4,9 3-1-4,11 5 2 5,25 4-2-8,3-2-7 9,24 2-2-8,24 1 7 5,35 2-8-4,44 11 8 7,53 14 1-8,69 7 1 2,28-8-6 5,-8-25 6-6,-6-28 9 7,-28-25-8-10,-10-13 5 10,-14-15-4-8,-24-10-1 7,-28-5 0-6,-25 0 1 1,-26-10-1 4,-8-10 10-4,3-10-1 4,11-14 6-6,0-11 12 9,-7-13 2-10,-24-7-13 8,-7-8-3-7,-7-2-6 7,-21 1-7-6,-17 4 0 5,-7-1 11-4,0-4-5-1,-38-29-6 6,-38-40-1-6,3 6-2 5,-3 16-10-6,3 24-13 7,4 45-9-6,-3 3-24 1,-63-6-117 3,13 26-188-2,19 11-524 0</inkml:trace>
    </iact:actionData>
  </iact:action>
  <iact:action type="add" startTime="313128">
    <iact:property name="dataType"/>
    <iact:actionData xml:id="d31">
      <inkml:trace xmlns:inkml="http://www.w3.org/2003/InkML" xml:id="stk31" contextRef="#ctx0" brushRef="#br1">6964 15635 591 0,'0'0'124'8,"0"0"-63"0,0 0 18 1,0 0 54-4,0 0-4 5,0 0-15-4,-114-16-51 4,86 9 24-6,-3 2 7 6,0-2-39-4,3-2-5 4,-3 3 1-4,-7 0-24 0,10-6 11 3,-17 1-12-2,7 5-14 4,-14-5-5-8,-7 6-6 10,0-6 5-10,-10 6 10 8,-3-2 17-8,2 2-18 5,12-2-9 1,-1-1 3-2,7 0 32 1,0-2-17-2,7 3-16 4,0 2 9-3,7-1 4 1,14 6-2-3,3 0-12 7,-3 0-6-8,17 0-1 2,-7 0-2 4,0 0-5-4,7 0-2 4,-3 11 0-6,3 6-1 9,0 9 9-10,0 6-5 8,7 12 6-7,0 6-6 3,0 18 4 2,0 4 0-2,14 17 1 3,3 8 1-6,-3 10 0 7,-7 3 0-6,14 2 0 4,-4-5 0-4,-10-1 1 6,7-4 1-5,3-12-2-1,-3-12 0 5,0-11 0-4,10-10-7 5,-3-12-4-8,10-5-5 10,7-3-6-10,-4-14 0 10,29 0-1-10,3-6 13 3,10-2 10 4,27 3 6-4,29-1 2 3,48 0-8-4,38-1-3 7,14 2-8-8,-24-13-5 5,-8-5 5-4,-6 0 6 7,7 0 4-8,24-5 2 6,14-13 20-3,20 2 5-2,18-6 0 5,7 5-2-4,0-6-16 4,6 6 1-6,-6-1-9 7,0 8 2-6,-7 0-1 1,0 5 6 4,-11 0-2-4,-3-2-5 3,-10-3 0-4,-14-3-1 6,-7 3 2-6,-18-2 4 6,-3-4 1-8,-17 4 2 9,-17 2-7-8,-11 2-2 7,-31 3 2-5,-31 0-1-1,-25 5 0 5,-3-6 0-4,14 0 9 4,7 1 28-6,7-6 7 8,0 0 13-8,-7 5-26 2,-7 0-20 4,0-1-9-4,-14 7-2 4,4 0-18-6,-11 0-4 7,-10 0 13-6,-8 7 3 7,1-1 5-9,0-1 1 7,-7-4 1-5,-7-1 6 5,-6 0 12-3,-5 0-8-2,-9 0-10 5,9 0 17-4,-3 0-3 5,-3 0-14-8,3 0 1 9,4 0 4-8,10 4-6 2,0 3-1 3,-3-7 0-2,10 0-6 3,-7 0 6-6,7 0 1 8,0 0 0-8,0 0 0 7,7 0 1-8,-7 0 0 9,0 0-1-8,-7 6-10 6,0-6 9-4,-10 0 1 0,3 5-1 5,-10-5-1-6,3 0 2 6,-10 0-1-8,-1 0-4 8,5 0 4-6,3 0 1 6,-15 0-1-7,12 0 0 3,-4 0 1 2,-1-5-1-2,-6-6-6 2,0-1 7-4,4-6 8 7,-11 2-7-8,7-11 0 5,0-1 1-4,-7-2-2 4,0-7 0-2,0-3-14-1,0-9-20 4,0 2 16-4,-7-4 6 5,-11-5 1-8,11 6 5 10,-6-10 5-10,-8 2 0 9,3-8-5-8,5-2-12 3,-12-5-11 2,12-4 7-3,-1 1 12 3,0 10 10-4,3 1 0 6,5 12 0-6,-8-2 8 4,7 10-1-3,0 1-5 2,-4 9 5 0,5 6 0-3,-1 1-1 7,0 7-4-8,0 3 7 8,7 8 4-9,-7 3 15 6,0 2 15-3,-3 5-9 4,-4-6-13-4,0 2-1 0,-3-1 1 4,3 0 14-4,0-3-14 2,-3 3 3-2,-4-3-4 6,-10 3-6-8,10 0 15 6,-17 1-4-6,-7-6-4 7,0 2 21-5,-14 3-1-1,-7-3-2 6,-10 1-5-6,-7 1-4 6,-3-1-2-8,-15-1-19 8,4-1-3-6,-7-4-5 6,1-2 0-6,6-1 8 1,0 4-3 4,7-5 5-4,7 4-5 4,10 0 0-6,-3 5-6 8,3 2 0-8,-3 1 0 8,-4-1 0-9,-3 4 0 5,-7-1 0-1,-6 3 2 1,6-5-1 1,-7 5 0-4,7 0 1 6,0 0 0-6,0 0 4 4,3 5-4-4,-10 2-1 7,7 7 10-8,0-8 1 2,7 2 1 4,0-3-2-4,10 0-5 4,-3 0-5-6,4-3 5 8,-5 3-6-8,12 0 0 8,-11 6 0-10,3-5-1 7,-3 4 1-2,-7 2 1 1,10-5-1 1,-10 9 0-4,-7 1-8 6,0 3 8-6,-7 0-32 4,0 5 31-4,-7-2-7 6,7 0 8-6,7-6-1 1,0-4 1 4,11-3 0-4,10-2 0 4,3-3-2-6,-3-3 2 8,3 0-6-8,0 2-8 9,-3-3 2-11,-4 10-15 7,-10-9 10-3,0 8-3 2,4 0 8 1,-5-3 11-4,1 2-14 5,18-2 15-4,-5-1 0 5,19-6 0-8,6 1 1 9,0-1-1-8,0 4 0 8,0-4-10-8,-14 0 1 2,0 1 9 4,-7-1 0-4,-3 0 1 3,-4 0-1-4,-3 0 8 6,10 0-8-6,4 0 0 2,3 0-1 0,0 0 0 1,7 0 1 1,0 4 0-4,8 1-1 6,-8-4 1-6,-11 5 1 6,11-6-1-8,-13 0-19 8,-12 0 18-6,-2-11 1 6,-4 1 2-6,-7 3-2 1,17-3 1 4,-3 8 6-4,10 2-7 4,-3 0-1-6,10 0 1 9,0 0 1-10,7 0-1 5,-17 0-8-1,10 0-10 0,1 2 18 2,-5-2 0-4,11 3-1 6,7-1-29-6,-7 3-98 7,7-5-45-10,-34 0-67 8,17 0-280-4,3-7-544-5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10-12T14:38:13.05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4406">
    <iact:property name="dataType"/>
    <iact:actionData xml:id="d0">
      <inkml:trace xmlns:inkml="http://www.w3.org/2003/InkML" xml:id="stk0" contextRef="#ctx0" brushRef="#br0">9179 5068 466 0,'0'0'346'8,"0"0"-209"1,0 0 11-4,0 0-48 6,0 0-54-6,0 0-32 5,0-36 4-7,0 35 30 8,0-3 52-6,0 3 23 6,0 1-11-6,0-4-14 1,-7 3-12 4,0-3-24-3,-3 3-20 0,3-5 11 0,0 1 1 3,-7-2-3-4,0-2 35 1,-3 2-49 0,-4 1-6 2,-10-2 1-1,3-2-3-3,-3-1-9 5,-7 1-6-4,-7 0-8 4,7 0-4-6,-7 0 4 6,3 5-6-4,-3 0 0 4,0 3-8-5,-6 2 6 2,-5 0 1 2,-3 0 0-3,1 14-11 2,-8 4 12 0,14 2 10 2,-4 1-4-5,11-2-6 4,4-1 7-4,3 3-1 6,7-2-6-5,3 4 0-1,-3 3-1 7,0-2 1-8,3 9-1 8,4 3 1-9,-4 2 0 9,4-1 0-9,-7 7 0 8,10-4 1-7,7 0-1 3,-10 0 1 2,10-2 0-2,7-3 0 3,0 2 0-6,-3-4 5 8,10 1-5-8,0-3 6 8,0 0-7-10,0 2 0 8,10-3 1-4,-3 3 0 2,7 2 7 1,0 0 5-4,3 5 0 5,4 3-1-4,10 0-11 2,-3 4 0-2,10 4 5 6,0 2 13-8,7 2-10 2,-7 2-8 3,7-7 0-2,0-8-1 4,-4-4 0-8,4-5 2 8,11-3 4-6,3-2-6 6,0-3 2-8,6 5-1 7,11 0 8-4,1 2-9 2,2 4 8 1,-3 1-7-4,14 2 4 6,-17-1-5-6,17-3-1 4,-7-5-9-4,-10-5 10 6,10-5 0-7,0-4 3 3,-10-7 7 2,10-1-4-2,-7-6 2 2,-4 1-8-4,-2-3 2 6,-5 0-1-6,12-3 0 7,-12-14 8-10,8-4-9 8,-4-1 6-4,-3-5-4 2,10 1-1 0,-10-2 5-2,3 6-6 4,-3-2 0-4,-7 5 0 3,10-3 0-4,-3-1 0 6,-8-3 2-6,5-1 4 1,-11-6-5 4,-7-2 6-4,0 0-1 4,-11-3 2-6,4 3-7 7,-13 0 0-6,2-2 1 7,-3 6-1-10,-10-3 5 9,7 2-5-6,-4-3 0 3,-3-3 5 0,0-3-4-2,-4 1-1 4,-3-1 5-4,0 1 4 5,0 3-1-8,-7 1 7 9,0 4-2-8,0-1 7 7,0 3 11-7,-7 0-12 3,-7-3 1 2,-3-4 0-2,-4-7-2 2,-10-4-3-4,4-2-7 7,-12 0 12-8,8 1 12 4,-7 8 12-2,4 3-12 2,-4 3-8 0,0 1-7-2,-7 1-1 4,-14-2-2-4,-11-5 7 5,-40-10-15-9,-53-20-5 11,-31-14 6-9,14 3-7 6,38 19-1-5,45 21 7 2,46 17-5 2,-8-3-2-2,-11 8-26 2,-13-2-83-4,4 15-87 7,-42 6-55-8,31 0-291 4,10 11-331-5</inkml:trace>
    </iact:actionData>
  </iact:action>
  <iact:action type="add" startTime="10448">
    <iact:property name="dataType"/>
    <iact:actionData xml:id="d1">
      <inkml:trace xmlns:inkml="http://www.w3.org/2003/InkML" xml:id="stk1" contextRef="#ctx0" brushRef="#br0">4188 7911 954 0,'0'0'302'7,"0"0"-195"3,0 0-11-3,0 0-26-2,0 0-3 6,0 0-8-5,7 3 8 2,-7-3 28-2,0 0 15 4,0 0 3-5,0-3-38 1,0-3-21 4,0 3 14-4,-7-2-18 4,0 0 2-5,-3 1-21 4,-4-1-20-2,0 1-11 3,-10 1 12-7,-4-3-9 8,-3 5 19-5,-7 1-7 3,-7 0-5-2,-7 0 2-1,0 7-2 4,0 15-9-4,-6 12 10 2,6 13-1-2,0 19-8 4,0 16 7-4,-11 40 13 1,5 29-3 1,6 37 8-1,21 14-11 3,31-13 2-6,10-18-16 8,42-48 4-7,0-25-6 6,7-25-6-8,38 3-6 7,44 19-43-4,46 25-61 4,-17-17-131-4,-42-25-562-5</inkml:trace>
    </iact:actionData>
  </iact:action>
  <iact:action type="add" startTime="13236">
    <iact:property name="dataType"/>
    <iact:actionData xml:id="d2">
      <inkml:trace xmlns:inkml="http://www.w3.org/2003/InkML" xml:id="stk2" contextRef="#ctx0" brushRef="#br0">4410 11071 674 0,'0'0'323'8,"0"0"-195"2,0 0 5-6,0 0-16 6,0 0-57-4,0 0-28 4,10 0-3-3,-10 0 17-3,0 0 24 6,0 0 9-4,0 0 0 4,0 0-17-5,0 0-15 5,0 0-12-4,0 5-35 1,0 6-1 0,0 3-12 3,0 14 13-4,0 13 59 0,0 9-8 3,0 8-19-2,0 10 8 4,0 3-6-9,0 7 8 10,0 0-21-7,-10 2-12 10,3 4 3-14,0-2-3 5,0 4 1 4,0-1-4-4,7 4 9 4,-7-6-8-6,0-8 3 7,7-9-9-6,0-10-1 4,0-14 2-4,0-7-1 6,0-8 0-6,0-5 0 1,0-5-1 4,0-4 1-4,0-3-1 5,0-5 0-6,0 2 0 3,0-2 0-2,0 0 0 4,0 1 0-4,0-1-1-1,0-1-1 5,0 4-4-4,0 2 6 5,0 0 1-8,0 0 0 10,0-3 0-10,0 1 0 9,0 0-1-9,0-1 1 5,7 1-1 0,-7-1 0 0,7 1 0 1,-7-3-1-4,0-2-1 5,0-1-5-4,0-2 0 2,7 0 6-2,-7 0-5 4,0 0 4-5,0 0 1 1,0 0-5 4,0 0 6-4,0 0 7 5,7 0 4-8,-7 0-3 10,7 0 9-9,0 0 5 7,10 0 12-8,-3 0 4 4,10 0-8 3,-3 0-11-3,0 0-11 2,3 0-7-4,14 0 5 6,-10 2-5-6,3-2 1 5,7 4-1-6,0-4 0 8,-3 1 7-8,3 3-7 2,-7-4-1 4,3 1 1-4,-3 4 6 3,1 0-6-4,6 1 0 7,-4-4 5-8,4 3-5 7,0-2 5-8,1-3-5 8,-5 2 5-6,4-2-6 3,0 0 1 1,0 0-1-4,-10 0 0 6,10 0 1-6,-7 4 0 6,-3-4 5-8,3 1 3 10,7 1 34-10,0-2-28 10,4 0-13-10,3 4 6 3,10-4 4 5,-3 0-11-6,0 1 1 6,7-1-1-8,0 4 1 10,-1 1-1-10,5-3 5 3,-11 1-5 3,7-3 5-2,-14 2-5 2,6-2 1-4,-6 3 4 7,-6-3 1-8,5 0-5 7,-9 3 7-8,3-3 1 9,7 0 3-8,-7 0-4 7,7 0-7-7,0 0-1 3,7 0 0 3,-7 0 0-4,7 0 0 4,0 1-1-6,-7 3 1 7,14 1 0-6,-7 0 0 1,0-3 7 3,0 3-1-2,3-3 1 2,-3 1-7-4,0-3 8 6,-14 0-6-6,14 0 3 6,-18 0-6-8,4 0 0 9,0 0 1-8,-6 0-1 8,-5 0 1-7,-2 0-1 0,-5 0 0 5,11 0 0-4,-10 0 0 5,3 0 2-8,4 0 4 9,3 0-5-8,7 0 0 2,-10 0 0 3,10 0-1-2,-7 0-1 2,7 0 1-4,-10 0 1 6,10 0 0-6,-7 0 0 7,4 0 0-10,3 0 0 10,0 0 0-8,14 0 5 6,0 0 9-4,7 0 5 0,10 0-14 4,-3 0-5-4,10-3 5 5,3-2-5-8,11-3 0 9,7 3-1-8,0-1 1 7,7 0 0-7,3 1 0 3,4-1 0 2,-7 6-1-2,0 0 0 2,3 0-1-5,-20 0 1 8,3 0 0-7,-1 0 0 4,-5 0 1-4,-1 0 1 6,-4 0-2-6,4 0 0 1,-7 0 0 4,-3 0 0-4,10 0 1 4,-10 0 0-6,3 0-1 8,-3 0 1-8,-4 0 1 7,-10 0-2-7,10 0 0 3,-10 0 0 2,0 0-1-2,-1 0 1 2,5 0-1-4,3 0 1 7,-1 0 0-8,11 0 0 8,-3 0 0-10,10 0 0 9,0 0 0-6,0 0 1 1,-10 0-1 5,10 0 0-6,-10 0 0 6,3 0 1-8,7 0 1 10,-10 0-1-10,10 0 0 8,-7 0 0-7,3 0 0 3,-2 0-1 2,-5 0 1-2,4 0 0 2,-10 0 1-4,3 0-2 6,-10 0 0-6,7 0 1 5,-14 0-1-5,3 0 0 5,-3 0 0-5,-7 4 1 1,-3-4-1 6,-11 2 0-8,-7 1 0 8,-10-3 0-8,-7 0-1 7,0 2 0-8,-7-2 1 7,0 0 0-5,0 0 10 2,0 3 2 2,0-3-4-3,0 0-2 4,0 0-6-6,0 0 0 7,0 0 0-6,0 0 1 6,0 0-1-8,0 0 1 9,0 3 5-7,0-3 2 5,0 0-7-5,0 0 0 1,0 0 7 5,0 0-2-6,0 0 1 4,0 0 8-4,0 0 7 6,0 0 1-6,0 0-4 1,0 0-1 4,0 0-1-4,0 0-1 4,0 0-4-6,0 0-1 7,0 0-2-6,0 0 1 6,0 0 3-7,0 0-1 6,0 0 0-3,0 0-3 2,0 0 0-4,0 0-1 1,0 0-1 6,0 0-5-8,0 0 4 5,0 0-6-3,0 0 1 4,0 0 1-5,0 0-1 1,0 0-1 4,0 0 0-4,0 0 1 5,0 0 0-8,0 0-1 9,0 0 0-8,0 0 0 7,0 0 1-8,0 0 0 8,0 0 0-6,0 0 5 5,0 0-5-4,0 0 0 0,0 0-1 5,0 0 0-6,0 0 0 6,0 0-1-8,0 0-8 8,0 0 3-5,0 0 0 4,0 0 0-6,7 0 5 4,3 1 0 1,4 3 1-2,-7-3 1 1,7-1-1-2,3 0 1 4,-3 4 0-4,7-4-1 3,3 0 1-4,-3 1-1 4,17-1 1-1,-7 0 0-3,-4 0 0 6,12 0-1-6,6 0 0 7,-7 0 0-10,0 0 0 9,-4 0 0-7,11 0 0 9,-7 0-1-9,0-1 0 2,0-3 0 3,-3 4-7-2,3-1 7 2,0-3 0-4,0 4-8 7,0-1 3-8,4-2 6 5,-4 0-6-4,7 1 5 6,0-1-1-6,0 3-22 1,7 0 8 6,-7 0 7-8,14 0 8 8,-7 11-11-9,10 4 6 9,-10-3 5-8,0 1 0 10,0-2-7-14,-7 0 8 7,0 0-1 3,-7-4 1-4,-4 0-1 4,4 1-5-6,-6-1-2 9,-5-1 8-10,-3 1-1 6,-3-2 0-4,-3 0 0 4,-5-5 1-1,-6 2 0-3,-7-2 0 6,7 0 1-6,-7 0 0 6,0 0 5-8,0 0-4 7,0 0-1-5,0 0-1 6,0 0 1-5,0 0 0-1,7-2 7 6,4-13-1-5,2-10 1 4,1-9-8-6,-7-6-6 8,10-7-4-8,-10-1 1 8,7-5 1-9,-7 3-2 7,-7 2-8-4,7-2 9 1,-7-1 8 2,0 0 0-4,10-6-5 6,-10-3 6-6,0-7-1 4,0-1-10-4,0-1 11 6,0 3 0-6,0-2-2 1,0 5 1 4,0-1-8-4,0 5-2 4,0 1 5-6,0 2 6 7,-10 4-1-6,3 7 1 7,7 1 1-9,-7 7-1 6,7 4 0-3,-7 0 0 2,0 4 1 1,7-5-1-4,-7 1 0 5,1 1 0-4,-5-1 0 2,4 3 0-2,0 2 0 5,0 2-2-6,-6 4 1 1,-5 3 0 3,11 1-11-3,-7 0 11 5,-3 2 1-7,-4 4 10 8,8-3-9-8,-12 2 0 8,5 3-1-10,-5 3 0 9,5 0-1-6,-12 4-7 3,5 0 7 0,-11 3 0-2,-7 0 1 4,-7 0 0-4,-7 0 0 3,-10 0 0-4,-4 0 0 7,4 0 1-8,-4 0 0 2,4 0-1 3,10 0 1-2,-7 0 9 2,-3 0-10-2,-4 0 1 3,-3 0 5-5,-7 0-5 6,10 0 6-7,-10 0 10 5,0 0-10-4,-7 0-1 3,11 0-5 1,-11 0 0-4,0 0 0 5,0-3-1-4,0-4 2 5,0 0 4-8,-7-3-6 8,10-3 1-6,-3-2-1 5,0 2 0-4,7 3 1 0,-7 3-1 4,11-1-1-4,-4 4 1 4,0-2-1-6,0 3 1 7,3 3-1-6,-3 0 1 4,0 0 1-4,3 0-1 3,-3-2 0 1,-7 2 1-4,7 0 0 7,-7-3 0-8,0 3-1 7,-7 0 6-8,0 0-6 8,-6 0 0-6,-1 0-1 5,-7 3 0-5,-10 2 1 2,10 1 0 2,-10-4 0-2,-4 0-1 2,4-2 0-4,-3 0 1 6,2 0 0-6,-6 3 0 4,4 2-1-4,-4-4 2 3,-7 5-1 1,10-4 1-4,-10 1 5 6,14-3-6-6,3 3 2 6,-3-3-1-8,11 0 5 10,6 0-6-11,0 0 2 11,0 0-2-9,7 0 1 2,0 0-1 3,0 0 0-2,14 0-1 2,-7 0 1-4,14 0 0 6,3-3 0-6,-3-4 1 6,4-2-1-8,2 1 0 6,-2-3 1-2,3 3 4 1,-4 0-5 1,-3 2 0-4,10 1 0 7,-10 1 0-7,10 4 0 0,-3-2 0 4,3 2 0 0,0-2 0-2,-3-1 0-2,10 1 0 6,-7-1 1-6,4-3-1 7,3 5 1-10,1-3-1 12,6 2 0-12,-7 2 0 10,3 0 0-9,15-1 0 4,-4 1 0 2,0-4-1-2,7 3 1 3,0-3 0-5,7 4-1 6,3 0-5-7,4 0 5 5,-4 0 0-4,-3 0-1 5,3 0 1-4,-3 0-1 0,0 0 2 4,-7 0 0-4,10 0-11 5,-10 0 2-7,0 0 3 6,3 0 0-5,-3 0-7 7,0 0 2-10,-7 0-1 6,0 4 3 0,0 2-8 0,0 5 6 1,0-1 4-4,0 3 6 6,0-1 1-6,-7-2 0 6,7-3 1-8,0-1-1 7,11-4 1-4,3 1 1 0,10-3-1 3,-3 1 1-2,10-1-1 3,0 0-1-6,4 0 0 7,-11 0-1-6,7 0-5 6,-3 0 4-6,3 0-7 0,-10 0-3 4,10 0 2-1,-7 0 4 1,4 0 0-4,-4 0-5 6,7 0 10-7,-3 4 0 9,-4-4 0-11,7 0-7 9,-3 0 7-6,10 0-1 5,-7 0-15-4,-3 0-10 0,3 0 9 4,-7 0 0-4,-3 0-16 3,3 0-4-4,-10 0 16 6,10 0 12-6,-3 0 2 1,-4 0 7 3,11 1 0-2,-4-1 0 2,14 4 0-5,-10-4 1 7,10 0 1-6,7 0-1 6,-7 0 0-7,7 2 0 6,0-2-1-5,0 5-8 7,0 2-10-7,0 6-12 1,0 13 8 4,0 9 12-4,0 7-19 3,14 8-53-4,-7 32-77 6,3-12-144-5,-10-5-543-6</inkml:trace>
    </iact:actionData>
  </iact:action>
  <iact:action type="add" startTime="40322">
    <iact:property name="dataType"/>
    <iact:actionData xml:id="d3">
      <inkml:trace xmlns:inkml="http://www.w3.org/2003/InkML" xml:id="stk3" contextRef="#ctx0" brushRef="#br0">1807 14403 1023 0,'0'0'339'7,"0"0"-113"2,0 0-89-3,0 0-23 5,0 0-23-8,0-17-84 7,0 17-7-4,0 0-18 4,-7 15 18-4,7 17 99-1,-7 11 6 4,0 10-8-1,7 5-43 1,-10 4-28-4,10 0-11 5,0-5-8-3,0-1-7 1,0-9-57-3,0-6-131 14,17-6-65-18,-3-9-126 7,0-16-296-2</inkml:trace>
    </iact:actionData>
  </iact:action>
  <iact:action type="add" startTime="40644">
    <iact:property name="dataType"/>
    <iact:actionData xml:id="d4">
      <inkml:trace xmlns:inkml="http://www.w3.org/2003/InkML" xml:id="stk4" contextRef="#ctx0" brushRef="#br0">1620 14238 778 0,'0'0'247'7,"0"0"-107"2,0 0-85-3,0 0 12 2,0 0-18 0,0 0-21 1,0 0-11-1,114-114-5 0,-79 112 9-3,10 2 30 3,7 0-33-1,-7 0-10 2,0 9-6-3,-7 11-2 4,-7 3-1-6,-10 5 1 5,-7 4 0-1,-14 6 32-2,0 2 68 4,-21 4 1-5,-10 1-63 7,-4-5 14-6,-10-8 10 6,14-6-17-11,0-6 8 11,17-12-6-9,0-6-27 3,14 0-5 4,0-2-14-4,0 0-1 3,0 5 0-2,0 3-24 1,7 2 23-2,24 7 1 6,-3 4 23-8,10 0 14 3,0 2 7 1,7-4-20-1,0 3-14 2,-3 1-4-4,-4 0-5 7,0 2 6-8,0 3-7 9,-10 2-6-12,3-3-78 10,0 1-54-6,-3-15-145 6,3-8-347-6,-17-5-110-5</inkml:trace>
    </iact:actionData>
  </iact:action>
  <iact:action type="add" startTime="41141">
    <iact:property name="dataType"/>
    <iact:actionData xml:id="d5">
      <inkml:trace xmlns:inkml="http://www.w3.org/2003/InkML" xml:id="stk5" contextRef="#ctx0" brushRef="#br0">2783 14431 1485 0,'0'0'382'9,"0"0"-297"-3,0 0-85-1,0 0 0 7,0 0 35-8,0 0-7 5,45 161 11-4,-35-100-14 6,-10 2-13-6,7-8-12 1,0-2-66 4,0-8-88-4,0-14-191 4,-7-17-386-10</inkml:trace>
    </iact:actionData>
  </iact:action>
  <iact:action type="add" startTime="41366">
    <iact:property name="dataType"/>
    <iact:actionData xml:id="d6">
      <inkml:trace xmlns:inkml="http://www.w3.org/2003/InkML" xml:id="stk6" contextRef="#ctx0" brushRef="#br0">2607 14324 1294 0,'0'0'370'5,"0"0"-271"3,0 0-75 1,0 0-16-2,0 0 0 2,200-36-7-4,-124 36 5 5,-3 0-4-4,-7 0-2 3,3 0-27-4,-17 14-128 5,-14 27-91-3,-10-5-27-2,-11-1-230-4</inkml:trace>
    </iact:actionData>
  </iact:action>
  <iact:action type="add" startTime="41591">
    <iact:property name="dataType"/>
    <iact:actionData xml:id="d7">
      <inkml:trace xmlns:inkml="http://www.w3.org/2003/InkML" xml:id="stk7" contextRef="#ctx0" brushRef="#br0">2523 14964 1285 0,'0'0'290'10,"0"0"-269"-4,0 0-7-1,0 0 18 5,0 0 73-4,194 19 0 4,-111-19-14-6,7 0-48 6,0 0-31-4,-10 0-12 4,17 12-114-6,-28 6-203 3,-17 0-324-4</inkml:trace>
    </iact:actionData>
  </iact:action>
  <iact:action type="add" startTime="42026">
    <iact:property name="dataType"/>
    <iact:actionData xml:id="d8">
      <inkml:trace xmlns:inkml="http://www.w3.org/2003/InkML" xml:id="stk8" contextRef="#ctx0" brushRef="#br0">3880 14531 1918 0,'0'0'351'10,"0"0"-213"-6,0 0-91 6,0 0-47-5,0 0-72 5,0 0-303-3,0 0-480-7</inkml:trace>
    </iact:actionData>
  </iact:action>
  <iact:action type="add" startTime="42191">
    <iact:property name="dataType"/>
    <iact:actionData xml:id="d9">
      <inkml:trace xmlns:inkml="http://www.w3.org/2003/InkML" xml:id="stk9" contextRef="#ctx0" brushRef="#br0">3942 14952 1847 0,'0'0'389'10,"0"0"-262"-5,0 0-127 4,0 0-28-2,0 0-461-1,0 0-577-5</inkml:trace>
    </iact:actionData>
  </iact:action>
  <iact:action type="add" startTime="42832">
    <iact:property name="dataType"/>
    <iact:actionData xml:id="d10">
      <inkml:trace xmlns:inkml="http://www.w3.org/2003/InkML" xml:id="stk10" contextRef="#ctx0" brushRef="#br0">5791 14343 454 0,'0'0'926'4,"0"0"-565"4,0 0-114 2,0 0-25-4,0 0-64 2,0 0-57-2,0 0-22 4,0-13-2-4,-14 30-24 0,-10 32-25 4,-28 36 36-4,-28 51-16 4,-17 43-27-6,-17 10-11 6,34-35 2-4,28-49-10 8,21-46-2-13,24-28-34 9,0-3-72-4,-3-12-68 1,10-26-155 4,0-25-4-7,10-28-405-4</inkml:trace>
    </iact:actionData>
  </iact:action>
  <iact:action type="add" startTime="43122">
    <iact:property name="dataType"/>
    <iact:actionData xml:id="d11">
      <inkml:trace xmlns:inkml="http://www.w3.org/2003/InkML" xml:id="stk11" contextRef="#ctx0" brushRef="#br0">5351 14257 529 0,'0'0'1180'12,"0"0"-913"-8,0 0-169 1,0 0-56 6,0 0 8-6,0 0 79 4,0 0-11-4,76 197-14 7,-48-111-37-8,-4 6-18 2,4 9-31 4,10 4-16-4,7 4-2 4,-7-6-97-6,14 21-148 7,-7-28-318-5,-7-27-384-4</inkml:trace>
    </iact:actionData>
  </iact:action>
  <iact:action type="add" startTime="43468">
    <iact:property name="dataType"/>
    <iact:actionData xml:id="d12">
      <inkml:trace xmlns:inkml="http://www.w3.org/2003/InkML" xml:id="stk12" contextRef="#ctx0" brushRef="#br0">6113 15023 1232 0,'0'0'573'6,"0"0"-435"4,0 0-23-3,0 0-26 1,0 0-52-1,0 0-30-1,0 0 21 3,0 43 43-3,0-19-21 5,-7 4-23-7,0-5-12 6,7-1-9-4,0-9-6 1,0-3-1 0,0-3-8 1,0-2 8 1,0 1-13-4,7 2 13 5,6-4-12-4,12 5 11 4,-5 2 2-6,-6 0-2 6,11 1-5-4,-12 6-4 4,-6 3 1-5,-7 1 9 2,0 3-5 2,0 3 6-2,0 0-1 1,-20-1-19 0,-12-7-57 2,-20-20-89-6,14 0-120 7,-7-2-474-11</inkml:trace>
    </iact:actionData>
  </iact:action>
  <iact:action type="add" startTime="43821">
    <iact:property name="dataType"/>
    <iact:actionData xml:id="d13">
      <inkml:trace xmlns:inkml="http://www.w3.org/2003/InkML" xml:id="stk13" contextRef="#ctx0" brushRef="#br0">6074 14990 1209 0,'0'0'298'7,"0"0"-209"3,0 0-25-7,0 0-46 9,180-35-18-8,-114 35-22 7,-4 0-172-7,-20 0-370-3</inkml:trace>
    </iact:actionData>
  </iact:action>
  <iact:action type="add" startTime="44000">
    <iact:property name="dataType"/>
    <iact:actionData xml:id="d14">
      <inkml:trace xmlns:inkml="http://www.w3.org/2003/InkML" xml:id="stk14" contextRef="#ctx0" brushRef="#br0">6576 15128 1726 0,'0'0'522'7,"0"0"-426"4,0 0-96-7,0 0-27 3,0 0-249 3,0 0-368-4,0 0-354-5</inkml:trace>
    </iact:actionData>
  </iact:action>
  <iact:action type="add" startTime="44174">
    <iact:property name="dataType"/>
    <iact:actionData xml:id="d15">
      <inkml:trace xmlns:inkml="http://www.w3.org/2003/InkML" xml:id="stk15" contextRef="#ctx0" brushRef="#br0">6524 15558 1766 0,'0'0'327'13,"0"0"-274"-10,0 0-53 2,0 0-288 5,0 0-613-10</inkml:trace>
    </iact:actionData>
  </iact:action>
  <iact:action type="add" startTime="44534">
    <iact:property name="dataType"/>
    <iact:actionData xml:id="d16">
      <inkml:trace xmlns:inkml="http://www.w3.org/2003/InkML" xml:id="stk16" contextRef="#ctx0" brushRef="#br0">6888 15270 1642 0,'0'0'559'6,"0"0"-452"3,0 0-51-2,0 0-39 2,0 0-17-2,0 0-8-1,0 0-2 4,97-66 1-4,-66 64 8 5,-3 2-8-9,-4 0-3 9,-3 2-4-5,-11 15-5 0,-3 6-6 3,-7 4 1-3,0 7 6 4,-17 4 10-5,-18 2 10 5,-3-8 7-4,7 1 5 4,3-10 0-4,-3-6 9 6,24-9-5-10,0-3-9 8,7-5-7-3,0 0-20-2,7 0-4 5,14 0-11-4,24 0-27 5,0 0-73-8,38-8-132 10,-11 1-400-10,-9-3-344-2</inkml:trace>
    </iact:actionData>
  </iact:action>
  <iact:action type="add" startTime="44873">
    <iact:property name="dataType"/>
    <iact:actionData xml:id="d17">
      <inkml:trace xmlns:inkml="http://www.w3.org/2003/InkML" xml:id="stk17" contextRef="#ctx0" brushRef="#br0">7442 15266 1532 0,'0'0'481'4,"0"0"-270"9,0 0-83-9,0 0-72 6,0 0-56-6,0 0 0 6,0 0-10-4,-108 109 8 5,108-74-8-8,0 1-8 5,11-9-9 1,9-9-20-2,5-3 11 0,9-15 16-1,-3 0 19 5,7-5 1-5,-10-18 1 1,-4-7-1 0,-3-8-19 2,-4 1-108-2,-10 2-76-2,-7 7-119 6,0 6-218-5,0 5-44-5</inkml:trace>
    </iact:actionData>
  </iact:action>
  <iact:action type="add" startTime="45174">
    <iact:property name="dataType"/>
    <iact:actionData xml:id="d18">
      <inkml:trace xmlns:inkml="http://www.w3.org/2003/InkML" xml:id="stk18" contextRef="#ctx0" brushRef="#br0">8009 15509 1491 0,'0'0'630'6,"0"0"-447"3,0 0-113-5,0 0-70 6,-152 194-3-4,117-126-203 3,-3-8-513-9</inkml:trace>
    </iact:actionData>
  </iact:action>
  <iact:action type="add" startTime="45685">
    <iact:property name="dataType"/>
    <iact:actionData xml:id="d19">
      <inkml:trace xmlns:inkml="http://www.w3.org/2003/InkML" xml:id="stk19" contextRef="#ctx0" brushRef="#br0">8985 14791 1121 0,'0'0'755'5,"0"0"-425"4,0 0-106-3,0 0-71 1,0 0-49 2,0 0-46-2,0 0 17 1,-135 172-14-2,76-85-7 4,-10 16-11-4,3 5-26 1,14 6-13 2,1-6-4-4,12-12-70 5,8-17-117-5,17-27-113 5,8-52-265-4,6 0-178 5,-7-38-336-11</inkml:trace>
    </iact:actionData>
  </iact:action>
  <iact:action type="add" startTime="45932">
    <iact:property name="dataType"/>
    <iact:actionData xml:id="d20">
      <inkml:trace xmlns:inkml="http://www.w3.org/2003/InkML" xml:id="stk20" contextRef="#ctx0" brushRef="#br0">8546 14449 1620 0,'0'0'614'6,"0"0"-468"0,0 0-121 4,0 0-17-4,27 150 71 4,-2-11-7-6,-5 47-15 6,18 21 1-4,-7-13-19 3,-3-46-24-3,3-47-15 1,0-28-36 2,4 11-143-1,10-12-214 3,-14-22-525-11</inkml:trace>
    </iact:actionData>
  </iact:action>
  <iact:action type="add" startTime="46170">
    <iact:property name="dataType"/>
    <iact:actionData xml:id="d21">
      <inkml:trace xmlns:inkml="http://www.w3.org/2003/InkML" xml:id="stk21" contextRef="#ctx0" brushRef="#br0">9307 15370 2123 0,'0'0'353'8,"0"0"-256"2,0 0-81-6,0 0-16 6,0 0-37-4,0 158-96 4,0-101-176-6,0-12-337 3,0-17-600-4</inkml:trace>
    </iact:actionData>
  </iact:action>
  <iact:action type="add" startTime="46653">
    <iact:property name="dataType"/>
    <iact:actionData xml:id="d22">
      <inkml:trace xmlns:inkml="http://www.w3.org/2003/InkML" xml:id="stk22" contextRef="#ctx0" brushRef="#br0">9598 15406 2013 0,'0'0'396'0,"0"0"-277"0,0 0-110 0,0 0-9 0,0 0 0 0,0 0-1 0,-24 139 0 1,24-105 0-1,-7-6 1 0,0-12 0 0,7-8 0 0,0-3-6 0,0-5-21 0,0 0-13 0,0 0 6 0,0 0 33 0,0-6 1 0,14-5 2 0,-8-1 14 0,12 1 12 0,-4 1-5 0,-1 3-16 0,5 0-6 0,2-2 5 0,5 4-6 0,-11 3 1 0,6 2-2 0,-2 0 1 0,-11 0-8 0,-1 0 6 0,1 0-6 0,-7 11 8 0,0 8 1 0,0 9 9 0,0 11-4 0,0-7 5 0,-13 3-4 0,-5-7-6 0,-3-5-1 0,1-11-38 0,-18-12-86 6,6 0-161 4,5-8-461-6</inkml:trace>
    </iact:actionData>
  </iact:action>
  <iact:action type="add" startTime="46800">
    <iact:property name="dataType"/>
    <iact:actionData xml:id="d23">
      <inkml:trace xmlns:inkml="http://www.w3.org/2003/InkML" xml:id="stk23" contextRef="#ctx0" brushRef="#br0">9574 15370 1075 0,'0'0'246'8,"0"0"-183"3,0 0 11-6,0 0-40 0,0 0-26 4,0 0-8-2,148-37-171 4,-130 37-399-11</inkml:trace>
    </iact:actionData>
  </iact:action>
  <iact:action type="add" startTime="47447">
    <iact:property name="dataType"/>
    <iact:actionData xml:id="d24">
      <inkml:trace xmlns:inkml="http://www.w3.org/2003/InkML" xml:id="stk24" contextRef="#ctx0" brushRef="#br0">10193 15446 586 0,'0'0'1349'7,"0"0"-977"0,0 0-175 2,0 0-40-4,0 0-63 6,0 0-63-6,0 0-24 3,0-3-7-1,0-2-49 1,0 3-52 0,0 2-107-3,0 0-291 7,0 0-477-12</inkml:trace>
    </iact:actionData>
  </iact:action>
  <iact:action type="add" startTime="47727">
    <iact:property name="dataType"/>
    <iact:actionData xml:id="d25">
      <inkml:trace xmlns:inkml="http://www.w3.org/2003/InkML" xml:id="stk25" contextRef="#ctx0" brushRef="#br0">10165 15771 85 0,'0'0'1458'13,"0"0"-944"-12,0 0-319 4,0 0-40 5,0 0-76-4,0 0-55 4,0 0-24-6,-10 0-17 8,10 0-72-8,0-10-171 9,10-8-392-10,-3 1-296-3</inkml:trace>
    </iact:actionData>
  </iact:action>
  <iact:action type="add" startTime="48190">
    <iact:property name="dataType"/>
    <iact:actionData xml:id="d26">
      <inkml:trace xmlns:inkml="http://www.w3.org/2003/InkML" xml:id="stk26" contextRef="#ctx0" brushRef="#br0">10394 15534 59 0,'0'0'1608'12,"0"0"-1216"-9,0 0-246 4,0 0-61 2,0 0-51-2,0 0-25 1,0 0-7-2,62-41-1 4,-34 31 0-5,-4 3-1 3,4 2 0 0,-4 5-1-2,-3 0 0 4,-4 0-5-5,-3 2 0 5,-14 11-7-4,0 2 1 3,0 2 12-4,-7 10 14 5,-24 2 0-4,-7 4 4 3,10 0 18-3,-3-1-4 1,17-1 4 3,-3-14-23-3,17-2-13 1,0-5-1-3,0-2-29 5,10-3-42-4,18-2-44 2,31-3-95-2,3 0-104 2,-10-3-370 1</inkml:trace>
    </iact:actionData>
  </iact:action>
  <iact:action type="add" startTime="48530">
    <iact:property name="dataType"/>
    <iact:actionData xml:id="d27">
      <inkml:trace xmlns:inkml="http://www.w3.org/2003/InkML" xml:id="stk27" contextRef="#ctx0" brushRef="#br0">11076 15539 1480 0,'0'0'624'5,"0"0"-318"1,0 0-171 5,0 0-25-6,0 0-62 6,0 0-48-7,0 0-2 3,-160 33-5 2,140 4 0-2,2-1 6 1,18 1-8-2,0 1-1 4,0 0-13-4,18-11-29 3,9-1-24-4,18-11 17 5,0-10 25-3,0-5 9-2,0-5 13 6,-7-25 3-6,-17-8-30 6,-4-12-117-7,-41-39-117 5,-21 15-227-3,-14-5-499-3</inkml:trace>
    </iact:actionData>
  </iact:action>
  <iact:action type="add" startTime="49234">
    <iact:property name="dataType"/>
    <iact:actionData xml:id="d28">
      <inkml:trace xmlns:inkml="http://www.w3.org/2003/InkML" xml:id="stk28" contextRef="#ctx0" brushRef="#br0">5178 14184 1101 0,'0'0'319'6,"0"0"-136"2,0 0 14 0,-183 73-45 1,131-30-54-2,-11 14-69-1,12 17-14 4,6 19-15-5,17 10 1 4,17 10-1-4,11 3-8 6,70 25-85-6,85 36-133 1,-20-31-262 4,14-18-311-10</inkml:trace>
    </iact:actionData>
  </iact:action>
  <iact:action type="add" startTime="49954">
    <iact:property name="dataType"/>
    <iact:actionData xml:id="d29">
      <inkml:trace xmlns:inkml="http://www.w3.org/2003/InkML" xml:id="stk29" contextRef="#ctx0" brushRef="#br0">11214 14338 1217 0,'0'0'608'7,"0"0"-508"5,0 0-89-10,0 0 11 9,0 0 138-5,204 88-31 4,-124-41-26-6,3 20 28 6,7 30-54-3,-7 50-25-1,-10 48 18 4,-35 24-31-5,-24 6 4 6,-14-17-10-5,-35-24-23 3,-3-32-4-5,7-36-6 7,-14-15-113-6,17-38-144 1,-10-29-439-1</inkml:trace>
    </iact:actionData>
  </iact:action>
  <iact:action type="add" startTime="55584">
    <iact:property name="dataType"/>
    <iact:actionData xml:id="d30">
      <inkml:trace xmlns:inkml="http://www.w3.org/2003/InkML" xml:id="stk30" contextRef="#ctx0" brushRef="#br0">2129 16690 390 0,'0'0'258'8,"0"0"-111"2,0 0 16-4,0 0 21 3,0 0-35-4,0 0-5 3,-45-33-8 1,38 33 1-2,0 0-51 1,-3 0-29-2,3 0-14 3,-7 0-15-2,0 0-8 1,-10 10-20-2,3 0 13 3,-10 8 40-2,-7 4-2-1,10-4 20 3,-10 2-11-2,0 3-20 3,-7 1-16-6,7 4-11 6,-7 11-11-4,10 0 13 10,-3 7-1-16,0 10-3 6,0-1-5 3,11 5 8-2,2 3-2 2,5-2 0-4,13 2 0 6,7-8-11-6,0-10-1 7,7 0 0-10,31-10-5 10,20-2 3-7,15-17 2 0,17-11 8 5,7-5 2-2,24-10-10 2,4-18-41-8,-4 0-95 10,28-5-130-8,-32 8-330 9,-27 10-652-13</inkml:trace>
    </iact:actionData>
  </iact:action>
  <iact:action type="add" startTime="56170">
    <iact:property name="dataType"/>
    <iact:actionData xml:id="d31">
      <inkml:trace xmlns:inkml="http://www.w3.org/2003/InkML" xml:id="stk31" contextRef="#ctx0" brushRef="#br0">3143 16654 1365 0,'0'0'491'8,"0"0"-317"2,0 0-70-4,0 0-34 2,0 0-50-2,0 0-20 4,0 0 28-4,-7 78 39-1,7-20 16 4,0 10-18-1,-7 11-25 1,-10 3-21-4,10-6-13 5,7-3-6-4,-7-7-65 4,7-21-106-6,0-17-163 6,0-18-294-4,0-10-228-6</inkml:trace>
    </iact:actionData>
  </iact:action>
  <iact:action type="add" startTime="56440">
    <iact:property name="dataType"/>
    <iact:actionData xml:id="d32">
      <inkml:trace xmlns:inkml="http://www.w3.org/2003/InkML" xml:id="stk32" contextRef="#ctx0" brushRef="#br0">2697 16475 1382 0,'0'0'379'10,"0"0"-307"-4,0 0-53 3,155 0 51-2,-72 0 23-1,14 0-63 4,0 8-18-5,-7 7-12 4,-3 3-12-3,-11-2-69 4,-10 8-106-4,-15 14-107-1,-12-3-256 6,-15-2-230-11</inkml:trace>
    </iact:actionData>
  </iact:action>
  <iact:action type="add" startTime="56690">
    <iact:property name="dataType"/>
    <iact:actionData xml:id="d33">
      <inkml:trace xmlns:inkml="http://www.w3.org/2003/InkML" xml:id="stk33" contextRef="#ctx0" brushRef="#br0">2679 17619 1333 0,'0'0'326'5,"0"0"-269"5,0 0-57-3,0 0 132 1,0 0-11-2,159-10-32 4,-86-6-12-4,3 4-49 1,4 7-27 0,10 0-1 2,24 5-131-1,-27 0-167-4,-4 0-299-3</inkml:trace>
    </iact:actionData>
  </iact:action>
  <iact:action type="add" startTime="56989">
    <iact:property name="dataType"/>
    <iact:actionData xml:id="d34">
      <inkml:trace xmlns:inkml="http://www.w3.org/2003/InkML" xml:id="stk34" contextRef="#ctx0" brushRef="#br0">4046 16994 1635 0,'0'0'637'7,"0"0"-494"2,0 0-101-3,0 0-42 3,0 0-85-4,0 0-442 8,0 0-451-13</inkml:trace>
    </iact:actionData>
  </iact:action>
  <iact:action type="add" startTime="57165">
    <iact:property name="dataType"/>
    <iact:actionData xml:id="d35">
      <inkml:trace xmlns:inkml="http://www.w3.org/2003/InkML" xml:id="stk35" contextRef="#ctx0" brushRef="#br0">4098 17475 2045 0,'0'0'305'6,"0"0"-305"0,0 0-7 3,0 0-332-3,0 0-823-5</inkml:trace>
    </iact:actionData>
  </iact:action>
  <iact:action type="add" startTime="74950">
    <iact:property name="dataType"/>
    <iact:actionData xml:id="d36">
      <inkml:trace xmlns:inkml="http://www.w3.org/2003/InkML" xml:id="stk36" contextRef="#ctx0" brushRef="#br1">5060 7905 179 0,'0'0'1067'8,"0"0"-713"2,0 0-167-6,0 0-89 3,0 0-35 2,0 0-49-1,38-92-14 0,-17 59 0-2,10-4-27 5,7-1-19-6,7-5-55 3,-10 10-223-2,-4 10-394-5</inkml:trace>
    </iact:actionData>
  </iact:action>
  <iact:action type="add" startTime="75303">
    <iact:property name="dataType"/>
    <iact:actionData xml:id="d37">
      <inkml:trace xmlns:inkml="http://www.w3.org/2003/InkML" xml:id="stk37" contextRef="#ctx0" brushRef="#br1">6486 8133 889 0,'0'0'414'7,"0"0"-240"4,0 0-99-7,52-151-75 7,-7 93-62-7,0 13-206 7,-10 9-428-8</inkml:trace>
    </iact:actionData>
  </iact:action>
  <iact:action type="add" startTime="75687">
    <iact:property name="dataType"/>
    <iact:actionData xml:id="d38">
      <inkml:trace xmlns:inkml="http://www.w3.org/2003/InkML" xml:id="stk38" contextRef="#ctx0" brushRef="#br1">7902 7840 654 0,'0'0'531'7,"0"0"-438"1,0 0-93-2,0 0-85 4,0 0-190-5,180-97-353-3</inkml:trace>
    </iact:actionData>
  </iact:action>
  <iact:action type="add" startTime="76056">
    <iact:property name="dataType"/>
    <iact:actionData xml:id="d39">
      <inkml:trace xmlns:inkml="http://www.w3.org/2003/InkML" xml:id="stk39" contextRef="#ctx0" brushRef="#br1">8888 7830 1197 0,'0'0'566'6,"0"0"-477"2,0 0-54-3,0 0-35 6,0 0-79-6,0 0-141 5,156-100-339-5,-125 83-317-4</inkml:trace>
    </iact:actionData>
  </iact:action>
  <iact:action type="add" startTime="77001">
    <iact:property name="dataType"/>
    <iact:actionData xml:id="d40">
      <inkml:trace xmlns:inkml="http://www.w3.org/2003/InkML" xml:id="stk40" contextRef="#ctx0" brushRef="#br1">10567 7058 188 0,'0'0'687'7,"0"0"-443"-1,0 0-115 2,0 0 3-1,0 0 25 3,0 0-42-5,0 0-19 5,0-28 30-4,0 28 38 3,0 0 5-4,0 0-28 5,0 0-43-4,0 0-38 3,0 0-43-2,0 0-17-1,-7 15-11 3,-10 12 11-2,-4 9 9 1,0 7 6-2,-3 7-9 4,-7 1 2-4,3 1 3 7,4 1 10-11,-4-2-1 5,-3-1-5 2,10-4-1-4,-3-4-2 6,3-6-4-6,4-6-7 7,3-6 4-8,0-1-4 6,-3-5-1-5,10-3 0 5,7-2 1-5,-7-1-1 1,0-4 1 4,0 2 0-4,7-5-1 2,0 0 0-2,-7-5 0 5,7 3 6-6,0-3-5 6,0 0 8-8,0 0-3 5,0 0 0 0,0 0-6 0,0 0 1 1,0 0-1-4,0 0 0 6,0 0-1-6,0 0 1 3,0 0 0-2,0 0 0 4,0 0 1-4,0 0 0 0,0 0 8 3,0 0-8-2,0 0 10 3,0 0-1-6,0 0 2 6,0 0 2-4,0-8-1 6,0-5-3-9,0-1-10 4,0-7-1 2,0-2 1-2,0 0 0 2,0 1 0-4,0 3 0 6,0-4-6-6,7 2-6 6,-7 0-14-8,7 2 10 8,-7-2 5-6,0 4 11 1,7-1 0 4,-7 4 0-4,0 3 2 3,7 1-1-4,-7 3 10 7,0 4-11-8,0-2 1 6,0 5 1-6,0 0 4 4,0-2-5 0,0 2 16 0,0 0 2 0,0 0-2-2,0 0 0 4,0 0-2-4,0 0-6 2,0 0 1-2,0 0-10 4,0 0-1-4,0 0-8 0,0 0 3 3,0 5-7-2,0 10 8 3,0 8 5-6,-14 7 18 8,7 5 2-8,0 3-2 8,0-1 7-9,-3-1-3 4,3-4-2 2,7-2-13-2,0-4-1 3,0-3-5-6,7-4 0 7,17-6 5-6,14-5 0 6,7-8 12-8,14-5 14 8,7-25-7-6,3-5-25 6,-3-1-60-6,-14 13-135 1,-21 10-176 5,-24 8-721-9</inkml:trace>
    </iact:actionData>
  </iact:action>
  <iact:action type="add" startTime="82450">
    <iact:property name="dataType"/>
    <iact:actionData xml:id="d41">
      <inkml:trace xmlns:inkml="http://www.w3.org/2003/InkML" xml:id="stk41" contextRef="#ctx0" brushRef="#br1">11529 8483 1260 0,'0'0'51'8,"0"0"-51"2,0 0-291-5,0 0-119 2</inkml:trace>
    </iact:actionData>
  </iact:action>
  <iact:action type="add" startTime="82782">
    <iact:property name="dataType"/>
    <iact:actionData xml:id="d42">
      <inkml:trace xmlns:inkml="http://www.w3.org/2003/InkML" xml:id="stk42" contextRef="#ctx0" brushRef="#br1">12879 8737 1320 0,'0'0'58'7,"0"0"-58"1,0 0-151 0,0 0-451-8</inkml:trace>
    </iact:actionData>
  </iact:action>
  <iact:action type="add" startTime="83202">
    <iact:property name="dataType"/>
    <iact:actionData xml:id="d43">
      <inkml:trace xmlns:inkml="http://www.w3.org/2003/InkML" xml:id="stk43" contextRef="#ctx0" brushRef="#br1">14080 8790 537 0,'0'0'1172'6,"0"0"-1096"4,0 0-76-4,0 0-101 5,0 0-214-4,0 0-532-7</inkml:trace>
    </iact:actionData>
  </iact:action>
  <iact:action type="add" startTime="83584">
    <iact:property name="dataType"/>
    <iact:actionData xml:id="d44">
      <inkml:trace xmlns:inkml="http://www.w3.org/2003/InkML" xml:id="stk44" contextRef="#ctx0" brushRef="#br1">15042 8592 434 0,'0'0'1156'8,"0"0"-938"2,0 0-151-5,0 0-67 5,0 0-105-4,0 0-380 1,0 0-722-4</inkml:trace>
    </iact:actionData>
  </iact:action>
  <iact:action type="add" startTime="84269">
    <iact:property name="dataType"/>
    <iact:actionData xml:id="d45">
      <inkml:trace xmlns:inkml="http://www.w3.org/2003/InkML" xml:id="stk45" contextRef="#ctx0" brushRef="#br1">16675 8679 895 0,'0'0'816'6,"0"0"-647"3,0 0-106-3,0 0-13 3,0 0-47-2,0 0-3-1,0 0-113 3,45 0-135-2,-13 0 4 1,-1 0-363-7</inkml:trace>
    </iact:actionData>
  </iact:action>
  <iact:action type="add" startTime="84681">
    <iact:property name="dataType"/>
    <iact:actionData xml:id="d46">
      <inkml:trace xmlns:inkml="http://www.w3.org/2003/InkML" xml:id="stk46" contextRef="#ctx0" brushRef="#br1">17991 8672 1126 0,'0'0'498'7,"0"0"-431"0,0 0-39 2,0 0-28-3,0 0-134 4,0 0-407-4,0 0-298-5</inkml:trace>
    </iact:actionData>
  </iact:action>
  <iact:action type="add" startTime="85071">
    <iact:property name="dataType"/>
    <iact:actionData xml:id="d47">
      <inkml:trace xmlns:inkml="http://www.w3.org/2003/InkML" xml:id="stk47" contextRef="#ctx0" brushRef="#br1">19617 8722 1431 0,'0'0'512'7,"0"0"-466"4,0 0-42-6,0 0-4 3,0 0-107-2,0 0-159 5,163-58-565-11</inkml:trace>
    </iact:actionData>
  </iact:action>
  <iact:action type="add" startTime="85394">
    <iact:property name="dataType"/>
    <iact:actionData xml:id="d48">
      <inkml:trace xmlns:inkml="http://www.w3.org/2003/InkML" xml:id="stk48" contextRef="#ctx0" brushRef="#br1">21393 8672 1239 0,'0'0'480'6,"0"0"-442"2,0 0-22 2,0 0-15-4,0 0-1 4,0 0-156-5,0 0-62 2,117 0-306 2,-79 0-167-8</inkml:trace>
    </iact:actionData>
  </iact:action>
  <iact:action type="add" startTime="85778">
    <iact:property name="dataType"/>
    <iact:actionData xml:id="d49">
      <inkml:trace xmlns:inkml="http://www.w3.org/2003/InkML" xml:id="stk49" contextRef="#ctx0" brushRef="#br1">23466 8717 750 0,'0'0'722'8,"0"0"-598"-2,0 0-85 2,0 0 12-2,0 0-26 3,0 0-25-2,0 0-213-1,45 0-370-4</inkml:trace>
    </iact:actionData>
  </iact:action>
  <iact:action type="add" startTime="86543">
    <iact:property name="dataType"/>
    <iact:actionData xml:id="d50">
      <inkml:trace xmlns:inkml="http://www.w3.org/2003/InkML" xml:id="stk50" contextRef="#ctx0" brushRef="#br1">25982 6767 689 0,'0'0'341'7,"0"0"-171"1,0 0 39-1,0 0-13 0,0 0-41 1,0 0-60 0,0 0-44-2,-17 4 3 4,17-2-2-4,0-2 3 4,0 2 8-6,-7 6-5 7,-7 0-5-6,0 9 31 4,-10 6-15-3,-14 10 2 1,3 7-1 2,-10 7-14-2,-7 7-11 1,-10 5-12-1,3 5-12 4,0 4 1-7,0 0 3 5,4-2-1-3,3-3-3 1,7-8-8 3,11-7 1-6,-5-8-5 6,15-8-3-4,3-9 4 7,8-8-1-10,13-8-1 9,-11-3 2-10,11-2 4 8,0-2 12-4,0 0 3 0,0 0-1 4,0 0-8-4,0 0-11 4,0 0-8-6,0 0-1 6,0 0 0-4,0 0-2 4,0 0 1-6,0 0-1 4,0 0-8 2,0 0 4-4,0 0 6 2,0-2 0-2,0-15 0 5,11-11-15-6,-4-11-15 5,-1-3 14-6,8-1 4 7,4 3 2-6,-5 4 1 1,1 8 8 4,-7 9 0-4,0 4 0 5,-7 7 1-8,11 5 0 9,-11 3-1-8,0 0-7 7,0 0-15-8,0 0 22 5,0 0 0 1,-18 11-5-2,11 5 6 3,-7 8 18-6,1 4 0 8,2-1-3-8,4-2-13 6,7 1-2-6,0-4 0 8,18-2 0-8,16 3 1 2,11-6 14 4,24 4-15-4,11-7-46 4,17-4-60-6,55-10-136 8,-27 0-325-8,-21-10-889-2</inkml:trace>
    </iact:actionData>
  </iact:action>
  <iact:action type="add" startTime="90499">
    <iact:property name="dataType"/>
    <iact:actionData xml:id="d51">
      <inkml:trace xmlns:inkml="http://www.w3.org/2003/InkML" xml:id="stk51" contextRef="#ctx0" brushRef="#br1">5597 16425 1046 0,'0'0'400'8,"0"0"-194"3,0 0-63-7,0 0-14 2,0 0-33 4,0 0-35-3,0-28 2 2,0 28 27-4,0 0-10 5,0 0-24-4,0 0-11 4,0 0-8-6,0 0-12 4,0 0-7 0,0 0 9 0,-14 8 0 1,-10 12-11-3,-4 6-6 4,-3 6-4-5,-7 8 0 3,10 9-5-1,-3 6 0 3,3 13 8-4,-3 4-8-1,7 12 1 5,3 7 4-4,0 5 3 4,4-2-8-6,17-3 8 8,0 3-9-8,0-9 2 8,7-2-2-10,24 3 0 7,0-3 1-1,14-10-1 3,-3-10-25-5,20-8-89-1,28-11-94 6,-24-14-289-7,-14-25-381-2</inkml:trace>
    </iact:actionData>
  </iact:action>
  <iact:action type="add" startTime="91445">
    <iact:property name="dataType"/>
    <iact:actionData xml:id="d52">
      <inkml:trace xmlns:inkml="http://www.w3.org/2003/InkML" xml:id="stk52" contextRef="#ctx0" brushRef="#br1">6694 16863 791 0,'0'0'282'8,"0"0"-166"0,0 0-15-1,0 0 31-1,0 0-7 5,0 0-13-6,0 0 63 6,0 0-5-7,0 0-33 3,0-5-34 2,-7 3-22-2,-7-3-21 2,-3 0-29-3,-4-1-16 4,-10-4-8-4,-14 3-6 3,0 2 0-5,-14-5-1 8,7 2 0-7,0 6 0 1,-7 2 0 4,15 0-6-4,5 2-3 4,8 16-2-6,4 4 10 6,9 7-8-4,4 4-1 4,8 7 1-6,6 0 0 3,0 0 3 3,0-3 4-3,20-1 1 3,5-9-8-6,6-4 9 7,3-8-6-6,4-10 5 4,0-5-8-4,0 0 1 7,-3-10-4-7,3-20-8 0,-7-3-20 4,-3-9-27-2,-4 2-9 4,-10 1-4-8,3 15 37 9,-17 1 32-8,7 13 11 9,-7 4 11-11,0 6 12 5,0 0 2 2,0 0-25-2,0 18-3 2,0 15 3-4,-7 18 66 7,-3 4-1-8,-11 18-21 5,7 0 9-3,-10 7-16 4,10-1-12-4,-3-6-8 0,17-8-10 5,0-9-7-7,0-16-18 7,0-17-118-7,31-23-147 7,0 0-294-7,-3-10-104-3</inkml:trace>
    </iact:actionData>
  </iact:action>
  <iact:action type="add" startTime="92280">
    <iact:property name="dataType"/>
    <iact:actionData xml:id="d53">
      <inkml:trace xmlns:inkml="http://www.w3.org/2003/InkML" xml:id="stk53" contextRef="#ctx0" brushRef="#br1">6940 16886 965 0,'0'0'564'7,"0"0"-347"-1,0 0-106 4,0 0-53-4,0 0-58 4,0 0-17-6,0 0-16 7,17 0 33-5,11 0 8 1,10 0 7 1,0 0-2-2,7 0-4 3,0 0 0-2,-11 11-8 1,-2 0-1-2,-12 7 0 4,-2 3-2-4,-11-3-5-1,-7 4 7 5,0 1 0-3,-14 5 15 2,-17-1 4-2,-14 3 16 0,0 0 23 1,0 0-24 5,7-9 18-11,10-3-4 8,4-1-27-5,10-10-16 4,14 3-5-2,0-4-7-3,0-1-5 8,0 2-1-7,7 9 1 6,17-4 6-7,11 9 6 7,10 3 2-7,0 9-1 7,6 4 1-7,-6 4-1 3,0-1 0 3,-13-2 6-4,-12 0-6 5,-2-8 0-8,-18-2 13 8,0-5 2-6,0-1-1 4,-32-7 3-4,-19 3-18 3,6 0-92 0,-21-9-95-2,4 4-196 5,27-8-293-11</inkml:trace>
    </iact:actionData>
  </iact:action>
  <iact:action type="add" startTime="93068">
    <iact:property name="dataType"/>
    <iact:actionData xml:id="d54">
      <inkml:trace xmlns:inkml="http://www.w3.org/2003/InkML" xml:id="stk54" contextRef="#ctx0" brushRef="#br1">7805 17722 1096 0,'0'0'481'7,"0"0"-292"4,0 0-34-7,0 0-7 4,0 0-23-1,0 0-6 1,0 0 24 0,0 0-3-2,-14 20-33 4,-7 15-38-4,-10 5-32 2,0 6-25-2,3 2-12 3,4-7-22-2,-4-9-126-1,4-10-210 4,10-14-612-10</inkml:trace>
    </iact:actionData>
  </iact:action>
  <iact:action type="add" startTime="93880">
    <iact:property name="dataType"/>
    <iact:actionData xml:id="d55">
      <inkml:trace xmlns:inkml="http://www.w3.org/2003/InkML" xml:id="stk55" contextRef="#ctx0" brushRef="#br1">8992 16971 10 0,'0'0'489'6,"0"0"-193"1,0 0 13 3,0 0-48-4,0 0-85 2,0 0 20-2,0 0 34 4,-45 129-7-4,31-69-42 0,-10 8-31 4,3 6-53-4,-3 8-41 4,10-1-34-6,0-3-11 6,14-7-11-4,0-13-48 4,0-16-120-5,38-34-174 1,-3-8-336 4,3-18-495-10</inkml:trace>
    </iact:actionData>
  </iact:action>
  <iact:action type="add" startTime="94315">
    <iact:property name="dataType"/>
    <iact:actionData xml:id="d56">
      <inkml:trace xmlns:inkml="http://www.w3.org/2003/InkML" xml:id="stk56" contextRef="#ctx0" brushRef="#br1">9574 17070 717 0,'0'0'1277'8,"0"0"-1036"-2,0 0-174 1,0 0-26 0,0 0 27 4,-28 174-35-6,11-96-17 4,-11 7-5-4,11-1-10 4,-4-10 5-2,14-12-6 2,7-25-90-2,0-24-179-1,14-13-294 4,6-5-304-10</inkml:trace>
    </iact:actionData>
  </iact:action>
  <iact:action type="add" startTime="94550">
    <iact:property name="dataType"/>
    <iact:actionData xml:id="d57">
      <inkml:trace xmlns:inkml="http://www.w3.org/2003/InkML" xml:id="stk57" contextRef="#ctx0" brushRef="#br1">9968 17042 1991 0,'0'0'518'3,"0"0"-401"5,0 0-17 2,0 0-62-4,0 0-38 3,0 0-26-5,0 0 1 9,55-10 23-9,-13 10 2 2,20 0 0 3,11 0-4-2,3 0-45 2,-3 6-33-5,-4-2-4 6,-10 1 29-4,-14 3 25 5,-14 2 15-7,-17-2 10 6,-7 1-1-4,-7 14 8 2,0 4 12 0,-7 14 56-2,-17 14 2 3,-11 12-33-1,-3 5 1 1,-7 8-12-5,7 3-12 7,0 1-13-6,10-11-1 1,11-5-68 4,10-1-141-4,0-16-323 4,7-18-257-10</inkml:trace>
    </iact:actionData>
  </iact:action>
  <iact:action type="add" startTime="94899">
    <iact:property name="dataType"/>
    <iact:actionData xml:id="d58">
      <inkml:trace xmlns:inkml="http://www.w3.org/2003/InkML" xml:id="stk58" contextRef="#ctx0" brushRef="#br1">10224 17457 111 0,'0'0'1896'8,"0"0"-1508"1,0 0-282-3,0 0-88 1,0 0-16 3,0 0-4-4,163-14-21 1,-87 14-132 0,21-13-109 2,-31 0-328-2,3-9-731-6</inkml:trace>
    </iact:actionData>
  </iact:action>
  <iact:action type="add" startTime="95126">
    <iact:property name="dataType"/>
    <iact:actionData xml:id="d59">
      <inkml:trace xmlns:inkml="http://www.w3.org/2003/InkML" xml:id="stk59" contextRef="#ctx0" brushRef="#br1">10934 16892 1453 0,'0'0'353'13,"0"0"-266"-12,0 0-16 6,0 0 71 1,183 100-12-2,-128-37 3 4,-3 25 42-4,-17 36-53 5,-18 44-43-8,-17 51-30 8,-31 11-29-6,-42-17-20 6,-23-44-109-7,6-69-420 3,0-44-1526-5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FDFA0-28CB-4625-898C-C4EF51248121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81755-B5D8-4DC6-88C6-DA7602C1D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6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table is from</a:t>
            </a:r>
            <a:r>
              <a:rPr lang="en-US" baseline="0" dirty="0"/>
              <a:t> the 2017-2018 academic, non-faculty statistician salary report by the American Statistical Association.  I’ve circled in red typical salaries in my department based on years of experience.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3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data is actually for a biostatistic</a:t>
            </a:r>
            <a:r>
              <a:rPr lang="en-US" baseline="0" dirty="0"/>
              <a:t>s department.  A statistics department would pay less than this.  A math department would pay less still, and industry would pay more.  Essentially, you earn more the more applied the work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44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P-value = 1-pbinom(10, size=20,p=1/2) = 0.412.  Notice that 10 is used rather than 11 since we want the probability that</a:t>
            </a:r>
            <a:r>
              <a:rPr lang="en-US" baseline="0" dirty="0"/>
              <a:t> the test statistic would be larger than or equal to 11, so we take 1 minus the probability that it would be 10 or less under the null.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99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P-value = 1-pbinom(10, size=20,p=0.20) = 0.0006.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4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9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1-pbinom(4,size</a:t>
            </a:r>
            <a:r>
              <a:rPr lang="en-US" baseline="0" dirty="0"/>
              <a:t> = 20, p=1/2) = 0.994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1-pbinom(5,size</a:t>
            </a:r>
            <a:r>
              <a:rPr lang="en-US" baseline="0" dirty="0"/>
              <a:t> = 20, p=1/2) = 0.979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3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P-value = 1-pbinom(10, size=20,p=0.20) = 0.0006.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81755-B5D8-4DC6-88C6-DA7602C1DF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0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3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10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1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8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6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0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D94BF-89B5-433F-BEA2-1A474F2FD02F}" type="datetimeFigureOut">
              <a:rPr lang="en-US" smtClean="0"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C1CC-A45A-4C07-97B0-E54ECF588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5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microsoft.com/office/2011/relationships/inkAction" Target="../ink/inkAction5.xml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microsoft.com/office/2011/relationships/inkAction" Target="../ink/inkAction6.xml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microsoft.com/office/2011/relationships/inkAction" Target="../ink/inkAction7.xml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hyperlink" Target="http://www.amstat.org/ASA/Your-Career/Salary-Information.asp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microsoft.com/office/2011/relationships/inkAction" Target="../ink/inkAction4.xm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14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Non-parametric tests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BA5B24-5025-405A-9AB9-0C0C2FF857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5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4"/>
    </mc:Choice>
    <mc:Fallback>
      <p:transition spd="slow" advTm="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14.3.2 – Statistician Salary – 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4535"/>
          </a:xfrm>
        </p:spPr>
        <p:txBody>
          <a:bodyPr>
            <a:normAutofit/>
          </a:bodyPr>
          <a:lstStyle/>
          <a:p>
            <a:r>
              <a:rPr lang="en-US" dirty="0"/>
              <a:t>Suppose you surveyed 20 young statisticians and these are the reported salaries (in thousands of dollars per year):</a:t>
            </a:r>
          </a:p>
          <a:p>
            <a:r>
              <a:rPr lang="en-US" dirty="0"/>
              <a:t> 60, 86, 87, 92, 93, 94, 97, 99, 99, 100, 107, 109, 113, 116, 117, 122, 136, 136, 139, 142</a:t>
            </a:r>
          </a:p>
          <a:p>
            <a:r>
              <a:rPr lang="en-US" dirty="0"/>
              <a:t>Find a CI for the median salary of young statisticians.</a:t>
            </a:r>
          </a:p>
          <a:p>
            <a:r>
              <a:rPr lang="en-US" dirty="0"/>
              <a:t>Begin with a probability statement, e.g. P(X</a:t>
            </a:r>
            <a:r>
              <a:rPr lang="en-US" baseline="-25000" dirty="0"/>
              <a:t>5:20</a:t>
            </a:r>
            <a:r>
              <a:rPr lang="en-US" dirty="0"/>
              <a:t> ≤ x</a:t>
            </a:r>
            <a:r>
              <a:rPr lang="en-US" baseline="-25000" dirty="0"/>
              <a:t>0.50 </a:t>
            </a:r>
            <a:r>
              <a:rPr lang="en-US" dirty="0"/>
              <a:t>≤ X</a:t>
            </a:r>
            <a:r>
              <a:rPr lang="en-US" baseline="-25000" dirty="0"/>
              <a:t>15:20</a:t>
            </a:r>
            <a:r>
              <a:rPr lang="en-US" dirty="0"/>
              <a:t>). </a:t>
            </a:r>
          </a:p>
          <a:p>
            <a:r>
              <a:rPr lang="en-US" dirty="0"/>
              <a:t>Note that P(X</a:t>
            </a:r>
            <a:r>
              <a:rPr lang="en-US" baseline="-25000" dirty="0"/>
              <a:t>5:20</a:t>
            </a:r>
            <a:r>
              <a:rPr lang="en-US" dirty="0"/>
              <a:t> ≤ x</a:t>
            </a:r>
            <a:r>
              <a:rPr lang="en-US" baseline="-25000" dirty="0"/>
              <a:t>0.50</a:t>
            </a:r>
            <a:r>
              <a:rPr lang="en-US" dirty="0"/>
              <a:t>) = P[F(X</a:t>
            </a:r>
            <a:r>
              <a:rPr lang="en-US" baseline="-25000" dirty="0"/>
              <a:t>5:20</a:t>
            </a:r>
            <a:r>
              <a:rPr lang="en-US" dirty="0"/>
              <a:t>) ≤ F(x</a:t>
            </a:r>
            <a:r>
              <a:rPr lang="en-US" baseline="-25000" dirty="0"/>
              <a:t>0.50</a:t>
            </a:r>
            <a:r>
              <a:rPr lang="en-US" dirty="0"/>
              <a:t>)] = P[U</a:t>
            </a:r>
            <a:r>
              <a:rPr lang="en-US" baseline="-25000" dirty="0"/>
              <a:t>5:20</a:t>
            </a:r>
            <a:r>
              <a:rPr lang="en-US" dirty="0"/>
              <a:t> ≤ 0.50]</a:t>
            </a:r>
          </a:p>
          <a:p>
            <a:pPr lvl="1"/>
            <a:r>
              <a:rPr lang="en-US" dirty="0"/>
              <a:t>F is the cdf of the unknown distribution of young statistician salary,</a:t>
            </a:r>
          </a:p>
          <a:p>
            <a:pPr lvl="1"/>
            <a:r>
              <a:rPr lang="en-US" dirty="0"/>
              <a:t>U represents a UNIF(0,1) distribution,</a:t>
            </a:r>
          </a:p>
          <a:p>
            <a:pPr lvl="1"/>
            <a:r>
              <a:rPr lang="en-US" dirty="0"/>
              <a:t>x</a:t>
            </a:r>
            <a:r>
              <a:rPr lang="en-US" baseline="-25000" dirty="0"/>
              <a:t>0.50</a:t>
            </a:r>
            <a:r>
              <a:rPr lang="en-US" dirty="0"/>
              <a:t> is the median of the unknown distribution.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B79D8F-5699-459A-A1A4-0EAEFDFF54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58160" y="3777480"/>
              <a:ext cx="8739360" cy="1454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B79D8F-5699-459A-A1A4-0EAEFDFF54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8800" y="3768120"/>
                <a:ext cx="8758080" cy="1472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1FBE1F-AF39-4FA4-A0FD-C8F9BAEDD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5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47"/>
    </mc:Choice>
    <mc:Fallback>
      <p:transition spd="slow" advTm="18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14.3.2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P[U</a:t>
            </a:r>
            <a:r>
              <a:rPr lang="en-US" baseline="-25000" dirty="0"/>
              <a:t>5:20</a:t>
            </a:r>
            <a:r>
              <a:rPr lang="en-US" dirty="0"/>
              <a:t> ≤ 0.50] = P(Σ 1{U</a:t>
            </a:r>
            <a:r>
              <a:rPr lang="en-US" baseline="-25000" dirty="0"/>
              <a:t>i</a:t>
            </a:r>
            <a:r>
              <a:rPr lang="en-US" dirty="0"/>
              <a:t> ≤ 0.50} ≥ 5) = P[BIN(20,1/2) ≥ 5] = 0.994</a:t>
            </a:r>
          </a:p>
          <a:p>
            <a:r>
              <a:rPr lang="en-US" dirty="0"/>
              <a:t>P(x</a:t>
            </a:r>
            <a:r>
              <a:rPr lang="en-US" baseline="-25000" dirty="0"/>
              <a:t>0.50 </a:t>
            </a:r>
            <a:r>
              <a:rPr lang="en-US" dirty="0"/>
              <a:t>≤ X</a:t>
            </a:r>
            <a:r>
              <a:rPr lang="en-US" baseline="-25000" dirty="0"/>
              <a:t>15:20</a:t>
            </a:r>
            <a:r>
              <a:rPr lang="en-US" dirty="0"/>
              <a:t>) = P[F(x</a:t>
            </a:r>
            <a:r>
              <a:rPr lang="en-US" baseline="-25000" dirty="0"/>
              <a:t>0.50</a:t>
            </a:r>
            <a:r>
              <a:rPr lang="en-US" dirty="0"/>
              <a:t>) ≤ F(X</a:t>
            </a:r>
            <a:r>
              <a:rPr lang="en-US" baseline="-25000" dirty="0"/>
              <a:t>15:20</a:t>
            </a:r>
            <a:r>
              <a:rPr lang="en-US" dirty="0"/>
              <a:t>)] = P[0.50 ≤ U</a:t>
            </a:r>
            <a:r>
              <a:rPr lang="en-US" baseline="-25000" dirty="0"/>
              <a:t>15:20</a:t>
            </a:r>
            <a:r>
              <a:rPr lang="en-US" dirty="0"/>
              <a:t>] </a:t>
            </a:r>
          </a:p>
          <a:p>
            <a:pPr marL="0" indent="0">
              <a:buNone/>
            </a:pPr>
            <a:r>
              <a:rPr lang="en-US" dirty="0"/>
              <a:t> 	= P(Σ 1{U</a:t>
            </a:r>
            <a:r>
              <a:rPr lang="en-US" baseline="-25000" dirty="0"/>
              <a:t>i</a:t>
            </a:r>
            <a:r>
              <a:rPr lang="en-US" dirty="0"/>
              <a:t> ≥ 0.50} ≥ 6) = P[BIN(20,1/2) ≥ 6] = 0.979</a:t>
            </a:r>
          </a:p>
          <a:p>
            <a:r>
              <a:rPr lang="en-US" dirty="0"/>
              <a:t>How do we put this together for a single two-sided CI?</a:t>
            </a:r>
          </a:p>
          <a:p>
            <a:r>
              <a:rPr lang="en-US" dirty="0"/>
              <a:t>Let A = {X</a:t>
            </a:r>
            <a:r>
              <a:rPr lang="en-US" baseline="-25000" dirty="0"/>
              <a:t>5:20</a:t>
            </a:r>
            <a:r>
              <a:rPr lang="en-US" dirty="0"/>
              <a:t> ≤ x</a:t>
            </a:r>
            <a:r>
              <a:rPr lang="en-US" baseline="-25000" dirty="0"/>
              <a:t>0.50</a:t>
            </a:r>
            <a:r>
              <a:rPr lang="en-US" dirty="0"/>
              <a:t>} and B = {x</a:t>
            </a:r>
            <a:r>
              <a:rPr lang="en-US" baseline="-25000" dirty="0"/>
              <a:t>0.50 </a:t>
            </a:r>
            <a:r>
              <a:rPr lang="en-US" dirty="0"/>
              <a:t>≤ X</a:t>
            </a:r>
            <a:r>
              <a:rPr lang="en-US" baseline="-25000" dirty="0"/>
              <a:t>15:20</a:t>
            </a:r>
            <a:r>
              <a:rPr lang="en-US" dirty="0"/>
              <a:t>}</a:t>
            </a:r>
          </a:p>
          <a:p>
            <a:r>
              <a:rPr lang="en-US" dirty="0"/>
              <a:t>P(X</a:t>
            </a:r>
            <a:r>
              <a:rPr lang="en-US" baseline="-25000" dirty="0"/>
              <a:t>5:20</a:t>
            </a:r>
            <a:r>
              <a:rPr lang="en-US" dirty="0"/>
              <a:t> ≤ x</a:t>
            </a:r>
            <a:r>
              <a:rPr lang="en-US" baseline="-25000" dirty="0"/>
              <a:t>0.50 </a:t>
            </a:r>
            <a:r>
              <a:rPr lang="en-US" dirty="0"/>
              <a:t>≤ X</a:t>
            </a:r>
            <a:r>
              <a:rPr lang="en-US" baseline="-25000" dirty="0"/>
              <a:t>15:20</a:t>
            </a:r>
            <a:r>
              <a:rPr lang="en-US" dirty="0"/>
              <a:t>) = P(A∩B) </a:t>
            </a:r>
          </a:p>
          <a:p>
            <a:pPr marL="0" indent="0">
              <a:buNone/>
            </a:pPr>
            <a:r>
              <a:rPr lang="en-US" dirty="0"/>
              <a:t>	= 1 – P(</a:t>
            </a:r>
            <a:r>
              <a:rPr lang="en-US" dirty="0" err="1"/>
              <a:t>A</a:t>
            </a:r>
            <a:r>
              <a:rPr lang="en-US" baseline="30000" dirty="0" err="1"/>
              <a:t>c</a:t>
            </a:r>
            <a:r>
              <a:rPr lang="en-US" dirty="0" err="1"/>
              <a:t>∪B</a:t>
            </a:r>
            <a:r>
              <a:rPr lang="en-US" baseline="30000" dirty="0" err="1"/>
              <a:t>c</a:t>
            </a:r>
            <a:r>
              <a:rPr lang="en-US" dirty="0"/>
              <a:t>) = 1 – P(A</a:t>
            </a:r>
            <a:r>
              <a:rPr lang="en-US" baseline="30000" dirty="0"/>
              <a:t>c</a:t>
            </a:r>
            <a:r>
              <a:rPr lang="en-US" dirty="0"/>
              <a:t>) – P(B</a:t>
            </a:r>
            <a:r>
              <a:rPr lang="en-US" baseline="30000" dirty="0"/>
              <a:t>c</a:t>
            </a:r>
            <a:r>
              <a:rPr lang="en-US" dirty="0"/>
              <a:t>) </a:t>
            </a:r>
            <a:r>
              <a:rPr lang="en-US" strike="sngStrike" dirty="0">
                <a:solidFill>
                  <a:srgbClr val="FF0000"/>
                </a:solidFill>
              </a:rPr>
              <a:t>+ P(</a:t>
            </a:r>
            <a:r>
              <a:rPr lang="en-US" strike="sngStrike" dirty="0" err="1">
                <a:solidFill>
                  <a:srgbClr val="FF0000"/>
                </a:solidFill>
              </a:rPr>
              <a:t>A</a:t>
            </a:r>
            <a:r>
              <a:rPr lang="en-US" strike="sngStrike" baseline="30000" dirty="0" err="1">
                <a:solidFill>
                  <a:srgbClr val="FF0000"/>
                </a:solidFill>
              </a:rPr>
              <a:t>c</a:t>
            </a:r>
            <a:r>
              <a:rPr lang="en-US" strike="sngStrike" dirty="0" err="1">
                <a:solidFill>
                  <a:srgbClr val="FF0000"/>
                </a:solidFill>
              </a:rPr>
              <a:t>∩B</a:t>
            </a:r>
            <a:r>
              <a:rPr lang="en-US" strike="sngStrike" baseline="30000" dirty="0" err="1">
                <a:solidFill>
                  <a:srgbClr val="FF0000"/>
                </a:solidFill>
              </a:rPr>
              <a:t>c</a:t>
            </a:r>
            <a:r>
              <a:rPr lang="en-US" strike="sngStrike" dirty="0">
                <a:solidFill>
                  <a:srgbClr val="FF0000"/>
                </a:solidFill>
              </a:rPr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= 1 – [1 – P(A)] – [1 – P(B)] = P(A) + P(B) – 1 </a:t>
            </a:r>
          </a:p>
          <a:p>
            <a:pPr marL="0" indent="0">
              <a:buNone/>
            </a:pPr>
            <a:r>
              <a:rPr lang="en-US" dirty="0"/>
              <a:t>	= .994 + .979 – 1 = 0.973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8A850D-1D62-45D0-BE09-E99F8F9DF7E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4880" y="1425600"/>
              <a:ext cx="10544760" cy="4762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8A850D-1D62-45D0-BE09-E99F8F9DF7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20" y="1416240"/>
                <a:ext cx="10563480" cy="4781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F99D80-E0BF-45E2-AB40-F9185B343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427"/>
    </mc:Choice>
    <mc:Fallback>
      <p:transition spd="slow" advTm="319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14.3.2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4535"/>
          </a:xfrm>
        </p:spPr>
        <p:txBody>
          <a:bodyPr>
            <a:normAutofit/>
          </a:bodyPr>
          <a:lstStyle/>
          <a:p>
            <a:r>
              <a:rPr lang="en-US" dirty="0"/>
              <a:t>So what is a 97.3% CI?</a:t>
            </a:r>
          </a:p>
          <a:p>
            <a:r>
              <a:rPr lang="en-US" dirty="0"/>
              <a:t>Recall the data</a:t>
            </a:r>
          </a:p>
          <a:p>
            <a:pPr lvl="1"/>
            <a:r>
              <a:rPr lang="en-US" dirty="0"/>
              <a:t>60, 86, 87, 92, 93, 94, 97, 99, 99, 100, 107, 109, 113, 116, 117, 122, 136, 136, 139, 142</a:t>
            </a:r>
          </a:p>
          <a:p>
            <a:r>
              <a:rPr lang="en-US" dirty="0"/>
              <a:t>Recall our work</a:t>
            </a:r>
          </a:p>
          <a:p>
            <a:pPr lvl="1"/>
            <a:r>
              <a:rPr lang="en-US" dirty="0"/>
              <a:t>P(X</a:t>
            </a:r>
            <a:r>
              <a:rPr lang="en-US" baseline="-25000" dirty="0"/>
              <a:t>5:20</a:t>
            </a:r>
            <a:r>
              <a:rPr lang="en-US" dirty="0"/>
              <a:t> ≤ x</a:t>
            </a:r>
            <a:r>
              <a:rPr lang="en-US" baseline="-25000" dirty="0"/>
              <a:t>0.50 </a:t>
            </a:r>
            <a:r>
              <a:rPr lang="en-US" dirty="0"/>
              <a:t>≤ X</a:t>
            </a:r>
            <a:r>
              <a:rPr lang="en-US" baseline="-25000" dirty="0"/>
              <a:t>15:20</a:t>
            </a:r>
            <a:r>
              <a:rPr lang="en-US" dirty="0"/>
              <a:t>) = 0.973</a:t>
            </a:r>
          </a:p>
          <a:p>
            <a:r>
              <a:rPr lang="en-US" dirty="0"/>
              <a:t>97.3% CI is [93, 117]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01B672-A471-4F8D-9C09-B34FCB3C37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2360" y="1698840"/>
              <a:ext cx="8831520" cy="4933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01B672-A471-4F8D-9C09-B34FCB3C37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000" y="1689480"/>
                <a:ext cx="8850240" cy="4952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0534DC-5FF6-4144-A452-36D765AA2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2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23"/>
    </mc:Choice>
    <mc:Fallback>
      <p:transition spd="slow" advTm="99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learned what to do when the distribution family is known, e.g. Normal.</a:t>
            </a:r>
          </a:p>
          <a:p>
            <a:r>
              <a:rPr lang="en-US" dirty="0"/>
              <a:t>We learned to test whether the distribution is from a certain family.</a:t>
            </a:r>
          </a:p>
          <a:p>
            <a:r>
              <a:rPr lang="en-US" dirty="0"/>
              <a:t>Now, we’ll learn about tests that are completely valid </a:t>
            </a:r>
            <a:r>
              <a:rPr lang="en-US" u="sng" dirty="0"/>
              <a:t>regardless</a:t>
            </a:r>
            <a:r>
              <a:rPr lang="en-US" dirty="0"/>
              <a:t> of the population distribution.</a:t>
            </a:r>
          </a:p>
          <a:p>
            <a:pPr lvl="1"/>
            <a:r>
              <a:rPr lang="en-US" dirty="0"/>
              <a:t>These are called ‘non-parametric’ tests.</a:t>
            </a:r>
          </a:p>
          <a:p>
            <a:r>
              <a:rPr lang="en-US" dirty="0"/>
              <a:t>We’ll also learn some non-parametric methods for deriving confidence intervals.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C85A1E-9A86-47A0-926F-F35EDE271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0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15"/>
    </mc:Choice>
    <mc:Fallback>
      <p:transition spd="slow" advTm="4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caveat or two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Non-parametric tests are less powerful; AND</a:t>
            </a:r>
          </a:p>
          <a:p>
            <a:r>
              <a:rPr lang="en-US" dirty="0"/>
              <a:t>Non-parametric confidence intervals are wider.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1BF941F-9430-4E40-B9AC-ABC0B9343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9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91"/>
    </mc:Choice>
    <mc:Fallback>
      <p:transition spd="slow" advTm="3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use a non-parametric method?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are valid—regardless of the underlying distribution.</a:t>
            </a:r>
          </a:p>
          <a:p>
            <a:r>
              <a:rPr lang="en-US" dirty="0"/>
              <a:t>We often have no idea what the underlying distribution is.</a:t>
            </a:r>
          </a:p>
          <a:p>
            <a:r>
              <a:rPr lang="en-US" dirty="0"/>
              <a:t>They are often insensitive to even the most extreme outliers.</a:t>
            </a:r>
          </a:p>
          <a:p>
            <a:r>
              <a:rPr lang="en-US" dirty="0"/>
              <a:t>The tests can be nearly as powerful.</a:t>
            </a:r>
          </a:p>
          <a:p>
            <a:r>
              <a:rPr lang="en-US" dirty="0"/>
              <a:t>The CIs can be nearly as narrow.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3593C9-1926-4EE8-BD79-3B0337B41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2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61"/>
    </mc:Choice>
    <mc:Fallback>
      <p:transition spd="slow" advTm="129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3" y="365125"/>
            <a:ext cx="11198431" cy="1325563"/>
          </a:xfrm>
        </p:spPr>
        <p:txBody>
          <a:bodyPr/>
          <a:lstStyle/>
          <a:p>
            <a:r>
              <a:rPr lang="en-US" dirty="0"/>
              <a:t>Academic (non-faculty) statistician salary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B13BC5-6B88-48C4-B3C9-31557EC79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60" y="3201878"/>
            <a:ext cx="8554184" cy="1699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366677-ED15-4692-9A45-CF53793CE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63" y="1599710"/>
            <a:ext cx="8595978" cy="16021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7A2F59E-921A-49BB-A30D-29D4E0EF918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03680" y="3159000"/>
              <a:ext cx="1168920" cy="1499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7A2F59E-921A-49BB-A30D-29D4E0EF91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94320" y="3149640"/>
                <a:ext cx="1187640" cy="151848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4085FD4-77D6-4808-A77F-07AF41172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87"/>
    </mc:Choice>
    <mc:Fallback>
      <p:transition spd="slow" advTm="66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(faculty) statistician salary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FF1744-27B7-4430-8945-6CF62BFAA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049" y="1448512"/>
            <a:ext cx="7224064" cy="54094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73F78DE-4A49-4558-89D6-160A1C5F0D5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35880" y="1582200"/>
              <a:ext cx="5533560" cy="4634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73F78DE-4A49-4558-89D6-160A1C5F0D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6520" y="1572840"/>
                <a:ext cx="5552280" cy="46533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7CF92E6-9D78-4E72-AFDC-22D93FE8A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4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55"/>
    </mc:Choice>
    <mc:Fallback>
      <p:transition spd="slow" advTm="10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salary information for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http://www.amstat.org/ASA/Your-Career/Salary-Information.aspx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3FAAC1-DA60-4998-8A97-2822BFF92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8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03"/>
    </mc:Choice>
    <mc:Fallback>
      <p:transition spd="slow" advTm="4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14.2.1 – Statistician Salary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4535"/>
          </a:xfrm>
        </p:spPr>
        <p:txBody>
          <a:bodyPr>
            <a:normAutofit/>
          </a:bodyPr>
          <a:lstStyle/>
          <a:p>
            <a:r>
              <a:rPr lang="en-US" dirty="0"/>
              <a:t>Suppose you surveyed 20 young statisticians and these are the reported salaries (in thousands of dollars per year):</a:t>
            </a:r>
          </a:p>
          <a:p>
            <a:r>
              <a:rPr lang="en-US" dirty="0"/>
              <a:t> 60, 86, 87, 92, 93, 94, 97, 99, 99, 100, 107, 109, 113, 116, 117, 122, 136, 136, 139, 142</a:t>
            </a:r>
          </a:p>
          <a:p>
            <a:r>
              <a:rPr lang="en-US" dirty="0"/>
              <a:t>Test the null hypothesis that the median salary for young statisticians is 100k/year against the alternative that it is higher.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m = 100k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m &gt; 100k</a:t>
            </a:r>
          </a:p>
          <a:p>
            <a:r>
              <a:rPr lang="en-US" dirty="0"/>
              <a:t>Σ 1{X</a:t>
            </a:r>
            <a:r>
              <a:rPr lang="en-US" baseline="-25000" dirty="0"/>
              <a:t>i</a:t>
            </a:r>
            <a:r>
              <a:rPr lang="en-US" dirty="0"/>
              <a:t> ≥ 100k} ~ BIN(20,1/2) under the null hypothesis.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5DFBE9A-F1A4-48B5-873E-4B83E52605F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9560" y="2620800"/>
              <a:ext cx="11203920" cy="4111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5DFBE9A-F1A4-48B5-873E-4B83E52605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200" y="2611440"/>
                <a:ext cx="11222640" cy="4130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5A5D8D-6E52-4F69-A1A0-4BF3BE7A4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1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460"/>
    </mc:Choice>
    <mc:Fallback>
      <p:transition spd="slow" advTm="296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Statistician Salary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4535"/>
          </a:xfrm>
        </p:spPr>
        <p:txBody>
          <a:bodyPr>
            <a:normAutofit/>
          </a:bodyPr>
          <a:lstStyle/>
          <a:p>
            <a:r>
              <a:rPr lang="en-US" dirty="0"/>
              <a:t>Suppose you surveyed 20 young statisticians and these are the reported salaries (in thousands of dollars per year):</a:t>
            </a:r>
          </a:p>
          <a:p>
            <a:r>
              <a:rPr lang="en-US" dirty="0"/>
              <a:t> 60, 86, 87, 92, 93, 94, 97, 99, 99, 100, 107, 109, 113, 116, 117, 122, 136, 136, 139, 142</a:t>
            </a:r>
          </a:p>
          <a:p>
            <a:r>
              <a:rPr lang="en-US" dirty="0"/>
              <a:t>Test the null hypothesis that the </a:t>
            </a:r>
            <a:r>
              <a:rPr lang="en-US" dirty="0">
                <a:solidFill>
                  <a:srgbClr val="FF0000"/>
                </a:solidFill>
              </a:rPr>
              <a:t>80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percentile </a:t>
            </a:r>
            <a:r>
              <a:rPr lang="en-US" dirty="0"/>
              <a:t>of salary for young statisticians is 100k/year against the alternative that it is higher.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0.80</a:t>
            </a:r>
            <a:r>
              <a:rPr lang="en-US" dirty="0"/>
              <a:t> = 100k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x</a:t>
            </a:r>
            <a:r>
              <a:rPr lang="en-US" baseline="-25000" dirty="0">
                <a:solidFill>
                  <a:srgbClr val="FF0000"/>
                </a:solidFill>
              </a:rPr>
              <a:t>0.80</a:t>
            </a:r>
            <a:r>
              <a:rPr lang="en-US" dirty="0"/>
              <a:t> &gt; 100k</a:t>
            </a:r>
          </a:p>
          <a:p>
            <a:r>
              <a:rPr lang="en-US" dirty="0"/>
              <a:t>Σ 1{X</a:t>
            </a:r>
            <a:r>
              <a:rPr lang="en-US" baseline="-25000" dirty="0"/>
              <a:t>i</a:t>
            </a:r>
            <a:r>
              <a:rPr lang="en-US" dirty="0"/>
              <a:t> ≥ 100k} ~ BIN(20,</a:t>
            </a:r>
            <a:r>
              <a:rPr lang="en-US" dirty="0">
                <a:solidFill>
                  <a:srgbClr val="FF0000"/>
                </a:solidFill>
              </a:rPr>
              <a:t>0.20</a:t>
            </a:r>
            <a:r>
              <a:rPr lang="en-US" dirty="0"/>
              <a:t>) under the null hypothesis.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9E1B63-09B1-43C0-8946-D34A237D49B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6520" y="3599640"/>
              <a:ext cx="11117880" cy="3208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9E1B63-09B1-43C0-8946-D34A237D49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7160" y="3590280"/>
                <a:ext cx="11136600" cy="3227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B9EFFA-B676-4618-BFDF-73E5AC9A3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422"/>
    </mc:Choice>
    <mc:Fallback>
      <p:transition spd="slow" advTm="269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1044</Words>
  <Application>Microsoft Office PowerPoint</Application>
  <PresentationFormat>Widescreen</PresentationFormat>
  <Paragraphs>76</Paragraphs>
  <Slides>12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Chapter 14</vt:lpstr>
      <vt:lpstr>A brief history</vt:lpstr>
      <vt:lpstr>A caveat or two</vt:lpstr>
      <vt:lpstr>So why use a non-parametric method?</vt:lpstr>
      <vt:lpstr>Academic (non-faculty) statistician salary</vt:lpstr>
      <vt:lpstr>Academic (faculty) statistician salary</vt:lpstr>
      <vt:lpstr>More salary information for statistics</vt:lpstr>
      <vt:lpstr>Example 14.2.1 – Statistician Salary</vt:lpstr>
      <vt:lpstr>Example – Statistician Salary</vt:lpstr>
      <vt:lpstr>Example 14.3.2 – Statistician Salary – CI</vt:lpstr>
      <vt:lpstr>Example 14.3.2 continued</vt:lpstr>
      <vt:lpstr>Example 14.3.2 continued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14</dc:title>
  <dc:creator>Ron Reeder</dc:creator>
  <cp:lastModifiedBy>Ron Reeder</cp:lastModifiedBy>
  <cp:revision>124</cp:revision>
  <dcterms:created xsi:type="dcterms:W3CDTF">2018-10-04T22:31:19Z</dcterms:created>
  <dcterms:modified xsi:type="dcterms:W3CDTF">2020-10-12T15:08:14Z</dcterms:modified>
</cp:coreProperties>
</file>