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6" r:id="rId2"/>
    <p:sldId id="269" r:id="rId3"/>
    <p:sldId id="270" r:id="rId4"/>
    <p:sldId id="271" r:id="rId5"/>
    <p:sldId id="273" r:id="rId6"/>
    <p:sldId id="27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854" autoAdjust="0"/>
  </p:normalViewPr>
  <p:slideViewPr>
    <p:cSldViewPr snapToGrid="0">
      <p:cViewPr varScale="1">
        <p:scale>
          <a:sx n="79" d="100"/>
          <a:sy n="79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02T01:32:15.79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99775">
    <iact:property name="dataType"/>
    <iact:actionData xml:id="d0">
      <inkml:trace xmlns:inkml="http://www.w3.org/2003/InkML" xml:id="stk0" contextRef="#ctx0" brushRef="#br0">3808 14381 899 0,'0'0'409'18,"0"0"-137"-17,0 0-14-1,0 0 16 1,0 0-112 7,0 0-101-2,0 0-43 4,51 92 143-4,-12 55-40 2,-5 44-63-2,-3-5-31 4,-17-39-20-4,3-47-7 0,-10-41-19 3,7-1-60-2,-7-6-95 3,3-10-119-4,-10-42-234 2,0-19-22-2,-24-29-159-5</inkml:trace>
    </iact:actionData>
  </iact:action>
  <iact:action type="add" startTime="100021">
    <iact:property name="dataType"/>
    <iact:actionData xml:id="d1">
      <inkml:trace xmlns:inkml="http://www.w3.org/2003/InkML" xml:id="stk1" contextRef="#ctx0" brushRef="#br0">3731 14506 788 0,'0'0'702'7,"0"0"-573"2,0 0-16-3,-27-131-42 2,27 86-4-2,34-2-43 4,4 2-23-4,14 4 0 0,11 3 0 4,-12 5-1-4,8 13 0 3,-7 8-9-4,-7 12-9 5,0 0-5-4,-7 28 3 5,-17 12 8-8,-7 9 12 7,-14 12 0-4,0 2 19 13,-28 10-11-19,-24 0-8 4,-10 3-34 5,-4-8-53-2,-17-10-64 2,24-20-128-5,7-21-321-3</inkml:trace>
    </iact:actionData>
  </iact:action>
  <iact:action type="add" startTime="100359">
    <iact:property name="dataType"/>
    <iact:actionData xml:id="d2">
      <inkml:trace xmlns:inkml="http://www.w3.org/2003/InkML" xml:id="stk2" contextRef="#ctx0" brushRef="#br0">5029 13594 371 0,'0'0'1256'8,"0"0"-1078"-2,0 0-83 4,0 0 46-5,-117 195-6 2,58-87-39 2,-10 45-35-2,-11 44-2 2,18 17 11-4,24-3-37 5,38-1-20-2,10-6-4 4,42 15-9-11,21 10-98 10,17-18-195-6,-21-57-460 1,-17-48-558-6</inkml:trace>
    </iact:actionData>
  </iact:action>
  <iact:action type="add" startTime="101236">
    <iact:property name="dataType"/>
    <iact:actionData xml:id="d3">
      <inkml:trace xmlns:inkml="http://www.w3.org/2003/InkML" xml:id="stk3" contextRef="#ctx0" brushRef="#br0">5195 14751 1594 0,'0'0'262'7,"0"0"-222"3,0 0-39-4,0 0 39 3,59-171-34-4,-14 102-5 5,14 7 0-4,-7 4 5 0,10 10-6 3,-10 16-1-2,-7 14-11 2,-17 18-10-4,3 0-24 5,-3 25 46-4,-11 25 24 4,-3 20 49-4,-14 36 34 2,0 43-16 0,0-13-32-1,0-2-28 1,0-26-5-2,7-26 8 4,10 1-6-4,11-2-12 4,3-20-9-6,14-19-6 8,-7-19-1-8,21-20-16 6,0-3 16-4,17-36 6-1,-4-13-6 5,12-19-41-4,12-27-154 4,-23 18-146-5,-21 11-449-5</inkml:trace>
    </iact:actionData>
  </iact:action>
  <iact:action type="add" startTime="101664">
    <iact:property name="dataType"/>
    <iact:actionData xml:id="d4">
      <inkml:trace xmlns:inkml="http://www.w3.org/2003/InkML" xml:id="stk4" contextRef="#ctx0" brushRef="#br0">6292 14351 1423 0,'0'0'478'7,"0"0"-382"2,0 0-44-1,-211 180 51-3,108-44-45 5,-22 48-26-4,-10 23 12 4,14-6 17-6,24-22 15 7,38-54-39-6,14-25-27 8,24-32-10-10,4-16-42 3,10 1-104 4,7-18-156-4,0-7-428 4,7-28-296-10</inkml:trace>
    </iact:actionData>
  </iact:action>
  <iact:action type="add" startTime="102049">
    <iact:property name="dataType"/>
    <iact:actionData xml:id="d5">
      <inkml:trace xmlns:inkml="http://www.w3.org/2003/InkML" xml:id="stk5" contextRef="#ctx0" brushRef="#br0">6417 14108 1196 0,'0'0'285'6,"0"0"-241"0,0 0 15 4,0 0-29-4,0 0-6 4,142-76-16-6,-97 52 0 6,0 3-7-4,0 11-1 4,-21 6-6-5,-10 4-18 2,-7 0-16 2,-7 14 40-2,0 20 121 1,-21 8 12-2,-10 11-52 4,-7 2-30-4,0-2 6 2,10-5-4-1,4-14-13 4,17-10-15-7,0-7-12 2,7-7-12 4,0-4 1-4,7-1-2 4,17-5-12-6,11 0 9 7,10 0-6-6,7 0-25 6,24 0-130-6,-17-11-154 6,-14 5-460-11</inkml:trace>
    </iact:actionData>
  </iact:action>
  <iact:action type="add" startTime="102431">
    <iact:property name="dataType"/>
    <iact:actionData xml:id="d6">
      <inkml:trace xmlns:inkml="http://www.w3.org/2003/InkML" xml:id="stk6" contextRef="#ctx0" brushRef="#br0">7397 13924 1642 0,'0'0'326'6,"0"0"-240"2,-142 177 26 2,45-34 24-6,-31 46-28 6,17 26 2-4,21-2 24 4,45-11-31-6,45-23-63 10,0-11-40-11,45-39-35 7,14-32-147-5,52-7-176 1,-11-41-337 5,-14-16-565-11</inkml:trace>
    </iact:actionData>
  </iact:action>
  <iact:action type="add" startTime="103016">
    <iact:property name="dataType"/>
    <iact:actionData xml:id="d7">
      <inkml:trace xmlns:inkml="http://www.w3.org/2003/InkML" xml:id="stk7" contextRef="#ctx0" brushRef="#br0">8598 14027 1480 0,'0'0'352'7,"0"0"-281"3,0 0-19-4,155 51 129 0,-6 28-5 3,45 48-61-2,0 38-26 1,-35 30-5-2,-55 21-10 4,-59-3-49-4,-31 3-14 6,-14 1-11-9,-14-20-82 7,-38-13-98-4,14-53-198-1,-14-41-510-4</inkml:trace>
    </iact:actionData>
  </iact:action>
  <iact:action type="add" startTime="103940">
    <iact:property name="dataType"/>
    <iact:actionData xml:id="d8">
      <inkml:trace xmlns:inkml="http://www.w3.org/2003/InkML" xml:id="stk8" contextRef="#ctx0" brushRef="#br0">10321 14370 622 0,'0'0'350'11,"0"0"-174"-8,0 0-18 4,0 0 32 2,0 0-33-2,0 0-37 1,0 0-21-2,0 0 17 4,0 0 28-4,0 0-22 2,0 0-18-1,0 0-8 2,0 0-3-2,0 0-31-2,0 0-19 4,0 0-5-2,0 0-10 3,0 0-7-6,0 0-6 7,0 0-8-6,0 0 2 5,0 0-3-2,0 0 4-4,0 0-10 5,0 0-1-2,14 0-7 1,10 0-4-2,18 0 12 4,3 0 16-4,31 3-2 2,7 5-8-1,7 2 0 1,7 2-6 0,-11 1 8-1,-3 2-8 1,-7 0 0-1,-24 0-6 3,-24 0-4-4,-4 8-2 2,-24 5 12-3,0 16 38 7,-38 17 19-7,-28 23-14 0,-23 11-19 6,-15 8-10-6,0 1-14 6,-3-9-27-7,27-22-84 6,11-33-115-4,17-19-315 6,21-21-635-12</inkml:trace>
    </iact:actionData>
  </iact:action>
  <iact:action type="add" startTime="105366">
    <iact:property name="dataType"/>
    <iact:actionData xml:id="d9">
      <inkml:trace xmlns:inkml="http://www.w3.org/2003/InkML" xml:id="stk9" contextRef="#ctx0" brushRef="#br0">10477 15523 428 0,'0'0'626'8,"0"0"-393"1,0 0-2-4,0 0-18 2,0 0-36 2,0 0-8-2,0 0-52 2,-21-54-17-4,42 46-40 6,24-2 0-6,21 0 28 3,17-3-40-2,27-2-28 4,12-2-9-2,6-9-11-3,-4-1-65 4,18-17-140-3,-28 6-447 6,-48 3-944-12</inkml:trace>
    </iact:actionData>
  </iact:action>
  <iact:action type="add" startTime="106178">
    <iact:property name="dataType"/>
    <iact:actionData xml:id="d10">
      <inkml:trace xmlns:inkml="http://www.w3.org/2003/InkML" xml:id="stk10" contextRef="#ctx0" brushRef="#br0">12543 14022 166 0,'0'0'757'6,"0"0"-510"2,0 0-30 2,0 0-7-5,0 0-57 2,0 0-48 0,0 0-26 2,7 0 34-1,-7 0 7-3,0 0-24 5,0 0-29-4,0 5-15 4,7 11-8-6,10 12 59 7,-10 9-11-6,0 19-18 5,-7 12-2-5,0 18-2 3,0 12-19 1,-7 13-15-3,-17 5-8 3,3-3-8-4,0-3 1 7,4-8-14-8,10-17 7 6,0-12-13-5,7-18 5 5,0-15 3-4,0-12-9 0,0-12-1 5,0-11 1-7,0-4 5 8,0-1 4-9,0 0 4 7,0 0 1-5,0 0-5 5,21 0-9-5,17 0 7 2,14 0 23 3,17 0-12-4,-3 0-12 3,10 0-6-4,-10 0 0 7,0 0 0-8,-11 0-8 5,-14 0-52-3,-9 0-101 4,-1-1-88-4,-17-10-123 0,-7-1-451-6</inkml:trace>
    </iact:actionData>
  </iact:action>
  <iact:action type="add" startTime="106936">
    <iact:property name="dataType"/>
    <iact:actionData xml:id="d11">
      <inkml:trace xmlns:inkml="http://www.w3.org/2003/InkML" xml:id="stk11" contextRef="#ctx0" brushRef="#br0">12266 14524 150 0,'0'0'1195'5,"0"0"-909"5,0 0-139-4,0 0-30 4,0 0 55-5,0 0 59 4,187 0-51-2,-104-13-64 0,14-2-61 1,-7 0-51-1,0 2-4 2,0-1-144-3,-17 6-336 3,-35 3-600-9</inkml:trace>
    </iact:actionData>
  </iact:action>
  <iact:action type="add" startTime="107671">
    <iact:property name="dataType"/>
    <iact:actionData xml:id="d12">
      <inkml:trace xmlns:inkml="http://www.w3.org/2003/InkML" xml:id="stk12" contextRef="#ctx0" brushRef="#br0">13059 13348 522 0,'0'0'667'7,"0"0"-482"3,0 0-58-4,0 0-17 5,0 0-21-9,0 0 133 8,149 85-37-4,-73-29-26 4,3 22 3-4,25 44-17 0,10 56-63 3,-17 61-25-2,-24 36-14 1,-28 9-10 0,-28-4-11 2,-17-21-8-5,0 0-14 3,-24-4 11-2,10-23-11 4,0-32-52-4,-3-40-124-1,3-60-346 6,-10-50-845-11</inkml:trace>
    </iact:actionData>
  </iact:action>
  <iact:action type="add" startTime="156273">
    <iact:property name="dataType"/>
    <iact:actionData xml:id="d13">
      <inkml:trace xmlns:inkml="http://www.w3.org/2003/InkML" xml:id="stk13" contextRef="#ctx0" brushRef="#br0">7777 14247 494 0,'0'0'645'7,"0"0"-499"1,0 0-40 4,0 0 70-9,0 0 3 7,0 0-44-5,7-18-46 4,-7 18 9-3,0 0 8 0,0 0-5 4,0 0-21-3,0 0-18 0,0 0-21 0,0 0-17 3,0 0-24-4,0 10-13 2,0 13-5-1,0 12 18 1,0 9 28-1,0 3-6-1,-7 6-14 4,0-5-2-3,-3-8 3 2,3-5 4-2,0-7-1 28,0-16 15-33,7-2-6-2,0-7 2 0,0-3 9 0,0 0 9 6,0 0-8 2,0 0-6 2,7 0-13-6,17 0-8 8,11 0 2-8,27 0 66 8,18 0 3-10,10 0-45 10,0 0-13-7,0 0-18 5,-7 0-1-4,-17 3-7 0,-14 4-52 5,-7 9-38-7,-14-6-82 6,-11 4-72-6,-20-5-103 11,0-4-465-14,-13-5-360 1</inkml:trace>
    </iact:actionData>
  </iact:action>
  <iact:action type="add" startTime="156815">
    <iact:property name="dataType"/>
    <iact:actionData xml:id="d14">
      <inkml:trace xmlns:inkml="http://www.w3.org/2003/InkML" xml:id="stk14" contextRef="#ctx0" brushRef="#br0">8431 14215 1582 0,'0'0'604'5,"0"0"-529"7,0 0 36-7,0 0 32 6,11 158 91-8,-4-42-97 6,7 43-40-2,-1 42-10 0,12 21-42 1,2-16-26-2,11-45-19 6,-6-58-33-6,6-44-196 5,-11-41-328-10,-3-18-756 1</inkml:trace>
    </iact:actionData>
  </iact:action>
  <iact:action type="add" startTime="166419">
    <iact:property name="dataType"/>
    <iact:actionData xml:id="d15">
      <inkml:trace xmlns:inkml="http://www.w3.org/2003/InkML" xml:id="stk15" contextRef="#ctx0" brushRef="#br0">18056 13054 937 0,'0'0'327'9,"0"0"-200"-4,0 0-8 2,0 0-2 3,0 0-17-4,0 0-15 5,0-59-12-8,0 52 25 10,0 4 33-10,0 3-9 6,0 0-32-4,0 0-26 5,0 0-24-3,0 14-35-2,0 18 1 5,0 21 17-1,0 20 19 0,0 15-15-6,-20 10-9 8,2 3-17-7,4 2 6 7,8 0-6-7,-1-2-1 3,0-6 0 3,7-6-1-2,0-19-10-1,0-21-7-2,0-19 4 6,0-15 5-4,0-13 9 2,0-2 0-5,0 0-1 4,14 0-6-1,17 0-8-1,3-2 14 4,11-3-22-4,7 5-55 4,10 0-100-6,4 7-111 7,-14 14-336-6,-14-7-234-4</inkml:trace>
    </iact:actionData>
  </iact:action>
  <iact:action type="add" startTime="166930">
    <iact:property name="dataType"/>
    <iact:actionData xml:id="d16">
      <inkml:trace xmlns:inkml="http://www.w3.org/2003/InkML" xml:id="stk16" contextRef="#ctx0" brushRef="#br0">17648 13369 1400 0,'0'0'224'6,"0"0"-217"4,0 0 9-4,208-4 0 1,-125 4-16 1,-4 0-60-1,22 4-176 1,-29 8-280-1,-13-2-312-7</inkml:trace>
    </iact:actionData>
  </iact:action>
  <iact:action type="add" startTime="167252">
    <iact:property name="dataType"/>
    <iact:actionData xml:id="d17">
      <inkml:trace xmlns:inkml="http://www.w3.org/2003/InkML" xml:id="stk17" contextRef="#ctx0" brushRef="#br0">18894 13397 1373 0,'0'0'357'14,"0"0"-242"-12,0 0 2 5,0 0-68 1,0 0-40-3,0 0 3 6,142 0-3-6,-90 2-9 6,0 3-51-8,-7 5-77 8,-7 15-114-6,-11-2-143 8,-13-1-287-12</inkml:trace>
    </iact:actionData>
  </iact:action>
  <iact:action type="add" startTime="167464">
    <iact:property name="dataType"/>
    <iact:actionData xml:id="d18">
      <inkml:trace xmlns:inkml="http://www.w3.org/2003/InkML" xml:id="stk18" contextRef="#ctx0" brushRef="#br0">18700 13854 1083 0,'0'0'611'4,"0"0"-589"6,0 0-7-4,149 5 71 4,-76-5-45-5,10 0-41 3,20 0-79 0,-13 3-211-1,-31 4-346-6</inkml:trace>
    </iact:actionData>
  </iact:action>
  <iact:action type="add" startTime="169986">
    <iact:property name="dataType"/>
    <iact:actionData xml:id="d19">
      <inkml:trace xmlns:inkml="http://www.w3.org/2003/InkML" xml:id="stk19" contextRef="#ctx0" brushRef="#br0">20503 13210 864 0,'0'0'328'7,"0"0"-215"-2,0 0 37 3,0 0 2 2,0 0-67-4,0 0-49 1,0 0 52 0,0-33 25 3,0 25 15-4,0-2-25 3,0 0-21-3,0-2-35 1,-7-1-22 2,-13-3-7-4,-5 2-13 6,5-4-5-6,-12 3-8 6,-6 3 2-8,4 3-5 7,-11 4-19-4,0 5-4 4,0 0-9-3,0 14 11 2,0 9 26-1,0 7-14-4,14 5 20 6,3 3 8-6,11 4 0 7,3 3-7-6,7-2 0 11,7 0-1-16,0-5-8 7,14-6-2 1,17-6 4-1,0-8 4 3,11-11-11-6,20-7-31 7,-10 0 44-6,0-30 0 5,7-10-37-6,-14-11-34 7,0-10-23-6,-1-2-17 1,-23 0 51 6,3 9 38-8,-10 5 22 7,-7 19 12-8,-7 9 73 8,0 14 46-6,0 7-35 6,0 5-64-7,-7 34-32 4,-13 21 112 0,-19 43-28-1,-5 38-25 2,-1 37 20-3,0 15-14 3,17-12-13-3,11-43-18 3,17-45-16-4,0-30-18 6,0-23-7-6,0-2-56 1,6-4-103 5,19-28-98-6,-5-6-308 6,5-10-83-10</inkml:trace>
    </iact:actionData>
  </iact:action>
  <iact:action type="add" startTime="170797">
    <iact:property name="dataType"/>
    <iact:actionData xml:id="d20">
      <inkml:trace xmlns:inkml="http://www.w3.org/2003/InkML" xml:id="stk20" contextRef="#ctx0" brushRef="#br0">20839 14278 1287 0,'0'0'258'5,"0"0"-137"6,0 0 6-6,0 0-36 1,0 0-56 3,0 0-26-2,0 0 8 2,17-6 35-4,-10-15 12 5,-7-1-41-4,7-3-11 4,0 2-10-5,0 6-1 4,-7 7-1-2,0 7 7 2,0 3-7-2,0 0-7-2,0 0-2 4,0 8-9 0,0 12 17 0,0 8 1-5,0 3 0 5,0-2-17-3,0-1-92 2,0-11-117 0,0-6-269-1,0-11-286 0</inkml:trace>
    </iact:actionData>
  </iact:action>
  <iact:action type="add" startTime="171150">
    <iact:property name="dataType"/>
    <iact:actionData xml:id="d21">
      <inkml:trace xmlns:inkml="http://www.w3.org/2003/InkML" xml:id="stk21" contextRef="#ctx0" brushRef="#br0">21251 13424 719 0,'0'0'815'6,"0"0"-578"2,0 0-38-2,0 0-24 4,0 0-102-4,0 0-73 2,0 0 0-2,117-60-2 3,-65 44-5-1,11 5 7-3,2 4 1 5,-6 6 5-3,-7 1-3 3,-7 0-3-7,-7 12-8 8,-13 16 7-6,-12 13 1 7,-13 13 10-9,-7 14 33 5,-31 16 6 1,-14 6 30-3,-13 13-2 4,-18 1-9-6,6-2 14 7,12-9-2-6,6-14-26 4,14-19-15-3,21-18-32 3,10-8-7-2,14-14-15-2,0-2 3 6,7-6-4-6,31 1 16 6,0-3 3-7,21-3 3 7,6-4-6-7,5-1-35 7,9-2-82-7,4 0-63 4,14 0-107 1,-21-12-310-3,-10-11-294-4</inkml:trace>
    </iact:actionData>
  </iact:action>
  <iact:action type="add" startTime="171645">
    <iact:property name="dataType"/>
    <iact:actionData xml:id="d22">
      <inkml:trace xmlns:inkml="http://www.w3.org/2003/InkML" xml:id="stk22" contextRef="#ctx0" brushRef="#br0">22227 13472 980 0,'0'0'577'6,"0"0"-462"10,0 0 21-16,0 0-35 7,0 0-57 2,0 0-28-3,0 0 3 3,166-58 4-3,-107 48 21 4,7-1 9-6,3 6-22 7,-10 5-19-5,-7 0-4 3,-14 0-8-4,-18 21-1 2,-2 3 1 2,-11 15 1-3,-7 6 48 6,-25 10 24-9,-9 13 30 11,-29 11-8-14,-2 4-25 11,-11 1 1-5,10 0 0 4,7-8-10-4,21-9-18-1,7-9-24 5,24-7-13-4,7-8-6 4,14-6-11-6,31-1 10 9,10-9 1-10,11-4 0 6,6-8-1-3,18-2-56 2,18 4-150 0,-22-1-182-2,-10 3-762-6</inkml:trace>
    </iact:actionData>
  </iact:action>
  <iact:action type="add" startTime="177737">
    <iact:property name="dataType"/>
    <iact:actionData xml:id="d23">
      <inkml:trace xmlns:inkml="http://www.w3.org/2003/InkML" xml:id="stk23" contextRef="#ctx0" brushRef="#br0">18049 16730 1595 0,'0'0'550'8,"0"0"-479"0,0 0-29 1,-45 162 59-4,32-84-30 2,6 7-43 2,0 5-14-2,7-1-14 1,-11-16-34-2,11-18-109 4,0-33-132-4,0-22-396 2,0-4-88-7</inkml:trace>
    </iact:actionData>
  </iact:action>
  <iact:action type="add" startTime="177942">
    <iact:property name="dataType"/>
    <iact:actionData xml:id="d24">
      <inkml:trace xmlns:inkml="http://www.w3.org/2003/InkML" xml:id="stk24" contextRef="#ctx0" brushRef="#br0">17863 16657 1487 0,'0'0'384'4,"0"0"-209"4,0 0 9 4,0 0-63-8,0 0-78 4,0 0-37-1,69-136-6 8,-3 103 0-15,17 3-1 11,-11 9 1-6,11 9-9 1,-7 12 7 5,-10 0-13-5,-14 12-2 2,-7 21-1-3,-14 6 0 9,-24 6 0-12,-7 7 2 6,-17 9 8-1,-35-3 8 1,-14 7 19 2,-17-9-8-6,4-4 3 6,-5-8-14-4,8-16-54 4,24-23-81-7,14-5-126 9,31 0-445-10</inkml:trace>
    </iact:actionData>
  </iact:action>
  <iact:action type="add" startTime="178308">
    <iact:property name="dataType"/>
    <iact:actionData xml:id="d25">
      <inkml:trace xmlns:inkml="http://www.w3.org/2003/InkML" xml:id="stk25" contextRef="#ctx0" brushRef="#br0">18676 16717 1594 0,'0'0'633'6,"0"0"-561"2,0 0-41 1,0 0-19-2,0 0 3 1,166 0-8-2,-93 0-7 5,3 5-54-6,14 5-107 3,-24 3-209 0,-15-10-588-8</inkml:trace>
    </iact:actionData>
  </iact:action>
  <iact:action type="add" startTime="178505">
    <iact:property name="dataType"/>
    <iact:actionData xml:id="d26">
      <inkml:trace xmlns:inkml="http://www.w3.org/2003/InkML" xml:id="stk26" contextRef="#ctx0" brushRef="#br0">19354 16697 1928 0,'0'0'353'9,"0"0"-277"-4,0 0 47 5,0 0 14-6,76 143-75 3,-38-97-34 2,-10 5-13-2,10-13 0 4,-7-3-13-7,7-13 4 7,-10-12 6-6,10-10 7 3,0 0 12-2,-3-32 7 6,10-13-38-8,-7-6-2 1,0-5-110 5,0 6-95-3,14 0-169 3,0 14-296-6,-14 11-262-3</inkml:trace>
    </iact:actionData>
  </iact:action>
  <iact:action type="add" startTime="178760">
    <iact:property name="dataType"/>
    <iact:actionData xml:id="d27">
      <inkml:trace xmlns:inkml="http://www.w3.org/2003/InkML" xml:id="stk27" contextRef="#ctx0" brushRef="#br0">20555 16745 1476 0,'0'0'577'6,"0"0"-412"0,0 0 17 3,0 0-63-2,0 0-70 3,0 0-30-6,-176-23 1 7,124 23 18-6,-11 13-2 5,12 14 12-4,6 1-9 0,0 0-14 3,24 0-18-2,14-4-7 2,0 3-12-4,7-3 0 5,7 2-1-3,21-8 5 2,10-6 2-4,0-2 5 3,14-10-8 0,6 0-9-3,5-28-14 7,-4-1-53-8,-8-4 0 7,-12-6-30-8,-5 10 37 7,-10 0 45-4,-10 7 27 3,-14 11 6-2,7-1 19 2,-7 10 26 0,0 2-2-1,0 0-15-1,0 14-28-4,0 19 28 9,0 13 19-9,-7 5-24 11,7 6-11-13,0 4-11 9,0-6-1-2,0-15-26 2,0-12-61-5,31-28-150 0,-3-13-305 7,3-25-147-11</inkml:trace>
    </iact:actionData>
  </iact:action>
  <iact:action type="add" startTime="179187">
    <iact:property name="dataType"/>
    <iact:actionData xml:id="d28">
      <inkml:trace xmlns:inkml="http://www.w3.org/2003/InkML" xml:id="stk28" contextRef="#ctx0" brushRef="#br0">21147 16163 196 0,'0'0'1734'9,"0"0"-1257"-3,0 0-329 1,0 0-36 0,0 0-25 1,0 144-11 0,-17-58-6-2,-4 14 5 5,7 6-29-5,4 0-28 1,3-11-18-1,7-9-51 4,0-20-137-4,7-13-109 0,17-20-314 3,-3-21-594-9</inkml:trace>
    </iact:actionData>
  </iact:action>
  <iact:action type="add" startTime="179495">
    <iact:property name="dataType"/>
    <iact:actionData xml:id="d29">
      <inkml:trace xmlns:inkml="http://www.w3.org/2003/InkML" xml:id="stk29" contextRef="#ctx0" brushRef="#br0">21825 16554 803 0,'0'0'1115'7,"0"0"-895"0,0 0-115 1,0 0-6-1,0 0-42 2,0 0-54-4,156 0-3 5,-111 7-75-4,-7 21-114 5,-7 0-325-6,-17 0-382-5</inkml:trace>
    </iact:actionData>
  </iact:action>
  <iact:action type="add" startTime="179668">
    <iact:property name="dataType"/>
    <iact:actionData xml:id="d30">
      <inkml:trace xmlns:inkml="http://www.w3.org/2003/InkML" xml:id="stk30" contextRef="#ctx0" brushRef="#br0">21690 17032 1348 0,'0'0'902'10,"0"0"-651"-5,0 0-13 0,0 0-96 6,0 0-123-6,0 0-19 9,173-50-74-14,-100 50-138 11,-4 0-281-6,-24 0-814-3</inkml:trace>
    </iact:actionData>
  </iact:action>
  <iact:action type="add" startTime="181957">
    <iact:property name="dataType"/>
    <iact:actionData xml:id="d31">
      <inkml:trace xmlns:inkml="http://www.w3.org/2003/InkML" xml:id="stk31" contextRef="#ctx0" brushRef="#br0">24033 16173 408 0,'0'0'189'8,"0"0"-55"-1,0 0 24 1,0 0-31-2,0 0-17 6,0 0 34-8,0 0 35 4,7 0 8-1,-7 0-1 0,0 0-27 3,0 0-18-6,0 0-4 8,0 0-33-7,0 0-24 4,0 0-3-5,0 0-7 8,0 0-10-8,0 0-11 6,0 0-16-4,-20 0 1 1,-12 5-7 2,-19 18-12-3,-15 2 0 2,-3 13-14 0,3 5 17 0,7 5 0-1,-3 2-8-1,27 5-8 3,4 6-1-1,17 1 0 0,14 5-1-4,0-9 0 8,35-4-15-8,17-14 13 7,17-7 2-7,21-20 1 6,14-13 11-4,-1 0-4 4,1-25 5-6,-7-13-12 3,-21-15-1 3,-17-2-2-4,-21-5-26 3,-17-8 9-3,-14-6-17 6,-7 4-15-9,-14 2 0 8,-31 6-20-7,0 5-51 5,-7 17-43-1,-14 30-58-2,15 10-343 4,12 0-279-10</inkml:trace>
    </iact:actionData>
  </iact:action>
  <iact:action type="add" startTime="182694">
    <iact:property name="dataType"/>
    <iact:actionData xml:id="d32">
      <inkml:trace xmlns:inkml="http://www.w3.org/2003/InkML" xml:id="stk32" contextRef="#ctx0" brushRef="#br0">24750 17118 1385 0,'0'0'509'6,"0"0"-415"0,0 0 90 4,0 0-41-4,0 0-96 3,0 0-41-4,0 0-6 5,52-108-11-4,-38 73-18 5,-4 7 29-6,-10 11 8 3,7 6 26-1,-7 11-2 0,0 0-7 2,0 0-25-4,0 2-19 4,0 19 19-2,0 7 15 3,-7 4 7-5,-10 4 6 5,10-9-22-4,7 0-6 3,-7-9-22-2,7-10-137 3,0-4-144-3,0-4-501-7</inkml:trace>
    </iact:actionData>
  </iact:action>
  <iact:action type="add" startTime="183212">
    <iact:property name="dataType"/>
    <iact:actionData xml:id="d33">
      <inkml:trace xmlns:inkml="http://www.w3.org/2003/InkML" xml:id="stk33" contextRef="#ctx0" brushRef="#br0">25698 16521 1152 0,'0'0'522'8,"0"0"-288"-4,0 0 16 5,0 0-69-1,0 0-88 1,0 0-50-3,0 0-1 2,-142-11 2-2,83 44 19 6,-3 13 17-8,3 5 1 4,0 6-18-1,14 8-14 3,0 2-10-3,14 1-17-3,17 0-14 6,14-1-7-4,0-2 9 6,32-2-9-9,20-7 6 9,6-5-6-9,15-19 0 8,3-7 7-7,0-14 1 5,-10-11-4-2,0 0-4 0,-11-23 0 3,-20-27 6-5,-4-17 0 6,-24-10-7-7,0-9-1 6,-7-9-5-5,0 6-6 7,-14 8-11-8,0 14-7 1,-10 17 9 7,10 12-46-8,7 9-46 8,-10 18-50-10,3 0-64 11,0 9-169-9,7 2-638-4</inkml:trace>
    </iact:actionData>
  </iact:action>
  <iact:action type="add" startTime="185448">
    <iact:property name="dataType"/>
    <iact:actionData xml:id="d34">
      <inkml:trace xmlns:inkml="http://www.w3.org/2003/InkML" xml:id="stk34" contextRef="#ctx0" brushRef="#br0">26131 16722 500 0,'0'0'652'6,"0"0"-398"4,0 0 2-4,0 0-24 7,0 0-104-10,0 0-70 6,0 0-21-1,0 18 14 4,0-5 5-12,-7 9 63 7,-4 5-24 3,-2 6-8-4,-1-5-14 2,7-5-33-2,0-6-17 5,-3 1-8-6,10-2-14 3,0-6 5 0,0 2-5-2,0-1 0 3,17 1 0-3,4-2 0 3,17-2 9-3,7 2-1 5,0-1-7-5,0-4 4 2,7 9-6-3,-7-5 0 5,0 9-6-4,-11-1 5 1,4 6 1 1,-7 4-1 0,-10 6 1 3,-4-3 1-9,-10 9 5 12,-7-1-5-12,0 7 6 11,-7-5-5-10,-17 1 11 7,-14-4-13-4,-7-10-9 0,-7-4-43 4,0-16-42-6,-6-7-42 7,-1-12-88-6,14-16-285 7,7-7-424-12</inkml:trace>
    </iact:actionData>
  </iact:action>
  <iact:action type="add" startTime="185950">
    <iact:property name="dataType"/>
    <iact:actionData xml:id="d35">
      <inkml:trace xmlns:inkml="http://www.w3.org/2003/InkML" xml:id="stk35" contextRef="#ctx0" brushRef="#br0">26113 16680 1482 0,'0'0'509'10,"0"0"-386"-3,0 0 57-2,160-51-98 6,-95 46-58-6,5 3-24 7,-5 2-3-9,1 0-70 7,-14 5-132-5,3 20-138 5,-20-2-288-3,-11-3-173-7</inkml:trace>
    </iact:actionData>
  </iact:action>
  <iact:action type="add" startTime="186178">
    <iact:property name="dataType"/>
    <iact:actionData xml:id="d36">
      <inkml:trace xmlns:inkml="http://www.w3.org/2003/InkML" xml:id="stk36" contextRef="#ctx0" brushRef="#br0">26958 16740 1147 0,'0'0'596'8,"0"0"-511"-3,0 0 58 4,0 0 43-3,0 0-66 5,0 0-38-7,0 135 8 7,-7-102-25-7,-7-4-7 8,4-7-7-8,3-4-17 5,0-8-13-3,7-5-19 4,0-5-1-5,0 0-1 1,0 2-6 7,14 4 6-10,10-1 3 6,14 5-3-3,-10-1 0 4,10 9-1-4,7-1-1 3,-14 6-4-4,4 10 0 6,-4 2 6-5,-10 9-1-1,-4-4 1 5,-10 5-1-5,-7 0-1 7,0 1-4-9,-24 1-22 6,-4-7-42-1,-10-6-70 0,-35-22-110-2,4-12-131 0,10 0-372-4</inkml:trace>
    </iact:actionData>
  </iact:action>
  <iact:action type="add" startTime="186551">
    <iact:property name="dataType"/>
    <iact:actionData xml:id="d37">
      <inkml:trace xmlns:inkml="http://www.w3.org/2003/InkML" xml:id="stk37" contextRef="#ctx0" brushRef="#br0">26944 16785 1109 0,'0'0'325'9,"0"0"-59"-2,187-7-126 0,-107 7-140 2,34 0-1-4,-24 0-289 5,-17 2-468-10</inkml:trace>
    </iact:actionData>
  </iact:action>
  <iact:action type="add" startTime="186748">
    <iact:property name="dataType"/>
    <iact:actionData xml:id="d38">
      <inkml:trace xmlns:inkml="http://www.w3.org/2003/InkML" xml:id="stk38" contextRef="#ctx0" brushRef="#br0">28114 16700 1107 0,'0'0'632'10,"0"0"-422"-2,0 0-39-5,-201 78-41 7,149-50-68-4,14-4-37 5,7 2-11-7,17-7 5 7,14-2-10-5,0-1-9-1,7 8 1 4,31 3 16-4,21 6 20 6,10 7-5-6,11 1-15 5,-4 4-16-6,0 2 0 10,-17 6 7-11,-7 1 11 2,-14 4 6 6,-17 1-3-5,-14-1-10 4,-7-2 5-7,-14 0-4 8,-38-16 2-5,-7-2-15 4,-17-11-15-5,3-14 14 1,4-13 1 4,10 0 5-4,21-10 13 4,17-25 3-6,14-21-21 9,7-17-15-10,28-35-34 4,48-30-51 2,-3-1-44-3,10 15-43 5,14-30-28-8,-21 49-135 9,-10 10-1176-12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02T01:32:15.79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92869">
    <iact:property name="dataType"/>
    <iact:actionData xml:id="d0">
      <inkml:trace xmlns:inkml="http://www.w3.org/2003/InkML" xml:id="stk0" contextRef="#ctx0" brushRef="#br0">9871 6256 532 0,'0'0'757'6,"0"0"-637"2,0 0 5 0,0 0 25-1,0 0-46 2,0 0-24-3,-86-82-48 4,68 69-13-4,4 3 9 3,-10-2 6-4,-3-1 17 5,-5 3 31-4,-6 0-12 0,-3 8 12 3,-15 2-36-2,5 0-7 2,-8 7-16-4,-7 21 1 5,-3 4-6-4,-4 11-2 4,-3 3-2-5,3 6-12 3,4 2 5 1,10 0 1-3,7 4-1 3,14 5 4-4,7 5-11 6,10 5 8-6,7 6-7 6,7-2 11-8,7 1-5 9,0-4-1-8,14-6-6 8,14-5 0-8,27-6 18 2,11-4 9 5,24-3-9-6,35-1-3 5,34-7-5-6,42-4-2 7,-21-11-7-6,-38-8 5 4,-39-12 3-3,-30-5-9 1,10-2 0 2,7 0-4-4,7 0-11 5,-14-14-15-4,-17-12 9 4,-7-10 20-6,-14-9 0 7,-14-12-9-6,0-9 9 6,-17-12-7-7,0-7 7 3,-14-6 0 4,0 0-5-6,-14 0 6 5,-17 4 1-6,-21-7-1 8,-21 3-1-8,-10 1 1 4,-14 6 0-1,-7 6 0 0,7 15 8 2,0 16 1-4,14 12-9 6,0 12-14-6,-27 18-121 6,20 5-216-8,7 0-517-2</inkml:trace>
    </iact:actionData>
  </iact:action>
  <iact:action type="add" startTime="103185">
    <iact:property name="dataType"/>
    <iact:actionData xml:id="d1">
      <inkml:trace xmlns:inkml="http://www.w3.org/2003/InkML" xml:id="stk1" contextRef="#ctx0" brushRef="#br0">16475 6609 920 0,'0'0'307'6,"0"0"-120"2,0 0 40 1,0 0-62-3,0 0-56 3,0 0-66-3,0 0 13 4,-194-10 21-4,142 20 4 2,-14 18-7-2,-3 7-19 4,3 8 3-3,0 9-8-1,4 12-13 2,10 9-13-1,0 7-11 3,21 4-5-4,17 1-8 6,14-2-2-10,7-8-4 10,45-6 6-9,24-14 0 4,7-15 1 3,21-15 1-4,0-16-1 3,7-9-1-4,-14-5-32 6,-14-29 0-6,-7-8 2 7,-24-11 14-10,-14-12 15 8,-10-11-12-4,-22-13-3 0,-6-6-17 4,-27-5-8-4,-18 3-8 5,-17 15-63-8,10 19 57 8,0 20 23-6,17 27-123 7,4 16-186-9,17 0-573-2</inkml:trace>
    </iact:actionData>
  </iact:action>
  <iact:action type="add" startTime="104407">
    <iact:property name="dataType"/>
    <iact:actionData xml:id="d2">
      <inkml:trace xmlns:inkml="http://www.w3.org/2003/InkML" xml:id="stk2" contextRef="#ctx0" brushRef="#br0">15014 6501 1334 0,'0'0'240'8,"0"0"-195"2,0 0-12-4,0 0 68 2,-45 193-12-2,21-114-36 4,10 4 26-4,-7 6 19 2,4-2-17-2,3 4-29 3,0-6-20-1,14-4-8-3,-10-15-9 7,10-13-9-8,0-16-6 7,0-14 1-8,0-13 0 7,0-10 6-4,10 0 24 4,4-15 40-4,0-28-15 0,10-17-32 4,4-20-24-4,3-20-22 3,7-25-18-3,-10 7-33 5,3-6-7-6,-10 5-29 6,3 29 5-8,-3-1 42 4,3 19 30 2,4 16 25-2,10 16-21 2,7 15 27-4,7 12-9 6,0 13 2-6,-1 3 7 6,12 26 0-8,-18 10 1 8,-11 11 1-6,-9 8 11 1,-18 10 18 3,-7 4 44-2,-21 6-10 4,-24 1-20-8,-7-4-11 8,-10-6-16-6,10-12-6 7,0-13-11-9,7-19-8 5,0-20-49 0,7-18-131-1,3-25-307 2,11-9-235-9</inkml:trace>
    </iact:actionData>
  </iact:action>
  <iact:action type="add" startTime="105230">
    <iact:property name="dataType"/>
    <iact:actionData xml:id="d3">
      <inkml:trace xmlns:inkml="http://www.w3.org/2003/InkML" xml:id="stk3" contextRef="#ctx0" brushRef="#br0">17243 6688 1324 0,'0'0'533'4,"0"0"-471"5,0 0-39-3,0 0 32 3,-7 135 9-4,-7-62-36 5,0 10-11-4,-3 6 17 4,-4-1-12-6,4-5-14 6,10-11-8-4,0-11-5 4,7-20-48-5,-7-19-48 2,0-22-106 2,7-15-105-2,-17-22-416-6</inkml:trace>
    </iact:actionData>
  </iact:action>
  <iact:action type="add" startTime="105452">
    <iact:property name="dataType"/>
    <iact:actionData xml:id="d4">
      <inkml:trace xmlns:inkml="http://www.w3.org/2003/InkML" xml:id="stk4" contextRef="#ctx0" brushRef="#br0">16848 6665 948 0,'0'0'262'8,"0"0"-152"0,163 0 104-1,-42 0-56-1,7 0-61 5,4 0-35-6,3 12-37 4,-31 4-25-4,3 6-23 5,-34 8-132-4,-21 8-95 4,-35 27-79-5,-17-7-161 2,-11-4-139-6</inkml:trace>
    </iact:actionData>
  </iact:action>
  <iact:action type="add" startTime="105649">
    <iact:property name="dataType"/>
    <iact:actionData xml:id="d5">
      <inkml:trace xmlns:inkml="http://www.w3.org/2003/InkML" xml:id="stk5" contextRef="#ctx0" brushRef="#br0">16641 7577 831 0,'0'0'551'7,"0"0"-448"-2,0 0-54 5,0 0-39-4,0 0 101 4,252-18 23-5,-72-5-81 2,21-3-30 2,-21 9-23-2,-55 5-3 1,-4 4-150-2,-48 3-203 5,-4 0-395-11</inkml:trace>
    </iact:actionData>
  </iact:action>
  <iact:action type="add" startTime="105940">
    <iact:property name="dataType"/>
    <iact:actionData xml:id="d6">
      <inkml:trace xmlns:inkml="http://www.w3.org/2003/InkML" xml:id="stk6" contextRef="#ctx0" brushRef="#br0">18444 6352 1430 0,'0'0'377'7,"0"0"-245"4,0 0 19-7,-187 28-30 5,107 23-9-2,-16 14-38 2,6 20 15-3,-7 33-1 0,14 34-36 3,31 27-15-2,21-11-19 3,31-31-12-6,17-42-6 6,28-25-30-4,21 8-55 5,62 29-99-7,-11-14-198 14,-2-28-349-18</inkml:trace>
    </iact:actionData>
  </iact:action>
  <iact:action type="add" startTime="107608">
    <iact:property name="dataType"/>
    <iact:actionData xml:id="d7">
      <inkml:trace xmlns:inkml="http://www.w3.org/2003/InkML" xml:id="stk7" contextRef="#ctx0" brushRef="#br0">18655 6899 332 0,'0'0'195'5,"0"0"-94"7,0 0 21-8,0 0 36 5,0 0-6-4,0 0-21 5,0 0 16-4,7 0 51 4,-7 0-21-4,0 0-52 0,0 0-44 4,0 0-18-4,0 0-14 2,0 11-24-2,-14 8-24 4,-10 13 108-4,-7 14-28 1,-4 7-1 3,-10 8-30-5,0 4-22 6,0-3 8-8,0 0-14 8,7-7-10-5,10-12 0 7,4-14-4-13,17-8-1 11,0-14-7-6,7-7 10 5,0 0 10-5,0 0 6 2,0-7 6 3,21-23-8-4,10-13-17 4,14-10-7-6,0-9-16 8,0-1-23-8,0-4 4 7,0 7 17-7,-17 4-22 3,10 9 22 3,-17 9 8-4,-4 9 4 3,-10 7 3-4,0 12 3 7,-7 6 9-8,0 4-8 9,0 0 1-11,0 0-2 7,0 0-7-1,0 0-5-4,0 2-3 7,0 16 15-6,-7 6 14 6,-7 13 21-8,-10-2-3 8,17 3-3-6,-7-2-12 6,4-2-10-7,10-4-5 3,0 0-1 2,0-4 6-2,17-7-5 1,4-6-2-2,10-5-1 5,7-8-8-6,14 0 9 4,0-8 14-4,7-22-14 6,0-3-3-5,-7-5-17 0,-8 1-12 3,-5 1 1-3,-8 1 3 4,-11 7 21-6,-13 9 7 7,4 4 12-6,-11 9 0 5,0 6-5-5,0 0-7 2,0 0-22 1,0 28-3 0,-11 15 25 0,-2 11 22-2,6 10-5 5,0 2-7-6,7-3-4 4,0-10-6-4,0-13-28 5,0-12-102-3,7-28-184-1,6 0-236 3,5-13-57-8</inkml:trace>
    </iact:actionData>
  </iact:action>
  <iact:action type="add" startTime="108636">
    <iact:property name="dataType"/>
    <iact:actionData xml:id="d8">
      <inkml:trace xmlns:inkml="http://www.w3.org/2003/InkML" xml:id="stk8" contextRef="#ctx0" brushRef="#br0">18863 6682 572 0,'0'0'133'7,"0"0"-94"-1,0 0 46 3,0 0 11-2,0 0-1 2,0 0 50-4,0 0 50 5,-7 8-10-4,7-8-34 4,0 0-22-6,0 0-30 6,0 0-21-4,0 0-26 3,0 0-9-1,7-5-9-3,7-8-3 5,17-6-12-2,0-4-7-1,-3-5-12-2,3 2 0 5,0 6-21-3,-17 5 2-2,-7 5 18 4,0 5-5-2,-1 5 5 2,1 0-11-2,4 0-19 1,3 13 21-2,6 10 10 4,-2 5 0-4,2 1 0 1,5 5 0 2,-5 3-13-3,5-12-179 2,-11-12-437-7</inkml:trace>
    </iact:actionData>
  </iact:action>
  <iact:action type="add" startTime="109245">
    <iact:property name="dataType"/>
    <iact:actionData xml:id="d9">
      <inkml:trace xmlns:inkml="http://www.w3.org/2003/InkML" xml:id="stk9" contextRef="#ctx0" brushRef="#br0">19423 6086 398 0,'0'0'1010'8,"0"0"-847"-1,0 0-147-2,0 0 125 5,104 138 35-4,-38-61-9 3,17 37-23-4,0 45-20 5,-24 42-59-4,-21 19-42 5,-38-8-11-7,-24-26-12 6,-21-25-27-4,-21-18-113 1,14-38-337 2,7-28-426-7</inkml:trace>
    </iact:actionData>
  </iact:action>
  <iact:action type="add" startTime="130429">
    <iact:property name="dataType"/>
    <iact:actionData xml:id="d10">
      <inkml:trace xmlns:inkml="http://www.w3.org/2003/InkML" xml:id="stk10" contextRef="#ctx0" brushRef="#br0">4022 17392 829 0,'0'0'691'9,"0"0"-540"-5,0 0-78 7,0 0 2-5,0 0 11 1,0 0 7 2,0 149-41-4,0-81 22 5,0 13 32-4,10 6-28 4,-3 2-47-5,0 2-19 4,0-6-10-3,0-7-2 3,0-17-45-3,0-16-159 1,3-17-160 3,-10-21-513-10</inkml:trace>
    </iact:actionData>
  </iact:action>
  <iact:action type="add" startTime="130820">
    <iact:property name="dataType"/>
    <iact:actionData xml:id="d11">
      <inkml:trace xmlns:inkml="http://www.w3.org/2003/InkML" xml:id="stk11" contextRef="#ctx0" brushRef="#br0">3808 17342 1255 0,'0'0'232'6,"0"0"-117"5,0 0-41-6,0 0-24 1,0 0-36 4,0 0-12-4,0 0 5 2,124-53 5-2,-69 53 10 4,11 0 13-4,0 10 25 2,3 21-10-2,-10 1-15 2,-21 13-15 0,-10 5-19-1,-18 8 26 4,-10 8 3-6,0-6 3 6,-31-1-23-7,-14-15-10 5,0-11-30-3,-38-28-94 4,17-5-219-3,7-10-671-6</inkml:trace>
    </iact:actionData>
  </iact:action>
  <iact:action type="add" startTime="134521">
    <iact:property name="dataType"/>
    <iact:actionData xml:id="d12">
      <inkml:trace xmlns:inkml="http://www.w3.org/2003/InkML" xml:id="stk12" contextRef="#ctx0" brushRef="#br0">14751 14681 788 0,'0'0'316'7,"0"0"-207"6,0 0-50-12,0 0 43 8,0 0-25-2,0 0-35-1,0 0 29 5,0 0 56-6,0 0 19 7,0 0-41-10,0 0-36 9,0 0-16-6,0 7-19 5,0 13-12-3,0 8 34 1,0 12 15 0,-7 13-15-2,-7 12-15 2,1 9-4-1,-5 8-1 2,4 9-14-3,-10 4-9 3,10-6-12-5,0-4 0 6,8-12 0-3,-5-11 0-2,4-12 0 5,0-15-1-3,7-7 1 4,0-11 1-9,-7-7 4 8,7-2-5-4,0-8 13 4,0 0-1-4,0 0-13 0,21 0 0 3,17 0 0-2,7 0 27 3,24-8-12-6,-3 3-9 7,-7-5-6-6,0 8-60 6,-4 2-60-7,-10 0-74 8,-10 0-71-9,-4 0-222 6,-10 0-156-5</inkml:trace>
    </iact:actionData>
  </iact:action>
  <iact:action type="add" startTime="135099">
    <iact:property name="dataType"/>
    <iact:actionData xml:id="d13">
      <inkml:trace xmlns:inkml="http://www.w3.org/2003/InkML" xml:id="stk13" contextRef="#ctx0" brushRef="#br0">14498 15063 1420 0,'0'0'294'7,"0"0"-265"-1,0 0-3 4,180-10 38-4,-90-2-39 4,7-1-25-5,21 8-112 4,-21 5-258-1,-28 0-496-8</inkml:trace>
    </iact:actionData>
  </iact:action>
  <iact:action type="add" startTime="135690">
    <iact:property name="dataType"/>
    <iact:actionData xml:id="d14">
      <inkml:trace xmlns:inkml="http://www.w3.org/2003/InkML" xml:id="stk14" contextRef="#ctx0" brushRef="#br0">15388 15036 1092 0,'0'0'577'8,"0"0"-476"3,0 0-9-6,0 0-23 4,0 0-56-4,0 0 0 5,0 0 13-4,138-18-11 4,-100 13-8-4,1-3-7 0,-8 6-38 3,-4 0-110-2,-20 2-125 1,4 0-375-2,-11 7-250-5</inkml:trace>
    </iact:actionData>
  </iact:action>
  <iact:action type="add" startTime="135934">
    <iact:property name="dataType"/>
    <iact:actionData xml:id="d15">
      <inkml:trace xmlns:inkml="http://www.w3.org/2003/InkML" xml:id="stk15" contextRef="#ctx0" brushRef="#br0">15281 15383 1252 0,'0'0'518'5,"0"0"-518"3,0 0 0 1,0 0 42-3,218 0-33 3,-135 0-9-3,27 0-128 4,-26 0-231-4,-26 0-444-6</inkml:trace>
    </iact:actionData>
  </iact:action>
  <iact:action type="add" startTime="139993">
    <iact:property name="dataType"/>
    <iact:actionData xml:id="d16">
      <inkml:trace xmlns:inkml="http://www.w3.org/2003/InkML" xml:id="stk16" contextRef="#ctx0" brushRef="#br0">4842 17095 773 0,'0'0'809'11,"0"0"-628"-4,0 0-53 1,0 0-31-2,0 0-18 0,0 0-48 4,-97 50-30-5,77-7 0 6,-11 15 12-8,-4 15 31 10,4 15 23-9,-7 13-1 7,0 23-6-7,3 31-20 2,11-18-24 5,10-14-9-5,14-28-6 2,0-33-1-3,14 5-33 7,31-4-73-8,7-12-99 5,62-14-97-3,-17-20-247 1,-18-12-305-2</inkml:trace>
    </iact:actionData>
  </iact:action>
  <iact:action type="add" startTime="141165">
    <iact:property name="dataType"/>
    <iact:actionData xml:id="d17">
      <inkml:trace xmlns:inkml="http://www.w3.org/2003/InkML" xml:id="stk17" contextRef="#ctx0" brushRef="#br0">4932 17559 675 0,'0'0'510'7,"0"0"-404"4,0 0-12-2,0 0 52-6,0 0-31 6,0 0-10-3,0 0 19 0,0 0 12 2,0 0 2 0,0 0-48 1,0-5-35-4,0-8 4 4,18-3-32-2,9-6-18 3,-2-6-8-4,13 0-1 2,-4 3-6-1,4 10-14 1,-7 0-12 0,-3 15-24-3,-4 0-17 6,-3 6 27-6,3 26 23 3,-3 8 23-1,-4 15 1 3,-3 7 11-5,0 11 24 3,-7-1-20-1,0 1 3 1,10 1 5 1,-3-14-13-5,0-2-2 7,10-21-7-6,-3-6-2 6,10-11-6-8,0-8 6 9,21-12-1-6,0 0 1 3,7-18-45-3,0-9-62 0,17-23-127 3,-24 9-160-2,-14 4-392-7</inkml:trace>
    </iact:actionData>
  </iact:action>
  <iact:action type="add" startTime="141632">
    <iact:property name="dataType"/>
    <iact:actionData xml:id="d18">
      <inkml:trace xmlns:inkml="http://www.w3.org/2003/InkML" xml:id="stk18" contextRef="#ctx0" brushRef="#br0">5694 17420 1637 0,'0'0'320'6,"0"0"-222"0,0 0 9 4,-156 110 26-4,97-36-57 4,-24 36-35-4,17-2-26 0,-10 6-4 3,10 2-10-2,21-21-1 1,0 2-7-2,7-19-36 4,18-18-79-3,20-25-129 4,0-35-241-9,27 0-175 8,11-28 80-10</inkml:trace>
    </iact:actionData>
  </iact:action>
  <iact:action type="add" startTime="142021">
    <iact:property name="dataType"/>
    <iact:actionData xml:id="d19">
      <inkml:trace xmlns:inkml="http://www.w3.org/2003/InkML" xml:id="stk19" contextRef="#ctx0" brushRef="#br0">5881 17291 773 0,'0'0'205'7,"0"0"-163"3,0 0-19-5,0 0 39 2,0 0-4 2,142-45-30-1,-111 33-18 0,3 6-9-3,-9 0 0 5,-19 6 0-4,8 0 6 6,-14 0 18-9,0 6-8 6,0 12 90-3,-7 10 101 0,-13 5-38 3,-5-5-47-2,12 4-6 2,-8-10-30-4,10-9-34 5,4-3-33-4,7-2-20 4,0-3-13-4,0 5-30 2,18-5 5-1,9 7-35 0,12-2-28 1,26-4-112-1,-2-4-294 2,-12 3-605-8</inkml:trace>
    </iact:actionData>
  </iact:action>
  <iact:action type="add" startTime="142541">
    <iact:property name="dataType"/>
    <iact:actionData xml:id="d20">
      <inkml:trace xmlns:inkml="http://www.w3.org/2003/InkML" xml:id="stk20" contextRef="#ctx0" brushRef="#br0">6912 17239 1211 0,'0'0'653'7,"0"0"-555"5,0 0-16-11,0 0 58 11,-187 150-31-8,118-82-35 8,17 21-1-9,0 25-8 3,14 31-23 4,17-14-33-3,21-10-9 3,7-18-83-7,83 8-100 8,-7-16-145-5,4-17-400-6</inkml:trace>
    </iact:actionData>
  </iact:action>
  <iact:action type="add" startTime="143305">
    <iact:property name="dataType"/>
    <iact:actionData xml:id="d21">
      <inkml:trace xmlns:inkml="http://www.w3.org/2003/InkML" xml:id="stk21" contextRef="#ctx0" brushRef="#br0">8926 17352 199 0,'0'0'951'7,"0"0"-668"2,0 0-87-3,0 0-49 3,0 0-72-3,0 0-49 3,0 0 78-1,170 0 74-3,-80 37-14 5,14 17-37-4,10 18-25 6,-3 45-47-8,-1 33-14 5,-27 42-11-4,-24-19-14 2,-34-31-4 2,-19-54-6-3,-6-33-6 4,0-2-13-5,0-3-62 5,-38-11-104-5,0-17-117 7,4-22-308-9</inkml:trace>
    </iact:actionData>
  </iact:action>
  <iact:action type="add" startTime="143891">
    <iact:property name="dataType"/>
    <iact:actionData xml:id="d22">
      <inkml:trace xmlns:inkml="http://www.w3.org/2003/InkML" xml:id="stk22" contextRef="#ctx0" brushRef="#br0">10484 17402 1652 0,'0'0'352'7,"0"0"-251"1,0 0-36-2,0 0-26 4,0 0-38-4,0 0 0 2,173-35 0-1,-107 25 0 1,10 5 0 1,-11 0 0-5,-6 5 6 8,-14 0-7-8,-7 0 12 6,-13 10-12-6,-19 3 1 10,1 9-1-12,-7 6 17 8,-13 4 28-4,-26 8-7 0,-12 4-20 4,-12 1-6-4,4-4-12 7,1 1-6-11,-8 16-92 11,21-13-183-10,0-7-439-1</inkml:trace>
    </iact:actionData>
  </iact:action>
  <iact:action type="add" startTime="144228">
    <iact:property name="dataType"/>
    <iact:actionData xml:id="d23">
      <inkml:trace xmlns:inkml="http://www.w3.org/2003/InkML" xml:id="stk23" contextRef="#ctx0" brushRef="#br0">10463 18209 1437 0,'0'0'674'15,"0"0"-674"-15,0 0-5 11,149-28 5-4,-66 12 0-4,14-2-3 7,0 8-125-4,13 10-35 7,-13 0-169-9,-31 5-426-4</inkml:trace>
    </iact:actionData>
  </iact:action>
  <iact:action type="add" startTime="144777">
    <iact:property name="dataType"/>
    <iact:actionData xml:id="d24">
      <inkml:trace xmlns:inkml="http://www.w3.org/2003/InkML" xml:id="stk24" contextRef="#ctx0" brushRef="#br0">11678 17357 1476 0,'0'0'385'9,"0"0"-225"-2,0 0-3-1,0 0-33 3,0 0-54-3,0 0-46 4,0 0 112-5,0 108 21 5,0-43-31-5,-14 9-41 3,-3 4-34 0,-4 3 0-2,7 6-22 3,-3-3-14-3,10-6-5 3,0-16-10-3,7-11 1 5,0-18-1-7,0-10 0 9,0-11-1-10,7-1-9 7,17-5 10-5,21 5 2 1,7-6 9 4,14-5-4-4,17 0-7 3,-11 0-49-4,11 0-101 6,-24 0-77-6,-7 5-65 4,-21-5-218-2,-6 0-154 2,-18 0-414-3</inkml:trace>
    </iact:actionData>
  </iact:action>
  <iact:action type="add" startTime="145145">
    <iact:property name="dataType"/>
    <iact:actionData xml:id="d25">
      <inkml:trace xmlns:inkml="http://www.w3.org/2003/InkML" xml:id="stk25" contextRef="#ctx0" brushRef="#br0">11387 17737 1662 0,'0'0'342'6,"0"0"-334"2,0 0 27 0,173 3 44 0,-76-3-79-3,7 0-3 7,31-8-142-8,-18-7-172 7,-27 2-326-11</inkml:trace>
    </iact:actionData>
  </iact:action>
  <iact:action type="add" startTime="145458">
    <iact:property name="dataType"/>
    <iact:actionData xml:id="d26">
      <inkml:trace xmlns:inkml="http://www.w3.org/2003/InkML" xml:id="stk26" contextRef="#ctx0" brushRef="#br0">12297 17005 1750 0,'0'0'345'9,"0"0"-270"-1,0 0 27-1,173 168 79 1,-107-74-41-2,10 28-63 4,-3 35-26-4,-21 34 0 2,-21 11-22-1,-31-5-29 4,-7-16-15-4,-45-18-134-4,7-34-313 9,0-24-673-12</inkml:trace>
    </iact:actionData>
  </iact:action>
  <iact:action type="add" startTime="185309">
    <iact:property name="dataType"/>
    <iact:actionData xml:id="d27">
      <inkml:trace xmlns:inkml="http://www.w3.org/2003/InkML" xml:id="stk27" contextRef="#ctx0" brushRef="#br0">20005 6642 61 0,'0'0'536'7,"0"0"-398"2,0 0-76-3,0 0 47 3,0 0 40-3,0 0-68 5,7 0-27-8,-7 0-8 7,0 0 29-4,0 0 23 4,0 0 11-3,0 0-9 2,0 0 2-1,0 0 5 0,0 0-14-4,0 0-19 3,0 0 10 4,0 0 12-7,0 0-3 4,0 0-17-2,0 0-8 3,0-16-18-1,0-1-36-1,0-7-13 1,0-3 9-1,-7-3-8 1,-7 3 5 0,4-1 0-1,-11 1 7 1,7 1 4 3,-10 2-3-7,3-3-8 5,-3 3-6-2,-4-1 6-2,-3-2-6 6,0-6 5-8,-4-1-5 9,-3 1 1-7,0-2-1 6,0 3 1-8,10 4-1 5,-3 2 0 0,-7 4 0-1,17 3-1 2,-10-3 1-4,4 5 0 6,-5 2 0-6,1 1 0 4,-3-2 0-3,2 1-1 4,-6 2 0-4,7 0 1-1,-3 1 0 5,-4-3-1-4,-1 2 1 5,1 3-1-7,11 3 0 7,-11-1 0-7,0 3 0 6,-7 0 0-4,7 2-1 4,3 3 1-5,-3 0-1 4,7 0 1-2,3 0-1-2,-10 0 0 6,7 0 1-6,3 5-1 8,-3 9 0-11,0 3-1 8,-4 1 1-5,-3 4 1 1,0 1-2 4,0 2 1-4,3 3 0 5,-3 1 0-6,0 5 0 4,-7 0 1-3,7 2 0 6,0-3 0-11,3 0 1 9,-3 0 1-2,7-3-1-1,4 2 0 2,-5 4 5-5,1-1-5 7,4-2-1-6,-5-1 1 6,5 1 0-7,3-5 1 7,-8 0-1-7,12-1 6 6,6-2-5-4,-10 0 7 0,10 3-8 5,-11-2 0-6,19-2 0 6,-15 2 0-8,14 2 0 8,-10 2-1-5,3 3 0 5,0 2 2-7,7 0-1 7,-10 0-1-6,10 0 1 0,0 0-1 5,0 3 1-4,0-3 2 3,7 1-2-5,0 0 0 8,0-1-1-8,0 2 8 6,0 3-7-4,7 0-1 3,7-2 6-2,0 2 6-1,3-4-1 5,4 0-11-7,3-1 1 8,4-3 0-8,-4 4 8 1,14-4 0 4,-4 3 8-2,5-2-3 2,-1 3 1-3,0-4-2 5,7 1-1-7,-11 2-10 9,4-2-1-12,7-3 5 14,-14 0-5-13,4-4 0 8,3 2-1-5,7-4 1 1,0 5 7 4,0-5 3-4,7 4 0 3,0-2-5-4,7 1-6 8,-4-2 6-9,-3-2-5 3,7-3 1 1,-7-5-1-2,0-5 7 5,0-5-7-7,0-2 5 7,-1-3-5-6,-6 0 0 5,0 0 7-7,0-11-7 8,0-3-1-5,-6-9 1 4,-1-2 0-4,7-8-1-1,0-2 0 6,-4-3-1-5,4-2-1 4,-7 0-7-7,0-1-1 10,0-2 8-10,0-2 1 8,-10-3-5-7,3-2 5 3,-3 3 0 3,-4-7 0-4,-3 1-1 5,3-5 1-7,-3 1-5 7,-4-6 4-6,-3-4-4 3,7 2 0-2,-14 0 6 5,10 2-3-7,-17 3 2 2,7 1-6 5,-7 6 5-6,0 1-5 7,0 1 6-9,0 4 1 9,0-1 0-8,-7 0 1 6,0-3 5-6,-3 4-5 6,-4 2-1-4,7 1 0 1,-7 4 0 1,-3-1 0-2,3 5 0 5,0-3 0-6,-3 0 0 5,-4 0 6-5,7 2-5 6,-3 2 6-6,-4-3-6 0,-3-1 0 5,3 4 0-3,-10-3 5 4,3 3-5-8,-3 0 0 7,-7 2 0-5,10 6 0 7,-10 2 0-7,7 2 0 0,-3 8 7 5,2 0 5-1,-13 8-2-2,0-2-11-3,0 5 0 7,-6 1 0-5,-8 3 0 4,7 0-1-7,-10 0 1 9,3 0-1-7,0 3 0 4,0 10-1-3,-3 1-4 0,3 7 6 6,7-1-2-8,-7 2 1 5,7-1 1-4,14-2 0 5,-7 2 0-3,14 2-2-2,3 0 1 5,-10 4 0-4,0 3 0 4,10 3-1-5,-10 2 1 6,7 0 0-5,4 6-1 4,-5 2 1-6,1-1 1 5,4 3-1-3,-11 1 0 4,-1-1 1-3,1 1 0-3,-7 1 1 7,11 1-1-5,3 0 0 2,-7 3 0-2,17-1-1 4,-3 0 1-5,10 0 0 1,7 4-6 4,0-1 6-3,7 1-1 3,0 0 0-7,0 1-5 9,0-2 6-8,7 0 0 7,14-1 0-8,-4-1 0 8,4 1 0-5,-8-1 1 3,12 0-1-2,6-4 0-2,-3-2 1 6,3 4-1-6,-4-7 1 5,11 3-1-6,1-1 1 7,-1-4 8-5,0 0-1-1,-4-3-7 4,11 1 1-2,0-2 5 3,0 2-6-6,0-5 1 8,0-1-1-7,0-1 1 5,0-1-1-6,0-5 1 7,0-3-1-7,0-1 0 9,7-3 1-9,-7-3-1 1,14-6 0 6,-7-1 0-6,7-6 1 6,0-2 4-8,10 0-5 8,-10-19 0-5,10-12 4 4,-10-4-5-5,-1-5 0 1,-6-6-11 5,-7 0 2-6,0 0 3 4,0-5 5-4,-7 0 0 7,-10 1 1-8,10-1 0 6,-7-2 0-5,-3 3 0 4,3-1 0-2,0 2-1-1,-10-5-1 4,10 0-7-5,-3-8 2 6,-4 0-2-6,-3-3-6 6,3-1 9-7,-3 6-9 8,3 2 6-10,-10 8 8 9,0 1 0-4,-7 2-7-1,3 1 7 3,-10-5-6-5,7 1 7 7,-7-1 1-6,7-1-1 5,-7 2 0-6,0 2 2 7,0 1-1-5,0-2-1-1,0 2 0 6,-7-2 0-5,-17-1 0 4,10 5 11-6,-17 0-2 9,3 0 2-11,-10 4-4 10,-7-2-6-9,-7-3 6 8,-14 0 4-5,-10-8-2 0,-21-1-9 3,0-3 2-4,-6 2 4 7,-1 6-6-7,7 9 1 2,7 12 0 1,14 12 29 0,10 12-21-1,-3 5-4-2,3 0-5 5,7 27-1-2,-10 13-5 2,-4 16 4-6,-10 16-5 7,0 17 5-8,-7 11 1 10,-7 11 0-8,7 2 0-1,4 4 0 7,17-9-23-6,10-5-61 5,14 10-116-5,14-30-417 6,24-28-758-8</inkml:trace>
    </iact:actionData>
  </iact:action>
  <iact:action type="add" startTime="205474">
    <iact:property name="dataType"/>
    <iact:actionData xml:id="d28">
      <inkml:trace xmlns:inkml="http://www.w3.org/2003/InkML" xml:id="stk28" contextRef="#ctx0" brushRef="#br0">7635 17289 428 0,'0'0'902'8,"0"0"-677"2,0 0-40-6,0 0 31 9,0 0-28-12,0 0-62 9,-7 0-24-2,7 0-12 1,0 0 29-4,0 0-20 4,0 0-22-1,0 0-10-2,0 0-31 5,7-5-21-8,21 0-14 9,10-2 8-9,7 2 16 7,21-5-14-4,-4-3-4 4,4 8 0-5,3 0-7 1,-17 5-1 3,7 0 1-1,-14 0-2 0,-17 12-5-3,3 9-2 5,-17 1 9-4,-8 6 1 5,-6 7 5-8,-6 2 3 4,-22 9 5 3,-24 4-2-3,-10 1-3 3,-4 0-9-5,7-1 2 5,-3-5-2-5,20 0 0 5,4-12 0-6,14-6 0 5,10-14-8-1,14-3 2-3,0-4-16 4,7 0-11-2,24 0 17 4,14 4 16-5,14 2 7 4,7 1 5-7,17 8 2 9,-7 6 1-8,4 1-6 7,-11 7-8-7,-10 11 0 3,-14-4 0 4,-14 9 0-9,-10 6 13 9,-21-1 5-6,0 0 13 7,-7-4 15-9,-38-4-8 7,-14-8-15-4,-24-12-7 3,-45-28-17-2,-80-51-82-1,21-22-215 5,0-17-385-11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303AE-201F-4D63-9F06-A8521BC0BB5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7ACE7-5C43-478B-8916-CE6CFE2AF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2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Until now, we have assumed we knew the family that the population distribution belonged to.  For example,</a:t>
            </a:r>
            <a:r>
              <a:rPr lang="en-US" baseline="0" dirty="0"/>
              <a:t> to find the MLE, we must know the likelihood as a function of the unknown parameter.  That assumes that the only thing we don’t know about the distribution is the parameter.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2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Rule</a:t>
            </a:r>
            <a:r>
              <a:rPr lang="en-US" baseline="0" dirty="0"/>
              <a:t> of thumb for approximation not met.  Too many cells with low expected cell count.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2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arbitrarily choosing which bins to combine, I can get different p-values.  I could choose bins in order to for</a:t>
            </a:r>
            <a:r>
              <a:rPr lang="en-US" baseline="0" dirty="0"/>
              <a:t> the p-value to be lower or higher depending on what I want to show.  Fix this by specifying the bins a priori.</a:t>
            </a:r>
          </a:p>
          <a:p>
            <a:endParaRPr lang="en-US" dirty="0"/>
          </a:p>
          <a:p>
            <a:r>
              <a:rPr lang="en-US" dirty="0"/>
              <a:t>P-value = 1-</a:t>
            </a:r>
            <a:r>
              <a:rPr lang="en-US" baseline="0" dirty="0"/>
              <a:t>pchisq(9.22, df = 4) = 0.0558.  Note that observed - expected sum to zero, because there are 40 observations and each one will be in a bin.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3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arbitrarily choosing which bins to combine, I can get different p-values.  I could choose bins in order to for</a:t>
            </a:r>
            <a:r>
              <a:rPr lang="en-US" baseline="0" dirty="0"/>
              <a:t> the p-value to be lower or higher depending on what I want to show.  Fix this by specifying the bins a priori.</a:t>
            </a:r>
          </a:p>
          <a:p>
            <a:endParaRPr lang="en-US" dirty="0"/>
          </a:p>
          <a:p>
            <a:r>
              <a:rPr lang="en-US" dirty="0"/>
              <a:t>P-value = 1-</a:t>
            </a:r>
            <a:r>
              <a:rPr lang="en-US" baseline="0" dirty="0"/>
              <a:t>pchisq(1.62, df = 3) = 0.6549.  Note that a degree of freedom is lost for the parameter we estimated.</a:t>
            </a:r>
          </a:p>
          <a:p>
            <a:endParaRPr lang="en-US" baseline="0" dirty="0"/>
          </a:p>
          <a:p>
            <a:r>
              <a:rPr lang="en-US" baseline="0" dirty="0"/>
              <a:t>Technically the approximate p-value is between </a:t>
            </a:r>
            <a:r>
              <a:rPr lang="en-US" dirty="0"/>
              <a:t>1-</a:t>
            </a:r>
            <a:r>
              <a:rPr lang="en-US" baseline="0" dirty="0"/>
              <a:t>pchisq(1.62, df = 3)  = 0.6549 and </a:t>
            </a:r>
            <a:r>
              <a:rPr lang="en-US" dirty="0"/>
              <a:t>1-</a:t>
            </a:r>
            <a:r>
              <a:rPr lang="en-US" baseline="0" dirty="0"/>
              <a:t>pchisq(1.62, df = 4) = 0.8052, since the expected counts are based on the regular MLE rather than the MLE for binned data.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Kolmogorov-Smirnov statistic is the maximum absolute difference between the CDF and the empirical CDF.  The Anderson-Darling test is based on the weighted squared difference.  As you might expect, the Anderson-Darling test can be more powerful.  For testing normality, another test, whose test statistic is less intuitive, is a bit more powerful still.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6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5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3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6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0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1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B4E6A-50D2-4F20-A7FB-4D051BE0F31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11/relationships/inkAction" Target="../ink/inkAction2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test whether observed data came from a particular distribution.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382091-8AF9-4392-A489-23F19549C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8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2"/>
    </mc:Choice>
    <mc:Fallback>
      <p:transition spd="slow" advTm="1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13.7.1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X</a:t>
            </a:r>
            <a:r>
              <a:rPr lang="en-US" baseline="-25000" dirty="0"/>
              <a:t>i</a:t>
            </a:r>
            <a:r>
              <a:rPr lang="en-US" dirty="0"/>
              <a:t> be the repair times for an airplane part.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POI(3)</a:t>
            </a:r>
          </a:p>
          <a:p>
            <a:r>
              <a:rPr lang="en-US" dirty="0"/>
              <a:t>How can we use a contingency table to test this hypothesis?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 we determine expected cell counts?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45672"/>
              </p:ext>
            </p:extLst>
          </p:nvPr>
        </p:nvGraphicFramePr>
        <p:xfrm>
          <a:off x="1190752" y="3560402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36449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000697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856853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9805624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7602914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034152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2001572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7775087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Repair time (Days)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35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48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048711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69E855-1F10-4A7D-B1C6-CBD133EF45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46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15"/>
    </mc:Choice>
    <mc:Fallback>
      <p:transition spd="slow" advTm="10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13.7.1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Expected counts can be determined based on the null hypothesis and the associated mass function.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POI(3)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There’s a problem.  What is it?  How do we fix it?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56670"/>
              </p:ext>
            </p:extLst>
          </p:nvPr>
        </p:nvGraphicFramePr>
        <p:xfrm>
          <a:off x="1190752" y="3560402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36449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000697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856853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9805624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7602914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034152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2001572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7775087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Repair time (Days)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35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48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(2.00)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(5.96)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(8.96)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(8.96)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(6.72)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(4.04)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(2.00)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(1.36)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048711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43D6C8-DF3F-4634-8417-0DC50D485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91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42"/>
    </mc:Choice>
    <mc:Fallback>
      <p:transition spd="slow" advTm="5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13.7.1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Cells can be combined to create cells with larger expected counts.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There’s a problem.  What is it? How do we fix it?</a:t>
            </a:r>
          </a:p>
          <a:p>
            <a:r>
              <a:rPr lang="en-US" dirty="0"/>
              <a:t>Compute the p-value.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80553"/>
              </p:ext>
            </p:extLst>
          </p:nvPr>
        </p:nvGraphicFramePr>
        <p:xfrm>
          <a:off x="1056640" y="259723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36449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856853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9805624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7602914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0341521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Repair time (Days)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35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0 - 1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48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(7.96)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(8.96)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(8.96)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(6.72)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 (7.40)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048711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DF2155-43D1-4731-9F5A-AA142A212C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33440" y="4674600"/>
              <a:ext cx="8887680" cy="1689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DF2155-43D1-4731-9F5A-AA142A212C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4080" y="4665240"/>
                <a:ext cx="8906400" cy="1708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92CC39-4846-4671-BB94-21196A134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31"/>
    </mc:Choice>
    <mc:Fallback>
      <p:transition spd="slow" advTm="19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13.7.2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Repeat the previous example with a composite null hypothesis.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POI(μ)</a:t>
            </a:r>
          </a:p>
          <a:p>
            <a:r>
              <a:rPr lang="en-US" dirty="0"/>
              <a:t>How do we determine expected cell counts?</a:t>
            </a:r>
          </a:p>
          <a:p>
            <a:r>
              <a:rPr lang="en-US" dirty="0"/>
              <a:t>Don’t forget to combine cells as needed. </a:t>
            </a:r>
          </a:p>
          <a:p>
            <a:pPr lvl="1"/>
            <a:r>
              <a:rPr lang="en-US" dirty="0"/>
              <a:t>(How and when to choose?)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the p-value.</a:t>
            </a:r>
          </a:p>
          <a:p>
            <a:r>
              <a:rPr lang="en-US" dirty="0"/>
              <a:t>What conclusions can we make about the distribution at α = 0.05?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739173"/>
              </p:ext>
            </p:extLst>
          </p:nvPr>
        </p:nvGraphicFramePr>
        <p:xfrm>
          <a:off x="1117600" y="400129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36449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856853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9805624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7602914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0341521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Repair time (Days)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35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0 - 1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48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(4.84)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(6.92)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(8.44)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(7.68)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 (12.12)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048711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3294401-BA6D-4C16-AB1F-2777622DC2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0880" y="2015280"/>
              <a:ext cx="5833800" cy="4722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3294401-BA6D-4C16-AB1F-2777622DC2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1520" y="2005920"/>
                <a:ext cx="5852520" cy="4740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1CFAD3-532F-4201-AE67-838BB694A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63"/>
    </mc:Choice>
    <mc:Fallback>
      <p:transition spd="slow" advTm="24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goodness of fit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Kolmogorov-Smirnov</a:t>
            </a:r>
          </a:p>
          <a:p>
            <a:pPr lvl="1"/>
            <a:r>
              <a:rPr lang="en-US" dirty="0"/>
              <a:t>Max abs(difference)</a:t>
            </a:r>
          </a:p>
          <a:p>
            <a:r>
              <a:rPr lang="en-US" dirty="0"/>
              <a:t>Anderson-Darling</a:t>
            </a:r>
          </a:p>
          <a:p>
            <a:pPr lvl="1"/>
            <a:r>
              <a:rPr lang="en-US" dirty="0"/>
              <a:t>Based roughly on the average difference</a:t>
            </a:r>
          </a:p>
          <a:p>
            <a:r>
              <a:rPr lang="en-US" dirty="0"/>
              <a:t>Shapiro-Wilk</a:t>
            </a:r>
          </a:p>
          <a:p>
            <a:pPr lvl="1"/>
            <a:r>
              <a:rPr lang="en-US" dirty="0"/>
              <a:t>For testing normality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336" y="1825625"/>
            <a:ext cx="5705475" cy="46958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343FA5-3C59-4D4B-A0A4-86394273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81"/>
    </mc:Choice>
    <mc:Fallback>
      <p:transition spd="slow" advTm="22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|6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700</Words>
  <Application>Microsoft Office PowerPoint</Application>
  <PresentationFormat>Widescreen</PresentationFormat>
  <Paragraphs>119</Paragraphs>
  <Slides>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Goodness of fit</vt:lpstr>
      <vt:lpstr>Example 13.7.1</vt:lpstr>
      <vt:lpstr>Example 13.7.1</vt:lpstr>
      <vt:lpstr>Example 13.7.1</vt:lpstr>
      <vt:lpstr>Example 13.7.2</vt:lpstr>
      <vt:lpstr>Other goodness of fit tests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</dc:title>
  <dc:creator>Ron Reeder</dc:creator>
  <cp:lastModifiedBy>Ron Reeder</cp:lastModifiedBy>
  <cp:revision>58</cp:revision>
  <dcterms:created xsi:type="dcterms:W3CDTF">2018-09-25T23:04:21Z</dcterms:created>
  <dcterms:modified xsi:type="dcterms:W3CDTF">2020-10-02T01:47:28Z</dcterms:modified>
</cp:coreProperties>
</file>