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notesSlides/notesSlide1.xml" ContentType="application/vnd.openxmlformats-officedocument.presentationml.notesSlide+xml"/>
  <Override PartName="/ppt/ink/inkAction2.xml" ContentType="application/vnd.ms-office.inkAction+xml"/>
  <Override PartName="/ppt/ink/inkAction3.xml" ContentType="application/vnd.ms-office.inkAction+xml"/>
  <Override PartName="/ppt/notesSlides/notesSlide2.xml" ContentType="application/vnd.openxmlformats-officedocument.presentationml.notesSlide+xml"/>
  <Override PartName="/ppt/ink/inkAction4.xml" ContentType="application/vnd.ms-office.inkAction+xml"/>
  <Override PartName="/ppt/notesSlides/notesSlide3.xml" ContentType="application/vnd.openxmlformats-officedocument.presentationml.notesSlide+xml"/>
  <Override PartName="/ppt/ink/inkAction5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2" r:id="rId2"/>
    <p:sldId id="263" r:id="rId3"/>
    <p:sldId id="277" r:id="rId4"/>
    <p:sldId id="279" r:id="rId5"/>
    <p:sldId id="26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8854" autoAdjust="0"/>
  </p:normalViewPr>
  <p:slideViewPr>
    <p:cSldViewPr snapToGrid="0">
      <p:cViewPr varScale="1">
        <p:scale>
          <a:sx n="79" d="100"/>
          <a:sy n="79" d="100"/>
        </p:scale>
        <p:origin x="10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9-30T02:55:47.595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7291">
    <iact:property name="dataType"/>
    <iact:actionData xml:id="d0">
      <inkml:trace xmlns:inkml="http://www.w3.org/2003/InkML" xml:id="stk0" contextRef="#ctx0" brushRef="#br0">14723 1061 1177 0,'0'0'337'13,"0"0"-170"-11,0 0 11 6,0 0-31-3,0 0-18 6,0 0-36-7,0 0-18 6,0 0 10-6,0 0 11 8,-6 0-7-8,-5 0-17 2,-3 0-14 5,0 0-24-6,-17 0-11 5,0 0-11-6,-10 0-4 7,-4 0-7-6,-18 0 7 6,4 0-7-7,-6 0 7 5,-4 0-7-1,3 0 5 0,7 0 0 0,7-7 6-3,7 0-3 6,7-3-8-7,0 2 6 7,17 0-6-8,-3 3-1 7,10 3 0-4,0-1-6 9,14 3 5-13,0-2 0 3,0 2-5 6,0 0-15-5,0 0-16 2,0 0-15-3,14 0-18 8,14 0 22-9,10 17 36 4,14 8 12-2,10 3 0 3,11 5-6-2,-4-3-8-1,-3 0-21 5,-8 1-14-6,-13-3 10 6,-13-4 0-8,-19 2 2 8,-6 1 5-6,-7 4 5 6,-20 6 27-7,-25 8 15 3,-25 11-3 3,-16 7 7-4,-11 5-12 3,-10 2-7-4,3 1 0 7,14-4 2-8,17-1 8 4,21-5-4-2,14-11 3 3,14-7-9-2,17-8-10-1,7-10-20 5,7-2 14-6,38-8 16 6,17-3 61-8,18-3 33 8,34-9-26-6,4 0-34 6,3-3-26-7,-10-10-8 3,-14 1-110 2,-1-9-83-2,-30 7-279 4,-21-9-464-11</inkml:trace>
    </iact:actionData>
  </iact:action>
  <iact:action type="add" startTime="18251">
    <iact:property name="dataType"/>
    <iact:actionData xml:id="d1">
      <inkml:trace xmlns:inkml="http://www.w3.org/2003/InkML" xml:id="stk1" contextRef="#ctx0" brushRef="#br0">16087 684 1340 0,'0'0'321'9,"0"0"-55"-4,0 0-80 5,0 0-49-3,-170-2-67-2,101 34-42 5,-14 13-10-4,10 17 9 3,4 2-7-4,4 12 3 5,20 2-9-4,24 1 1 4,14-5-10-6,7 2-5 3,28-8 0 2,41-7 0-2,3-16 16 2,25-15 2-4,0-19 7 6,0-11 6-5,-14-11-14 3,-10-27-10-4,-18-17-7 7,-13-13-1-7,-11-12-1 5,-17-14-16-5,-4-6-20 1,-10-2-26 4,-24 1-67-4,-7 14-61 4,-4 22-41-6,-17 27-57 7,14 22-404-5,7 16-227-6</inkml:trace>
    </iact:actionData>
  </iact:action>
  <iact:action type="add" startTime="19250">
    <iact:property name="dataType"/>
    <iact:actionData xml:id="d2">
      <inkml:trace xmlns:inkml="http://www.w3.org/2003/InkML" xml:id="stk2" contextRef="#ctx0" brushRef="#br0">16513 1442 1413 0,'0'0'396'13,"0"0"-185"-12,0 0-85 6,0 0-33 3,0 0-63-5,0 0-29 3,0 0 54-1,0 93 50 3,-14-60-4-4,7 1-40 2,-3-3-40-2,10-5-14 3,0-4-7-2,0-4-10-1,10-8-2 4,11-3-31-4,10-7-76 4,14-15-99-4,-17-17-137 6,10-9-764-12</inkml:trace>
    </iact:actionData>
  </iact:action>
  <iact:action type="add" startTime="19508">
    <iact:property name="dataType"/>
    <iact:actionData xml:id="d3">
      <inkml:trace xmlns:inkml="http://www.w3.org/2003/InkML" xml:id="stk3" contextRef="#ctx0" brushRef="#br0">16617 1150 1570 0,'0'0'498'3,"0"0"-407"6,0 0-80 0,0 0-11-3,0 0-357 3,0 0-661-9</inkml:trace>
    </iact:actionData>
  </iact:action>
  <iact:action type="add" startTime="19670">
    <iact:property name="dataType"/>
    <iact:actionData xml:id="d4">
      <inkml:trace xmlns:inkml="http://www.w3.org/2003/InkML" xml:id="stk4" contextRef="#ctx0" brushRef="#br0">16887 1187 1320 0,'0'0'237'6,"0"0"-143"3,0 0-38 0,148 4-56-4,-82-4-140 6,-14 0-551-11</inkml:trace>
    </iact:actionData>
  </iact:action>
  <iact:action type="add" startTime="19837">
    <iact:property name="dataType"/>
    <iact:actionData xml:id="d5">
      <inkml:trace xmlns:inkml="http://www.w3.org/2003/InkML" xml:id="stk5" contextRef="#ctx0" brushRef="#br0">17534 953 1309 0,'0'0'905'7,"0"0"-713"-1,0 0-116 4,0 0-76-5,0 0-3 5,0 0 3-4,0 187 2 0,-14-117-2 5,0 1-53-6,-3-8-77 3,10-3-148-2,0-15-201 6,0-22-209-11</inkml:trace>
    </iact:actionData>
  </iact:action>
  <iact:action type="add" startTime="20030">
    <iact:property name="dataType"/>
    <iact:actionData xml:id="d6">
      <inkml:trace xmlns:inkml="http://www.w3.org/2003/InkML" xml:id="stk6" contextRef="#ctx0" brushRef="#br0">17527 935 1390 0,'0'0'557'12,"0"0"-401"-7,0 0-41 0,0 0-2 3,0 0-79-2,180-123-27 4,-121 103-7-4,-7 3-7 2,10 1-46-1,-21 9-81 1,-3 7-169 0,-13 0-273-3,-18 0-482-4</inkml:trace>
    </iact:actionData>
  </iact:action>
  <iact:action type="add" startTime="20249">
    <iact:property name="dataType"/>
    <iact:actionData xml:id="d7">
      <inkml:trace xmlns:inkml="http://www.w3.org/2003/InkML" xml:id="stk7" contextRef="#ctx0" brushRef="#br0">17565 1087 1273 0,'0'0'352'12,"0"0"-218"-9,0 0-51 1,163-36-48 9,-118 24-35-9,6 7-109 8,-19 5-191-10,-8 0-265 12,-17 8-291-14</inkml:trace>
    </iact:actionData>
  </iact:action>
  <iact:action type="add" startTime="20423">
    <iact:property name="dataType"/>
    <iact:actionData xml:id="d8">
      <inkml:trace xmlns:inkml="http://www.w3.org/2003/InkML" xml:id="stk8" contextRef="#ctx0" brushRef="#br0">17340 1533 227 0,'0'0'1367'3,"0"0"-1062"5,0 0-226 2,0 0-58-4,166-79-21 2,-100 54-30-2,3 3-114 4,11-1-120-4,-11 6-136 0,-24 1-434-5</inkml:trace>
    </iact:actionData>
  </iact:action>
  <iact:action type="add" startTime="20754">
    <iact:property name="dataType"/>
    <iact:actionData xml:id="d9">
      <inkml:trace xmlns:inkml="http://www.w3.org/2003/InkML" xml:id="stk9" contextRef="#ctx0" brushRef="#br0">18056 1384 1410 0,'0'0'579'4,"0"0"-364"4,0 0-33 1,0 0-53-3,0 0-96 0,0 0 1 4,0 0 33-4,-7 139-27 5,-6-99-19-6,6-2-14 4,-4-11-7-4,4-7-27 8,7-9-57-10,0-6-56 2,0-4-46 5,18-1-2-3,2 0 24 2,25-6 32-4,-7-15-78 7,-10 2-305-12</inkml:trace>
    </iact:actionData>
  </iact:action>
  <iact:action type="add" startTime="21022">
    <iact:property name="dataType"/>
    <iact:actionData xml:id="d10">
      <inkml:trace xmlns:inkml="http://www.w3.org/2003/InkML" xml:id="stk10" contextRef="#ctx0" brushRef="#br0">18074 1154 1711 0,'0'0'569'6,"0"0"-427"0,0 0-97 4,0 0-45-4,0 0-48 4,0 0-208-6,0 0-456-3</inkml:trace>
    </iact:actionData>
  </iact:action>
  <iact:action type="add" startTime="21451">
    <iact:property name="dataType"/>
    <iact:actionData xml:id="d11">
      <inkml:trace xmlns:inkml="http://www.w3.org/2003/InkML" xml:id="stk11" contextRef="#ctx0" brushRef="#br0">15810 442 907 0,'0'0'301'8,"0"0"-98"-3,0 0-58 2,0 0 47 2,-187 46-19-2,128-6-11 0,1 13-1 0,-1 16-28 2,7 15-54-2,7 16-24 0,0 30-27 0,14-10-12 3,10 9-16-3,21-1-12-2,0-20-89 6,90 40-90-5,-10-34-299 5,16-28-202-11</inkml:trace>
    </iact:actionData>
  </iact:action>
  <iact:action type="add" startTime="21923">
    <iact:property name="dataType"/>
    <iact:actionData xml:id="d12">
      <inkml:trace xmlns:inkml="http://www.w3.org/2003/InkML" xml:id="stk12" contextRef="#ctx0" brushRef="#br0">18074 374 658 0,'0'0'796'6,"0"0"-641"2,0 0 42 1,0 0-1-5,148 43-72 6,-96-23-29-3,0 5-12 3,0 9-37-7,-7 6-1 6,0 7 9-1,-24 12-28 0,3 11-10 0,-24 12 3-2,0 12-4 4,-17 9-3-5,-18 11-6 4,-3 2-6-2,-7-3-73 3,0-13-79-5,7-11-146 1,10-26-330 5,11-34-475-11</inkml:trace>
    </iact:actionData>
  </iact:action>
  <iact:action type="add" startTime="22267">
    <iact:property name="dataType"/>
    <iact:actionData xml:id="d13">
      <inkml:trace xmlns:inkml="http://www.w3.org/2003/InkML" xml:id="stk13" contextRef="#ctx0" brushRef="#br0">18593 342 502 0,'0'0'675'11,"0"0"-373"-6,0 0-101 3,0 0-47-2,0 0-79 2,0 0-40 0,0 0-13-2,90-34 15 4,-59 34 5-5,0 9 11 5,-3 5-9-5,3 4 9 6,-10 2-11-7,-4 0-36 7,-10 3-6-6,0-1-17 1,-7 4 11 4,0 2 6-3,-24-1 12 1,-4 0 4-3,-3 5 2 5,-7-2-8-3,3-3-4 6,4 1-4-12,0-5 15 8,24-4-6-2,0-6-11-2,7-3-8 6,7-5 5-5,24-3 3 5,7-2 74-8,14 0-53 8,0 0-21-6,-7-2-78 6,0-1-120-6,-24 3-110 1,-14 0-372-4</inkml:trace>
    </iact:actionData>
  </iact:action>
  <iact:action type="add" startTime="22893">
    <iact:property name="dataType"/>
    <iact:actionData xml:id="d14">
      <inkml:trace xmlns:inkml="http://www.w3.org/2003/InkML" xml:id="stk14" contextRef="#ctx0" brushRef="#br0">15744 2111 570 0,'0'0'357'4,"0"0"-41"3,0 0-15 3,0 0-13-4,0 0-58 2,0 0-60-1,0 0-65 3,83-1-34-5,21-4 64 3,83 1 63 0,97-1-44 1,59 1-43-3,6-4-28-1,-20 0-42 6,-69 1-41-6,-56 2-48 6,-80 5-103-7,-54 0-46 6,-50 0-53-4,-20 0-108 4,0 7-162-6,-14-2-229-2</inkml:trace>
    </iact:actionData>
  </iact:action>
  <iact:action type="add" startTime="23244">
    <iact:property name="dataType"/>
    <iact:actionData xml:id="d15">
      <inkml:trace xmlns:inkml="http://www.w3.org/2003/InkML" xml:id="stk15" contextRef="#ctx0" brushRef="#br0">16668 2480 1809 0,'0'0'374'7,"0"0"-304"3,0 0-68-6,0 0 87 6,18 196-42-4,-18-109-26 3,0 9-11-1,-18 0-4-4,-2-8-6 7,13-11-19-6,0-18-68 4,7-33-123-4,0-16-339 7,14-10-488-12</inkml:trace>
    </iact:actionData>
  </iact:action>
  <iact:action type="add" startTime="23462">
    <iact:property name="dataType"/>
    <iact:actionData xml:id="d16">
      <inkml:trace xmlns:inkml="http://www.w3.org/2003/InkML" xml:id="stk16" contextRef="#ctx0" brushRef="#br0">16752 2326 1692 0,'0'0'340'7,"0"0"-235"1,0 0 0-3,207-61-46 5,-117 49-46-4,0 5-13 0,-7 3-32 3,-17 4-36-2,-7 0-103 2,-28 34-161-4,-7 1-359 6,-24-2-45-11</inkml:trace>
    </iact:actionData>
  </iact:action>
  <iact:action type="add" startTime="23659">
    <iact:property name="dataType"/>
    <iact:actionData xml:id="d17">
      <inkml:trace xmlns:inkml="http://www.w3.org/2003/InkML" xml:id="stk17" contextRef="#ctx0" brushRef="#br0">16745 2686 459 0,'0'0'986'5,"0"0"-794"5,0 0-70-4,0 0 36 1,207-31-56 3,-110 17-69-6,-7 3-24 7,-14 4-9-6,-10 4-1 4,-14 3-102-4,-45 16-201 5,-7 11-360-3,0 1 68-7</inkml:trace>
    </iact:actionData>
  </iact:action>
  <iact:action type="add" startTime="23867">
    <iact:property name="dataType"/>
    <iact:actionData xml:id="d18">
      <inkml:trace xmlns:inkml="http://www.w3.org/2003/InkML" xml:id="stk18" contextRef="#ctx0" brushRef="#br0">16634 3177 1287 0,'0'0'388'8,"0"0"-269"-2,0 0-67 4,194-66-52-4,-122 36-38-1,39-8-206 6,-28 8-388-6</inkml:trace>
    </iact:actionData>
  </iact:action>
  <iact:action type="add" startTime="24011">
    <iact:property name="dataType"/>
    <iact:actionData xml:id="d19">
      <inkml:trace xmlns:inkml="http://www.w3.org/2003/InkML" xml:id="stk19" contextRef="#ctx0" brushRef="#br0">17402 2922 55 0,'0'0'1292'8,"0"0"-978"4,0 0-83-11,0 0 4 5,-55 149-75 4,41-104-83-4,0 0-47 4,7-6-2-5,7-10-4 6,0-8-24-8,0-11 7 7,14-7 4-4,17-3-10 7,14-3-1-10,28-40-83 3,-14 3-175 4,3-5-600-10</inkml:trace>
    </iact:actionData>
  </iact:action>
  <iact:action type="add" startTime="24242">
    <iact:property name="dataType"/>
    <iact:actionData xml:id="d20">
      <inkml:trace xmlns:inkml="http://www.w3.org/2003/InkML" xml:id="stk20" contextRef="#ctx0" brushRef="#br0">17572 2655 988 0,'0'0'854'6,"0"0"-854"4,0 0-169-4,0 0-1251-3</inkml:trace>
    </iact:actionData>
  </iact:action>
  <iact:action type="add" startTime="49996">
    <iact:property name="dataType"/>
    <iact:actionData xml:id="d21">
      <inkml:trace xmlns:inkml="http://www.w3.org/2003/InkML" xml:id="stk21" contextRef="#ctx0" brushRef="#br0">2935 11139 173 0,'0'0'326'8,"0"0"-184"3,0 0-41-8,0 0-23 8,0 0 36-6,0 0-6 5,0-17-22-6,0 15 6 6,0-2 14-4,0 3-6 3,0-3-40-1,0 3-12-3,0 1 27 5,0 0 5-4,-10 0-8 3,10 0-20-4,-7 0-9 5,7 0-14-4,-7 0-17-1,7 0 1 5,-7 0 13-4,0 0 21 5,0 0-28-7,0 0-17 6,-10 0-2-4,3 0 0 4,0 0 0-6,-3 0-1 5,3 5 0-2,-10 7-6 2,10 4 5-2,-7-2 2-2,4 3-2 6,3 4 1-6,0-1 0 4,-3 3-8-4,10 2 7 6,0 0-5-6,0 3 7 1,7 2-6 7,0-3 4-9,0 1-5 6,0 1 0-4,0-2 6 4,0 1 0-6,14 2 0 7,-7 0 1-6,10-2-1 6,4 2 1-8,-14-3-1 8,10 1 0-5,4 1-5-1,-7-2 4 5,3 1 2-4,4 2-7 4,-4-1 6-6,4 5 0 7,3-1 0-6,-10 4 0 7,7 3 1-8,-4 0 0 2,4 4 0 4,-7-2-1-4,10 3-1 4,-17 1 1-6,7 2-12 7,3 0 7-6,-10-6 4 3,0-1-4-2,-7-5 6 5,0-4-1-5,0-7 0-1,0-2-6 6,0-3 1-6,-7-6 6 6,-17 2 0-8,3-6 0 9,-3-2 2-8,10-3 9 6,-7-3-9-5,11-2 8 1,-4 0-2 5,14 0-6-6,-7 0 4 3,7 0-6-2,0 0-1 4,0 0-12-4,0 3-4 3,0-1-5-3,0 6-5 1,0 0 8 2,7 4 18-4,0 5 0 6,10 1-7-5,-3 2-4 5,7 0-1-8,3 3 8 8,-3 2 5-6,3 2 6 5,4 1-6-5,-11 3 0 2,4 2 0 2,-4 2-1-2,-3 0-5 3,0 3 6-6,-7 2 1 7,10 4 0-6,-17 1 5 6,0 5-5-8,0 0 12 8,0 0-13-6,0 3 6 3,0-3 7 1,-24 6 3-4,10 9-9 7,-17 11 5-8,10 12-3 5,-17 8 24-4,14 5-3 6,3-6 3-6,14-10 3 1,7-8-19 3,0-12-15-2,21-12 15 3,24-8 0-6,7-12-15 7,24-10-4-6,14-16-32 5,59-9-43-5,-21-26-129 5,-17-10-569-7</inkml:trace>
    </iact:actionData>
  </iact:action>
  <iact:action type="add" startTime="59966">
    <iact:property name="dataType"/>
    <iact:actionData xml:id="d22">
      <inkml:trace xmlns:inkml="http://www.w3.org/2003/InkML" xml:id="stk22" contextRef="#ctx0" brushRef="#br0">7687 10256 553 0,'0'0'168'11,"0"0"-106"-5,0 0 47 3,0 0 42-3,0 0-21 0,0 0-3 3,45-11-21-2,-31 7-7 1,-7 0-15-2,0 3-28 4,3 1-23-4,-3-3 15 2,-7 1 11-2,7-1-10 3,0-1 6-2,0-2-3-1,7-2 4 4,-4-1-14-5,4-5-4 7,0 0-8-10,-7-3-11 9,17-5 0-5,-10 2-3 4,0-3-5-5,3 1-2 1,4-3-8 4,3 0 6-3,4-3 1 3,3 3-8-5,-10-1 0 6,10 2 0-7,7-4 0 5,-10 1 1-4,10-2-1 3,0 1 1 0,0 1-1-2,-11 2 0 4,12-3 0-4,-1 3 0 5,0-2 0-8,0 1 0 8,-4 1 0-6,4 0 0 6,1 3 0-7,-1-5-1 3,7 3 1 3,-11-2 0-4,11 1-1 4,0-3 2-6,7 1-1 10,-7 2 0-12,0-1-1 10,7 2 1-8,-7-4 0 3,14 3-1 1,-4-3 1-1,4-2-6 2,7-1 6-4,-7 0-1 6,3-2 1-6,-3-1 0 5,-7 4 0-6,7-3 0 7,3 6-1-6,-3-1-1 1,-1 1 1 3,8 1 1-2,3 1-2 3,-3 3 1-6,3-5 0 7,-3 5 1-6,0-2 0 6,3 0 0-8,-3 2-1 8,3 1 1-6,-3 2 0 3,-7 1 0 1,10-2 0-4,-10 2 0 6,7-2 0-6,3 3-1 5,-3 2 0-6,3 2-5 6,-3 1 5-4,-1 2 0 0,4-3 0 4,4 3 1-4,3-1-1 4,-10 1 0-6,3 3 0 7,-3 0 0-6,0 2 0 5,-4 1 0-6,-10 3 0 4,0 1-1 0,0 0-8 1,0 0 3-2,-7 0 5-1,0 10-7 5,7 2-4-6,0 6 4 4,-1-1 9-4,1 6-10 6,11 2 10-6,-11 2-1 1,0 1-7 3,-1 0 8-2,1 2 7 3,0-5-6-6,-7 2 12 8,7 0-12-8,-7-3 5 7,0 2-5-6,0-2 5 4,0 4-6-3,0-5 0 1,0 2 0 2,0-2 0-4,-10-3 10 6,3 0-10-6,0 0 1 6,0-2 0-8,-3 2 0 7,3 0 5-4,0-2 0 5,0 3 18-7,7-4-18 3,-11-3 1 3,11 2-3-4,-7-4 1 3,1 4-4-4,-1-4-1 6,0-1 1-6,-4-5 5 2,-3 3-6 0,1-2 1 1,-5 0 0 1,-3 2-1-4,-3-5 1 6,3 4-1-6,-3-6 6 6,10 3-6-8,-3-5 1 7,-4 0 6-4,14 0-5 5,-3 0 4-7,3 0-5 3,0-2-1 3,7-8 1-4,-7-1-1 4,-3 1-1-6,3-3 0 8,0-1 0-8,-7 1-19 5,-3-1 13-4,-14-4 6 3,17 3 1 1,-17-3-1-4,10-4 1 6,-10-1 0-6,10-3-1 7,-10-1 0-10,0-1-13 9,10 0 2-6,-3-2-3 6,3 3-9-6,-3 0 11 2,3 3-58 2,-3-1 38-3,-8-1 8 4,12 3 9-6,-12 4 6 6,1 3-15-4,4 4 16 5,-11 4 8-7,-1 4-5 3,-6 1 5 2,0 3 1-3,0 0 0 2,0 0 0-2,0 0 1 6,0 0-1-8,0 0-2 5,0 0 2-4,0 0 5 6,0 12 24-5,0 3 22 0,0 3-7 4,0 2-16-4,7 0 6 4,11 6-11-6,-4 1-2 7,-1 0 34-6,12 7-30 8,-5-1-18-10,12-1 3 3,-5 1 13 4,4 0-7-4,7 0-15 2,-10-3 51-2,17-1-28 5,0 5-15-6,0-5 26 4,0-1-8-4,14-2-17 5,-7-3 16-4,17-6-10 0,-3-2-1 5,3-5 4-6,-3-3-4 5,-7-4-2-6,10 0-11 7,-10-3 5-6,0 0-5 8,-1 0-1-12,-2-6 0 7,3-3 1 1,-1-1 4-2,1 0-5 3,4-6 0-6,-5 2 5 7,1-4-6-6,7-3 1 5,10-2 1-6,0-1 4 8,-10-2-5-8,0 2 0 2,3-2 0 4,-3 1 0-4,-7-3 5 5,3 0-5-8,4 1 1 8,-8-6 7-6,-6 3-8 6,18-1 0-7,-12 0 6 3,1-2-6 2,11-1 5-2,-12 1-5 3,8 0-1-6,-4 4 0 7,-3 1 0-6,7-2 11 6,3 2-10-7,-3 0 5 6,0 4-4-5,3 1-2 5,4 0 1-4,3 2 0 0,-10 4-1 5,3 3 0-7,-3-2 1 8,3 0-1-9,-10 4 2 8,-8 0-2-6,1 4 0 1,-7 3 0 3,0 2-5-2,0 3 5 3,0 0 0-6,7 0 0 7,-7 0 32-6,7 0-21 7,0 0 0-10,-7 0-11 9,0 0 0-6,7 0 1 5,-14 0-1-4,14 0 1 0,-7 0-1 4,7 0 56-4,-7 0-40 3,7 5-10-4,0 6 25 6,-7 1-25-6,0 0-5 1,0 4 8 3,-11 0-7-2,11-2-1 3,-7 1 5-6,0 1 8 8,-6-2-14-8,2 4 1 8,4 0 5-10,-7 1 1 10,8 5-5-8,-12 1-1 7,18 2 6-6,-7 6 8 1,0 2-8 4,7 4 1-4,7 1-1 3,-17 0-6-4,10-2 0 5,0-1-1-4,-7 4 8 4,7-3-7-4,-7-1 0 2,0 1 1 0,-3 0 23-4,3-6-16 8,-7-1-8-8,-17-7-1 7,0-6-13-6,-4-5-7 4,-10-8-23-4,0 0-54 5,-10 0-57-4,-11 0-91 0,-10 1-362-4</inkml:trace>
    </iact:actionData>
  </iact:action>
  <iact:action type="add" startTime="73361">
    <iact:property name="dataType"/>
    <iact:actionData xml:id="d23">
      <inkml:trace xmlns:inkml="http://www.w3.org/2003/InkML" xml:id="stk23" contextRef="#ctx0" brushRef="#br0">22296 14356 443 0,'0'0'314'6,"0"0"-164"5,0 0 15-7,0 0-33 6,0 0-58-4,0 0-35 4,7 0-9-4,-7 0 28 0,0 0 13 4,0 0-8-5,0 0 4 5,0 0 23-5,0 0-2 4,0 0 1-2,0 0 5 0,0 0-18 0,0 0-29 1,0-4-6 0,0 4 3-2,0-1 8 4,0-3-3-5,0 3-9 5,0-2-17-4,-7-2-5 3,7 0-3-3,-7-4-9 4,-10 1-5-4,10-1 5 0,-7-1 0 4,-10 2-6-5,17 2 1 6,-14 1 0-8,4-1 0 9,-4 1 7-8,-3 0 0 8,3 3-2-9,0-1-5 4,-10 3 1 3,-7 0-2-4,0 0 1 2,3 0 0-1,4 0 0 2,-7 0 0-2,10 0 5 1,-3 0 0-2,0 0-4 4,4 0 7-4,-5 3-1 0,1-3 4 4,10 2-6-5,-10-2-4 6,11 0-1-8,-12 3 0 8,12-3 1-6,-12 2-1 10,12 3-1-15,-11-5 0 8,-1 6-1 1,5-1 1-2,-4 0 0 2,3 0 0-4,-3-1-1 6,-7 5 1-6,10 1 0 4,-3-3 0-4,0 3-11 8,3 0 10-10,4-1 0 3,3 4 0 4,-3 3-7-4,3-1 8 5,-3 3 0-8,3 1-1 8,-3 4 1-6,3 2-2 6,-3 0 2-7,3 0-1 3,0 1-6 3,4-2 7-4,3 4-1 3,0 0 1-4,4 0-1 7,-4 0-1-7,14 0-7 4,-7-3 9-4,7 3-1 5,0-6 0-5,0 3 1 3,0-2 0 3,7-1-1-7,0 1 1 7,10-2 1-7,4 2 6 6,-7-1-6-6,10 2 7 8,4 0-1-8,3-2 0 2,0 1-1 3,4-3-4-2,3 2 4 3,7-3-5-6,-7 0 0 7,7-1 0-6,-7 2 0 7,-3 0 0-10,9-4-1 9,-12 2 0-5,6-2 0 3,-11-3 0-3,5-3-1 0,6 1 0 5,0-6 0-6,-11 2 0 5,18-7 1-6,0 0 1 7,7 0-1-6,0 0 1 1,-7 0-1 3,0 0 1-2,7 0 0 2,-7 0 0-4,-7 0 0 6,7 0-1-6,0 0 1 6,-7 0 1-8,7-11 11 7,-10 5-1-4,10-7 0 5,-7-3 0-6,0-6 3 1,0-1-1 5,-17-5-8-6,10 1 5 6,-10 0-10-8,3-1 0 8,-10 5 0-6,0 1 5 1,3 4-6 3,-10 3 0-2,0-3 0 3,0 2 0-6,0-3 1 8,0-2 0-8,-1-2 5 8,5 1-5-9,-4-1 1 6,-7 3-1-3,0 0 0 5,0 2 5-6,0 1 1 1,0-3-5 4,0 2 6-4,0-2 6 5,0 3 7-8,0-1 1 8,-7-3 6-6,-10-2-13 6,10 1 3-7,-14-6 6 3,-3-2 9 3,-4-3-15-4,-10-4 4 4,-7-6-1-6,0 3-13 8,-7-1-7-8,7 9 5 8,7 5 13-10,0 6-10 9,10 5-9-6,-10 9-8 1,7 2-62 5,-35 5-94-6,14 0-92 7,0 0-452-12</inkml:trace>
    </iact:actionData>
  </iact:action>
  <iact:action type="add" startTime="78360">
    <iact:property name="dataType"/>
    <iact:actionData xml:id="d24">
      <inkml:trace xmlns:inkml="http://www.w3.org/2003/InkML" xml:id="stk24" contextRef="#ctx0" brushRef="#br0">1413 12680 781 0,'0'0'231'8,"0"0"-153"1,0 0 18-2,0 0 24 1,0 0-8-3,0 0-24 6,0 0 3-5,6 0 18 0,-6 0-7 3,0 0-2-2,0 0-5 4,0 0-7-8,0 0-22 7,0 0-22-4,0 0-5 4,7-1-5-5,-7 1-8 1,0 0-9 4,7-4-16-4,18 4 0 2,2-1 9-1,11-3 1 2,14-1 4-2,10-2 7 0,4 0-1 0,7-2 2 2,3-3 1-2,0 2-12-1,4-3-5 4,-4 4-5-5,-3-4-1 7,10 3-1-9,-14 0 2 8,4 0-1-6,-15 2 0 7,5 0-1-9,-11 4 1 4,-18 1-1 2,-3 1 1-2,1-1-1 2,-19 3 0-4,8-2 0 6,-4 2 1-6,-10-3-1 3,0 3 1-2,0-2-1 3,-7 2 6-2,0 0 6-2,0-3 55 6,0 1 21-6,0-1-3 6,0-5 4-7,-14-5 1 7,-17-4-75-6,-14-5-14 7,0-3-1-8,-7-1-1 2,0 3 0 3,7 4 1-2,0 1 1 3,18 5 12-6,-4 0 2 9,10 3-4-10,4 5-2 8,17 1-2-8,-7-2 1 9,7 4-7-8,0 2 1 5,0-2-2-2,0 2 0-1,0 0-15 4,0 0-6-4,17 0-15 3,18 0-10-4,3 0 32 6,14 0 14-6,-1 0-1 1,1 0-8 3,-7 0 2-2,-7 7-4 3,-13 3-2-6,-5 5-14 7,-13 5 3-6,0 8 24 6,-7 15 5-8,0 11 38 8,0 18 14-6,-21 11-19 7,-17 6-12-8,0-4-16 2,4-8-10 5,-4-19-7-6,7-37-162 4,-1-21-209-4,12-8-712-5</inkml:trace>
    </iact:actionData>
  </iact:action>
  <iact:action type="add" startTime="80770">
    <iact:property name="dataType"/>
    <iact:actionData xml:id="d25">
      <inkml:trace xmlns:inkml="http://www.w3.org/2003/InkML" xml:id="stk25" contextRef="#ctx0" brushRef="#br0">15215 7635 71 0,'0'0'75'7,"0"0"-26"2,0 0 16 1,0 0-2-6,0 0-12 6,0 0 11-4,14 0 17 5,-14 0-7-8,0 0-27 5,0 0-3 1,0 0-7-3,0 0-2 4,0 0-6-5,7 0 1 4,-7 0 31-2,0 0 39 2,0 0 25-4,0 0-3 5,0 0-1-4,0 0 3 0,0 0-9 4,0 0-13-4,0 0-9 4,0 0-11-6,0 0-10 6,0 0-9-4,0 0-4 4,0 0 1-5,0 0 0 1,0 0-17 4,0 0-10-4,0 0-6 2,0 0-4-1,0 0-4 2,0 0 0-3,0 0-4 2,0 0-4-1,0 0 4 2,0 0 3-2,0 0 2-2,0 0 3 5,0 0-2-4,0 0-1 5,0 0-5-7,0 0-1 7,0 0-4-6,0 0-7 5,0 15 5-6,-14 15 26 3,-7 10 32 3,-3 10 0-4,-4 13-10 4,-10 9-4-4,-7 12-2 4,0 7-6-5,7 5-2 7,0 0-17-9,3-3-1 6,-3-11-6-3,14-5-4 4,3-14-1-4,7-11-10 0,-3-12 1 6,10-7-1-8,7-10 1 5,0-9-1-4,-7-3 5 6,7-6 2-6,0-5-1 1,0 0 5 2,0 0-3-1,0 0-1 3,0 0-2-6,0 0-5 8,0 0 7-8,0 0-2 8,0 0 0-9,0 0 0 7,0 0 0-4,0 0 0 3,0 0 0-2,0 0 1-2,0 0 3 6,0 0-2-6,0-2 5 4,0-6 8-3,0-7-5 5,0-8-16-6,0-7-21 1,0-11-3 3,0-6-6-2,0-6 3 3,0-1 8-6,0 4 1 7,-7 6 16-6,7 3-4 6,-7 6 6-8,7 8 0 7,0 4 1-4,0 4-1 3,-10 10 1-1,10 0 1-4,0 4-2 7,-7 5 1-6,7 0-1 4,0 0-6-4,0 0 5 6,0 0-5-6,-7 0 0 2,7 0-3 2,0 0 8-2,0 0 1 2,0 0 0-5,0 0 0 6,0 0 1-4,0 0 7 5,0 0-7-6,0 0 0 4,0 0 1-3,0 0 4 2,0 0-5 0,0 0 0-3,0 0 10 6,0 0 1-6,0 0 3 5,0 0 1-6,0 0 1 10,0 0-2-11,0 0-5 7,0 0-1-5,0 0-8 2,0 0 1 2,0 0 5-2,0 0 1 1,0 0-1-2,0 0 1 4,0 0-2-5,0 0 0 3,0 0-6-1,0 0 1 2,0 0-1-2,0 0-1-2,0 0-10 6,0 4-1-5,0 8-6 5,0 5 3-8,0 15 15 11,0 4 0-12,0 10 1 9,-7 2 7-6,-7 2-1 1,8-1-6 4,-5-4 0-4,4-5-1 3,7-3 1-4,0-6-1 8,-7-4 0-10,7-6-1 6,0-6 1-4,0-6 0 6,0-1-2-6,0-5 2 1,0 0-2 4,7-3 2-5,0 2 0 7,17 0 10-9,4 2 21 8,10-4-1-6,7 0-9 6,14 0-4-7,17 0-7 3,-10-4-4 3,10-6-4-4,7 2-2 4,-17 1 0-6,-7 5 0 7,-7-1 0-6,-7 3-9 7,-21 0-48-9,-10 0-103 7,-7 0-192-5,-7 0-457-4</inkml:trace>
    </iact:actionData>
  </iact:action>
  <iact:action type="add" startTime="87251">
    <iact:property name="dataType"/>
    <iact:actionData xml:id="d26">
      <inkml:trace xmlns:inkml="http://www.w3.org/2003/InkML" xml:id="stk26" contextRef="#ctx0" brushRef="#br0">8172 11263 551 0,'0'0'138'7,"0"0"-76"-1,0 0 18 2,0 0 30 1,0 0-12-3,0 0-30 3,14 0-15-3,-14 0 14 4,0 0 11-4,0 0-4 2,0 0-1-2,0 0-1 3,0 0 0-2,0 0-1 3,0 0-16-5,0 0-9 2,0 0-10 3,0 0-1-4,0 0 15 2,0 0 13-2,0 0 8 4,0 0-9-4,0 0-10 3,-7 0-17-3,0-5-27 1,-7-2-8 2,-3-1 0-4,-4 3-9 5,7 0-11-5,-10 2 11 6,3 3 8-7,-3 0 1 5,-4 0 0-2,-3 0-1 2,0 0-1-3,-7 0-7 1,10 0 7 3,-10 13 1-5,7 2-8 4,-4 3 8-4,4 1 0 6,-7 0-5-5,10-2 6 0,4 3 0 3,-4-3 0-3,-3 4-1 3,7 2 1-3,3 1-9 4,-10 4 9-4,10 3-1 3,-3 1 0-3,3-2 0 4,8 3 0-5,-5-3 0 7,11 3-8-8,0 1-4 2,7 0-7 4,0 0-7-4,0-2-4 4,14 0 31-6,4-1-1 7,2-1-9-6,5-2 1 3,9-3 9-2,4 2 0 2,0-2 2 1,14 2-2-3,-7-5 2 4,7-3-2-5,0-3-10 7,0-4 9-9,7-3-9 6,-4-6 9-3,4-3-8 5,0 0-8-7,-7 0 3 3,7-3 13 3,-14-13-27-4,6-5 5 4,-6-1 4-6,-6-3-3 8,6-5-2-8,-14-3-1 7,-4-2 9-7,-2-8 3 3,-12-3 13 2,-6-1 6-2,0-6 13 1,-7-6 9-2,-7 2 11 5,-20-8-12-6,-18 2-8 4,-7 0-19-4,0 7 0 6,-4 11-1-6,11 10-3 1,11 5-17 4,-11 4-72-4,7 6-130 5,7 3-311-11</inkml:trace>
    </iact:actionData>
  </iact:action>
  <iact:action type="add" startTime="96473">
    <iact:property name="dataType"/>
    <iact:actionData xml:id="d27">
      <inkml:trace xmlns:inkml="http://www.w3.org/2003/InkML" xml:id="stk27" contextRef="#ctx0" brushRef="#br1">21587 1255 1033 0,'0'0'290'7,"0"0"-199"-2,0 0 24 3,-187 9 3-1,111-1 16 3,3 6-41-6,-3 4-11 5,3 1 18 0,-3 2-6-4,-4 2-14 4,4 1-34-3,-7 1 1 5,-7 3 8-6,4 2-14 3,-4 1-21-2,-18 2-9 3,4-3-5-2,8-2-5-2,6-4 0 6,24-3 0-5,14-6 6 4,7-6-5-6,24-1-2 7,4-5 2-6,3-1-1 5,14-2 7-5,0 0-2 4,0 0 11-3,0 0 4 1,0 0 6 2,0 0 4-3,7 0-30 3,7-7-1-2,10-8-1 1,14-5 0-2,7-5-1 4,14-8 2-4,7-5-6 0,-8-2-10 4,12 0-5-4,-11-4-7 4,6-1-5-6,-9 0 4 6,-4 2-4-4,-18 1 8 4,-3 6 13-5,-6 6 12 3,-12 7 2 1,-6 8 10-3,-7 7 8 3,0 8-5-4,0 0-13 6,-20 0 11-6,-12 23-7 6,-20 16-6-8,-6 7 0 8,-18 16 1-6,-1 6 1 5,-2 2-1-4,3 0-1 0,3 1 15 4,21-6 9-4,7-4 6 6,21-8-6-10,10-11-5 8,14-6-7-4,0-6 7 1,45-6 15 1,14-5-5-1,58-5 2 2,50-8-7-4,-12-6-24 6,-6 0-12-6,10 0-97 6,-72 0-161-8,-11-6-560-2</inkml:trace>
    </iact:actionData>
  </iact:action>
  <iact:action type="add" startTime="102528">
    <iact:property name="dataType"/>
    <iact:actionData xml:id="d28">
      <inkml:trace xmlns:inkml="http://www.w3.org/2003/InkML" xml:id="stk28" contextRef="#ctx0" brushRef="#br1">9082 11220 631 0,'0'0'215'8,"0"0"-96"3,0 0 41-9,0 0 18 9,0 0-47-6,-83 40-6 6,76-30-16-7,-7-2-17 4,-10 5-16 1,10 2-23-3,0 7-7 5,-10 8 0-7,3 7 0 6,-10 4-4-4,0 8-17 5,10 4-8-8,-10 2-2 8,10 0 3-5,7 1-12 6,-3 1-6-8,10 6-8 1,7 3-15 6,7 4-58-6,45 39-86 5,0-16-107-6,3-15-360-3</inkml:trace>
    </iact:actionData>
  </iact:action>
  <iact:action type="add" startTime="103326">
    <iact:property name="dataType"/>
    <iact:actionData xml:id="d29">
      <inkml:trace xmlns:inkml="http://www.w3.org/2003/InkML" xml:id="stk29" contextRef="#ctx0" brushRef="#br1">10657 11059 624 0,'0'0'374'6,"0"0"-186"3,0 0-51-3,0 0-32 0,0 0-36 5,0 0 63-5,0 0 42 2,142 47-47-2,-97-8 2 4,7 6-33-4,-7 8-58 1,-18 4-25 0,4 10-5 1,-24 2-7 1,-7 7-1-4,0 7-29 5,-20 5-78-3,-63 30-117 3,17-19-163-7,-10-21-596-2</inkml:trace>
    </iact:actionData>
  </iact:action>
  <iact:action type="add" startTime="103904">
    <iact:property name="dataType"/>
    <iact:actionData xml:id="d30">
      <inkml:trace xmlns:inkml="http://www.w3.org/2003/InkML" xml:id="stk30" contextRef="#ctx0" brushRef="#br1">9335 12409 552 0,'0'0'195'5,"0"0"-5"3,0 0-8 2,0 0-12-5,0 0-69 5,0 0-28-4,0 0 15-1,-118 8 30 5,87 11 1-3,-7 7-10 3,10 7-40-6,-10 9-19 6,14 6-14-4,-4 9-11 4,4 8-17-6,10-1-8 4,7-1 0 1,7 3-17-1,7-3-56 1,38-3-65-4,21-3-97 7,69 12-63-9,-14-13-78 12,-10-16-375-15</inkml:trace>
    </iact:actionData>
  </iact:action>
  <iact:action type="add" startTime="104491">
    <iact:property name="dataType"/>
    <iact:actionData xml:id="d31">
      <inkml:trace xmlns:inkml="http://www.w3.org/2003/InkML" xml:id="stk31" contextRef="#ctx0" brushRef="#br1">10799 12157 1160 0,'0'0'312'6,"0"0"-223"-1,0 0 96 5,0 0-2-4,176 88-53 3,-120-37-60-2,-5 8-39 0,-6 13-17 0,-24 5-5 3,3 9-9-3,-24 4 0-2,0 1-99 6,-38 25-102-6,-7-22-288 5,-7-21-310-10</inkml:trace>
    </iact:actionData>
  </iact:action>
  <iact:action type="add" startTime="105044">
    <iact:property name="dataType"/>
    <iact:actionData xml:id="d32">
      <inkml:trace xmlns:inkml="http://www.w3.org/2003/InkML" xml:id="stk32" contextRef="#ctx0" brushRef="#br1">8940 13399 567 0,'0'0'518'8,"0"0"-350"-1,0 0-21 0,0 0 67 3,0 0 5-4,0 0-58-1,0 0-32 5,-21-34-30-4,4 38-19 4,-21 24-33-6,3 16-29 7,-17 14-17-5,-3 10 8 3,14 5-8-4,2 3-1 5,22-3-1-4,10-3 0 3,7-5-43-1,31-7-107-3,35-13-68 6,76-13-64-6,-7-18-94 6,-14-11-445-11</inkml:trace>
    </iact:actionData>
  </iact:action>
  <iact:action type="add" startTime="105607">
    <iact:property name="dataType"/>
    <iact:actionData xml:id="d33">
      <inkml:trace xmlns:inkml="http://www.w3.org/2003/InkML" xml:id="stk33" contextRef="#ctx0" brushRef="#br1">10574 13182 980 0,'0'0'483'7,"0"0"-419"2,0 0-3-2,0 0 60-1,0 0 44 4,0 0-8-4,166 69-41 4,-107-35-44-6,-7 11-23 6,-7 11-21-4,-7 7-19 3,-18 12-1-2,-13 13-8-1,-7 11-12 3,-45 52-120-2,-7-26-212 3,-6-18-608-10</inkml:trace>
    </iact:actionData>
  </iact:action>
  <iact:action type="add" startTime="106462">
    <iact:property name="dataType"/>
    <iact:actionData xml:id="d34">
      <inkml:trace xmlns:inkml="http://www.w3.org/2003/InkML" xml:id="stk34" contextRef="#ctx0" brushRef="#br1">13394 11132 631 0,'0'0'406'8,"0"0"-218"3,0 0-4-6,0 0 21 3,0 0-28-2,0 0-37 4,0 0 24-4,0 0 4 1,0 0-20 1,0 6-32-1,-13 11-31 2,-19 16-27-4,-6 12-28 6,0 13-14-6,4 9-8 5,3 10-8-6,-1 0 0 7,25 1-10-4,7-4-50 3,7-5-48-5,31-6-57 0,59 6-73 5,-14-17-111-4,7-21-287-4</inkml:trace>
    </iact:actionData>
  </iact:action>
  <iact:action type="add" startTime="107253">
    <iact:property name="dataType"/>
    <iact:actionData xml:id="d35">
      <inkml:trace xmlns:inkml="http://www.w3.org/2003/InkML" xml:id="stk35" contextRef="#ctx0" brushRef="#br1">15388 11155 1000 0,'0'0'567'5,"0"0"-477"3,0 0 50 2,0 0 33-3,0 0-37-2,156 75-22 4,-111-40-42-3,0 14-32 2,-11 5-6-1,-3 13-16 5,1 2-10-8,-26 7-8 3,-6 8-38 0,0 1-100 2,-45 34-113-2,1-21-355 0,-8-17-381 5</inkml:trace>
    </iact:actionData>
  </iact:action>
  <iact:action type="add" startTime="107860">
    <iact:property name="dataType"/>
    <iact:actionData xml:id="d36">
      <inkml:trace xmlns:inkml="http://www.w3.org/2003/InkML" xml:id="stk36" contextRef="#ctx0" brushRef="#br1">13505 12434 1001 0,'0'0'535'6,"0"0"-392"6,0 0 38-8,0 0-55 6,0 0-69-4,0 0-33-1,0 0 4 5,-135 101 22-3,101-48-19 1,9 4-12-2,5 6-12 4,20 6-7-4,0-1-16 1,7-1-67 0,31-2-86 2,58 8-98-2,-6-19-92-1,-3-16-386-4</inkml:trace>
    </iact:actionData>
  </iact:action>
  <iact:action type="add" startTime="108340">
    <iact:property name="dataType"/>
    <iact:actionData xml:id="d37">
      <inkml:trace xmlns:inkml="http://www.w3.org/2003/InkML" xml:id="stk37" contextRef="#ctx0" brushRef="#br1">15402 12318 1377 0,'0'0'393'8,"0"0"-218"-3,0 0-39 6,0 0-31-5,0 0 10 4,0 0-30-6,149 25-32 6,-104 3 7-4,-7 5-14 4,-4 4-27-6,-3 7-19 4,1 6-8 1,-26 3-69-3,-6 4-92 3,-31 32-102-3,-14-16-270 5,-7-8-347-10</inkml:trace>
    </iact:actionData>
  </iact:action>
  <iact:action type="add" startTime="108815">
    <iact:property name="dataType"/>
    <iact:actionData xml:id="d38">
      <inkml:trace xmlns:inkml="http://www.w3.org/2003/InkML" xml:id="stk38" contextRef="#ctx0" brushRef="#br1">13699 13365 846 0,'0'0'286'5,"0"0"-160"7,0 0 42-9,0 0-23 6,0 0-85-4,0 0-29 6,0 0 14-5,-149 84 19 1,121-34 35 0,-3 10-34 1,-7 8-28 1,17 7-23-4,4 4-14 6,10-1-4-6,7-2-80 4,24-8-135-4,73 2-109 5,-7-19-165-3,-3-13-102-7</inkml:trace>
    </iact:actionData>
  </iact:action>
  <iact:action type="add" startTime="109294">
    <iact:property name="dataType"/>
    <iact:actionData xml:id="d39">
      <inkml:trace xmlns:inkml="http://www.w3.org/2003/InkML" xml:id="stk39" contextRef="#ctx0" brushRef="#br1">15519 13324 557 0,'0'0'810'6,"0"0"-590"4,0 0-65-4,0 0 13 4,0 0 0-4,142 97-60 0,-90-46-33 3,-7 6-8-3,0 8-30 5,-7 7-34-7,-17 3-3 8,-21 38-117-8,0-18-143 8,-14-12-381-12</inkml:trace>
    </iact:actionData>
  </iact:action>
  <iact:action type="add" startTime="110353">
    <iact:property name="dataType"/>
    <iact:actionData xml:id="d40">
      <inkml:trace xmlns:inkml="http://www.w3.org/2003/InkML" xml:id="stk40" contextRef="#ctx0" brushRef="#br1">17863 11265 515 0,'0'0'403'7,"0"0"-120"-1,0 0-29 5,0 0-31-6,0 0-70 5,0 0-2-5,0 0-19 1,-7 0-22 4,-14 0-37-3,-3 16-42 1,-14 11-18-3,3 16-1 6,-3 9 4-5,7 13-15 1,10 0 1 0,-3 2-2 1,24-2-22 1,0-2-42-3,31-4-86 4,59-1-101-5,-11-16-230 7,11-12-275-12</inkml:trace>
    </iact:actionData>
  </iact:action>
  <iact:action type="add" startTime="111110">
    <iact:property name="dataType"/>
    <iact:actionData xml:id="d41">
      <inkml:trace xmlns:inkml="http://www.w3.org/2003/InkML" xml:id="stk41" contextRef="#ctx0" brushRef="#br1">19631 11179 773 0,'0'0'672'8,"0"0"-463"2,0 0-13-6,0 0-18 7,0 0-82-6,0 0 6 0,0 0 12 5,128 56-22-3,-100-18 0 3,10 12-7-4,-7 3-36 2,-10 7-30-2,3 3-12 4,-10 1-7-4,-7 3-80 0,-7 35-100 2,-14-20-162 4,-17-9-416-12</inkml:trace>
    </iact:actionData>
  </iact:action>
  <iact:action type="add" startTime="111698">
    <iact:property name="dataType"/>
    <iact:actionData xml:id="d42">
      <inkml:trace xmlns:inkml="http://www.w3.org/2003/InkML" xml:id="stk42" contextRef="#ctx0" brushRef="#br1">18036 12315 1015 0,'0'0'649'6,"0"0"-513"2,0 0-15-2,0 0-10 3,0 0-28-2,-167 167-41 1,122-99-6-2,11 5-21 4,3 5-4-4,17 0-9 0,7-2-2 4,7-9-27-4,21-6-104 4,31-9-50-6,58-8-76 6,-13-16-64-4,11-11-315-5</inkml:trace>
    </iact:actionData>
  </iact:action>
  <iact:action type="add" startTime="112223">
    <iact:property name="dataType"/>
    <iact:actionData xml:id="d43">
      <inkml:trace xmlns:inkml="http://www.w3.org/2003/InkML" xml:id="stk43" contextRef="#ctx0" brushRef="#br1">19946 12273 967 0,'0'0'597'7,"0"0"-433"-1,0 0 1 4,0 0-12-4,0 0-31 2,0 0-37-2,0 0-15 6,156 77 16-8,-111-33-21 2,-7 3-25 3,-4 11-28-3,-2 5-10 6,-8 9-2-9,-10 4-60 9,-14 8-54-8,0 4-66 7,-59 34-117-6,-10-19-295 8,-4-21-309-13</inkml:trace>
    </iact:actionData>
  </iact:action>
  <iact:action type="add" startTime="112958">
    <iact:property name="dataType"/>
    <iact:actionData xml:id="d44">
      <inkml:trace xmlns:inkml="http://www.w3.org/2003/InkML" xml:id="stk44" contextRef="#ctx0" brushRef="#br1">18160 13439 755 0,'0'0'299'6,"0"0"-110"3,0 0-7-1,0 0 15-3,0 0-54 5,0 0-42-4,0 0-39 4,-28 7-24-7,-10 24-16 8,7 9 32-5,-14 10 10 3,11 16-8-4,-4 7-28 3,6 7-20 2,19 7-7-4,13-2-1 4,0-5-94-5,65 13-133 7,5-25-156-8,2-12-323-4</inkml:trace>
    </iact:actionData>
  </iact:action>
  <iact:action type="add" startTime="113753">
    <iact:property name="dataType"/>
    <iact:actionData xml:id="d45">
      <inkml:trace xmlns:inkml="http://www.w3.org/2003/InkML" xml:id="stk45" contextRef="#ctx0" brushRef="#br1">20123 13142 352 0,'0'0'158'8,"0"0"-35"-1,0 0 49 3,0 0 27-6,0 0-38 5,0 0-2-2,0 0 28 3,0-16 5-3,0 16-12-2,10 0-16 5,-10 0-30-4,7 0-32 3,0 0-34-4,0 0-29 6,7 0-11-6,17 18 49 2,0 5-22 0,3 9 0 1,5 6 6 1,-1 10-21-4,0 8-16 5,-4 8 3-3,-10 10-12 6,-10 9-6-13,-7 3 0 14,-7 1-2-12,-7 2-5 9,-13-6-2-5,-18-8-22-1,6-7-72 5,-26 4-97-4,13-18-89 5,6-15-392-11</inkml:trace>
    </iact:actionData>
  </iact:action>
  <iact:action type="add" startTime="122379">
    <iact:property name="dataType"/>
    <iact:actionData xml:id="d46">
      <inkml:trace xmlns:inkml="http://www.w3.org/2003/InkML" xml:id="stk46" contextRef="#ctx0" brushRef="#br1">620 15710 582 0,'0'0'233'6,"0"0"-84"6,0 0 33-8,0 0-22 6,0 0-20-6,0 0-50 6,0-30-24-4,0 18 14 5,0 2 18-5,0-1-13-1,-7 4-9 5,7 2 20-4,0 0 0 2,-7 5-15-2,7 0-22 4,0 0-28-4,0 0-31 0,0 0-12 2,0 12-4 0,0 16 16 2,0 14 18-6,0 12 5 6,0 11-1-4,7 8-4 8,0 2-7-14,0 1-5 13,3-8-5-10,-3-13 0 8,0-15-1-6,7-6-6 1,-14-17-83 4,7-1-70-4,-7-9-47 4,10-7-77-6,-10 0-100 8,0 0-194-12</inkml:trace>
    </iact:actionData>
  </iact:action>
  <iact:action type="add" startTime="122838">
    <iact:property name="dataType"/>
    <iact:actionData xml:id="d47">
      <inkml:trace xmlns:inkml="http://www.w3.org/2003/InkML" xml:id="stk47" contextRef="#ctx0" brushRef="#br1">762 15630 796 0,'0'0'311'5,"0"0"-143"2,0 0-38 3,0 0-19-3,0 0-59 1,0 0-51-1,0 0 73 1,0 63 40-1,7-21 3-1,10 14-41 4,-10 6 1-4,7 12-32 4,3-1-7-6,-3 0-18 6,0-8-12-4,0-2-7 4,-4-12-1-4,4-11-30 0,-7-7-77 5,0-10-70-5,0-11-71 2,-7-12-99-3,0 0-59 7,-7 0 68-12</inkml:trace>
    </iact:actionData>
  </iact:action>
  <iact:action type="add" startTime="123140">
    <iact:property name="dataType"/>
    <iact:actionData xml:id="d48">
      <inkml:trace xmlns:inkml="http://www.w3.org/2003/InkML" xml:id="stk48" contextRef="#ctx0" brushRef="#br1">672 16201 418 0,'0'0'561'5,"0"0"-375"0,0 0-42 5,0 0-65-3,0 0-35 2,0 0-44-4,0 0 0 4,24-51 9-2,-3 41-9 1,3 3 0 0,14 5-95-2,-10 2-24 3,24 0-118-3,-14 2-70 3,0 5-79-9</inkml:trace>
    </iact:actionData>
  </iact:action>
  <iact:action type="add" startTime="123363">
    <iact:property name="dataType"/>
    <iact:actionData xml:id="d49">
      <inkml:trace xmlns:inkml="http://www.w3.org/2003/InkML" xml:id="stk49" contextRef="#ctx0" brushRef="#br1">1167 16168 725 0,'0'0'256'7,"0"0"-151"4,0 0 5-7,0 0-23 4,0 0-49-2,0 0-9 4,0 0 8-4,-38 44 37 0,31-33 2 3,7 6-34-2,0 0-25 3,0 2-17-6,0 2-10 7,0-6-6-6,14-1-2 6,-1-3-3-8,12 0 2 8,-11-6 1-6,-1-3 8 4,5-2 9-2,-11 0 1-1,0 0 0 6,-7 0 14-8,0-7 17 4,0-11-31-2,0-2-19 5,0-5-31-6,-14-1-37 6,-11 1-30-7,5-1-47 3,-11 7-12 3,17 3 42-4,7 1-16 2,0 10-107-6</inkml:trace>
    </iact:actionData>
  </iact:action>
  <iact:action type="add" startTime="123879">
    <iact:property name="dataType"/>
    <iact:actionData xml:id="d50">
      <inkml:trace xmlns:inkml="http://www.w3.org/2003/InkML" xml:id="stk50" contextRef="#ctx0" brushRef="#br1">1606 15826 1024 0,'0'0'643'8,"0"0"-504"2,0 0-87-4,0 0-52 2,0 0-13-2,0 0-231 4,0 0-384-4,0 12-88-6</inkml:trace>
    </iact:actionData>
  </iact:action>
  <iact:action type="add" startTime="124064">
    <iact:property name="dataType"/>
    <iact:actionData xml:id="d51">
      <inkml:trace xmlns:inkml="http://www.w3.org/2003/InkML" xml:id="stk51" contextRef="#ctx0" brushRef="#br1">1599 16307 613 0,'0'0'1130'3,"0"0"-914"11,0 0-90-12,0 0-96 10,0 0-30-10,0 0-148 7,0 0-206-2,0 0-260 1,7 8 201-7</inkml:trace>
    </iact:actionData>
  </iact:action>
  <iact:action type="add" startTime="132260">
    <iact:property name="dataType"/>
    <iact:actionData xml:id="d52">
      <inkml:trace xmlns:inkml="http://www.w3.org/2003/InkML" xml:id="stk52" contextRef="#ctx0" brushRef="#br1">2167 16451 778 0,'0'0'570'7,"0"0"-423"2,0 0-77-3,0 0 36 2,0 0-20-1,0 0-41-1,0 0 14 5,0 0 54-5,0 0 39 3,0 0-12-5,0 0-32 6,0 0 1-4,0 0-8 5,0-8-34-7,0-10-34 3,0-5-33 2,0-4-1-2,0-14 0 1,0-1 1-2,0-3-1 4,0-13-5-2,-10-3-5 4,3-7-1-11,0 0-1 11,0 5 5-8,-7 10 2 1,4 8-1 6,3 5 7-6,0 12-1 6,0 5 1-8,0 14 1 11,7-4-1-11,0 7 0 6,0 4 0-3,0 2-12 0,0 0-11 3,0 0-1-2,0 0-5 1,0 10 12-2,0 8 9 3,0 2 8-2,14 2 0 3,-7 4 0-6,10 4-4 6,4 5 4-4,3 5 1 0,-3 5-1 4,10 6 1-4,-3 2 1 6,10 2 4-8,0-3-6 5,0-7 0-4,-4-5 1 6,5-11-1-6,-1-3 0 1,-7-3 0 3,-4-5 0-2,5-6 1 3,-12-2 0-6,-2-2 0 6,-5-3 1-4,-13-5-2 4,7 2 0-6,-7-2 11 6,0 0 1-4,0 0 4 2,0 0 0 0,0 0 10-2,0 0-10 4,0 0-7-4,0 0-9 2,0 0 0-2,0 0 1 4,0 0-1-4,0 0-1 0,0 0 1 3,0 0 0-2,0 0 0 2,0 0 0-4,0 0 0 5,0 0 0-4,0 0 0 5,0 0 0-8,0 0 0 6,0 0-1-2,0 0-4 2,0 0 5-2,0 0 1-1,0 0 6 4,0 0-6-4,0 0 0 4,0 0 11-6,0 0-1 6,0 0-4-4,0 0-1 0,0 0 8 3,0 0-8-2,0 0 0 2,0 0-6-4,0 0 1 5,0 0 2-4,0 0-2 4,0 0 1-6,0 0-1 4,0 0 0 0,0 0 0 0,0 0-1 2,0 0 1-6,0 0 0 8,0 0 0-8,0 0 0 4,0 0 0-2,0 0 0 4,0 0 0-3,0 0 8 4,0 0-3-8,0 0 6 4,0 0 9 3,0 0 10-5,0 0 4 4,0 0-4-3,0 0 9 6,0-20-15-8,-13-2-24 4,-5-11-1-1,-3-2 0 1,1-11 0-1,-11-5-12-1,-1-4-2 5,5-3 0-6,-4 5-4 6,10 6 16-8,4 9 1 8,-4 4-7-6,14 12 2 7,-4 4-3-8,5-1-28 2,6 3-5 4,-7 1-6-4,7-3 13 2,-7 8 3-2,7-4 6 6,0 6-19-8,0 3-13 3,0 5-34 0,0-3-43 1,0 3-80 0,0 0-97-2,0 0-227 5,0 0-247-11</inkml:trace>
    </iact:actionData>
  </iact:action>
  <iact:action type="add" startTime="133768">
    <iact:property name="dataType"/>
    <iact:actionData xml:id="d53">
      <inkml:trace xmlns:inkml="http://www.w3.org/2003/InkML" xml:id="stk53" contextRef="#ctx0" brushRef="#br1">2838 16223 338 0,'0'0'171'10,"0"0"-57"-5,0 0-21 8,0 0 1-11,0 0-11 5,0 0 13 2,0 0 18-3,-17-39-23 4,17 39 2-5,0-4-9 5,0 4 0-4,0 0-11 2,0 0-17-2,0 0-12 6,0 0 4-7,-7 0 8 0,7 0-21 5,-7 0-13-4,7 0-12 4,-7 0 6-6,0 9-3 6,-10 3 16-4,10 5-21 8,0-1-8-14,0 3 1 8,0 3 6 1,7-7-5-3,0 2-2 3,0-4-13-3,0 1 1 5,7 5 0-6,14-10-4 3,3 4 16-2,4-3 0 4,3-2 10-4,-7-8-10-1,4 0 0 6,-4 0 0-6,-10 0 0 6,-7 0 0-5,0-5 16 2,-7-8 6-2,0-5-7 4,0-2-7-4,-7-2-8 0,-7-1-16 3,-10 0-20-3,3 6-24 4,-3-1 10-5,10 7 3 5,7 6-65-4,0 5-87 4,7 0-285-6,0 0-334-3</inkml:trace>
    </iact:actionData>
  </iact:action>
  <iact:action type="add" startTime="134399">
    <iact:property name="dataType"/>
    <iact:actionData xml:id="d54">
      <inkml:trace xmlns:inkml="http://www.w3.org/2003/InkML" xml:id="stk54" contextRef="#ctx0" brushRef="#br1">3517 16262 983 0,'0'0'401'6,"0"0"-224"3,0 0-57-3,0 0-46 3,0 0-52-4,0 0-22 6,0 0-21-5,0 14 14 3,0 2 7-5,0 7 22 7,0 5 19-5,14 4-13 3,-7-7 0-2,10 3-9-2,-10-5-11 6,7-4-8-6,-7-6 0 4,-7-3 0-4,6-5 1 6,-6-5 6-6,0 0 8 5,0 0 8-4,0 0 11 0,0 0 23 4,0-15-7-3,-13-3-49 0,-1-10-1 0,-10 1-14 2,10-3-13-3,0 3 12 3,-3-1 3-3,10 0-13 3,7 6 10-2,0-1 6-1,0 5-7 4,0 2 6-4,0 1-2 4,0 3 6-6,7-1-10 6,10 3-25-3,11 0-35 3,-4 2-33-7,10 8-70 5,-2 0-42 1,6 0-87-2,-18 8-50 3,5 2-256-10</inkml:trace>
    </iact:actionData>
  </iact:action>
  <iact:action type="add" startTime="134834">
    <iact:property name="dataType"/>
    <iact:actionData xml:id="d55">
      <inkml:trace xmlns:inkml="http://www.w3.org/2003/InkML" xml:id="stk55" contextRef="#ctx0" brushRef="#br1">3763 16252 548 0,'0'0'331'11,"0"0"-237"-7,0 0-59 6,0 0-27-5,0 0 95 1,0 0-5 4,0 0 7-3,128 23-23 1,-101-22-6-3,4 3-36 6,-10-4-22-5,3 0-11 1,-10 0-7-1,0 0-21 5,-4-11 10-5,-10-6-11 0,0-1-45 4,0-3-4-5,0 4 32 6,-10-6 23-8,-11 3 3 8,-10 3-3-6,3 4 16 5,4 3 49-3,4 7 85-1,2 3-38 3,4 0-53-2,1 18-14 2,6 10 0-5,-4 2 8 6,11 7-11-4,0-1-16 5,0 2 12-7,11-1-3 5,9-1-19-2,5-6 0 1,2-2-16 0,4-8-55-3,-3-3-68 6,27-17-58-6,-20 0-52 5,-4 0-143-10</inkml:trace>
    </iact:actionData>
  </iact:action>
  <iact:action type="add" startTime="135277">
    <iact:property name="dataType"/>
    <iact:actionData xml:id="d56">
      <inkml:trace xmlns:inkml="http://www.w3.org/2003/InkML" xml:id="stk56" contextRef="#ctx0" brushRef="#br1">4247 15698 1408 0,'0'0'335'7,"0"0"-192"2,0 0-106-4,0 0-30 5,0 0-7-3,0 0 8-1,0 160 20 3,7-84 18-2,-7 13-7 2,0-4-21-4,7 3-11 6,10-3-7-6,-3-4-7 5,0-10-105-6,17-11-79 5,-10-10-96-2,24-20-93 1,0-9-131 0,-14-16-67-8</inkml:trace>
    </iact:actionData>
  </iact:action>
  <iact:action type="add" startTime="135505">
    <iact:property name="dataType"/>
    <iact:actionData xml:id="d57">
      <inkml:trace xmlns:inkml="http://www.w3.org/2003/InkML" xml:id="stk57" contextRef="#ctx0" brushRef="#br1">4725 16343 631 0,'0'0'495'9,"0"0"-276"-6,0 0-23 6,0 0 5-3,0 0-70 2,0 0-32 0,0 0-35-1,-97-102-17 2,66 95 1-5,3 2 7 8,-3 5-9-7,10 0-12 5,4 0-3-7,3 2-30 8,7 14 0-5,7 6-1 4,0-1-1-5,0 4-8 2,0 3 2 2,14-1 6-3,10-4-9 2,4 0-2-2,3-14-18 4,7 1-14-3,-10-10-2 1,3 0-7-2,-10 0-21 2,3-15 18 1,-10-12 11-4,-7-6-65 4,-1-7 12-3,-6 5 54 5,0 2 38-7,0 7 6 6,0 8 16-5,0 11 57 6,0 7 6-6,0 0-79 2,0 2-41 3,0 21 41-4,0 10 32 2,0 10 15-2,0-2-13 4,0 4-9-4,0-5-13 1,18-3-12 1,-4-9-27 0,-1-5-87 0,26-23-137-3,-15-7-82 7,-4-24-169-11</inkml:trace>
    </iact:actionData>
  </iact:action>
  <iact:action type="add" startTime="135980">
    <iact:property name="dataType"/>
    <iact:actionData xml:id="d58">
      <inkml:trace xmlns:inkml="http://www.w3.org/2003/InkML" xml:id="stk58" contextRef="#ctx0" brushRef="#br1">5015 15506 1060 0,'0'0'493'3,"0"0"-293"7,0 0-118-6,0 0-72 4,0 0 43 0,0 152 45-1,0-62-16 1,0 31-20-2,7-6 4 5,-7 6-26-6,7-3-15 4,-7-31-25-4,11 3-1 5,-4-20-100-3,-1-17-138-1,-6-27-103 3,0-21-306-3,0-5-13-4</inkml:trace>
    </iact:actionData>
  </iact:action>
  <iact:action type="add" startTime="136187">
    <iact:property name="dataType"/>
    <iact:actionData xml:id="d59">
      <inkml:trace xmlns:inkml="http://www.w3.org/2003/InkML" xml:id="stk59" contextRef="#ctx0" brushRef="#br1">4745 16050 637 0,'0'0'680'9,"0"0"-397"-4,0 0-164 2,0 0-79 0,0 0 2 3,0 0-8-5,0 0-17 2,160-22-17 2,-115 22-27-3,0 0-109 4,7 12-156-6,-18 8-229 8,4-3 146-11</inkml:trace>
    </iact:actionData>
  </iact:action>
  <iact:action type="add" startTime="136344">
    <iact:property name="dataType"/>
    <iact:actionData xml:id="d60">
      <inkml:trace xmlns:inkml="http://www.w3.org/2003/InkML" xml:id="stk60" contextRef="#ctx0" brushRef="#br1">5254 16153 309 0,'0'0'222'1,"0"0"93"-1,0 0-20 17,0 0-3-16,0 0-63 1,0 0-98 8,52 151-40-4,-52-112-43 0,14 1-29 4,-14 2-19-4,10-11-4 4,-10-17-162-6,7-9-355 8,-7-5-616-12</inkml:trace>
    </iact:actionData>
  </iact:action>
  <iact:action type="add" startTime="136528">
    <iact:property name="dataType"/>
    <iact:actionData xml:id="d61">
      <inkml:trace xmlns:inkml="http://www.w3.org/2003/InkML" xml:id="stk61" contextRef="#ctx0" brushRef="#br1">5299 15843 1408 0,'0'0'493'3,"0"0"-381"6,0 0-112-2,0 0-63-1,0 0-66 6,0 0 8-8,0 0-40 6,76 107 109-6,-55-74-57 6,10-4-30-4,-10 1-98 0,3-4 128 2,-10 1 8 0,0-9 55 1,-14-3 16-5,7 2 30 7,-7-9 147-5,0 2 80 3,0 5-36-5,0-4-29 7,0 3-41-6,0 9-29 5,0 3-9-3,17 3 6-2,4 2-4 5,-7 0-48-4,17-4-29 6,-7 0-8-8,4-8-1 6,-4-10-9-4,-3-4-18-1,3-5-4 4,-10 0 17-2,-7-2 14 3,-7-21 0-6,0-7-53 7,0-15-64-6,-7-4-28 7,-17-1 13-10,3-1 5 10,-17-1-229-8,17 7 0 9,4 12-48-12</inkml:trace>
    </iact:actionData>
  </iact:action>
  <iact:action type="add" startTime="136947">
    <iact:property name="dataType"/>
    <iact:actionData xml:id="d62">
      <inkml:trace xmlns:inkml="http://www.w3.org/2003/InkML" xml:id="stk62" contextRef="#ctx0" brushRef="#br1">5843 16110 644 0,'0'0'528'6,"0"0"-305"3,0 0 17-4,0 0-61 3,0 0-69-2,51 149-32 3,-33-122-14-2,-4 2-20-2,-7-7-2 6,10-4-26-6,-10-3-15 6,0-10-1-8,7-5-24 8,-1 0-23-6,12-27 37 6,6-11-51-5,3-10-72 0,-2-2 44 3,6 5-3-2,-11 6-81 4,-2 14 78-7,-12 13 65 7,-6 12 2-7,0 0 28 9,4 9 103-12,-4 19 14 9,-1 5-14-4,1 7-43 0,0-1-41 5,11 1-10-5,-12 0-9 4,8-7 0-7,7-11-108 11,24-14-177-12,-14-8-246 9,7 0 37-8</inkml:trace>
    </iact:actionData>
  </iact:action>
  <iact:action type="add" startTime="137315">
    <iact:property name="dataType"/>
    <iact:actionData xml:id="d63">
      <inkml:trace xmlns:inkml="http://www.w3.org/2003/InkML" xml:id="stk63" contextRef="#ctx0" brushRef="#br1">6753 16118 1403 0,'0'0'393'4,"0"0"-198"7,0 0-94-8,0 0-32 7,0 0-33-5,-149-10-26 6,121 10-9-7,4 10 16 4,3 3-8 1,14-4-9-2,-3 1-5 1,10-4-1-3,0-1-11 6,0 1-22-6,0 0 1 5,10-1 0-6,4 3 15 7,0 2 23-5,0 1 10 2,3 0-9 0,-10 2-1-3,0 3-1 6,0 1-6-6,-7 4 7 4,0 1-1-3,-7 3 1 4,-14 3-103-4,-3-5-67-1,-21-9-79 6,7-9-53-5,10-5-304-1</inkml:trace>
    </iact:actionData>
  </iact:action>
  <iact:action type="add" startTime="138025">
    <iact:property name="dataType"/>
    <iact:actionData xml:id="d64">
      <inkml:trace xmlns:inkml="http://www.w3.org/2003/InkML" xml:id="stk64" contextRef="#ctx0" brushRef="#br1">6912 15586 1081 0,'0'0'556'8,"0"0"-445"-1,0 0-75 0,0 0-26 1,0 0 80 1,0 0-8-4,45 172 11 6,-38-92 28-6,-7 16 9 5,7 7-63-6,0 5-17 6,-7-6-13-4,0-17-8 4,7-7-13-4,0-18-3 0,-7-20-12 4,17-12-1-4,-17-17 0 1,7-11-15 0,0 0 3 3,0-16 5-4,7-24-7 3,3-10-26-4,11-15-59 3,-4 2-22 1,-3 1 0-4,3 12 9 5,-3 8 21-4,-4 12 61 7,-3 9 19-12,-7 11 9 11,-1 10-7-8,-6 0 2 6,7 0 7-1,0 23 9-6,4 4 8 8,-4 12 8-6,0 1 3 6,-7 6-10-8,6-11-7 8,1 3-3-6,0-11-8 6,11-9-86-7,2-18-205 4,5 0-329 0,-5-23-318-8</inkml:trace>
    </iact:actionData>
  </iact:action>
  <iact:action type="add" startTime="138462">
    <iact:property name="dataType"/>
    <iact:actionData xml:id="d65">
      <inkml:trace xmlns:inkml="http://www.w3.org/2003/InkML" xml:id="stk65" contextRef="#ctx0" brushRef="#br1">7573 16186 1330 0,'0'0'352'1,"0"0"-247"-1,0 0-73 4,0 0 25 6,0 0-31-5,0 0-25 6,0 0-1-7,38 121-63 4,-38-103-111 0,0-9-165 0,0-6-353-7</inkml:trace>
    </iact:actionData>
  </iact:action>
  <iact:action type="add" startTime="138618">
    <iact:property name="dataType"/>
    <iact:actionData xml:id="d66">
      <inkml:trace xmlns:inkml="http://www.w3.org/2003/InkML" xml:id="stk66" contextRef="#ctx0" brushRef="#br1">7611 15858 1372 0,'0'0'319'13,"0"0"-226"-11,0 0-93 8,0 0-26-5,0 0-159 2,0 0-42 2,0 0-132-2,121 69-9 2,-93-36-251-9</inkml:trace>
    </iact:actionData>
  </iact:action>
  <iact:action type="add" startTime="138742">
    <iact:property name="dataType"/>
    <iact:actionData xml:id="d67">
      <inkml:trace xmlns:inkml="http://www.w3.org/2003/InkML" xml:id="stk67" contextRef="#ctx0" brushRef="#br1">7940 16196 320 0,'0'0'383'4,"0"0"-91"-4,0 0-15 0,52 164-10 18,-45-108-61-17,10 3-91 1,-10 4-27 8,0-2-14-4,0-6-25 4,-7-7-21-6,7-10-10 4,0-11-17 0,-7-16 7 0,0-11-7 1,0 0 18-4,0-33-19 5,0-17-8-5,0-23-86 6,-7-11 14-8,-21-38-51 13,-10-30-63-15,0 16 39 10,17 15 72-6,4 30 19 1,17 51-1 4,0 0 36-4,0 15 29 3,17 17 12-4,-3 8 8 7,17 8 85-8,-10 29 12 4,3 7 1 0,-3 8-12-2,-14 9-8 3,0-8-47-4,-7-1 10 6,0-4 13-6,-7-5-36 6,-21-10-38-8,-41-3-90 8,3-9-258-5,-3-14-535-6</inkml:trace>
    </iact:actionData>
  </iact:action>
  <iact:action type="add" startTime="139564">
    <iact:property name="dataType"/>
    <iact:actionData xml:id="d68">
      <inkml:trace xmlns:inkml="http://www.w3.org/2003/InkML" xml:id="stk68" contextRef="#ctx0" brushRef="#br1">8715 15658 628 0,'0'0'309'7,"0"0"-198"3,0 0-69-4,0 0-31 3,0 0-11-4,0 0-23 5,0 0-70-4,69-63 15 4,-62 54 61-6,0 8-12 5,-7-5-55-2,0 1 8-1,0 3 43 4,0-1 33-5,0 3 27 6,0-2 61-7,0 2 74 10,0 0 6-11,0 0 4 6,0 0 27-4,0 0-25 1,0-4-18 4,0 4-25-3,0 0 5 1,0 0-26-3,0 0-6 5,0 0-12-4,0 0-8 3,0 0-11-3,-7 9-15 3,-24 14 11-1,3 13 1-1,-17 18-17 2,0 6 0-4,1 10 24 8,12 8-42-10,12 6-29 8,-5 7-5-8,18 4 7 9,1 4-8-8,6-1-12 2,13-7-46 4,19-9-51-4,19-9-71 4,39-12-116-6,-17-23-435 9,-4-18-722-13</inkml:trace>
    </iact:actionData>
  </iact:action>
  <iact:action type="add" startTime="140526">
    <iact:property name="dataType"/>
    <iact:actionData xml:id="d69">
      <inkml:trace xmlns:inkml="http://www.w3.org/2003/InkML" xml:id="stk69" contextRef="#ctx0" brushRef="#br1">8992 16236 1551 0,'0'0'570'7,"0"0"-437"-1,0 0-49 3,0 0-24-2,0 0-57 2,0 0-3-4,0 0 0 6,7 126 8-6,-7-83-5 6,0 0-3-8,7-11-142 9,-7-14-181-8,10-16-291 8,-10-2-265-11</inkml:trace>
    </iact:actionData>
  </iact:action>
  <iact:action type="add" startTime="140731">
    <iact:property name="dataType"/>
    <iact:actionData xml:id="d70">
      <inkml:trace xmlns:inkml="http://www.w3.org/2003/InkML" xml:id="stk70" contextRef="#ctx0" brushRef="#br1">9051 15888 1164 0,'0'0'567'4,"0"0"-377"7,0 0-124-6,0 0-66 3,0 0-204-2,0 0-306 6,0 0-10-12</inkml:trace>
    </iact:actionData>
  </iact:action>
  <iact:action type="add" startTime="140907">
    <iact:property name="dataType"/>
    <iact:actionData xml:id="d71">
      <inkml:trace xmlns:inkml="http://www.w3.org/2003/InkML" xml:id="stk71" contextRef="#ctx0" brushRef="#br1">9425 16458 479 0,'0'0'1377'8,"0"0"-1103"2,0 0-144-4,0 0-16 0,0 0-64 4,0 0-50-4,0 0-36 4,7 0-39-6,0 0-95 6,10-10-227-4,-3-3-275 5,0-2-345-11</inkml:trace>
    </iact:actionData>
  </iact:action>
  <iact:action type="add" startTime="141114">
    <iact:property name="dataType"/>
    <iact:actionData xml:id="d72">
      <inkml:trace xmlns:inkml="http://www.w3.org/2003/InkML" xml:id="stk72" contextRef="#ctx0" brushRef="#br1">9688 16252 1588 0,'0'0'545'3,"0"0"-411"10,0 0-48-10,0 0-65 7,0 0-21-6,0 0-34 4,0 0 13 1,41 0 21-2,4-5-1 2,0-1 1-4,7 1-53 5,-7-2-42-4,0 1-88 3,-7-5-5-4,-14 0 23 6,-17-1 74-6,0-4 71 6,-7 1 20-6,0 2 21 1,-14 4 5 4,-17 1 25-4,-7 8 39 3,0 0-15-4,4 0 1 6,2 22 19-6,-6 6-25 1,18-3-13 3,-5 6-8-2,11-1-12 2,14-2-17-4,0 5-9 7,0-5-11-8,0-1-1 7,21 3-7-8,10-5 7 10,7 0-12-10,7-2-53 8,7-1-163-6,0-6-128 1,-14-5-455-4</inkml:trace>
    </iact:actionData>
  </iact:action>
  <iact:action type="add" startTime="141532">
    <iact:property name="dataType"/>
    <iact:actionData xml:id="d73">
      <inkml:trace xmlns:inkml="http://www.w3.org/2003/InkML" xml:id="stk73" contextRef="#ctx0" brushRef="#br1">10269 16538 1949 0,'0'0'496'11,"0"0"-454"-7,0 0-42 2,0 0-263 5,0 0-638-11</inkml:trace>
    </iact:actionData>
  </iact:action>
  <iact:action type="add" startTime="142456">
    <iact:property name="dataType"/>
    <iact:actionData xml:id="d74">
      <inkml:trace xmlns:inkml="http://www.w3.org/2003/InkML" xml:id="stk74" contextRef="#ctx0" brushRef="#br1">11172 16035 38 0,'0'0'1088'6,"0"0"-716"0,0 0-158 5,0 0-81-5,0 0-60 2,0 0-45-3,0 0 85 6,7 93-22-5,-7-60-23 0,7-3-43 5,-7 2-9-6,0-3-16 5,0-1-26-6,0-4-114 6,0-3-212-4,0-16-478-5</inkml:trace>
    </iact:actionData>
  </iact:action>
  <iact:action type="add" startTime="142698">
    <iact:property name="dataType"/>
    <iact:actionData xml:id="d75">
      <inkml:trace xmlns:inkml="http://www.w3.org/2003/InkML" xml:id="stk75" contextRef="#ctx0" brushRef="#br1">11186 15831 639 0,'0'0'661'1,"0"0"-495"3,0 0-166 6,0 0-86-6,0 0-211 6,0 0-54-4,0 0-280-5</inkml:trace>
    </iact:actionData>
  </iact:action>
  <iact:action type="add" startTime="142884">
    <iact:property name="dataType"/>
    <iact:actionData xml:id="d76">
      <inkml:trace xmlns:inkml="http://www.w3.org/2003/InkML" xml:id="stk76" contextRef="#ctx0" brushRef="#br1">11477 16095 918 0,'0'0'275'5,"0"0"-175"3,0 0 44 1,0 0-3-2,0 0-53-2,21 131-34 5,-11-105 15-4,-3-2 20 5,-7-3-23-7,7-6-29 5,-7-2-19-2,0-13-11 3,7 0-1-5,-7 0 9 2,0 0-15 3,14-13-2-4,-7-13-41 1,10-3-26 0,4-5-46 3,-4-3 14-4,4 7 34 2,-7 7 13-2,3 5 47 2,-10 11 0 0,0 4 1-3,0 3 6 6,7 0 42-6,-4 23 17 6,4 2 16-8,0 6-17 8,3 3-16-5,-10 5-14 4,7 1-10-4,-7-3-12 0,7-1-6 3,-4-9-23-2,11-19-126 3,-7-8-203-7,3 0-342-2</inkml:trace>
    </iact:actionData>
  </iact:action>
  <iact:action type="add" startTime="143284">
    <iact:property name="dataType"/>
    <iact:actionData xml:id="d77">
      <inkml:trace xmlns:inkml="http://www.w3.org/2003/InkML" xml:id="stk77" contextRef="#ctx0" brushRef="#br1">12180 15680 1294 0,'0'0'648'5,"0"0"-524"5,0 0-119-6,0 0 6 6,0 0 50-6,0 0-1 6,58 189 1-4,-51-114 28 7,7 9-23-12,-7-4-24 8,10-2-33-1,-10-5-3-1,0-7-5 1,0-21-1-2,0-10-1 5,4-15-39-6,-11-12-43 4,0-8 1-4,0 0 44 5,0-23-11-4,-11-12-124 0,-10-6 36 4,-10-3 61-4,-14-5 6 5,0 4-11-8,-7-1-17 8,0 11 31-6,14 8 67 6,11 12 19-7,2 10 65 3,5 5 18 2,13 0-32-2,0 20-40 3,7 15 2-6,0-2 15 8,0 7-3-8,7-7 29 8,13 2-6-10,5-2-20 9,2-5-20-6,11-5-7 1,1-1-18 4,6-12-2-4,-7-2-99 4,-4-8-69-4,18 0-75 4,-14-23-152-6,-14 1-470-3</inkml:trace>
    </iact:actionData>
  </iact:action>
  <iact:action type="add" startTime="143726">
    <iact:property name="dataType"/>
    <iact:actionData xml:id="d78">
      <inkml:trace xmlns:inkml="http://www.w3.org/2003/InkML" xml:id="stk78" contextRef="#ctx0" brushRef="#br1">12460 16128 1209 0,'0'0'513'5,"0"0"-394"4,0 0-86-1,0 0-27-4,0 0 2 7,0 0 11-6,0 0-9 4,128 0-3-4,-97 0-7 6,-10 0 0-6,10-15-23 2,-17 2-21 2,10-7-63-2,-17-2-37 2,0-1-67-4,-7 0 20 4,0 1 26-3,0 4 119 4,-7 2 46-6,-17 10 39 6,-4 6 82-3,4 0 7 2,-4 0 15-3,-3 0 7 0,17 5-38 4,-3 17-22-3,3 8-3 1,7 5-10-2,0 6-15 4,7 4-32-5,0 0-19 2,0 0-11 2,14-1-1-2,7-4-9 3,10 1-18-6,0-9-65 7,21-2-121-6,-14-10-141 7,-3-12-313-12</inkml:trace>
    </iact:actionData>
  </iact:action>
  <iact:action type="add" startTime="144124">
    <iact:property name="dataType"/>
    <iact:actionData xml:id="d79">
      <inkml:trace xmlns:inkml="http://www.w3.org/2003/InkML" xml:id="stk79" contextRef="#ctx0" brushRef="#br1">13118 16133 78 0,'0'0'1633'5,"0"0"-1321"3,0 0-242 0,0 0 2-2,0 0-10 3,0 148-34-2,6-95 43 1,1 10 21-2,4 5-20 5,3 10-20-6,-7 1-15 0,-1-4-13 6,1-5-1-5,4-2-5 3,-11-17-16-4,7-11 4 5,0-7-5-4,-7-17-1 3,7-4 1-3,-7-12-1 1,0 0 11 2,0 0 13-2,0-5 14 0,0-29 3 0,0-11-41 3,0-18-3-5,-7-19-32 4,-7-14-26-3,-4-7-19 9,-2-3-8-13,2 8 3 3,11 12 30 6,7 13 13-6,0 13 3 6,0 10-19-8,0 9 7 9,18 11 18-8,-4 7 17 7,6 8 4-7,5-1 2 3,-5 11-8 3,12 5-24-4,-12 0 10 4,5 11 8-6,-5 14 5 7,-2 11 0-6,-18 1 19 4,0 8 13-4,0 3 20 6,0 2-5-6,-25-5-10 1,5-1-9 4,-12-7-9-4,-6-1-39 6,4-13-74-10,-4-11-93 9,7-10-163-6,10-2-428-4</inkml:trace>
    </iact:actionData>
  </iact:action>
  <iact:action type="add" startTime="144664">
    <iact:property name="dataType"/>
    <iact:actionData xml:id="d80">
      <inkml:trace xmlns:inkml="http://www.w3.org/2003/InkML" xml:id="stk80" contextRef="#ctx0" brushRef="#br1">13467 16153 1111 0,'0'0'297'5,"0"0"-206"7,0 0 7-9,0 0 25 6,0 0-77-4,0 0-21 6,173-3-8-5,-135-2-4 0,-10 5-11 3,3 0-1-2,-17-5-1 2,3 1-7-5,-3-4-30 6,-14 3-11-4,0-10 7 5,0 2 0-7,0-9 12 5,-21-1 3-2,-10 1 9 1,-7-1 6 0,10 2 11-3,-3 14 6 6,7 7 91-6,3 0 22 4,7 6-29-4,-3 23-5 5,10 14 6-4,0 2 0 1,7 0-27 2,0 6-5-2,0-11-22 2,0 0-24-5,14-1-6 6,10-6-7-3,-3-6-10 6,10-9-26-11,0-6-36 8,4-10-46-5,-4-2-38 3,14-14-73 1,-7-19-178-4,-17-2-467-3</inkml:trace>
    </iact:actionData>
  </iact:action>
  <iact:action type="add" startTime="145053">
    <iact:property name="dataType"/>
    <iact:actionData xml:id="d81">
      <inkml:trace xmlns:inkml="http://www.w3.org/2003/InkML" xml:id="stk81" contextRef="#ctx0" brushRef="#br1">14066 16123 1265 0,'0'0'567'13,"0"0"-443"-11,0 0-75 8,0 0 17-6,0 0 38 4,0 0-31-1,7 139-29 1,-7-104 20 0,7-6-5-3,-7-2-40 5,7-10-17-4,3-9-2 5,-3-6-12-8,0-2-47 8,14-2 12-6,10-23 21 6,0-16-80-6,4-7-97 1,3-4 35 4,0-4-25-4,-7 8-15 6,-10 13 130-9,-8 4 78 8,5 17 35-6,-18 14 78 3,0 0-17-2,7 0-32 4,-7 22 40-4,0 14-1 0,0 9 1 5,0 4-57-6,-7 2-9 6,7-2-17-8,-11-9-21 8,11-12-16-6,0-14-112 7,0-14-123-8,11 0-122 2,9-25-239-5</inkml:trace>
    </iact:actionData>
  </iact:action>
  <iact:action type="add" startTime="148393">
    <iact:property name="dataType"/>
    <iact:actionData xml:id="d82">
      <inkml:trace xmlns:inkml="http://www.w3.org/2003/InkML" xml:id="stk82" contextRef="#ctx0" brushRef="#br1">14855 15585 153 0,'0'0'1388'8,"0"0"-1090"2,0 0-243-6,0 0-33 6,0 0 44-4,24 195-38 4,-17-109 25-4,7 4 0 0,3 9-2 4,-3-14-3-4,0-2-28 2,-7-20-14-2,3-12-5 4,-3-13 0-4,0-13-1 0,-7-9-24 3,0-12-21-2,0-4 8 2,0 0 13-4,0-18-46 6,-24-6-102-6,-4-6 64 5,-10-8 19-6,-7 4 0 5,0 10 36-2,0-2 10 3,11 12 23-4,-5 5-3 0,15 9 16 4,10 0 7-4,7 0 39 4,1 15 22-6,6 7 4 6,0 0-6-4,6 2 0 0,22 5-34 2,3-1-6 0,7-1-7 1,0 0-3-4,14-4-9 5,-7-8-50-4,7-2-105 4,7-10-49-6,-7-3-198 7,-14 0-354-10</inkml:trace>
    </iact:actionData>
  </iact:action>
  <iact:action type="add" startTime="148823">
    <iact:property name="dataType"/>
    <iact:actionData xml:id="d83">
      <inkml:trace xmlns:inkml="http://www.w3.org/2003/InkML" xml:id="stk83" contextRef="#ctx0" brushRef="#br1">15104 16110 854 0,'0'0'711'8,"0"0"-479"-2,0 0-105 2,0 0-99-2,0 0-27 4,0 0-1-5,0 0 7 5,118-2-6-6,-73 2-1 6,0 0-8-3,-7-5-74-1,-10-3-80 3,-4-1-39-3,-10-4-10 4,-7-2 10-5,-7-3 55 5,0 6 88-4,-21-4 58 3,-3 9 65-2,-4 2 61-1,4 5-16 3,-4 0 73-2,11 5-41 0,-4 20-39 0,7 10 27 3,-3 8-3-4,3 5-39 2,14-1-16-1,-7 2-25 1,7-9-6-1,0-2-25 1,7-6-16 1,14-1-16-4,10-14-71 6,0-7-70-8,14-10-65 9,0 0-35-8,7-18-65 7,0-14 38-7,-7-4 48 3,0-1 101 2,-11 4 135-2,-2 5 65 3,-12 10 148-6,-2 7 125 7,-12 5-25-6,1 6-89 5,-7 0-45-6,0 0-90 6,14 17 58-4,-3 5-39 0,-4 7-37 4,-1-1-26-4,-6 1-22 5,7-2-7-8,0-5-7 8,-7-14-9-6,7-6-15 6,0-2-29-7,17-2-13 3,-3-24 37 3,17-11-33-4,0-7-43 4,0-1-30-6,0-2 38 8,-10 3 27-8,3 12 45 8,-17 10 16-10,0 13 52 6,-4 5 24 0,-3 4 0 0,0 0-10 1,7 18 35-4,-7 6-49 6,10 11-30-6,-10-1-13 7,7 0-9-10,-7 1-40 9,0-3-50-6,3-7-104 1,18-25-160 3,-4 0-280-2,4-20 102-3</inkml:trace>
    </iact:actionData>
  </iact:action>
  <iact:action type="add" startTime="149534">
    <iact:property name="dataType"/>
    <iact:actionData xml:id="d84">
      <inkml:trace xmlns:inkml="http://www.w3.org/2003/InkML" xml:id="stk84" contextRef="#ctx0" brushRef="#br1">16707 15528 1048 0,'0'0'586'2,"0"0"-364"5,0 0 83-1,0 0-48 4,0 0-107-4,0 0-95-1,0 0-55 5,-21 28 0-3,-3 34 43 3,-4 15-10-7,4 16-3 7,3 12-18-4,4 7 0 6,3-12-11-10,7-4-1 8,7-17-60-3,0-11-56 2,14-19-54-1,10-16-84-3,-3-12-13 5,10-21-87-4,-10 0-54 5,-8-23-272-11</inkml:trace>
    </iact:actionData>
  </iact:action>
  <iact:action type="add" startTime="149769">
    <iact:property name="dataType"/>
    <iact:actionData xml:id="d85">
      <inkml:trace xmlns:inkml="http://www.w3.org/2003/InkML" xml:id="stk85" contextRef="#ctx0" brushRef="#br1">16340 15887 927 0,'0'0'710'10,"0"0"-347"-6,0 0-86 4,0 0-116-2,0 0-104 2,0 0-35 0,0 0-7-3,180-67-9 6,-97 65-6-5,34 2-61 4,-27 8-160-6,-13 8-528-4</inkml:trace>
    </iact:actionData>
  </iact:action>
  <iact:action type="add" startTime="181289">
    <iact:property name="dataType"/>
    <iact:actionData xml:id="d86">
      <inkml:trace xmlns:inkml="http://www.w3.org/2003/InkML" xml:id="stk86" contextRef="#ctx0" brushRef="#br1">22071 9090 462 0,'0'0'257'8,"0"0"-123"0,0 0 57 1,0 0 3-4,0 0-72 6,0 0-26-6,0-16 27 6,0 14 11-8,0 2-8 9,0 0-31-7,0 0-2 6,0 0 2-7,0 0-32 2,0 0-33 5,0 0-30-6,0 15-11 3,0 18 11-2,0 17 36 4,0 13 8-4,0 13 8 6,0 12-3-10,-7 12-5 7,0 7-7-1,0 8-13-1,7-2-8 2,-10-1-2-4,3-12-8 6,7-15-5-6,0-18 5 4,0-20-6-4,0-19 2 6,0-13-1-5,0-7 1-1,0-8 11 4,0 0 15-2,0 0 4 3,0-11 3-6,-7-16-25 8,0-9-10-8,0-6-10 7,0-3-23-8,-3-1 17 5,3 1 2 2,0 5 1-4,-7 2 7 4,7 5 5-6,0 5 0 7,-3 6 1-6,3-1 0 5,0 3-1-6,0-1 1 7,0-2-2-6,-10 4-5 1,10-7 7 4,0 4-1-4,0-4 0 4,0 4-6-6,7-1 5 8,0 6 1-8,0-1-5 8,0 1 5-9,0 1 1 4,0 2 1 2,0 1-1-2,0 5 1 2,0 2 17-4,0 5-5 6,0 1-13-6,0 0-1 3,0 0-18-2,7 7-6 4,7 19 25-4,-7 14 0 0,10 13 30 4,-3 12 13-4,0 10-6 4,3 7-7-6,-3 0-3 8,7-2 8-8,3-7-20 7,7-11-14-7,-3-12 0 3,10-13 7 2,0-14-2-2,14-18 7 2,7-5 9-4,17-35 8 7,4-31-9-6,10-25-21 1,0-14-28-2,0-37-123 6,-25 27-177-5,-27 22-662-6</inkml:trace>
    </iact:actionData>
  </iact:action>
  <iact:action type="add" startTime="183835">
    <iact:property name="dataType"/>
    <iact:actionData xml:id="d87">
      <inkml:trace xmlns:inkml="http://www.w3.org/2003/InkML" xml:id="stk87" contextRef="#ctx0" brushRef="#br1">1091 14847 684 0,'0'0'376'8,"0"0"-119"0,0 0-116 1,0 0 20-4,0 0 6 5,0 0-77-4,0 0-8 0,-7-41 24 3,7 38 23-2,0 1-24 3,0 2-37-6,0 0-25 8,0-3-19-8,0 3-24 6,20-5 0-5,25-2 0 2,7-3 6 2,25 0-5-2,13-3 5 3,0 4-4-6,13 3-2 6,8 4 1-4,-7 2-1 2,-4 0 1 0,-3 0-1 5,-17 0 1-10,-4 0-1 1,-10 0 0 8,-14 0 0-8,-14 0 0 7,-7 0 0-7,-17 0 1 8,0 0 0-9,-14 0 7 7,0 0 13-5,0-3 7 3,0-13 8-1,-7-6-26 1,-21-8-4 1,-3 1-6-4,-7-4 0 7,-7-1-1-7,-7 5 1 3,0 0 0-3,0 5 6 7,0 1 8-8,7 0 1 2,7 6-3 4,10 1-12-4,4 4 0 5,10 7 6-8,7 0 1 9,7 2-5-8,0 3-2 6,0 0-13-6,0 0-8 5,21 0-6-2,17 0 14 1,14 13 12 2,21 2 1-6,3 0-1 8,7 0 1-8,-10 5 0 5,-11 0 0-4,-10 0 0 8,-18 3-1-10,-9 2 0 8,-11 6 0-6,-14 9 1 1,-14 11 34 5,-24 8 8-6,-21 12-17 6,-10 2-8-8,3-6-17 8,7-11-2-6,21-11-102 3,24-16-188-1,7-22-571-6</inkml:trace>
    </iact:actionData>
  </iact:action>
  <iact:action type="add" startTime="208911">
    <iact:property name="dataType"/>
    <iact:actionData xml:id="d88">
      <inkml:trace xmlns:inkml="http://www.w3.org/2003/InkML" xml:id="stk88" contextRef="#ctx0" brushRef="#br2">921 17183 461 0,'0'0'277'7,"0"0"-101"6,0 0-34-12,0 0 50 9,0 0-47-3,0 0-37 1,0-28-36-1,0 28-5-1,0 0 16 4,0 0 8-4,0 0-16 2,0 0-20-2,0 0-25 4,0 0-25-4,0 0-5 1,0 18 0 2,7 9 3-3,7 17 82 3,10 14-35-4,-10 10-22 5,0 9-6-2,0 12-14 2,-4-6 8-8,4 2-15 10,-7-7 7-8,0-15-2 8,0-12-6-8,3-13-93 2,-3-11-12 5,0-9-62-6,-7-10-83 6,0-8-30-8,0-3 8 10,0-20-130-13</inkml:trace>
    </iact:actionData>
  </iact:action>
  <iact:action type="add" startTime="209451">
    <iact:property name="dataType"/>
    <iact:actionData xml:id="d89">
      <inkml:trace xmlns:inkml="http://www.w3.org/2003/InkML" xml:id="stk89" contextRef="#ctx0" brushRef="#br2">852 17239 506 0,'0'0'171'9,"0"0"-26"-3,0 0-33 4,0 0 27-4,0 0-25 0,0 0-53 3,0 0-20-2,-7-16 21 1,7 4 5-2,14-4-18 4,10 4-24-4,-10-6-19 2,17 8-6-2,-3-2 1 4,3 1 1-4,0-1-1 0,-3 7-1 4,10-5 0-4,-7 10 0 4,-3 0 0-4,3 0-6 3,-11 0 0-4,12 0-3 9,-19 15-1-12,12 3 1 4,-11 4 8 4,-1 6-11-4,5 2 12 4,-11 9 1-6,0-1 11 6,-7 6 18-4,0 1-6 8,0 1-3-14,-14-1-2 10,-17 5-3-4,-1-10 2 3,5 4-4 0,-11-9 4-4,0-7 1 6,-7-5-8-6,17-9-11 6,-3-9-7-9,10-2-38 12,4-3-150-12,3-3-187 4,14-11-340 0</inkml:trace>
    </iact:actionData>
  </iact:action>
  <iact:action type="add" startTime="210233">
    <iact:property name="dataType"/>
    <iact:actionData xml:id="d90">
      <inkml:trace xmlns:inkml="http://www.w3.org/2003/InkML" xml:id="stk90" contextRef="#ctx0" brushRef="#br2">1769 16897 360 0,'0'0'213'9,"0"0"-110"-4,0 0 14 2,0 0 8 3,0 0-5-4,0 0-33 2,0 0-6-2,0 0 21 4,0 0 3-4,0 0-22 2,0 5-6-1,0 1-10 1,-7 5-36 0,-7 7-22-3,7-3 2 5,-10 8 7-4,3 4-11 5,0 9 19-8,7-4 6 7,-10 8-11-4,10 5-9 5,0 0 4-6,0 12 3 1,0-2 19 4,7 3-10-4,0 7-2 4,0-4-16-6,0 7-2 9,0 0 0-9,0 0-7 4,0-5 5-2,0 2-5 5,7-9-1-6,0-1 0 0,14-2 0 6,3 2-1-5,7-10-1 5,4-1-4-9,10-4-21 9,7-6-41-6,24 10-74 6,-17-16-170-6,-14-6-494-4</inkml:trace>
    </iact:actionData>
  </iact:action>
  <iact:action type="add" startTime="211854">
    <iact:property name="dataType"/>
    <iact:actionData xml:id="d91">
      <inkml:trace xmlns:inkml="http://www.w3.org/2003/InkML" xml:id="stk91" contextRef="#ctx0" brushRef="#br2">2188 17200 222 0,'0'0'779'7,"0"0"-501"0,0 0-144 4,0 0-10-6,0 0-40 3,0 0-81-2,0 0 15 4,14 57 24-4,-4-19 51 0,4 9-41 4,-7 6-19-4,7 4-17 6,-7 5-3-10,3-7-11 8,-10 3-2-4,0-3-7 4,0-10-42-4,0-5-85 0,0-2-90 3,0-15-165 0,0-13-135-9</inkml:trace>
    </iact:actionData>
  </iact:action>
  <iact:action type="add" startTime="212194">
    <iact:property name="dataType"/>
    <iact:actionData xml:id="d92">
      <inkml:trace xmlns:inkml="http://www.w3.org/2003/InkML" xml:id="stk92" contextRef="#ctx0" brushRef="#br2">1876 17234 687 0,'0'0'380'5,"0"0"-143"3,0 0-121-1,0 0-42 2,0 0-48-2,0 0-15-1,0 0 16 5,125-56-9-6,-66 43 14 3,3-2-3-2,4 8-23 5,-7 2-6-6,3 5-6 1,-10 0-91 3,-7 0-111-2,-4 27-81 4,-9-4-74-8,-8 0-258-2</inkml:trace>
    </iact:actionData>
  </iact:action>
  <iact:action type="add" startTime="212590">
    <iact:property name="dataType"/>
    <iact:actionData xml:id="d93">
      <inkml:trace xmlns:inkml="http://www.w3.org/2003/InkML" xml:id="stk93" contextRef="#ctx0" brushRef="#br2">1973 17913 570 0,'0'0'332'6,"0"0"-166"2,0 0-73 2,0 0-3-4,0 0-44 2,0 0 19-2,0 0 5 5,132-50-37-6,-87 32-8 4,7 6-18-3,0 1-5 2,-7 6-2-1,6 5-24-1,-6 0-96 5,7 0-80-6,-14 5-88 6,0 6-94-11</inkml:trace>
    </iact:actionData>
  </iact:action>
  <iact:action type="add" startTime="212930">
    <iact:property name="dataType"/>
    <iact:actionData xml:id="d94">
      <inkml:trace xmlns:inkml="http://www.w3.org/2003/InkML" xml:id="stk94" contextRef="#ctx0" brushRef="#br2">2645 17508 743 0,'0'0'500'4,"0"0"-449"10,0 0-51-12,0 0 0 12,0 0 7-14,0 0 21 9,0 0-14 0,27 164 5-3,-20-127 23 3,0-4-16-3,10-3-13 5,-10-7-4-7,0-2-7 6,0-9 5-6,-7-7-6 6,7 0-1-4,-7-5 0 0,11 0 0 4,2-21-7-4,1-6-4 5,0-8 11-8,3-6-49 9,4 4-10-8,-14 1 28 7,10 9 4-8,-10 6-17 10,0 9 21-9,0 2 16 3,0 4-2 3,3 6-5-6,-3 0 1 7,0 0 7-6,7 4 4 4,0 14 2-4,-4-1 14 7,11 11 17-8,-7 0-15 2,3-1-6 4,-3 0-4-4,0-1-6 4,-7-1-45-6,10-3-103 7,-3-4-129-6,-7-13-275-3</inkml:trace>
    </iact:actionData>
  </iact:action>
  <iact:action type="add" startTime="213446">
    <iact:property name="dataType"/>
    <iact:actionData xml:id="d95">
      <inkml:trace xmlns:inkml="http://www.w3.org/2003/InkML" xml:id="stk95" contextRef="#ctx0" brushRef="#br2">3299 17503 1007 0,'0'0'309'6,"0"0"-181"4,0 0-50-4,0 0 27 5,0 0-60-8,0 0-39 7,0 0 3-4,-104 62 39 3,83-40 24-2,4-5-34-1,10 6-12 4,-7-1-6-4,14 1-12 2,0 0-7-2,0-1-1 4,0 1-1-4,7 0-6 1,14 1 6 1,3-1-17-1,14 0-46 2,-3 0-57-4,34 0-74 5,-17-1-94-4,-7-12-241-5</inkml:trace>
    </iact:actionData>
  </iact:action>
  <iact:action type="add" startTime="213761">
    <iact:property name="dataType"/>
    <iact:actionData xml:id="d96">
      <inkml:trace xmlns:inkml="http://www.w3.org/2003/InkML" xml:id="stk96" contextRef="#ctx0" brushRef="#br2">3555 17632 889 0,'0'0'486'8,"0"0"-399"3,0 0-53-9,0 0-34 8,0 0-9-4,0 0-37 4,0 0 35-4,21 35 11 0,-8-12 0 4,-6 1 2-4,11-1-1 4,-11 0 1-6,6-1-1 8,-6-4 1-8,4-8-2 6,-4-3 1-5,-7-2 0 2,0-5 9 2,0 0 15-2,0 0 5 1,0-12-19-2,-7-11-11 5,-11-4-6-6,5-1 5 7,-1-4-6-10,3-1-2 9,-2 3-1-4,13 2-3-3,0 0 2 7,0 6 4-6,0 4 6 6,0-4 0-8,0 6 0 9,6-2-1-8,12 1 1 10,3 6-8-12,3-3-18 4,-3 6-114 4,17 8-59-4,0 0-58 4,-11 0-28-6,5 0-117-2</inkml:trace>
    </iact:actionData>
  </iact:action>
  <iact:action type="add" startTime="214188">
    <iact:property name="dataType"/>
    <iact:actionData xml:id="d97">
      <inkml:trace xmlns:inkml="http://www.w3.org/2003/InkML" xml:id="stk97" contextRef="#ctx0" brushRef="#br2">3987 17576 570 0,'0'0'224'8,"0"0"-178"0,0 0-13-1,0 0 61 0,0 0-14 2,149 0-30-2,-114-7-32 1,-4 2-11-2,-7 5-7 4,-10-5 0-4,-7 0-34 0,0-1-1 3,-7 1 2-2,0 3 2 3,0-9-1-6,0 1 14 6,-21 4-3-4,-10-5 21 4,-7 11 14-6,10-5 31 4,-10 5 48 0,14 0 31 0,-4 0 14 2,14 10-32-6,4 2-32 6,3 9-31-4,0 7-16 4,7 2 13-5,0 3-22 3,0-1-5 0,0-1-12-1,24 1 1 2,-10-10-2-4,14 1-6 6,3 0-57-6,14-13-69 4,7-3-51-4,31-7-66 8,-10 0-90-10,-11-2-244-2</inkml:trace>
    </iact:actionData>
  </iact:action>
  <iact:action type="add" startTime="214594">
    <iact:property name="dataType"/>
    <iact:actionData xml:id="d98">
      <inkml:trace xmlns:inkml="http://www.w3.org/2003/InkML" xml:id="stk98" contextRef="#ctx0" brushRef="#br2">4718 17592 616 0,'0'0'270'2,"0"0"-39"-2,0 0-70 6,0 0 12 2,0 0-35-2,0 0-67 5,0 0 4-6,-166-62-30 1,138 62-1 3,11 0-5-2,3 0-15 2,0 6-11-4,7 17-13 5,7 5-7-4,0 2-5 4,0 7 3-6,7-4 8 5,14-3 0-2,3-3-1 2,14-4-7-2,-10-3-31-1,10-7-8 4,0-8-7-4,0-5-21 2,-10 0 16-2,-4-5 25 4,-3-13-29-4,-8-9-72 0,5-6 7 3,-11 3 9-2,0 2 55 2,-7 5 39-4,0 9 26 5,0 1 13-4,0 8 39 4,0 5-1-4,0 0-22 1,0 0-29 0,7 5 0 2,-7 18 52-1,6 0-7-3,12 4-12 5,-11-5-16-4,6 6-11 4,1-5-6-6,11-11-70 6,-5-7-118-4,11-5-157 5,-10 0-294-10</inkml:trace>
    </iact:actionData>
  </iact:action>
  <iact:action type="add" startTime="215067">
    <iact:property name="dataType"/>
    <iact:actionData xml:id="d99">
      <inkml:trace xmlns:inkml="http://www.w3.org/2003/InkML" xml:id="stk99" contextRef="#ctx0" brushRef="#br2">5216 17457 973 0,'0'0'368'10,"0"0"-214"-5,0 0-23 5,0 0-48-5,0 0-54 2,0 0-20 2,0 0-1-2,-124 62 0 2,106-51 3-4,11-5-9 6,7-1-2-6,0-3-1 2,0 1-19 0,0-1-14 2,0 4 7-2,7-1 17-1,11 1 10 4,2 5 9-4,11 5-3 4,-10 1-5-6,10-4-1 6,-10 4 2-4,-4 4-1 4,4 1 0-6,-14 0 0 4,0 1 0 1,-7-1 0-2,0 6-1 0,-7 0-29 1,-14 0-45 4,-24-11-77-7,0-6-74 9,7-11-181-14</inkml:trace>
    </iact:actionData>
  </iact:action>
  <iact:action type="add" startTime="215614">
    <iact:property name="dataType"/>
    <iact:actionData xml:id="d100">
      <inkml:trace xmlns:inkml="http://www.w3.org/2003/InkML" xml:id="stk100" contextRef="#ctx0" brushRef="#br2">5552 17546 763 0,'0'0'363'11,"0"0"-217"-6,0 0-59 3,0 0-6 1,0 0-39-4,0 0-17 5,0 0 85-4,90 8-31 3,-52-3-38-4,-7 0-12 5,4 2-10-4,3-2-4 0,0-5-8 3,-7 0-6-2,-10 0-1 3,-7 0-50-6,-8 0 15 7,5 0 19-6,-11-17-29 5,0-1-9-6,-17-4 27 5,-11 1 2-1,-10 3-14-1,-7 3 4 2,0 7 19-4,0 8 16 6,7 0 8-6,10 0 24 5,-3 18 24-6,10 5 18 6,11 4-11-4,3 7 1 4,7-5-1-4,0 5-30 0,7-2-17 4,17 1-7-4,7-3-2 2,4 2-1-2,10-4-6 4,7 5-23-4,24 7-135 8,-17-11-171-12,-7-2-544-2</inkml:trace>
    </iact:actionData>
  </iact:action>
  <iact:action type="add" startTime="217313">
    <iact:property name="dataType"/>
    <iact:actionData xml:id="d101">
      <inkml:trace xmlns:inkml="http://www.w3.org/2003/InkML" xml:id="stk101" contextRef="#ctx0" brushRef="#br2">6732 17957 45 0,'0'0'641'7,"0"0"-461"2,0 0-113-3,0 0-40 3,0 0 1-3,0 0-17 2,0 0-9-2,7 0 27 4,-7 0 69-4,0 0 27 0,0 0-12 4,0 0-3-4,0 0-11 4,0 0-15-6,0 0-11 6,0 0-9-4,0 0-15 5,0 0-17-6,0 0-3 1,0 0 8 4,0 0 16-4,0 0 0 2,0 0-4-2,0 0 3 5,0 0-11-6,0 0-13 2,0 0-12 1,0 0-1-1,0 0-3 2,0 0 9-4,0 0 7 5,0 0 3-4,0 0 10 5,0 0-1-8,0 0-4 7,0-5 0-4,0-8 2 4,0-2-20-4,0-8-17 0,0-5 0 4,0 0 1-4,0-1-2 2,-7 0 1-2,0 2-1 4,7-1-1-4,0 0 1 1,0 1 0 1,0-1-3 2,0-2-3-5,0 3 5 1,0-1-1 5,7-6-5-5,0 7-1 4,7-6-4-5,-7 3-8 5,10 2 2-6,-10-4 4 8,7 4 2-8,3 6 2 2,-3-6 3 4,7 5-1-4,3-5-4 4,-10 5 2-6,10 0-11 8,-10 6 3-8,0 2 4 10,3 7-1-13,-3-2 4 10,0 4-2-6,-7 2 1 2,10 2 3 2,4 2 3-4,-7 0-4 6,10 0 4-6,-3 0 5 7,3 0 0-10,-3 12 0 9,10-2 0-5,0 8-1-1,-4 4 1 5,12 12 1-4,-1 6 0 4,-4 11 1-6,4 8-1 8,0 14 1-8,-6 11 10 7,-5 7-5-7,-3-6 1 5,-10 3-6-2,0-8 11 0,3-1-11 2,-3-19-1-4,-7-10-14 6,7-22-70-6,3-15-203 6,-17-13-505-10</inkml:trace>
    </iact:actionData>
  </iact:action>
  <iact:action type="add" startTime="218627">
    <iact:property name="dataType"/>
    <iact:actionData xml:id="d102">
      <inkml:trace xmlns:inkml="http://www.w3.org/2003/InkML" xml:id="stk102" contextRef="#ctx0" brushRef="#br2">8051 17257 504 0,'0'0'690'6,"0"0"-460"4,0 0-141-5,0 0-54 5,0 0-35-3,0 0 44-2,0 0 50 5,45 113 6-4,-35-61-13 5,4 11-35-8,-7 6-29 7,7 4-5-4,3 0-11 5,-3-1-7-8,-7-11-1 5,7-10-80 1,3-24-122-2,-3-19-158 2,-7-8-309-9</inkml:trace>
    </iact:actionData>
  </iact:action>
  <iact:action type="add" startTime="218915">
    <iact:property name="dataType"/>
    <iact:actionData xml:id="d103">
      <inkml:trace xmlns:inkml="http://www.w3.org/2003/InkML" xml:id="stk103" contextRef="#ctx0" brushRef="#br2">8082 17234 753 0,'0'0'351'4,"0"0"-219"6,0 0-106-4,0 0-25 1,0 0-1-1,0 0-11 3,180-91 10-1,-121 86 1-3,-7-1-1 5,-1 6-4-4,-6 0-2 5,-6 18 0-8,-8 5-9 8,-17 4-7-6,-8 7-5 6,-6-1 22-5,0 7 6-1,-13 0 15 5,-25 2-2-4,-1-1-4 4,-6-3 7-6,0-3 18 8,11-8 39-8,3-11-1 5,6 2-21-4,12-13-7 6,13 2-33-6,0-2-11 7,0 1 2-8,0 0 5 2,24 10 16 5,4-3 41-6,10 2 37 4,7 8-25-4,0-1-27 9,7 0-28-12,-7 6-15 4,0 0 1 4,-7-1-7-4,-11 2-42 5,11-7-126-8,-17-4-207 9,-4-11-578-11</inkml:trace>
    </iact:actionData>
  </iact:action>
  <iact:action type="add" startTime="219356">
    <iact:property name="dataType"/>
    <iact:actionData xml:id="d104">
      <inkml:trace xmlns:inkml="http://www.w3.org/2003/InkML" xml:id="stk104" contextRef="#ctx0" brushRef="#br2">8919 17664 986 0,'0'0'394'6,"0"0"-298"0,0 0-71 5,0 0-1-6,0 0-11 6,149-45-12-8,-104 35-1 7,-10 0-21-4,-4-1-33 3,-10 4-28-2,-4-3 22-1,-17 3 47 4,0-9 13-4,0 4-34 2,0-4-25-2,-17 4 31 5,-11 2 14-6,-3 3 14 1,-7 7 45 3,3 0 36-2,4 0 20 2,0 0-31-4,10 17-2 5,7 5 2-4,-3 7 0 4,10 0 10-6,7 10-34 6,0-2-27-4,0-1-8 3,0 1 5-1,24-7-8-2,-3 3-8 5,10-5 0-7,4-6-75 7,34-6-101-8,-10-3-145 8,-7-13-353-8</inkml:trace>
    </iact:actionData>
  </iact:action>
  <iact:action type="add" startTime="219738">
    <iact:property name="dataType"/>
    <iact:actionData xml:id="d105">
      <inkml:trace xmlns:inkml="http://www.w3.org/2003/InkML" xml:id="stk105" contextRef="#ctx0" brushRef="#br2">9546 17722 660 0,'0'0'904'9,"0"0"-772"-4,0 0-103 5,0 0 33-6,34 128-16 6,-9-72-22-4,-5 7-18 3,5 5-5-2,-5 2 11-1,-2-1-11 4,-4-9 5-4,-1-7-5 4,-6-16 0-6,0-14 7 7,-7-10-7-6,0-9 0 3,0-4 17-2,0-12-18 3,-14-25-31-2,-13-19-7-1,-4-12 2 4,-8-18-14-4,-5-9-1 6,16-6 17-9,-3 2 17 8,17 9 8-7,3 12 8 8,11 15-20-8,0 12 8 2,18 17 12 4,3 8-7-4,10 13 8 4,0 3 9-6,-4 8-1 8,5 2-2-8,6 2-5 5,-18 19 12-4,-6 7 6 3,-7 6 15 3,4 5 1-8,-11 6-8 9,0 1 0-7,-25-2-24 6,5-4-3-9,-12-2-88 10,-6-15-72-8,4-12-149 9,10-11-313-13</inkml:trace>
    </iact:actionData>
  </iact:action>
  <iact:action type="add" startTime="220215">
    <iact:property name="dataType"/>
    <iact:actionData xml:id="d106">
      <inkml:trace xmlns:inkml="http://www.w3.org/2003/InkML" xml:id="stk106" contextRef="#ctx0" brushRef="#br2">9882 17525 421 0,'0'0'803'4,"0"0"-664"4,0 0-107-3,0 0 56 5,0 0 4-4,0 0-40 0,0 0-17 3,65 124-10-2,-44-101-9 2,3-8-3-4,-3-7-3 5,10-3-4-4,0-5-6 4,-3 0-17-6,3-18-37 5,-10-10-16-1,3 6-29-1,-3-6 28 2,-14 5 29-4,3 1-5 4,-3 4 37-2,-7 7 10 2,0 1 0-4,7 9 57 5,-7 1 8-4,0 0-24 0,0 0-21 3,0 22-8-2,14 13 52 2,-7 11-8-4,10 9-31 5,-3 5-12-4,0-2-4 4,3-3-8-6,4-9-1 4,-7-18-66 1,10-28-110-2,-10 0-128 2,0-35-77-9</inkml:trace>
    </iact:actionData>
  </iact:action>
  <iact:action type="add" startTime="220601">
    <iact:property name="dataType"/>
    <iact:actionData xml:id="d107">
      <inkml:trace xmlns:inkml="http://www.w3.org/2003/InkML" xml:id="stk107" contextRef="#ctx0" brushRef="#br2">10501 17052 887 0,'0'0'383'9,"0"0"-242"-3,0 0-51 1,0 0-30 1,0 0 96-1,0 0-22 2,66 153-42-4,-52-86 21 5,-7 8-35-4,3 3-18 5,-3 5-12-8,-7-4-23 7,0-12-18-4,0-7-5 3,0-19 3-2,0-14-5-1,0-19-21 4,0-8-14-4,0 0 16 2,-7-23-18-2,-10-17-97 4,3-15 26-4,0-3 5 1,4-2 7 1,10 9 21-1,0 10 43 2,17 19 8-3,4 4 3 4,10 13-33-5,-4 5 34 7,5 0 10-10,-1 13 3 9,-4 14 7-6,5 1 29 6,-19 12 3-6,-6-1 7 1,4 1 3 4,-11-3 19-4,0-1-23 5,-24-4-3-8,-4-9-13 8,-10-6-22-6,0-6-30 4,-28-11-68-3,4-23-101 11,10-10-359-17</inkml:trace>
    </iact:actionData>
  </iact:action>
  <iact:action type="add" startTime="221337">
    <iact:property name="dataType"/>
    <iact:actionData xml:id="d108">
      <inkml:trace xmlns:inkml="http://www.w3.org/2003/InkML" xml:id="stk108" contextRef="#ctx0" brushRef="#br2">10916 16919 1401 0,'0'0'374'7,"0"0"-286"-1,0 0-50 5,0 0 83-6,25 173-48 6,-12-100-41-8,-6 13-13 5,7 5 9 1,-3 2-4-2,2-3-18 2,1-6-6-4,4-16-20 4,2-13-83-2,11-27-114 4,-3-11-168-8,-4-17-283-1</inkml:trace>
    </iact:actionData>
  </iact:action>
  <iact:action type="add" startTime="221568">
    <iact:property name="dataType"/>
    <iact:actionData xml:id="d109">
      <inkml:trace xmlns:inkml="http://www.w3.org/2003/InkML" xml:id="stk109" contextRef="#ctx0" brushRef="#br2">11349 17425 1053 0,'0'0'537'3,"0"0"-420"-3,0 0 3 9,0 0 25-4,0 0-67 4,17 140-51-5,-10-96-27 6,0-4-10-4,0-7-77 4,-7-23-141-4,0-7-399 0,0-3-284-5</inkml:trace>
    </iact:actionData>
  </iact:action>
  <iact:action type="add" startTime="221748">
    <iact:property name="dataType"/>
    <iact:actionData xml:id="d110">
      <inkml:trace xmlns:inkml="http://www.w3.org/2003/InkML" xml:id="stk110" contextRef="#ctx0" brushRef="#br2">11311 17205 1343 0,'0'0'250'2,"0"0"-250"8,0 0-33-4,0 0-41 2,0 0-195-1,166 29-411-7</inkml:trace>
    </iact:actionData>
  </iact:action>
  <iact:action type="add" startTime="221896">
    <iact:property name="dataType"/>
    <iact:actionData xml:id="d111">
      <inkml:trace xmlns:inkml="http://www.w3.org/2003/InkML" xml:id="stk111" contextRef="#ctx0" brushRef="#br2">11813 17362 1256 0,'0'0'336'3,"0"0"-129"-3,0 0-30 9,0 0-44-3,0 0-81 4,0 0-27-4,-135 163-3 0,121-123 11 5,7 4-10-6,7-4-14 3,0-7-8-2,0-6-1 4,7-4-1-4,14-6-42 4,17-6-82-5,7-8-70 2,31-3-141 2,-10 0-289-2,-14 0-228-6</inkml:trace>
    </iact:actionData>
  </iact:action>
  <iact:action type="add" startTime="223041">
    <iact:property name="dataType"/>
    <iact:actionData xml:id="d112">
      <inkml:trace xmlns:inkml="http://www.w3.org/2003/InkML" xml:id="stk112" contextRef="#ctx0" brushRef="#br2">12363 17430 962 0,'0'0'359'7,"0"0"-184"3,0 0-54-3,0 0-13-2,0 0-50 5,0 0-40-4,0 0-11 2,-97 45 14-2,52-22 14 5,4 4-6-6,3 2-3 3,-1-2-4-2,8-4-7 2,11 0-15 1,13-1-1-4,0-7-1 5,7-2-7-4,0 0-3 4,7-3-1-6,13-6 3 6,18-4 3-4,7 0 7 4,0 0 1-4,14-17-1 0,-7-10-86 4,-7-1-23-4,0-5-2 2,-14 3-20-1,-10 2 21 2,-7 2-12-3,-4 2 80 1,-10 1 31 1,0 2 11-1,0 4 11 2,0 7 25-4,0 7 37 5,0 3-18-4,0 0-30 5,0 0-24-8,0 18 9 7,0 12 17-4,7 8-6 4,0 0-11-4,7 2-9 0,3-2-1 4,4 3-23-4,0-9-71 4,10 3-105-6,0-13-109 7,-10-8-88-11</inkml:trace>
    </iact:actionData>
  </iact:action>
  <iact:action type="add" startTime="223520">
    <iact:property name="dataType"/>
    <iact:actionData xml:id="d113">
      <inkml:trace xmlns:inkml="http://www.w3.org/2003/InkML" xml:id="stk113" contextRef="#ctx0" brushRef="#br2">12851 17525 172 0,'0'0'969'11,"0"0"-773"-6,0 0-143 6,0 0-18-8,0 0 4 8,0 0-24-6,0 0-8 5,28 116-4-5,-21-108-2 2,3-8-1 2,4 0 9-2,0 0 6 1,0-22-8-2,17-6-7 4,-7-7-41-4,4 7 6 2,3-5 8-2,-17 10 12 4,10 8 2-4,-17 7 13 0,7 8-2 5,-7 0-11-6,6 0 13 5,5 18 9-6,-4 10 32 6,-1 10-27-5,5-3-5 6,-11 6-9-7,6 2-7 4,5-8-83 0,-4-8-164 0,-1-12-117-7</inkml:trace>
    </iact:actionData>
  </iact:action>
  <iact:action type="add" startTime="223918">
    <iact:property name="dataType"/>
    <iact:actionData xml:id="d114">
      <inkml:trace xmlns:inkml="http://www.w3.org/2003/InkML" xml:id="stk114" contextRef="#ctx0" brushRef="#br2">13505 16856 1309 0,'0'0'383'10,"0"0"-263"-4,0 0-59 6,0 0-25-9,0 0-1 6,0 0 82-2,142 86-32 0,-90-41 20 1,10 15-27-2,-10 11-38 4,7 10 0-4,-14 11-16 2,-7 29-18-2,-17 31 4 4,-21 28-9-4,0-11-1 1,-7-30-82 3,-38-15-128-5,14-56-264 6,-4-13-569-11</inkml:trace>
    </iact:actionData>
  </iact:action>
  <iact:action type="add" startTime="224565">
    <iact:property name="dataType"/>
    <iact:actionData xml:id="d115">
      <inkml:trace xmlns:inkml="http://www.w3.org/2003/InkML" xml:id="stk115" contextRef="#ctx0" brushRef="#br2">14433 17503 1117 0,'0'0'591'8,"0"0"-464"0,0 0-26-3,0 0 22 6,0 0-73-6,0 0-12 7,149-60-8-10,-91 42-17 10,1 0-12-8,10 9-1 7,-10 6-26-7,-7 3-111 3,0 3-132 3,-14 19-237-4,-24 3-193-5</inkml:trace>
    </iact:actionData>
  </iact:action>
  <iact:action type="add" startTime="224798">
    <iact:property name="dataType"/>
    <iact:actionData xml:id="d116">
      <inkml:trace xmlns:inkml="http://www.w3.org/2003/InkML" xml:id="stk116" contextRef="#ctx0" brushRef="#br2">14557 17737 1401 0,'0'0'490'6,"0"0"-446"5,0 0-4-6,173-33 66 6,-83 19-72-8,0 1-34 9,-3 13-32-8,10 0-129 6,-28 10-318-6,-17 7-667-3</inkml:trace>
    </iact:actionData>
  </iact:action>
  <iact:action type="add" startTime="229709">
    <iact:property name="dataType"/>
    <iact:actionData xml:id="d117">
      <inkml:trace xmlns:inkml="http://www.w3.org/2003/InkML" xml:id="stk117" contextRef="#ctx0" brushRef="#br2">15713 17132 1227 0,'0'0'321'6,"0"0"-201"2,0 0-38 0,0 0-38-1,0 0-32 1,0 0 23-2,0 136 16 4,18-65 41-4,-12 2 34 3,8 7-42-4,-7 9-17 5,0-6-38-4,4 2-18 0,-5-1-6 4,1-16-5-4,0-17-9 4,0-19-68-6,-7-14-114 7,7-18-134-6,4-28-73 8,-11-12-245-13</inkml:trace>
    </iact:actionData>
  </iact:action>
  <iact:action type="add" startTime="230113">
    <iact:property name="dataType"/>
    <iact:actionData xml:id="d118">
      <inkml:trace xmlns:inkml="http://www.w3.org/2003/InkML" xml:id="stk118" contextRef="#ctx0" brushRef="#br2">15713 17173 104 0,'0'0'931'7,"0"0"-725"4,0 0-55-6,0 0-27 3,0 0-23-2,0 0-66 4,0 0-27-4,24-68-1 1,4 50 32 2,10-4 18-3,7-1-11 3,0 0 6-4,0 4-18 5,0 6-3-4,-7 8-18 4,7 5-12-6,-17 0 7 6,10 10-8-4,-14 13-1 4,-10 7 1-3,0 7 1-2,-7 6 9 5,-7 3-3-4,0-1 6 6,-21 1 1-10,-17-1-7 11,0 0-4-10,-7-8-3 4,0-6-7 1,10-8-40-1,-3-23-76 3,7 0-172-5,17-13-397-5</inkml:trace>
    </iact:actionData>
  </iact:action>
  <iact:action type="add" startTime="230857">
    <iact:property name="dataType"/>
    <iact:actionData xml:id="d119">
      <inkml:trace xmlns:inkml="http://www.w3.org/2003/InkML" xml:id="stk119" contextRef="#ctx0" brushRef="#br2">16983 17092 793 0,'0'0'754'7,"0"0"-534"-1,0 0-62 4,0 0-28-4,0 0-90 5,0 0-39-8,0 0 0 7,0 108 23-4,0-51 1 5,0 3-11-8,0 7-12 5,0-6 4 1,0 8-6-2,0-12-20 3,0-1-72-6,7-1-117 6,7-23-132-4,-14-9-280-5</inkml:trace>
    </iact:actionData>
  </iact:action>
  <iact:action type="add" startTime="231156">
    <iact:property name="dataType"/>
    <iact:actionData xml:id="d120">
      <inkml:trace xmlns:inkml="http://www.w3.org/2003/InkML" xml:id="stk120" contextRef="#ctx0" brushRef="#br2">16610 17042 1081 0,'0'0'533'8,"0"0"-512"0,0 0 3 0,180 0 73-2,-90 0-29 4,20 0-38-4,-6 0-21 2,10 0-2-2,-17 0-7 4,-10 0 0-4,-18 0-67 0,-17 10-64 3,-14 8-102-2,-38 17-70 3,0-8-77-6,0 1-269-3</inkml:trace>
    </iact:actionData>
  </iact:action>
  <iact:action type="add" startTime="231396">
    <iact:property name="dataType"/>
    <iact:actionData xml:id="d121">
      <inkml:trace xmlns:inkml="http://www.w3.org/2003/InkML" xml:id="stk121" contextRef="#ctx0" brushRef="#br2">16720 17901 1056 0,'0'0'397'8,"0"0"-301"2,0 0-96-6,0 0 29 6,0 0 26-4,0 0 21 4,187-45-6-6,-117 27-39 6,-5 2-31-3,11 4-2 1,-10 7-115-1,10 5-145 0,-17 0-282 3,-14 0-157-10</inkml:trace>
    </iact:actionData>
  </iact:action>
  <iact:action type="add" startTime="231647">
    <iact:property name="dataType"/>
    <iact:actionData xml:id="d122">
      <inkml:trace xmlns:inkml="http://www.w3.org/2003/InkML" xml:id="stk122" contextRef="#ctx0" brushRef="#br2">17624 17622 947 0,'0'0'600'5,"0"0"-524"7,0 0-75-10,0 0 11 9,0 0 10-6,0 0-14 6,24 143 3-6,-17-103-10 1,0-7 0 4,0-8 0-4,0-4-1 3,-7-9-7-4,7-7-28 5,3-5-48-4,4 0 15 1,0-17 50 0,10-11 17 4,-3-11-9-6,10 4-59 1,-10-5 6 6,10 7 3-8,-17 1 32 7,10 9 25-8,-10 6 3 10,-7 7 20-10,-1 5-4 8,1 5-14-7,4 0 22 3,-4 0 0 3,0 17 6-4,0 4-5 2,-1 6-5-2,12 0-8 6,-4 1-12-8,-7-3-15 4,6 3-52-1,5-11-35 2,16-1-107-3,-3-11-123 0,1-5-202-4</inkml:trace>
    </iact:actionData>
  </iact:action>
  <iact:action type="add" startTime="232063">
    <iact:property name="dataType"/>
    <iact:actionData xml:id="d123">
      <inkml:trace xmlns:inkml="http://www.w3.org/2003/InkML" xml:id="stk123" contextRef="#ctx0" brushRef="#br2">18527 17554 707 0,'0'0'648'3,"0"0"-465"3,0 0-1 4,0 0-71-4,0 0-60 3,0 0-27-4,0 0 5 5,-149 73 2-4,125-40 19 2,10 2-7-2,0-3-21 4,14 1-8-4,0-3-14 0,0-3-2 4,0 1-4-4,21-10-22 4,10-2-52-6,14-10-37 6,0-6-69-4,7 0-47 4,21-12-130-6,-11-11-199 7,-17 1 158-11</inkml:trace>
    </iact:actionData>
  </iact:action>
  <iact:action type="add" startTime="232307">
    <iact:property name="dataType"/>
    <iact:actionData xml:id="d124">
      <inkml:trace xmlns:inkml="http://www.w3.org/2003/InkML" xml:id="stk124" contextRef="#ctx0" brushRef="#br2">18863 17677 72 0,'0'0'354'4,"0"0"-113"-4,0 0 20 0,0 0-28 2,0 0-61 15,0 0-8-16,0 0 6 2,59 13-56 9,-35 6-10-8,-3 9-34 7,3 0-8-7,-3 2-29 8,3 3-18-9,-10 0-13 6,-1-9 4-2,5 2-6 0,-11-13 0 4,0-3-18-7,-7-8-4 5,0-2 17-4,0 0 5 5,0-12 0-3,-14-16-13-2,-17-7-4 5,-1-9-7-4,5-1-20 4,3 0 21-4,3 5 20 4,14 2 3-6,-3 8 6 7,10 10 14-6,0 2-13 3,0 1 2-1,17 7-9 1,-3-1-9 0,17 9-48-3,-4-3-94 6,18 5-112-6,-6 0-140 6,-8 0-237-10</inkml:trace>
    </iact:actionData>
  </iact:action>
  <iact:action type="add" startTime="232683">
    <iact:property name="dataType"/>
    <iact:actionData xml:id="d125">
      <inkml:trace xmlns:inkml="http://www.w3.org/2003/InkML" xml:id="stk125" contextRef="#ctx0" brushRef="#br2">19378 17654 557 0,'0'0'880'5,"0"0"-709"5,0 0-101-6,0 0-10 6,0 0-2-4,0 0-6 4,0 0-26-6,142 6-7 6,-114-6 1-4,3 0-20 3,0 0-8-3,-10-6-55 1,3-11-41 3,-3 2-43-4,-14-3-39 2,-7 1 19-2,0-5 34 4,-7 5 33-4,-24-1 100 2,-4 3 7-2,-10 3 51 2,0 7 22 1,0 5 62-4,14 0 46 5,4 5-54-4,2 22-22 6,11 12-2-10,8 6-33 8,-1 1-28-4,7-2-29 3,0 1-8-3,0-7-12 1,20-3-7 3,1-1-70-3,17-11-64 5,21-12-75-11,3 0-68 12,-10-11-283-13</inkml:trace>
    </iact:actionData>
  </iact:action>
  <iact:action type="add" startTime="233081">
    <iact:property name="dataType"/>
    <iact:actionData xml:id="d126">
      <inkml:trace xmlns:inkml="http://www.w3.org/2003/InkML" xml:id="stk126" contextRef="#ctx0" brushRef="#br2">20088 17543 950 0,'0'0'637'5,"0"0"-471"7,0 0-12-9,0 0-71 6,0 0-29-3,-142 3-38 5,118 20 3-7,10 1 8 3,7 10 11 2,0-1-16-2,7-3-13 0,0-3-8 0,0-2 0 2,7-4-1-2,14-7-1 2,3-4-14-4,11-10-30 4,10 0-32-2,-7 0-2-1,7-15-35 4,-7-8-42-4,-11-4 3 4,5-3 29-6,-19 2 61 6,5 3 45-4,-18 5 18 4,7 5 24-5,-7 10 48 2,0-1 10 1,0 6-28 0,0 0-21 0,0 6-13-2,0 12-4 3,0 4 22-2,0 6-22 1,0 0-7-2,0-1-9 4,7-5-63-4,6-6-76 0,26-13-79 4,-1-3-191-4,-7 0-300-5</inkml:trace>
    </iact:actionData>
  </iact:action>
  <iact:action type="add" startTime="233510">
    <iact:property name="dataType"/>
    <iact:actionData xml:id="d127">
      <inkml:trace xmlns:inkml="http://www.w3.org/2003/InkML" xml:id="stk127" contextRef="#ctx0" brushRef="#br2">20742 17525 1167 0,'0'0'547'5,"0"0"-418"3,0 0 1-1,0 0-70-1,-142 62-43 4,121-40-17-4,8-4 0 2,-5-4 0-2,18-1 0 4,-7-3 0-4,7-7-3 0,0 2-7 3,7 0-4-2,11 0 8 2,9 0-6-4,11-2 5 6,-7 7 5-6,4-1 1 4,-4 4-8-4,-10 2-16 5,-4 8-6-4,-10-6 8 3,-7 6 9-1,0-1-18-3,-14-4-69 5,-17-2-110-4,0 1-69 2,-4-11-73-2,4-6 125 4,11 0 16-4,2 0-162-5</inkml:trace>
    </iact:actionData>
  </iact:action>
  <iact:action type="add" startTime="233848">
    <iact:property name="dataType"/>
    <iact:actionData xml:id="d128">
      <inkml:trace xmlns:inkml="http://www.w3.org/2003/InkML" xml:id="stk128" contextRef="#ctx0" brushRef="#br2">20988 17587 644 0,'0'0'354'5,"0"0"-133"5,0 0-11-7,0 0-98 8,0 0-52-6,0 0-35 1,173-6-15 3,-142 6-9-2,-10 0 0 3,3 0 0-4,-10 0-1 2,-7 0-18-2,0-5-17 6,-7-7-5-8,0 2 3 5,0-3-34-3,0 2 49 4,0 6 22-4,0-1 47-1,0 1-4 5,0-1-6-3,0 6 6 2,-7 0 30-5,0-5 28 7,0 5-13-5,0 0-11 3,-10 0-9-3,3 0-14 0,7 0 4 4,0 0 0-4,0 0 1 4,-3 0-1-6,10 0-20 6,0 0-10-4,0 0-12 2,0 0-5-2,0 0-10 4,0 0 11-4,0 0 13 0,0 0 22 4,0 0 13-4,0 0 2 5,0 0-13-8,0 0-25 7,0 0-10-4,0 0-7 5,0 0 1-7,-7 0 9 3,0-7 13 2,-7 2-18-2,-3-6-11 1,-11 1 7-1,4 2-7 4,-4-2-1-7,-3 1 0 5,10 6 0-4,4 3 2 6,3 0-2-5,0 0 0-1,7 0-9 6,-10 12 3-6,10 11 5 6,0 5-7-8,7-1 7 10,0 8 0-10,0 4 1 11,0-4 0-13,7 3 1 6,17-6-1 3,-3-4 0-4,10-2-2 4,-3-2-14-6,10 1-42 8,0 1-70-8,-10-8-115 7,10-1-295-7,-21-11-600-3</inkml:trace>
    </iact:actionData>
  </iact:action>
  <iact:action type="add" startTime="234973">
    <iact:property name="dataType"/>
    <iact:actionData xml:id="d129">
      <inkml:trace xmlns:inkml="http://www.w3.org/2003/InkML" xml:id="stk129" contextRef="#ctx0" brushRef="#br2">16790 16835 1000 0,'0'0'370'5,"0"0"-239"3,0 0-76 0,0 0-17-2,-180 140-9 4,135-73 34-4,7 1 3 1,17 5-4 1,21 11-28-1,7 6-34 2,45 5 0-4,90 46-92 5,-14-25-153-4,-4-15-419-5</inkml:trace>
    </iact:actionData>
  </iact:action>
  <iact:action type="add" startTime="235596">
    <iact:property name="dataType"/>
    <iact:actionData xml:id="d130">
      <inkml:trace xmlns:inkml="http://www.w3.org/2003/InkML" xml:id="stk130" contextRef="#ctx0" brushRef="#br2">21420 17019 978 0,'0'0'567'6,"0"0"-514"3,0 0 40-4,0 0 40 5,205 96 1-4,-140-46-39 0,5 19-42 3,-12 9-13-2,-20 8-15 3,-10 35 0-6,-21 27-25 8,-7-5-16-8,0 16-65 6,-14-49-133-6,0-42-405-2</inkml:trace>
    </iact:actionData>
  </iact:action>
  <iact:action type="add" startTime="236128">
    <iact:property name="dataType"/>
    <iact:actionData xml:id="d131">
      <inkml:trace xmlns:inkml="http://www.w3.org/2003/InkML" xml:id="stk131" contextRef="#ctx0" brushRef="#br2">22376 17357 1053 0,'0'0'502'6,"0"0"-449"5,0 0-8-8,0 0 10 6,0 0 27-2,24 146 1 3,-24-73-21-4,7 5-8 0,0 5-6 6,-7 2-27-7,7-11-21 3,3-13-23-3,-3-21-127 5,7-40-148-4,0 0-206 0,-7-28-4-5</inkml:trace>
    </iact:actionData>
  </iact:action>
  <iact:action type="add" startTime="236365">
    <iact:property name="dataType"/>
    <iact:actionData xml:id="d132">
      <inkml:trace xmlns:inkml="http://www.w3.org/2003/InkML" xml:id="stk132" contextRef="#ctx0" brushRef="#br2">22331 17065 755 0,'0'0'325'2,"0"0"-253"8,0 0-37-4,0 0-6 4,204-23-3-6,-131 23 3 3,-4 10-7 2,-3 16 4-2,-22 6-12 1,-5 3 14-2,-26 8-1 4,-13-3 52-4,0 6 5 1,-13-1-29 0,-26-2 2 2,-5-3-48-2,-1-2-9-1,-7-16-15 4,0-4-111-4,-7-18-53 4,21 0-370-6,7-18-36-3</inkml:trace>
    </iact:actionData>
  </iact:action>
  <iact:action type="add" startTime="236682">
    <iact:property name="dataType"/>
    <iact:actionData xml:id="d133">
      <inkml:trace xmlns:inkml="http://www.w3.org/2003/InkML" xml:id="stk133" contextRef="#ctx0" brushRef="#br2">23355 16829 474 0,'0'0'866'11,"0"0"-619"-7,0 0 24 3,0 0-83 3,-142 68-84-4,90-18-39 2,7 18-10-2,-7 9 2 4,14 19-11-4,7 5-25 1,17 12-8 0,14 4-13 2,0 18-21-2,38-7-84 1,59 29-92 0,-14-27-182-1,-10-41-360-7</inkml:trace>
    </iact:actionData>
  </iact:action>
  <iact:action type="add" startTime="237435">
    <iact:property name="dataType"/>
    <iact:actionData xml:id="d134">
      <inkml:trace xmlns:inkml="http://www.w3.org/2003/InkML" xml:id="stk134" contextRef="#ctx0" brushRef="#br2">23639 17234 529 0,'0'0'1028'7,"0"0"-856"0,0 0-137 2,0 0 17-3,0 0-9 0,0 150-24 4,0-82-10-4,0 10 21 3,-7 6-15-4,-3 2-6 5,10-9-9-4,0-9-52 1,0-17-112 1,0-28-137-1,10-13-280 3,-3-10-90-10</inkml:trace>
    </iact:actionData>
  </iact:action>
  <iact:action type="add" startTime="237692">
    <iact:property name="dataType"/>
    <iact:actionData xml:id="d135">
      <inkml:trace xmlns:inkml="http://www.w3.org/2003/InkML" xml:id="stk135" contextRef="#ctx0" brushRef="#br2">23563 17234 1045 0,'0'0'292'1,"0"0"-209"30,0 0-44-29,0 0-14-2,0 0-9 0,211-74-8 0,-145 69 4 8,17 5-5 1,-11 0 8-4,-13 0-10 5,-3 10-5-4,-22 13-16 0,-10 5-20 4,-17 0 0-4,-7 0 36 4,-13 7 36-6,-19-3-1 6,-20 9-16-4,-6-4 6 4,-12-2 14-6,5 4 16 6,6-10 18-3,7-1 14 0,21-7-17 3,17-3-34-6,3-12-36 6,11 10-8-4,0-3 8 3,32 6 39-4,6 4 37 7,14 3-5-7,6-2-31 0,12 2-15 6,-5 1-9-6,-6 6-10 6,0-5-6-8,-14 0-38 7,-7 1-81-4,0-3-86 7,-17-8-154-10,-4-18-468-3</inkml:trace>
    </iact:actionData>
  </iact:action>
  <iact:action type="add" startTime="238112">
    <iact:property name="dataType"/>
    <iact:actionData xml:id="d136">
      <inkml:trace xmlns:inkml="http://www.w3.org/2003/InkML" xml:id="stk136" contextRef="#ctx0" brushRef="#br2">24331 17627 751 0,'0'0'579'5,"0"0"-533"5,0 0-23-6,0 0 54 3,0 0-45 1,180-5-20 0,-135-3-12-1,0-2-24 0,-17-1-63 2,-4-1-48-2,-10-4 30 3,-14-1 6-6,0-1-97 5,0 3 27-2,-14 3 110 3,-24-6 59-3,0 8 125-2,-14-3 67 5,7 8-2-4,0 5-14 2,10 0 29-2,4 0-43 4,17 34-53-4,-10 0-6 0,17 17-45 3,7 5 5-2,0 4-32 3,0-3 4-5,0 4-22 6,7-10-7-7,24-6-6 7,7-4-53-8,7-14-59 9,35-22-74-8,-11-5-171 9,-10 0-336-8</inkml:trace>
    </iact:actionData>
  </iact:action>
  <iact:action type="add" startTime="238494">
    <iact:property name="dataType"/>
    <iact:actionData xml:id="d137">
      <inkml:trace xmlns:inkml="http://www.w3.org/2003/InkML" xml:id="stk137" contextRef="#ctx0" brushRef="#br2">24975 17599 641 0,'0'0'876'1,"0"0"-712"-1,0 0-44 0,0 0 47 3,14 150-78 6,-7-71-13-2,0 12 1 2,-7 10-24-1,6-7 12-3,5 2-29 6,-4-7-24-6,-7-22-4 3,14-16-8-2,-7-18 0 4,-7-21-40-4,6-12-18 0,1-7 40 2,-7-31 17 0,0-22-23 1,0-8-1-4,0-39-25 7,-20 10-6-8,6-14-41 10,-4-7 0-13,12 22 21 9,6 0 29-5,0 13 8 7,0 22-8-8,24 16-1 2,-3 17 26 4,3 16 12-4,10 7 10 6,-3 5 2-10,8 10 14 10,-1 18-3-8,-11 18 36 7,-2-1-9-7,-19 10 12 3,-6-2 2 3,0 7-4-4,-6-10-26 3,-26 1 3-4,1-6-27 6,-3-12-30-6,-4-15-59 4,-14-18-60-4,14-11-154 10,6-17-459-15</inkml:trace>
    </iact:actionData>
  </iact:action>
  <iact:action type="add" startTime="238980">
    <iact:property name="dataType"/>
    <iact:actionData xml:id="d138">
      <inkml:trace xmlns:inkml="http://www.w3.org/2003/InkML" xml:id="stk138" contextRef="#ctx0" brushRef="#br2">25397 17491 818 0,'0'0'537'6,"0"0"-459"4,0 0 21-4,0 0-41 3,0 0-39-4,0 0 9 5,0 0 78-4,17 63 32 4,-10-36-43-4,0 1-12 0,7 2-31 4,10-2-18-4,-10-3-15 2,17-3-3-2,-10-9-16 4,10-3-6-4,7-10-25 1,7 0 0 0,-10-5-47 2,3-18-20-1,-7-4 19-3,-3-1-32 5,-11-4-14-4,-10 2 61 4,0 2 38-4,-7 5 25 2,0 7 1-2,0 5 25 4,0 11 30-4,0 0-5 0,0 0-33 3,0 22-16-2,0 13 30 3,0 11 7-6,0 1-3 6,0 3 0-4,0-1-26 4,0-7-9-6,14-14-98 6,3-11-151-4,-10-6-368-5</inkml:trace>
    </iact:actionData>
  </iact:action>
  <iact:action type="add" startTime="239634">
    <iact:property name="dataType"/>
    <iact:actionData xml:id="d139">
      <inkml:trace xmlns:inkml="http://www.w3.org/2003/InkML" xml:id="stk139" contextRef="#ctx0" brushRef="#br2">26003 16735 927 0,'0'0'347'9,"0"0"-131"-2,0 0-7 1,0 0-107-1,0 0-77-2,0 0-12 5,0 0 54-4,52 88 33 2,-35-25 39-2,4 21-27 4,-1 11-11-4,-2 16-11 1,-4 8-30 1,-14-2-26-1,7 1-12 2,-7-11-1-4,0-22-15 7,0-17-5-6,6-18 1 6,5-17-1-11,-11-21-1 8,0-12-15-3,0 0 4 4,0-19 11-3,0-25-1-2,7-13-41 6,0-8-7-5,0-8-18 4,6 5 16-7,12 1 8 8,-5 15-12-5,12 1 3 0,-12 9-11 2,12 12-15-1,-12 8 13 3,11 6 23-6,-6 9 18 7,2 3 11-6,5 4 7 7,-5 0 6-9,11 21 0 12,-14 2 1-14,4 4 16 9,-4 6-5-5,-17 7 9 1,-7-5 10 5,0 9 8-6,0 1-10 5,-24 0-4-6,-21-4-15 7,4 1-10-6,-15-6-3 5,-3-14-13-4,7-7-31 0,-20-15-50 4,16 0-192-6,15-23-398-2</inkml:trace>
    </iact:actionData>
  </iact:action>
  <iact:action type="add" startTime="240908">
    <iact:property name="dataType"/>
    <iact:actionData xml:id="d140">
      <inkml:trace xmlns:inkml="http://www.w3.org/2003/InkML" xml:id="stk140" contextRef="#ctx0" brushRef="#br2">26861 16778 1194 0,'0'0'339'8,"0"0"-196"2,0 0-16-4,0 0-79 0,0 0-11 3,0 0 64-2,59 181-16 4,-42-98 3-8,-3 7-20 6,-7 12-25-2,0 3-23 3,0-4-18-6,3-11-2 5,-3-6-33-2,0-21-77 3,0-18-103-2,14-30-168-4,-4-15-296 7,4 0-197-10</inkml:trace>
    </iact:actionData>
  </iact:action>
  <iact:action type="add" startTime="241147">
    <iact:property name="dataType"/>
    <iact:actionData xml:id="d141">
      <inkml:trace xmlns:inkml="http://www.w3.org/2003/InkML" xml:id="stk141" contextRef="#ctx0" brushRef="#br2">27249 17452 1224 0,'0'0'365'1,"0"0"-257"-1,0 0-23 29,0 0-24-28,0 0-13-1,0 0-26 0,31 157-22 2,-31-117-88 4,0 1-75 4,0-17-208-4,0-11-420-5</inkml:trace>
    </iact:actionData>
  </iact:action>
  <iact:action type="add" startTime="241329">
    <iact:property name="dataType"/>
    <iact:actionData xml:id="d142">
      <inkml:trace xmlns:inkml="http://www.w3.org/2003/InkML" xml:id="stk142" contextRef="#ctx0" brushRef="#br2">27263 17122 808 0,'0'0'383'2,"0"0"-247"-2,0 0-136 0,0 0-51 6,0 0-89 3,0 0-198-3,180 56 0-5</inkml:trace>
    </iact:actionData>
  </iact:action>
  <iact:action type="add" startTime="241444">
    <iact:property name="dataType"/>
    <iact:actionData xml:id="d143">
      <inkml:trace xmlns:inkml="http://www.w3.org/2003/InkML" xml:id="stk143" contextRef="#ctx0" brushRef="#br2">27706 17246 510 0,'0'0'675'1,"0"0"-392"-1,0 0-22 25,0 0-140-24,0 0-57-1,0 0 7 1,0 0 24 7,-149 98-2-2,124-72-25 4,12 6-30-4,6-4-20 4,7 4-17-6,0-3 0 6,0-1-1-4,14-4-30 4,17-3-50-4,10-9-88 0,35-7-64 3,-10-5-279-2,-4 0-299-6</inkml:trace>
    </iact:actionData>
  </iact:action>
  <iact:action type="add" startTime="241699">
    <iact:property name="dataType"/>
    <iact:actionData xml:id="d144">
      <inkml:trace xmlns:inkml="http://www.w3.org/2003/InkML" xml:id="stk144" contextRef="#ctx0" brushRef="#br2">28256 17352 925 0,'0'0'340'2,"0"0"-35"-2,0 0-59 0,0 0-65 0,0 0-72 3,0 0-60 7,-142-45-9-4,114 50-6 4,-3 13-8-6,17-1-2 8,-10 3-2-8,17 2-7 7,0-4-15-8,7 5 0 8,0-8-10-5,7 2-7 1,14-4-12 2,3-3-5-4,7 1-6 6,-3-4-28-6,10-7-17 6,-7 0-7-8,-3 0-2 8,3-12 12-6,-17-4-30 1,10 3 32 5,-17 3 25-6,0 1 47 5,0 6 8-6,0 3 41 8,-7 0-12-8,0 5 32 6,7 15 30-6,-7 6 5 8,0 8-24-8,0 0-33 4,0-5-18 1,0 2-15-3,0-6-5 4,0-2-1-5,0-8-26 5,17-10-83-6,-10-5-73 6,31-10-43-4,-17-18-87 7,10-4-671-13</inkml:trace>
    </iact:actionData>
  </iact:action>
  <iact:action type="add" startTime="242097">
    <iact:property name="dataType"/>
    <iact:actionData xml:id="d145">
      <inkml:trace xmlns:inkml="http://www.w3.org/2003/InkML" xml:id="stk145" contextRef="#ctx0" brushRef="#br2">28650 17443 398 0,'0'0'817'2,"0"0"-566"-2,0 0 5 32,0 0-74-31,0 0-77-1,0 0-46 0,0 0-31 0,0 145-6 10,0-119-11-4,0-13-2 4,0-3-9-4,0-8 0 0,18-2-20 4,2 0-20-4,12-17 18 2,6-12-40-2,7 0-60 4,-4-5 12-4,-3 7 50 2,0 9 17-2,-17 8 26 2,-4 10 17 0,-10 0 29-2,0 16 75 4,-7 8-6-4,0 9-25 3,0 6-29-4,0-4-44 5,0 3-10-4,0-16-69 3,0-12-94-2,0-7-183-1,0-3-477-5</inkml:trace>
    </iact:actionData>
  </iact:action>
  <iact:action type="add" startTime="242449">
    <iact:property name="dataType"/>
    <iact:actionData xml:id="d146">
      <inkml:trace xmlns:inkml="http://www.w3.org/2003/InkML" xml:id="stk146" contextRef="#ctx0" brushRef="#br2">29277 16566 438 0,'0'0'926'11,"0"0"-644"-7,0 0-74 2,0 0-107 4,0 0 53-4,0 0-40 4,128 147-19-6,-83-70-4 6,0 19-33-4,0 28-7 4,-14 31-13-5,-17 24-11 2,-14 7-27 1,-7-34-6 0,-24-34-80-1,-42-12-99 0,11-38-199 5,-11-13-669-12</inkml:trace>
    </iact:actionData>
  </iact:action>
  <iact:action type="add" startTime="243777">
    <iact:property name="dataType"/>
    <iact:actionData xml:id="d147">
      <inkml:trace xmlns:inkml="http://www.w3.org/2003/InkML" xml:id="stk147" contextRef="#ctx0" brushRef="#br2">14537 16654 735 0,'0'0'499'7,"0"0"-334"3,0 0 15-4,0 0-25 2,0 0-47-2,0 0-20 3,0 0 23-1,0-14 2-3,0 14-10 5,0 0-36-4,0 0-23 4,0 0-1-6,0 12-20 6,0 11-22-4,6 15 24 4,8 2-3-5,4 13-8 2,-5 4-6 2,8 6-6-1,3-2-1 2,-10-3-1-7,0-11-33 9,10-12-37-7,-17-13-70 7,7-16-93-10,-3-16-54 6,2-20 59 1,-13-10-298-8</inkml:trace>
    </iact:actionData>
  </iact:action>
  <iact:action type="add" startTime="244138">
    <iact:property name="dataType"/>
    <iact:actionData xml:id="d148">
      <inkml:trace xmlns:inkml="http://www.w3.org/2003/InkML" xml:id="stk148" contextRef="#ctx0" brushRef="#br2">14803 16589 842 0,'0'0'506'10,"0"0"-364"-6,0 0 14 7,0 0-45-6,0 0-80 3,0 0-1-2,0 0 96 5,10 93-28-6,-3-45-15 1,-7 7-36 3,14-5-16-2,-7 7-6 2,7-7-19-4,3-5-6 4,-10-8-36-2,0-2-73 3,7-12-118-6,-14-18-133 5,0-5-270-1,0 0-206-8</inkml:trace>
    </iact:actionData>
  </iact:action>
  <iact:action type="add" startTime="244417">
    <iact:property name="dataType"/>
    <iact:actionData xml:id="d149">
      <inkml:trace xmlns:inkml="http://www.w3.org/2003/InkML" xml:id="stk149" contextRef="#ctx0" brushRef="#br2">14505 16863 927 0,'0'0'272'1,"0"0"-233"6,0 0 26-1,0 0 22 1,0 0-40 2,194 23-28-4,-142-23-19 5,10 0-39-4,4 0-77 3,-7 0-120-4,-14 0-282-4</inkml:trace>
    </iact:actionData>
  </iact:action>
  <iact:action type="add" startTime="244584">
    <iact:property name="dataType"/>
    <iact:actionData xml:id="d150">
      <inkml:trace xmlns:inkml="http://www.w3.org/2003/InkML" xml:id="stk150" contextRef="#ctx0" brushRef="#br2">15132 16870 113 0,'0'0'952'0,"0"0"-638"10,0 0-119 11,0 0-82-20,0 0-56-1,0 0-26 2,0 0-11 8,-66 140-6-6,66-112 6 8,0-7-17-8,21 2 28 7,10-10-18-6,7 2-13 1,-3-10-16 4,3-5-15-4,-14 0-7 4,-3 0 12-6,-7-10-12 8,-4-13 10-8,-10-7 6 5,0-3-8-4,-17-4-11 4,-11 2-81-1,-10 2-83-3,-7 11-187 6,7 9-109-11</inkml:trace>
    </iact:actionData>
  </iact:action>
  <iact:action type="add" startTime="249537">
    <iact:property name="dataType"/>
    <iact:actionData xml:id="d151">
      <inkml:trace xmlns:inkml="http://www.w3.org/2003/InkML" xml:id="stk151" contextRef="#ctx0" brushRef="#br2">10501 10916 449 0,'0'0'221'7,"0"0"-134"1,0 0 20 1,0 0 12-4,0 0-1 7,0 0-24-8,-17 0-6 2,17-3 6 3,-7-2-26-2,0 2 21 3,0-2-2-6,0 0-5 7,-3 3 4-6,-4-3-27 6,7-1 12-8,-17 5-2 6,10-3-3-2,0 2 0 2,-10 2-4-2,3 0-13-1,-10 0-15 4,10 0 4-4,-10 0-8 4,-7 0-8-6,10 0 0 7,-17 0-11-6,0 0-4 5,-7 0 3-5,-7 0 8 2,-3 7-3 2,3-1 13-2,-6-1-10 1,-5 2 3-2,5-2-6 7,-12 1-5-9,12 1-4 9,-11 3-5-12,10 0 0 9,-10 1 8-3,10-2-3-3,7 1 6 9,0-5-11-10,4 0 7 9,13-2-2-10,-3 0-6 10,0-3 6-7,7 2-6 6,0-2 1-8,7 0-1 4,10 0 1 3,7 0 5-4,-3 0 6 2,17 0-2-2,-7 0-3 4,0 0-6-4,7 0 0 2,0 0 0-2,-7 0-1 3,7 0 0-1,-7 0 0-3,7 0 0 5,0 0-1-4,0 0 1 5,0 0-10-8,0 0 4 7,0 0 4-4,0 0 1 5,0 0 0-7,0 0 0 3,0 0-5 3,0 0 5-4,0 0-9 2,0 0-4-2,0 7-1 4,0 8 5-4,-7 8 4 3,7 5 6-4,0 5 0 7,0 4 0-8,0 7 2 2,-10-2-2 5,10 6 1-6,0 3 0 6,0 2 0-8,-7 2 0 9,7-2-1-8,0-1 0 7,0 1 0-6,0-5 0 1,0 0 0 4,0-8-1-4,0 0-5 5,0-4 5-8,0-4 1 9,0 1 0-8,7-5 0 8,-7-3 1-9,0-2 0 6,0-1 0-2,0 1 0 0,0 0-1 2,0-4 0-3,0 0 1 5,0-5 0-7,0-1 0 8,0 0-1-10,0-2 1 10,-7-4-1-8,0 3 1 2,7 3-1 4,-7 4-1-4,0 1 1 5,0 1-1-8,1 2 1 8,-5-4-1-6,4-1-5 7,7-4 6-9,0-2-8 6,0 0 1-2,0 0 1 0,0 0 4 3,0-2 1-4,0 2-7 3,0-3-5-4,0-2-3 5,0 0 5-6,0 0-1 6,0-2-1-4,0 0 3 0,0-3 9 4,0 0 0-4,0 0 0 5,0 0-1-8,7 0-13 7,-7 0-7-4,11 0-2 5,2 0 24-8,1 0 0 8,10-3 1-6,11-6 1 3,-4-5-2 1,14 2 20-4,7-3-19 6,0 2 1-6,17 0-2 5,-10 3 7-5,7 3-6 7,3 0-1-9,-10 1 1 8,7 1-1-7,-7 3 0 3,10-3 0 3,-3 2 2-4,3-4-1 4,-4 1 5-6,12 4-5 8,-5-3-1-8,4 2 0 4,-3 1 6-1,3 2-5 0,-3 0-1 3,3 0 1-5,-10 0 0 6,3 0-1-7,-3 0 0 8,-7 0 0-10,-4 0 0 9,-3 5 0-6,0-2 0 6,0-1-1-6,-7-2 1 1,0 0 0 4,0 0 0-4,0 0 0 4,-11 0-1-6,4 0 1 8,-6 0 0-8,2 0-1 6,-3 0 1-5,7 0 0 2,-6 0 2 2,-5 0-2-4,-3-5 1 5,4 2 0-4,-4 3 0 5,-10 0-1-8,7 0-6 8,-4 0-4-6,-3 0 1 6,0 0 9-6,3 0 0 1,-10 0-9 4,7 0 3-4,-7 0 5 2,-7 0 1-2,7 0 0 5,-7 0 1-6,0 0 7 3,0 0-2-2,0 0 1 2,0 0-6 0,0 0 10-2,0 0-10 5,0 0 0-6,0 0 0 7,0 0 8-10,0 0-2 8,0 0 15-4,0-2 10 4,0-13-17-4,0-8-15 0,0-4-1 5,0-11 0-6,-7-7 1 6,0-11-1-8,0-12-9 9,0-9-6-8,-7-13-10 7,-3 3 4-7,3-1 3 3,7 5 9 2,-10 6 9-1,3 7-18 0,7 7-8-3,0 3 5 7,7 7 3-8,0 7-12 6,0 10 17-5,0 4 5 5,0 8 3-4,7 1 4-1,0 5-10 6,-7 3 10-6,7 5 2 7,0 6 0-10,-7-2 1 8,0 6 7-4,0 0 6 4,0 0-3-5,0 0-4 2,0 0 1 2,0 0 0-2,0 0 3 1,0 0 14-2,-7 0-4 4,-7 0-1-4,-17 0-14 4,-4 0 0-6,-16 0 9 8,-19-8 21-8,5-1 13 3,-18-4 1 2,-7 3-20-3,0 7-12 5,-7 3-12-8,-7 0-6 8,-38 3-22-6,24 2-165 9,11-5-672-14</inkml:trace>
    </iact:actionData>
  </iact:action>
  <iact:action type="add" startTime="252691">
    <iact:property name="dataType"/>
    <iact:actionData xml:id="d152">
      <inkml:trace xmlns:inkml="http://www.w3.org/2003/InkML" xml:id="stk152" contextRef="#ctx0" brushRef="#br2">620 16875 309 0,'0'0'296'7,"0"0"-140"-1,0 0-11 4,0 0-12-4,0 0-7 5,0 0-39-8,-14-12 9 8,14 12 36-6,0 0-9 5,0 0-16-5,0 0-1 4,0 0 1-2,0 0-2 0,0 0-9 1,0 0-2-2,0 0-18 4,0 0-24-4,0 0-27 2,0 0-25-2,0 0-8 4,0 7-26-4,0 25 30 0,0 8 4 4,0 10 15-4,7 10-2 3,0 15 12-3,0 9-8 5,3 12-3-6,-3-1-2 5,-7 17-10-6,0-4-1 7,0 7 8-6,0 4-3 2,0-11 1 3,0-3-7-5,0-16 2 5,0-14 4-4,0-9-5 2,0-8 5-3,0-3-5 6,0-12 0-5,0-3 0-1,0-7 0 5,0-10-1-4,7 0 0 5,-7-11 0-6,0 3 0 5,7-7 1-6,-7-3-1 6,0 0-1-4,7-5-7 3,-7 0 7-3,0 0-5 1,7 0 4 2,-7 0-11-4,17 0 12 6,4 5 1-6,3-5 6 6,11 0 0-8,3 0-4 8,7 0 4-6,0 0 2 8,0 0-8-10,7 0 0 3,7-5 0 5,-8 0 1-6,5 0-1 6,-4-3 0-8,-7 8 1 8,0-5 0-6,-11 0-1 3,11 0 0-1,-7-2 0 0,7-9-9 2,-6 4 9-4,6-4 0 6,-11 4 1-6,11-4-1 6,-14 4 0-8,14 2 0 8,-7-3 0-6,14 3 22 6,7 3-22-6,7-9 2 1,17-1-1 4,0-1 0-4,21-1 1 3,0-4-1-4,10 0 0 7,-3 6 0-8,-1-6 0 7,-6 8 0-7,3 2-1 4,-10-4 1 0,-10 7-1-3,3-3 1 6,-7 3 0-6,-7 4-1 7,-10 0 1-10,0-5-1 9,-4 6 0-6,-10-1 1 6,-7 1-1-7,0 4 0 3,0 1-1 3,-4 0 0-4,-3-5 1 3,0 5-1-4,1 0 0 6,-12 0 1-6,4 0-1 7,1 0 0-9,-12 0-6 4,4 0 7 2,4 0 9-2,3 0-9 3,7 5 0-6,7-5 8 8,0 1-6-8,-3 3 4 4,20-4-5-2,-3 0-1 5,7 0 0-6,3 0 6 1,4 0-5 5,10 0-1-6,0-4 1 6,7-2-1-8,-11 0 2 8,11-4 3-6,-7 2-5 7,7 3 0-9,-17 0-1 6,17-1 1-1,-7 0 0-2,0 1 0 3,-3 0 1-4,3-1-1 7,0 5 0-8,-3-5 1 6,-4 1 0-6,7 0-1 7,-11 0 1-5,-2 5-1-1,2-5 0 5,-2 5-1-4,-5 0 1 4,1 0 0-6,3 0 0 7,-3 0-2-6,10 0 2 7,-10 0 0-9,3 0 0 4,4 0 0 2,3 0 1-2,-3 0-1 1,3 0 1-2,-3 0-1 5,3-2 0-6,0-4 0 4,-4 6 0-4,5-5 0 6,2 5-1-6,-3-5 0 1,7 5-5 5,-10-4-2-6,10 1-2 7,0-2 9-10,-3 5-11 9,3 0 11-6,7 0-5 7,-7 0 0-9,-3 0 0 4,3 0 5 2,0 0 0-2,-4 0-1 3,11 0 1-6,-7 8 0 7,0-4-1-6,-3 1 1 7,10 6 0-10,-7-9 1 9,7 3-1-6,0 0 1 7,-7 0-1-8,-3 0 1 2,3 1-1 4,0 1 1-4,-4-2 0 4,4 0 0-6,-6 1 1 8,2-5-1-8,4 4 0 3,0 0 0 2,-3-5 0-3,-4 5 1 4,14 1-1-6,-7-6 1 7,-3 7-1-6,10-2 0 7,-7 1 0-10,7 0-1 9,-7 5 0-6,3-6 1 6,4 6 0-5,-7-5 0-1,0 5-1 6,7-4 1-6,-10 4-1 6,3-1-6-8,-7 2 6 8,-3-1 0-6,3-4 0 2,-10 3-7 1,-7 0 8-1,10 3-1 3,-3-4-5-6,-1 4 5 7,5-3-1-6,2 3-4 7,-2-4 5-10,2-3-11 10,-3 2 2-8,4 1 1 5,3-9-11-2,-3 5 19-1,3 0-9 4,-10-2 9-4,3 2 0 3,-10 0-8-4,-7 0 2 6,-7-5-2-6,-14 5-3 1,-3-5-4 3,-4 5-26-2,-17-5 23 3,0 0 12-4,0 0 1 4,0 0 0-6,3 0 5 6,4 0-1-4,0 0 0 3,10 0 2-4,-3 0 2 7,3 0-2-7,-3-5-2 1,3 0 0 4,4 0 2-5,3 0-2 7,7 5-5-10,-4-5-10 12,4 5 3-12,7 0 6 9,7 0-8-7,-7 0 9 3,0 0-1 3,0 0 7-4,0 0-6 4,-7 0 6-6,-3 0 0 8,3 5 0-8,-7 0 0 5,-10 0 0-3,3 0 1 4,-3-5 1-4,3 5-1-1,-10-5 0 6,-7 0 0-6,10 2 0 6,-17-2 0-8,7 0 0 8,-7 5 1-6,0-5-1 5,0 0 1-4,0 0 8 0,0 0 3 3,0 0 10-2,0 0 0 1,0 0-12-2,0 0-9 4,0 0 0-4,0 0-1 2,0 0 1-2,0 0-1 3,0 0 1-1,0 0-1-3,0 0 1 5,0 0 5-4,0 0-6 4,0 0 0-6,7 0 0 9,0 0 25-10,0-7-8 7,-7-8-3-5,7-3 5 2,0-4-6 3,-7-6-12-4,10 1 10 3,-10-6-10-4,7-7-1 7,-7 0 0-8,7-9 0 5,-7 2-15-3,0-9-4 4,0 1-3-5,0-8 12 3,0 3-5 1,0-7-1-4,0 4 1 6,-14 1 0-6,-3 7 9 5,10-1 5-6,-7 5 1 7,7 17 0-6,-10 0 1 1,10 7-1 4,-7 4 6-4,7 0-5 4,0 1 1-6,-3-1 4 8,3 1 0-8,0 0 8 7,-7-1 3-7,7 0-8 8,-3 2-8-8,3 4 5 3,0 0-5 2,0 6 6-4,0-1-6 6,7 1 0-6,-7 6 1 5,7-5 5-6,-7 3 1 6,-3 1-7-4,3-4 5 0,7 3-6 3,-14-3 0-2,7 2 2 3,0-2-1-6,-10-2-1 8,10 2 2-8,-7-8-2 7,0 9-2-7,-10-7-4 4,10 4-2 0,-3 2 2 0,3 2 6 0,0-2 0-3,-3-1 1 7,3 5-1-8,0 0-1 5,1 1 0-4,-5-1-14 8,4 5 5-10,1 1-1 3,-5 0 2 4,-3 0-5-4,8 0 0 4,-12 0 7-6,-6 0 7 8,11 0 10-8,-12 7-8 7,-2 4 13-8,3 1-7 9,-14 3 7-8,7-5-1 4,-7 3-6 1,0-9 3-3,-7 4 5 4,7-3 2-4,-7-5 1 6,0 6-7-11,-7-6 0 10,7 0 7-6,-7 0-3 6,-3 0-8-6,-4 4-8 1,-10-4 6 5,3 0 3-6,-10 3-8 5,-7 2-1-6,0-3 2 7,-7 5 0-6,-6-1-1 5,6-1 0-6,-7-5 1 5,-7 5-1-1,4-2 13-3,-11 1-13 6,7-4 7-6,-3 0-8 7,10 0 6-10,1 0 2 9,-1 0-7-6,7 0 0 6,0 0 0-6,7 0 5 1,-7-7-5 5,7 5-1-6,0-1 1 5,0 3-1-5,7-5 0 5,3-1 0-5,4 2 0 3,-3-4 0-1,2 3 6 0,12 1-6 2,-5-2 0-3,5-2 1 5,2 6 6-7,-2-1-7 7,13 3 1-8,-14-4 0 8,4-1 1-6,3 5 4 6,0-5-5-6,-10 5 3 1,10 0-3 4,-7 0-1-4,7 0 0 5,-10 0 0-8,3 0 0 8,-3 0 0-6,3 0 0 4,-10 0-1-3,4 0 1 1,-5 0 1 2,5 5 0-2,-4 0 0 2,-7-5 0-4,10 4-1 5,-10-4 0-3,-7 0 0 2,10 0-2-4,-3 0 1 5,-7 0 1-5,0 3-1 1,0 2 2 5,0 0-2-6,4 5 1 6,-11-7 0-8,7 4 1 8,-7 0-1-6,7-1 0 6,-7-1 1-6,14-5 0 1,-7 0 0 4,17 0 0-4,-10 0 0 4,7 0 0-6,3 0 0 8,-3 0-1-8,11 0 1 6,-12-5-1-5,5 5 1 5,-4-6-1-4,3 6 0-1,-3 0-1 6,0 0 0-6,3-4 1 6,7 4-1-7,-10 0 0 6,0-3 1-5,10 1-1 6,-10-1 1-7,10 3 0 4,0-2-1 0,-10 2 1-1,11 0 0 2,-12 0-1-4,5 0 1 7,-4 0 0-8,-7 0-1 7,10 0 1-7,-3 2 1 6,-7-2-1-5,10 0 1 2,-3 3 0 3,-4-3 0-5,4 0 0 6,-7 0-1-8,10 2 0 8,-10 5 1-6,11-1-1 9,-11-1 0-13,-1-2 0 6,1-1-1 2,11 5 1-2,-4-7-1 1,10 0 0-2,-3 0 1 5,10 0 1-6,0 0 0 7,-7 0-1-10,4 0 0 10,3 0 0-8,0 0 0 8,0-7 0-8,-3 2 1 2,3 5-1 5,0-5 1-6,-10 5-1 4,10-6 0-4,-6 2 0 10,-5 1 0-13,5 1 0 3,6-1 0 5,-10 1 0-4,3 2 0 4,0 0 1-6,4 0 0 10,-4 0-1-12,0-3 0 12,-3 3 0-14,-4 0 0 11,-3-4 2-5,0-2-2 2,3 6 0 0,-10-5 0-3,0 5-15 7,11 0-19-7,-5 0-65 3,-2 5-80-3,10 5-331 8,17-7-537-12</inkml:trace>
    </iact:actionData>
  </iact:action>
  <iact:action type="add" startTime="257923">
    <iact:property name="dataType"/>
    <iact:actionData xml:id="d153">
      <inkml:trace xmlns:inkml="http://www.w3.org/2003/InkML" xml:id="stk153" contextRef="#ctx0" brushRef="#br2">24674 14856 1104 0,'0'0'551'7,"0"0"-406"1,0 0 72 2,0 0-31-6,0 0-106 6,0 0-37-4,0 0-19 4,-97 0 14-6,62 0 38 6,-20 0 12-4,-4 0-7 3,-7 0 6-2,-10 0-25-1,-4 0-3 5,-3 0-13-6,-13-2-16 3,-8-8-8-2,-4-1-8 4,11-1-7-4,-6 0-5 2,6-1-1-1,7 1-1 3,10-4 1-3,4 4 0-3,10 0 0 8,-3-2 0-8,3 0-1 7,7 1 0-7,-3 3 0 6,10-2 2-4,7 2-2 5,0 2 0-6,24 0 1 0,1 6 5 6,9-3-5-6,4 5 5 4,7-4-5-4,0 4 0 5,0 0-1-4,0 0-1 2,0 0-1-2,0 0 2 2,0 0-8 1,0 0 8-4,0 0-1 5,0 0 1-4,0 0 0 5,0 0 1-6,0 0-1 3,0 0 0-2,0 0 0 4,0 0 0-3,0-1-1-2,0 1 1 5,0 0 0-4,0 0 0 4,0 0 0-6,0 0 0 6,0-6 0-4,0 5-14 5,7-5-4-8,18-4 14 5,2-6 4 1,11-1 10-2,7-1-10 3,7-10-2-6,-7 6-4 7,0-8-10-6,0 5-13 5,0-3 4-5,-14 6 15 5,-10 4 10-5,-7 5 0 1,-14 9 11 4,0 0-4-4,0 4-7 4,0 0-1-6,0 0-1 6,0 0-14-4,-7 0 7 6,-31 16-3-9,3 7 11 5,-17 4-5 0,1 5 6-1,6 3-1 2,-11 3 1-4,22 1 0 7,-5 1 15-8,15 2-7 5,3-3-7-4,21 1 11 6,0-2-5-6,0-1-1 1,45-4 3 5,14-3 4-6,17-8-5 6,4 0-8-8,10-9-48 8,7 14-135-6,-21-5-207 8,-24-4-458-13</inkml:trace>
    </iact:actionData>
  </iact:action>
  <iact:action type="add" startTime="259073">
    <iact:property name="dataType"/>
    <iact:actionData xml:id="d154">
      <inkml:trace xmlns:inkml="http://www.w3.org/2003/InkML" xml:id="stk154" contextRef="#ctx0" brushRef="#br2">24376 15731 1147 0,'0'0'488'5,"0"0"-308"3,0 0 12 2,0 0-31-4,0 0-90 2,0 0-24-2,0 0-11 4,-38-43 7-4,10 27 7 0,-17 2 4 3,0-9 1-2,-13 2 12 3,-19-3-14-5,-6-4-32 6,-3-6-3-7,-22-6-5 7,-2 0-7-6,6 2-5 3,7-4 1-2,14 7 16 4,10 5-2-1,11-2 10-5,10 10 0 6,14-1-15-4,10 6-2 4,4-1-8-6,3 6-1 9,7-1 6-10,-3 5-4 7,10 1-2-5,0 2 11 1,7 0-5 5,0 3-5-6,-7-1 11 4,7 3 2-4,0 0-7 7,0 0-5-8,0 0-1 4,0 0-1-2,0 0 0 3,0 0 0-2,0 0 0-1,0 0 1 5,0 0-1-6,0 0 0 5,0 0-6-6,0 0-3 6,0 3 1-4,0 11 8 6,0 12 11-8,0 7 3 2,0 4 8 4,0 3-10-4,0 9-5 3,7-2 2-4,-7 4-7 7,0-4 5-7,0-2 2 3,0-11-7-3,0-10-1 7,0-9 7-7,0-4-7 0,0-9 10 5,0-2 11-4,0 0 14 5,0-7 1-8,0-28-26 10,0-14-11-10,0-13-21 8,0-14-4-7,0-4-11 3,-7 1 18 3,0 6-8-4,-3 13 16 3,10 15-2-3,0 15-8 5,0 15 7-7,0 7-2 4,0 8-12-2,24 0-7 4,7 0 28-4,21 6 6 0,14 11 1 5,10 2 22-6,11 7-5 8,3-8-12-10,-7 5-6 6,-7-1-38-4,-17 3-205 7,-21-8-367-7,-31-9-966-4</inkml:trace>
    </iact:actionData>
  </iact:action>
  <iact:action type="add" startTime="274564">
    <iact:property name="dataType"/>
    <iact:actionData xml:id="d155">
      <inkml:trace xmlns:inkml="http://www.w3.org/2003/InkML" xml:id="stk155" contextRef="#ctx0" brushRef="#br2">17402 18130 104 0,'0'0'183'11,"0"0"-77"-5,0 0-24-1,0 0-29 6,0 0-27-5,0-5 4 4,0 5 9-7,0 0 0 9,0 0-7-7,0 0-6 5,0 0-9-6,0 0 1 3,0 0 2 3,0 0 3-4,0 0 3 2,0 0 3-2,0 0 16 4,0 0 17-4,0 0 4 1,0 0-11 0,0 0-4 3,0 0-16-4,0 0-8 0,0 0 6 5,0 0-2-6,0 0 11 5,0 0 16-6,0 0 20 6,0 0 9-4,0 0-4 4,0 0-8-4,0 0-16 0,0 0 3 4,0 0-13-4,0 0-9 3,0 0 1-4,0 0-4 5,0 0 5-4,0 0 9 2,0 0 5-2,0 0-3 3,0 0 6-2,0 0-5 1,0 0-10 0,0 0-6-2,0 0-6 4,0 0-9-4,0 0-6 2,0 0-4-2,0 0-1 5,0 0 0-6,0 0 4 1,0 0 2 4,0 0-2-4,0 0-2 4,0-5-14-6,7-1 0 6,0 1-12-4,21-2 4 4,3 2 7-6,7-5 1 5,0 8-1 0,-3 2-5-3,3 0 0 2,0 0-5-2,-7 0-21 4,-3 7-8-4,-11 8-7 2,-3-2-8-2,-7 3 28 4,-7 0 11-4,0-3 4 0,0 8 3 4,-7-3 9-4,-17 4 1 4,-11 1 11-6,-3-6 0 6,0 6-5-4,7-8 5 4,3-2-4-6,4-4-8 6,10-4 2-3,7-2-1 0,7-3 0 2,0 0 1-4,0 0-2 6,0 0-9-6,0 0-7 4,7 0-18-4,17 0-10 5,-3 5 43-4,17 0 1 0,0 5 9 3,-3 2-9-1,-11-1 1 3,-3 1-1-9,-4-2-14 10,-10 3-1-8,-7 2 14 9,0-3 1-10,0 11 8 6,-24 0 4-3,-14-2-12 1,-4-4-7 3,4-5-8-5,-7-1-30 6,0-11-36-6,14 0-64 6,10 0-77-8,21-18-92 9,0-4-249-8,0-4-175-4</inkml:trace>
    </iact:actionData>
  </iact:action>
  <iact:action type="add" startTime="275576">
    <iact:property name="dataType"/>
    <iact:actionData xml:id="d156">
      <inkml:trace xmlns:inkml="http://www.w3.org/2003/InkML" xml:id="stk156" contextRef="#ctx0" brushRef="#br2">18236 18210 1228 0,'0'0'389'2,"0"0"-228"-2,0 0-18 0,0 0-62 8,0 0-63 0,0 0-9-2,0 0-7 4,-110 49 7-4,78-19 5 3,1 7 3-4,4 3-3 3,2 6 7 0,5 4-2-2,20-5 0 4,0 4-10-4,0-9-8 3,27-8-1-4,11-6 0 5,0-6-14-4,14-12-2 4,-7-8 15-4,7 0 1 0,-7-8 11 4,-7-15-9-4,-10-14-1 2,-4 2-1-1,-17-14-8 2,0 4-15-3,-7-1-21 1,0-4-23 1,-21 10-24-1,-3 3-102 2,3 9-63-2,-3 15 22 2,10 3-253-4,0 10-149-4</inkml:trace>
    </iact:actionData>
  </iact:action>
  <iact:action type="add" startTime="276029">
    <iact:property name="dataType"/>
    <iact:actionData xml:id="d157">
      <inkml:trace xmlns:inkml="http://www.w3.org/2003/InkML" xml:id="stk157" contextRef="#ctx0" brushRef="#br2">19043 18282 1335 0,'0'0'340'7,"0"0"-178"3,0 0-47-6,0 0-48 6,0 0-29-4,-194 180-1 5,125-107 13-8,-11 1 19 5,-3 4-2 1,0-1-27-2,10-9-24 3,21-12-8-6,7-15-8 9,14-14-63-10,17-12-84 5,7-15-121-2,7 0-258 4,0-10-312-9</inkml:trace>
    </iact:actionData>
  </iact:action>
  <iact:action type="add" startTime="276509">
    <iact:property name="dataType"/>
    <iact:actionData xml:id="d158">
      <inkml:trace xmlns:inkml="http://www.w3.org/2003/InkML" xml:id="stk158" contextRef="#ctx0" brushRef="#br2">19327 18317 1249 0,'0'0'405'7,"0"0"-249"4,0 0-39-6,0 0-57 1,0 0-44 3,0 0 28-2,0 0 34 3,-25 145 6-6,11-89-26 5,1 0-21-2,2-2-22 3,-3 5-7-6,7-9-8 6,7-13-4-3,0-7-79 2,0-8-86-3,21-22-134 0,10 0-227 5,1-6-48-11</inkml:trace>
    </iact:actionData>
  </iact:action>
  <iact:action type="add" startTime="276781">
    <iact:property name="dataType"/>
    <iact:actionData xml:id="d159">
      <inkml:trace xmlns:inkml="http://www.w3.org/2003/InkML" xml:id="stk159" contextRef="#ctx0" brushRef="#br2">19766 18382 1564 0,'0'0'318'2,"0"0"-201"2,0 0-54 5,0 0-18-3,0 0-21 5,-142 141 5-8,111-95 19 7,10-6 5-4,7-3-13 4,14-1-17-6,0-4-15 4,7 1-8 1,21-3 14-2,17 3-7 1,7-11-7-2,10-6-9 4,-3-9-9-4,0-7-7 1,-14 0 10 0,-7-12 1 3,-17-11 2-4,-4-10 12 0,-17-2-1 5,0-3-13-6,0-7-16 4,-31 0-26-4,0 2-24 5,-4 8-54-3,-3 1-87 3,14 7-32-5,17 9-157 1,7 6-379-5</inkml:trace>
    </iact:actionData>
  </iact:action>
  <iact:action type="add" startTime="277162">
    <iact:property name="dataType"/>
    <iact:actionData xml:id="d160">
      <inkml:trace xmlns:inkml="http://www.w3.org/2003/InkML" xml:id="stk160" contextRef="#ctx0" brushRef="#br2">20521 18422 629 0,'0'0'1033'8,"0"0"-787"-1,0 0-49 0,0 0-87 3,0 0-44-4,0 0-44 2,-149 12-7-2,125 26 22 2,-15-3 30 1,26 14-2-2,-1-4-17 2,7 5-19-4,7 0-14 6,0 1-1-6,21-11-8 4,17 0 1-4,7-11 1 5,0-13-8-4,0-10-17 0,7-6-1 4,-7-12 6-4,-11-22 11 5,4-16 1-8,-14-8-9 7,-17-7-24-4,-7-8-20 4,0 0-36-6,-24-1-43 10,-10 7-35-11,-22-6-117 4,22 23-203 3,-5 17-289-10</inkml:trace>
    </iact:actionData>
  </iact:action>
  <iact:action type="add" startTime="284611">
    <iact:property name="dataType"/>
    <iact:actionData xml:id="d161">
      <inkml:trace xmlns:inkml="http://www.w3.org/2003/InkML" xml:id="stk161" contextRef="#ctx0" brushRef="#br2">25681 18226 679 0,'0'0'304'7,"0"0"-139"1,0 0 34-2,0 0-18 4,0 0-92-3,0 0-28-2,0 0 25 5,0 0 22-4,0 0-5 4,0 0 4-6,0 0-8 6,0 0-11-4,0 0-27 4,10 0-30-5,-3 0-15 4,7 0-15-2,17 0 0 0,14-16 19 2,14 4-1-4,7-5-11 7,10 1-7-8,-10-2-1 6,3 7 0-5,-17 5-7 4,-7 6-8-3,-18 0-6 0,-2 0-14 4,-18 0-2-4,-7 0-9 4,0 7-22-6,0 14 31 6,-14 8 31-4,-17 10 6 5,-21 6 12-6,0 1 0 2,0-6-1 0,0-3-10 1,14-4 13 1,0-10-8-4,17-6 1 8,11-6-6-10,3-4-1 7,7-7-20-5,0 5-30 6,0-5-21-7,24 5 35 7,11 6 36-5,3-5 10 0,7 5-1 4,7 7-2-5,-14-3-5 6,0 3 6-7,-11 4-7 6,-9 1-1-5,-11 4 1 4,-7 1 21-2,0-1 29-1,-32 3-4 4,-2-2-28-6,-11 0-19 8,0-5 0-7,-7-13-30 6,-3-3-39-9,20-7-52 11,11-1-118-10,10-15-259 10,14-12-149-12</inkml:trace>
    </iact:actionData>
  </iact:action>
  <iact:action type="add" startTime="285260">
    <iact:property name="dataType"/>
    <iact:actionData xml:id="d162">
      <inkml:trace xmlns:inkml="http://www.w3.org/2003/InkML" xml:id="stk162" contextRef="#ctx0" brushRef="#br2">26802 18299 1405 0,'0'0'311'3,"0"0"-74"4,0 0-118 4,0 0-59-6,0 0-29 3,-173 0 1-2,128 27-12 4,0 4 8-4,0 11-2 1,11 3 1 0,2 6-5 1,19 5-3 0,6-6-18 0,7 8 1-1,0-8 5 0,20-7-7 4,19-3-1-6,12-12-5 3,1-11-4-2,7-6-5 4,-7-11-1-4,0-5 5 0,-7-28 0 4,-14-8-3-4,-10-14-12 4,-4 0-8-6,-17-8 12 6,0-3-8-4,-17 3-23 4,-11 8-38-6,-3 5-51 6,3 5-119-2,11 22-239-2,3 6-383-2</inkml:trace>
    </iact:actionData>
  </iact:action>
  <iact:action type="add" startTime="285775">
    <iact:property name="dataType"/>
    <iact:actionData xml:id="d163">
      <inkml:trace xmlns:inkml="http://www.w3.org/2003/InkML" xml:id="stk163" contextRef="#ctx0" brushRef="#br2">27875 18079 1202 0,'0'0'354'5,"0"0"-141"3,0 0-16 1,0 0-93-2,0 0-61 3,0 0 26-6,0 0 20 7,-149 157 28-6,77-84-13 5,-18 7-18-6,-7 3-18 7,-11 8-4-5,12 0-17 3,16-3-28-3,11-15-18 0,24-17-1 5,17-11-70-6,28-22-106 3,0-18-142-2,28-15-190 4,17-25-49-4,7-9-559-5</inkml:trace>
    </iact:actionData>
  </iact:action>
  <iact:action type="add" startTime="286136">
    <iact:property name="dataType"/>
    <iact:actionData xml:id="d164">
      <inkml:trace xmlns:inkml="http://www.w3.org/2003/InkML" xml:id="stk164" contextRef="#ctx0" brushRef="#br2">28197 18120 884 0,'0'0'411'8,"0"0"-214"-3,0 0 39 4,0 0-81-3,0 0-47 2,0 0 3 1,0 0-7-4,-97 162 15 5,66-100-22-4,3 1-53 2,4 2-21-2,3-9-18 4,14-10-5-4,7-6-66 0,0-8-103 3,21-19-101-2,17-8-279 3,0-5-283-10</inkml:trace>
    </iact:actionData>
  </iact:action>
  <iact:action type="add" startTime="286398">
    <iact:property name="dataType"/>
    <iact:actionData xml:id="d165">
      <inkml:trace xmlns:inkml="http://www.w3.org/2003/InkML" xml:id="stk165" contextRef="#ctx0" brushRef="#br2">28592 18215 1657 0,'0'0'521'1,"0"0"-366"4,0 0 24 5,0 0-124-4,-163 62-43 2,118-13-10-2,7 7-2 4,7 6 17-4,10-5-2 1,14-2-8 0,7-10-6 2,0-4 1-2,14-9-2-1,17-10-7 4,14-14-3-4,0-8 1 4,7 0-17-6,-7-25-6 6,0-12-4-4,-11-9-15 4,-2-4 1-5,-32 50 16 2,20-102-19 3,-20 47-27-3,0 5-21 1,0 5-92-3,-20 0-168 7,6 6-190-8,-4 15-150-2</inkml:trace>
    </iact:actionData>
  </iact:action>
  <iact:action type="add" startTime="286751">
    <iact:property name="dataType"/>
    <iact:actionData xml:id="d166">
      <inkml:trace xmlns:inkml="http://www.w3.org/2003/InkML" xml:id="stk166" contextRef="#ctx0" brushRef="#br2">29190 18170 1520 0,'0'0'378'7,"0"0"-180"0,0 0-8 1,0 0-104-1,0 0-34 1,-180 84-8 0,149-39 2-2,3 5 15 4,4 0-25-4,17 1-11 3,7 0-13-4,0-6-12 5,7-5 0-4,24-7-18 0,-3-16-10 3,17-11 0-2,-7-6-2 3,7-6 14-6,-7-24 2 6,-10-13 4-4,-4-2-2 4,-10-6 12-6,-7-4-1 5,-7-8-8-1,0-4-24 2,-28-11-47-4,-10-6-61 0,-7 1-72 4,-7 3-83-5,14 13-70 5,0 27-332-7</inkml:trace>
    </iact:actionData>
  </iact:action>
  <iact:action type="add" startTime="289153">
    <iact:property name="dataType"/>
    <iact:actionData xml:id="d167">
      <inkml:trace xmlns:inkml="http://www.w3.org/2003/InkML" xml:id="stk167" contextRef="#ctx0" brushRef="#br2">21915 11425 214 0,'0'0'370'7,"0"0"-178"1,0 0-40 0,0 0-9-2,0 0-47 5,0 0-70-5,0 0-13-1,38-94 19 5,-31 86 47-4,-7 1 50 4,0 2 2-6,0-3-42 7,7 3-6-6,-7-2-27 5,0-1 5-5,0-2 5 4,0 0-1-1,0-2-7-2,-7-1-20 3,-10-1 6-4,3 0 8 5,-7-4-37-4,-3 0-3 2,-14-1 1-2,10-2 2 4,-10 2-14-4,7 1-1 1,-3 3-9 2,-4 4-12-3,-1 6-8 4,-6 5 21-6,7 0 8 6,-7 0-1-4,0 5 0 4,-7 13 2-6,7 3 2 5,1 1-3-1,-8 6 0-1,7 2 1 2,3 8-1-2,4 4 1 3,0 10-1-6,7 2 0 6,3 6 1-3,11 3 9 1,3 6-5-1,14-1-4-3,0 0 6 7,7-4-7-6,31 3-1 7,14-7 0-9,17-2 1 9,11-3 3-9,3-5 6 11,7-6 1-12,7-7-8 6,0-11-1 0,-1-14 5-2,1-12 0 4,-7 0 3-6,-10-22-8 8,-4-17-1-7,-10-8-8 7,-11-9-24-11,-13-4-16 11,-11 0-15-8,-7-3 1 8,-24-2-2-7,0 1 27 0,-24-1 26 6,-28-6-7-6,-14-2-26 6,-10-5-13-8,0 2-13 9,3 11 31-8,21 10 39 3,52 55-7 3,-76-91-213-5,49 63-318 0</inkml:trace>
    </iact:actionData>
  </iact:action>
  <iact:action type="add" startTime="296555">
    <iact:property name="dataType"/>
    <iact:actionData xml:id="d168">
      <inkml:trace xmlns:inkml="http://www.w3.org/2003/InkML" xml:id="stk168" contextRef="#ctx0" brushRef="#br2">11508 9747 218 0,'0'0'489'6,"0"0"-236"2,0 0-62 3,0 0 27-8,0 0-30 7,0 0-40-4,0-28-12 5,0 28-11-6,0 0 7 1,0 0-22 3,0 0-71-2,0 8-17 1,0 12 28-2,-10 13 23 4,-11 18-23-3,-10 12-5 0,-4 17-4-1,-10 10-13 11,0 9-10-17,-7 2 0 5,-3-3-4 6,3-4-5-6,7-2 2 7,4-9-2-9,9-8-1 8,1-14-8-6,24-14 0 5,-7-11 1-5,14-13 0 1,0-8-1 4,-6-8 0-3,6-4 1 4,0-3 1-8,0 0 19 7,0 0 22-5,0 0 30 7,0 0-7-9,0-5-10 7,-11-13-32-4,11-4-18 3,-7-8-6-3,7-12-6 1,0-3 5 4,0-5-5-7,0-5 4 6,0-3-8-6,0 1 10 7,0 1-6-6,0 0 0 1,0 9 0 4,0 3 5-4,0 9-1 5,0 13 1-8,0 7 1 8,0 7 0-6,0 8-9 6,0 0-19-8,0 18-28 8,7 19 25-6,4 14 30 8,2 17 0-9,-6 9 1 3,-7 12 6 1,0 9-6-2,0 0 6 6,0-2-5-10,0-10 6 9,0-16-7-6,7-15-1 1,11-16 1 4,-5-15 0-4,19-13 9 4,9-11 1-6,28-5 13 7,14-39 1-6,21-14-21 7,7-9-3-10,0-1-124 9,17 6-160-5,-38 16-355 4,-31 20-596-7</inkml:trace>
    </iact:actionData>
  </iact:action>
  <iact:action type="add" startTime="308583">
    <iact:property name="dataType"/>
    <iact:actionData xml:id="d169">
      <inkml:trace xmlns:inkml="http://www.w3.org/2003/InkML" xml:id="stk169" contextRef="#ctx0" brushRef="#br2">22767 16572 522 0,'0'0'162'11,"0"0"-79"-7,0 0 95 1,0 0 27 6,0 0-47-6,0 0-13 7,0-13-42-10,0-3 5 9,-11-1 9-6,-2-6-6 5,6-2-7-4,0-5-18 0,-11-2-24 3,11-4-3-2,-6-1-12 3,-8-4-14-6,4-9-17 6,-11-11-10-4,-10-7-5 7,0-10 5-11,0-11 0 8,-7 2-5-3,0 3-1-1,10 11 1 4,4 19 8-4,7 3-8 4,10 18 8-5,0 10 5 3,7 8 5-1,0 7 5 1,7 3 4-1,0 4-10-2,0 1-8 5,-10 0-10-4,10 0-11 4,0 0-15-6,-7 6-2 8,0 17 16-8,-7 16 12 8,-10 11 11-10,10 13 4 9,-17 9-1-5,10 6 0 2,-3-4-8 0,10-6 3-3,0-13-8 6,7-17 6-5,0-16-6 3,7-9 0-4,0-13 14 4,0 0 0-3,0-8-5 0,0-21 5 4,14-22-11-4,7-12-4 4,10-17-6-6,7-1-2 7,7 5 2-6,-17 9 4 7,10 11 1-9,-7 11-6 6,-10 12 6-2,-7 10 1 3,-4 8-1-4,-3 10-5-1,0 5 0 7,0 0-14-8,0 0-11 5,17 18 8-4,-3 12 11 7,10 10 10-8,-3 11 2 2,3 4-6 4,-17 13-74-4,-8 5-118 4,-6 28-155-6,0-16-267 8,-13-14-438-12</inkml:trace>
    </iact:actionData>
  </iact:action>
  <iact:action type="add" startTime="309461">
    <iact:property name="dataType"/>
    <iact:actionData xml:id="d170">
      <inkml:trace xmlns:inkml="http://www.w3.org/2003/InkML" xml:id="stk170" contextRef="#ctx0" brushRef="#br2">21019 16937 1077 0,'0'0'481'6,"0"0"-401"4,0 0 85-4,0 0-8 3,0 0-49-3,0 0-3 1,0 0-43 1,24-89-42-2,-10 41-5 5,7-7 16-6,3-10-9 5,-3-3 1-6,10-6-10 6,0 1 0-4,-3-9-11 5,3 1-1-7,-3-3 5 3,3-6-6 5,-10 2 0-8,3 3 5 7,-4-4-5-7,5 14 0 6,-11 10 1-5,-1 19 0 8,-2 11 1-11,-4 15 7 8,-7 9 32-4,0 9 33 1,0 2-25 2,0 0-28-4,-7 0-21 6,-11 7-8-6,-9 19 7 4,-11 14 2-4,-21 13-2 6,-10 12 2-6,-4 8-1 1,4-5 11 4,10-7-5-4,14-16 7 5,17-15-4-8,4-15-2 9,24-10 5-8,0-5-12 6,0-5-3-5,7-35-28 2,24-15 6 2,14-18-2-2,7-6 26 3,7-1 0-6,-14 15-5 8,-7 20 6-8,-17 17 0 6,-4 12-1-6,-10 14-5 7,-7 2 5-6,7 0 0 1,7 13-33 4,10 20 30-4,11 7 4 5,3 15 23-8,7 7-2 10,6 6-13-10,-6 4-8 13,0-4-12-16,7 9-116 9,-7-21-204-2,-20-16-523-6</inkml:trace>
    </iact:actionData>
  </iact:action>
  <iact:action type="add" startTime="321714">
    <iact:property name="dataType"/>
    <iact:actionData xml:id="d171">
      <inkml:trace xmlns:inkml="http://www.w3.org/2003/InkML" xml:id="stk171" contextRef="#ctx0" brushRef="#br2">10044 11386 681 0,'0'0'283'7,"0"0"-155"2,0 0-13-4,0 0-30 4,0 0-18-2,0 0-44 1,-21-18 2-1,4 13 28 2,10-2 24-3,0 2 30 0,-7 0-37 5,-3 0-8-6,10-1-3 6,-7 2-23-8,-10-1-19 10,3 1-4-10,-3-2 9 7,-4 1-3-6,-10 0-6 5,7 2-3-1,-3 3-9-1,-4 0 0 2,-1 0 0-4,1 0 0 5,11 11-1-4,-11 6 1 2,0 3-1-2,6 5-1 4,5 0 1-3,3 0 0-2,10-2-1 5,7-1 1-4,0 5-2 5,7 0 1-8,0-2-1 8,14 3-8-5,10-8-12 5,11-3 22-8,3-7 6 5,0-7 0 0,7-3-5-1,-7 0 12 4,-4-15-7-8,4-8-6 8,-6-7-19-6,-5-3-16 7,4 1 3-10,-6-1 0 11,-12 2 18-10,1 3 1 8,0 6 13-6,-3-1 0 1,-5 9 0 5,-6 1 0-6,0 5 1 3,0 7-1-2,0 1-10 5,0 0-11-6,0 0 21 2,0 1 21 0,0 14-5 1,0 10-5 2,-6 10 8-6,-5 14 22 8,4 8 8-8,0 10-16 9,0 8 26-12,0 7-11 10,7 2-17-6,0-1-15 7,0-5-5-8,0-4-11 2,0-9 0 5,21-7 0-6,-3-3-106 5,9-5-100-6,-3-11-306 9,-10-17-689-12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9-30T02:55:47.595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act:action type="add" startTime="15174">
    <iact:property name="dataType"/>
    <iact:actionData xml:id="d0">
      <inkml:trace xmlns:inkml="http://www.w3.org/2003/InkML" xml:id="stk0" contextRef="#ctx0" brushRef="#br0">13654 11255 143 0,'0'0'382'7,"0"0"-194"2,0 0-81-2,0 0-34-2,0 0-21 5,0 0-18-4,0 0-5 2,-7-2 47-2,7 2 28 4,-7-2 30-4,7-1-27 2,-7 1-4-1,7 2-5 0,0-3-33 2,0 3-2-4,-7-2-12 5,7-1-9-4,-7 0-15 5,7 1 1-8,-10-1 13 7,3-3-6-3,0 2 20 3,0 2 4-5,0-3-16 1,-7 0-6 5,4-1-8-6,-4 1-1 6,0 0-10-8,-3 3-8 10,3-4-1-10,-7 5-3 8,4-3-5-7,-4 3 9 3,8-3-2 2,-19 3-2-2,19-2-5 3,-12 3 14-6,11 0 5 7,-10 0-9-5,17 0 6 1,-6 0-9 0,-12 0-8 2,11 0-1-2,1 0 1-2,-12 0-1 5,12 3 0-3,-8 7 0 2,-3 2-1-5,3 1-4 6,-3 3 4-4,3 3-5 4,-3 1 7-5,3 3-1 2,-3 2 0 2,3-1 1-2,-3 3-1 2,3-5 0-4,7 2 1 5,-3-2 0-4,3-3 1 2,0 2-1-2,7-1-1 12,-3 0 1-17,10 0 0 2,-7 0-2 8,7 1-5-6,0 1 6 7,0 5 1-9,0 1 0 10,0 2 1-11,0 3 0 10,0 2 0-8,7-2 0 4,3 0 0-1,-3-3 0 0,7-3-1 2,-7-1 1-4,0-1-1 6,10-2 1-6,-10 0-1 4,7-5 0-4,0 1-1 7,-4-2 1-8,11 2 0 2,-7-1 1 4,3-1 0-4,4 1 5 5,3-1-5-6,-3 4-1 6,10-4 8-8,-4 1 0 9,5-4-2-8,6 2-5 2,-4-1 0 4,4-2 7-4,0-1-7 4,0-2-1-6,1 0 1 8,2-2 1-8,-10 2 4 8,7-3-5-10,0-1 0 11,-3-2 0-9,3-1 1 8,-7 0 5-8,7-1-6 1,-10-2 5 6,10 0-5-6,0 0 0 4,0 0 0-4,7 0 0 6,-10 0 0-6,3 0 0 4,7 0 0-3,-7 0 0 1,0 0 0 3,-10 0 0-6,3-5-1 8,-3 2 1-8,3-1-1 8,-7 0 0-9,4 0 1 8,3-1 0-6,-4 0 0 5,-2-5 1-5,2-1-1 1,4-3 0 5,-6-2 7-6,2-1-7 6,-2-1 0-8,-5 2-1 10,5-1 1-10,-12 2 0 5,8-3 0-1,-3 4 1 0,-5-3 0 3,1-2 4-6,-7 0-6 8,10-3 1-8,-3 3 0 8,0-3 0-10,-3 1 0 9,2 1 1-6,-6-1-1 6,0 4 0-6,0-1 0 1,-7 4 1 5,11-2-1-6,-5-1 0 6,1 1 1-7,-7 2-1 6,7-4 7-5,-7 3-7 5,0-2 0-5,0 1 5 2,0-1-4 3,0-4-1-4,0 3 0 2,-7-1 6-2,0 1-5 6,-10-3 5-8,3 2-6 6,0-4 1-6,-10 3-2 7,3-3 1-5,-3 3 5-1,-3-1-4 6,-5 2-1-6,-6 2 0 6,11-2 6-7,-11 6 4 8,-1-1 27-9,8 0 10 8,4 2-21-7,-11 2-14 4,6-3-5 1,5 2-1-3,-11-5-5 4,0 1-1-5,3-2 0 5,-10-2 4-5,0 2-4 5,-7-1-1-5,-3 4 2 5,3 3 4-5,0 0-5 1,-7 2 26 5,0 4-11-6,7 1-7 6,0 0 3-8,0 4-1 8,14-2 2-6,0-1-7 6,0-2-6-7,11 1-25 3,-5-5-43 3,-13 3-73-4,14-2-206 5,-3 3-714-11</inkml:trace>
    </iact:actionData>
  </iact:action>
  <iact:action type="add" startTime="20377">
    <iact:property name="dataType"/>
    <iact:actionData xml:id="d1">
      <inkml:trace xmlns:inkml="http://www.w3.org/2003/InkML" xml:id="stk1" contextRef="#ctx0" brushRef="#br0">14706 10545 100 0,'0'0'157'5,"0"0"-53"9,0 0-9-11,0 0-30 8,0 0-12-8,0 0-9 4,0-22 29 3,0 20 2-4,0-2 3 3,0 3-11-3,0 1 9 4,0 0 5-5,0 0 2 3,0 0-5-1,0 0 19 2,0 0-4-3,0 0-15 0,0 0-11 4,0 0 7-4,0 0-15 4,0 0-4-6,0 0-10 7,-7 0-14-6,7 0-8 5,0 0-9-5,-14 0-4 3,7 9-3 0,-17 11-6-1,3 5 14 2,-3 1 10-4,3 4 4 5,-3 5-10-4,-3 0-7 4,-5 9 11-6,5-3-6 16,-4 3-3-20,-1-4 2 8,12-2-6-3,-5-3 1 0,5-2-4 6,-5-6-6-5,12-1 0 5,6-7 8-8,-7-1-9 11,3-4 6-11,5-7-4 2,6 0 0 3,-7-2-1-1,0 0 0 2,7-3 0-4,0 3 0 6,0-5 1-6,0 4-2 5,0-4 2-6,0 0-1 6,0 0 0-3,0 0 5 2,0 0-4-3,0 0-1 0,0 0 11 4,0 0-3-4,0 0-8 3,0 0 14-4,0 0-2 5,0 0 2-4,0 0 9 2,0 0 2-1,0 0-2 0,0 0-17 2,0 0 1-4,0 0-7 6,0 0 1-6,0 0-1 5,0 0-1-6,0 0 0 7,0 0 0-6,0 0 0 5,0 0 0-3,0 0-1-2,0 0-8 6,0 0 9-6,0 0 0 4,0 0 0-4,0 0-1 6,0 0 1-6,0 0 0 2,0 0 0 0,0 0 1 1,0 0 1 1,0 0-1-4,0 0-1 6,0 0 1-6,0 0 5 6,0 0-5-6,0 0 9 3,0 0-2-1,0 0 2 2,-7 0 2-2,7-16-10-2,0-2-2 6,0-4-9-6,0-1 8 6,-7-5 1-8,7 3-1 10,0-2-5-10,0 2 5 9,0-1-8-9,0 3 8 4,0 5 0 3,0 5-8-4,0 2 9 4,0-1 2-6,0 3-2 6,0-1-2-4,-7 3 2 4,7 2-1-6,0-2 1 6,0 1 0-4,0 1 0 0,0 0 1 4,0 3-1-4,0-1-1 4,0 1 1-6,0-1-1 6,0 3 0-4,0 0-1 4,0 0 1-4,0 0 0 0,0 0 0 3,0 0-1-2,0 0-5 2,0 0 5-4,0 0-5 5,0 0 1-4,0 0-4 3,0 0 1-4,0 0 3 5,0 0-2-4,0 8 7 0,0 4 1 4,0 6 0-4,0 3 0 5,0 1 0-8,0 3 0 8,0 3 1-6,-10 0-1 6,10 0 1-7,-7-1 0 3,7-2-1 3,-7 0 0-4,7-4 1 3,0-2-1-3,0-3 0 3,0-6 0-3,0-3 0 4,0-1 0-6,0-5 1 6,0-1-1-4,0 4 0 3,0-4 1-2,0 0 5-1,0 0-5 5,0 0 0-6,0 0 1 4,0 0-1-4,0 0 0 5,0 0 0-4,0 0-1 0,0 0 1 4,0 0 0-4,0 0-1 4,0 0 0-6,0 0-1 6,0 0 0-4,0 0-10 5,24 0 11-7,4 0 15 7,17-9 12-6,6 2-17 4,26 2 8-2,-5 0-3-2,11-1-8 6,-6 4 2-5,-12 2-8 4,-13 0 1-6,-7 0-2 7,-24 0 0-7,-4 0-2 3,-10 0-48 3,-7 0-33-5,-24 25-112 5,-11-1-155-6,-10-2-598-2</inkml:trace>
    </iact:actionData>
  </iact:action>
  <iact:action type="add" startTime="56600">
    <iact:property name="dataType"/>
    <iact:actionData xml:id="d2">
      <inkml:trace xmlns:inkml="http://www.w3.org/2003/InkML" xml:id="stk2" contextRef="#ctx0" brushRef="#br0">8424 10626 335 0,'0'0'142'8,"0"0"-63"-1,0 0-2 1,0 0-7-1,0 0 18 2,0 0-18-2,0-23 6-2,0 21 33 6,0-3-33-6,0 0-15 6,0 2 11-8,0 1 24 7,0 2-6-4,0 0-1 4,0 0-2-4,0 0 6 0,0 0-5 4,0 0-27-4,0 0-18 5,0 0-10-8,-6 0 13 7,6 0 5-4,-7 12-6 5,0 9 7-7,-11 8 1 4,5 9-4 0,-8 8-6-1,-3 7-12 2,3 4-11-3,3 6-5 5,5 5 7-6,-8 6 2 4,4-6-12-4,10-5 4 6,0-11-2-6,0-12-13 3,0-10 1 1,7-8-1-5,0-11 0 8,0-3 15-10,0-5-4 9,-7-3 23-6,7 0 5 5,0 0 4-6,0 0-6 6,0 0-7-3,0 0-6 0,0 0 3 3,-10 0-10-6,10-11-18 7,-7 1-7-6,0 1 7 4,0-5 1-4,0 2 5 6,0 0-5-6,-3-4-1 2,3-1 0 2,7 2 0-3,-7-3 0 4,0 0-9-6,7-1 2 8,-7 1-2-7,7-3 7 4,0 7-6-4,-7-1 7 5,7-1 1-4,0 3 0 1,0-2-1 2,0 1 1-4,0-2-1 6,0 1-1-6,0 2-4 4,0 6 5-3,0 2-1 3,0 3 1-3,0 2 0 0,0 0-10 4,0 0-2-4,0 0-21 4,0 4-22-4,0 14-10 5,0 7 66-8,0 10 1 8,0 5 14-6,0 4-5 4,0-4-4-3,0 0-4 2,0-5 5 1,7-5 7-5,0-4-7 8,7-3-6-8,3-9 1 7,-3-1-2-8,7-10 1 8,10-3 18-5,7-6 2 4,14-26-3-5,0-9-18 2,0-1-70 3,13-8-178-5,-20 12-340 6,-7 13-523-11</inkml:trace>
    </iact:actionData>
  </iact:action>
  <iact:action type="add" startTime="57940">
    <iact:property name="dataType"/>
    <iact:actionData xml:id="d3">
      <inkml:trace xmlns:inkml="http://www.w3.org/2003/InkML" xml:id="stk3" contextRef="#ctx0" brushRef="#br0">9394 10832 618 0,'0'0'606'4,"0"0"-401"3,0 0-13 4,0 0-74-8,0 0-53 7,0 0-17-4,0 0 3 5,-7 16 14-7,-7 6 18 3,0 6-17 3,-10 12-14-4,3 8 14 3,-17 8-23-3,0 3-22 3,0 10 0-2,-7-4-2 0,10 0-4 0,-3-3-2 7,7-16 2-12,10-9 7 4,7-12-9 6,4-14-12-8,3-5-1 7,7-3 1-8,0-3 12 7,0 0 6-5,0 0 33 6,0 0 11-6,0-3-15 1,0-9-23 4,0-9-25-4,0-3 0 5,0-10-9-8,0-6-12 9,7-2 0-7,3-7-1 7,-3-1-5-10,-7 0 6 8,0 0-1-4,0 5 6 4,0 4 10-5,0 5 6 1,0 11 0 5,0 8 1-5,0 6 5 2,0 4 0-3,0 7-6 6,0 0-10-6,0 0-21 1,0 7-11 3,0 16 7-2,-7 15 35 3,7 4 13-6,-17 9 14 8,17 2-6-8,-7-5-6 8,7-2 4-10,0-6 2 9,0-5-2-5,0-5-3 4,0-8-14-4,24-1-1-1,4-9 8 6,17-6 2-6,7-6 9 5,17 0 1-6,-3-9-13 9,0-5-8-10,3-3-134 3,4-4-175 4,-11 3-373-3,-10 4-684-2</inkml:trace>
    </iact:actionData>
  </iact:action>
  <iact:action type="add" startTime="60654">
    <iact:property name="dataType"/>
    <iact:actionData xml:id="d4">
      <inkml:trace xmlns:inkml="http://www.w3.org/2003/InkML" xml:id="stk4" contextRef="#ctx0" brushRef="#br0">1104 15906 681 0,'0'0'526'7,"0"0"-329"1,0 0-67 2,0 0-8-6,0 0-4 7,0 0-17-6,0 0-18 5,0-13 32-6,0 13-11 6,0 0-18-3,0 0-31 0,0 6-30 3,0 10-9-6,0 13 33 6,0 17 4-3,0 14-20 0,0 13-8-1,0 11-5 9,0 1-3-12,-6 6-8 2,-8-4-1 5,7 2-2-5,0-3-5 7,0-14 5-10,-3-16-5 10,10-16 1-8,0-13-2 9,0-14 0-12,0-8 1 10,0-5 5-4,0 0-5 0,0 0-1 2,0 0-10-5,17 0-12 8,4-7 17-8,17-9 5 8,7-1 0-9,14-6-25 9,-8 3-81-9,1 7-94 4,-7 1-86 2,-13 7-221-3,-19 5-251-1</inkml:trace>
    </iact:actionData>
  </iact:action>
  <iact:action type="add" startTime="61142">
    <iact:property name="dataType"/>
    <iact:actionData xml:id="d5">
      <inkml:trace xmlns:inkml="http://www.w3.org/2003/InkML" xml:id="stk5" contextRef="#ctx0" brushRef="#br0">637 16320 563 0,'0'0'1009'7,"0"0"-850"4,0 0-127-6,0 0-12 4,0 0 4-3,170-73-7 3,-101 52-10-2,11 13-7-2,-4-2 0 6,-10 10-57-6,17 0-166 5,-25 10-284-6,-6 6-117-3</inkml:trace>
    </iact:actionData>
  </iact:action>
  <iact:action type="add" startTime="61394">
    <iact:property name="dataType"/>
    <iact:actionData xml:id="d6">
      <inkml:trace xmlns:inkml="http://www.w3.org/2003/InkML" xml:id="stk6" contextRef="#ctx0" brushRef="#br0">1658 16285 1247 0,'0'0'197'4,"0"0"-183"11,0 0-12-14,0 0-2 4,0 0 0 5,0 0-14-4,173 0-80 4,-145 0-73-5,-4 17-161 7,-10 6-79-12</inkml:trace>
    </iact:actionData>
  </iact:action>
  <iact:action type="add" startTime="61572">
    <iact:property name="dataType"/>
    <iact:actionData xml:id="d7">
      <inkml:trace xmlns:inkml="http://www.w3.org/2003/InkML" xml:id="stk7" contextRef="#ctx0" brushRef="#br0">1644 16695 1362 0,'0'0'315'6,"0"0"-294"1,0 0-4 4,0 0-4-7,163-41-6 5,-87 32-7-3,49 4-85 4,-21 5-223-6,-14 0-484-3</inkml:trace>
    </iact:actionData>
  </iact:action>
  <iact:action type="add" startTime="63328">
    <iact:property name="dataType"/>
    <iact:actionData xml:id="d8">
      <inkml:trace xmlns:inkml="http://www.w3.org/2003/InkML" xml:id="stk8" contextRef="#ctx0" brushRef="#br0">9082 11125 185 0,'0'0'547'7,"0"0"-354"2,0 0-24-3,0 0-2 3,0 0-3-4,0 0-19 4,0 0-49-1,0-9-11 0,0-2-14-1,-14-5 24-2,4 2-12 6,-4-5 22-6,-7 5-34 5,-3-2 4-6,3-2-23 7,-10 3-23-5,-14 0-3 5,-7 0 0-7,-7 3-14 2,-10 1 13 5,-4 6-16-6,-17 3-8 3,0 2 0-2,-13 0 0 5,-1 0 5-4,-10 13-4 6,3 4-1-12,7 4 0 9,0 1 0-5,14 3-1 1,7 3 0 5,10 2 0-6,11 1 0 6,10-1-2-8,7-1 2 10,11-2 1-10,2-3-1 10,1 1 1-10,11-2 1 2,-5 2 0 6,11 3-2-6,1 3 1 6,6 3-1-7,-4 6 0 6,4 0 0-5,7 6 0 5,0-3-1-5,0 0-1 4,18-3-5-2,2 0 5-2,12-5-5 6,13 2-5-6,0-5 7 7,13 0 5-9,8-1 11 9,3-1-10-8,11 0 13 7,3 3-1-7,0 3-3 3,7 0-10 2,0 6 1-3,-3-2 4 3,3 0-4-4,0-8-1 7,0 1-1-8,0-7 1 5,7-4 0-2,-8-4-1 3,8-3 1-5,-7-3-9 3,0-3 3 0,-10-9-3-3,3 0 8 8,-10 0 0-9,3-11 1 7,-10-9 0-9,-4-6 0 10,-10-6 0-8,-14-3-5 2,3-11 5 4,-9-1 2-4,-1-6 8 5,-10-6-9-8,-4-1 7 10,-10 0-1-9,-7 0-5 7,0-3-1-8,0-1 6 6,-24-3-1-2,-21-6 5 0,-7-6-10 2,-14 1 0-3,-10 2 9 5,10 9 6-7,-10 12 8 5,10 9-8-4,7 13-16 6,7 9-9-6,-24 5-76 1,17 6-165 5,-3 8-517-10</inkml:trace>
    </iact:actionData>
  </iact:action>
  <iact:action type="add" startTime="65866">
    <iact:property name="dataType"/>
    <iact:actionData xml:id="d9">
      <inkml:trace xmlns:inkml="http://www.w3.org/2003/InkML" xml:id="stk9" contextRef="#ctx0" brushRef="#br0">18146 11157 352 0,'0'0'509'9,"0"0"-398"-3,0 0 5 3,0 0-31-1,0 0 29-5,0 0 10 8,0 0-29-5,-45-123-20 3,38 113 18-4,0 2 0 5,1 3-14-4,-12-3-16 4,11 1 6-6,-20 2-15 3,2-2-17 3,-20-1-9-4,0-2-20 2,-13 2 3-2,-8-1-5 4,-17 0 5-4,0-3 0 2,-7 2 5-2,0 0-7 5,3 2-8-5,-10 6 11 0,0 2-11 4,-10 0 9-4,3 7-9 4,0 14 1-7,8 2-2 9,-1 1 0-7,14 4-1 5,17 0-5-5,-3 2 6 1,27 3 0 5,-3-3 0-5,14 3 0 4,10 2-7-6,4 3 6 7,10 2 0-6,7 6 1 4,0-2-6-4,0 1 5 6,31 4-6-6,4-2-6 1,10-1 13 5,7-3 1-7,10-3 0 8,4-4 1-8,10 1 10 5,3 0-11-3,-2 2 11 6,6 1-10-8,-11 3 8 2,4-3-10 4,-3 3 1-4,-4-2-1 4,4-5 5-6,10 1-5 7,0-4-6-7,14-9 6 10,7-1 0-12,7-3 0 5,3-5 6 2,-3-2-6-2,6-1 1 2,-3-4 5-4,-10-1-6 7,-7-2 1-9,7-5 0 9,-7 0 5-10,0-12-5 10,0-16 2-8,-7-5-2 2,-7-4 14 5,-11-1-14-6,-9-2 5 6,-11 0 4-8,-18-1-4 10,4-2-4-9,-6-5 7 9,-5-3-8-12,-9-6 10 7,-5-5 0 1,-13-10-5-2,0-5-5 2,-45-16-1-5,-27-30-7 8,-11 7 5-7,-14-1 1 4,-14 6-20-3,14 36 11 3,-17 4 10-4,10 20 4 1,0 20-4 5,-10 15-6-5,3 11-5 4,0 5-38-7,-30 7-138 9,30 13-132-8,4-3-488-2</inkml:trace>
    </iact:actionData>
  </iact:action>
  <iact:action type="add" startTime="68838">
    <iact:property name="dataType"/>
    <iact:actionData xml:id="d10">
      <inkml:trace xmlns:inkml="http://www.w3.org/2003/InkML" xml:id="stk10" contextRef="#ctx0" brushRef="#br0">9418 12155 2 0,'0'0'1079'8,"0"0"-852"-1,0 0-141 1,0 0 33-2,-156-79-1 4,118 65-38-4,-7-1-22 6,0-1-20-8,-7 3 2 4,-7 1-7-1,-10-4-5-2,3 4-15 6,-10 2 6-6,-4 2 2 5,-16 6-6-6,-12 2-13 6,-23 0 0-4,-42 10-1 5,-42 17 0-7,-3 3-1 13,38-3 0-16,56-8 0 4,47 0 2 5,25 0 8-5,-6 6 0 6,6 6-4-6,0 1-4 6,14 6-2-7,7 0-1 6,17 4 0-4,14 9-6-1,0 6 0 5,7 10 1-4,31 5 4 5,14 8 2-6,13 4-6 4,25 1-6-4,7-1 12 6,24-2 0-7,-3-3 0 6,31-1-1-5,31-5 1 3,34-10-1 0,11-13-4-3,0-22 4 6,-17-12 1-6,-28-10 0 7,-31-6-23-10,-28 0-36 11,-34 0-42-9,-4 0 1 6,7-6 43-5,13-15 41 1,1-7 14 4,-14-9 2-3,-14-7 15 2,-17-6-8-4,-14-5 16 6,-14-6-4-7,-17-3-3 5,-14-9-16-3,-14-11 0 1,-62-29-29 3,-52-33 15-5,-48-29-146 6,10 30-132-7,31 37-282 1</inkml:trace>
    </iact:actionData>
  </iact:action>
  <iact:action type="add" startTime="72216">
    <iact:property name="dataType"/>
    <iact:actionData xml:id="d11">
      <inkml:trace xmlns:inkml="http://www.w3.org/2003/InkML" xml:id="stk11" contextRef="#ctx0" brushRef="#br0">3493 15893 937 0,'0'0'344'12,"0"0"-187"-8,0 0-32 6,0 0 67-6,0 0-82 3,0 0-34 2,0 0 10-2,-59-90 10 1,45 80-27-2,-17 5-32 4,0 2-5-4,-11 3-26 2,-3 0 11-1,-7 21-17 2,-3 7 0-2,3 7 0-2,7 2 2 5,17-1-2-4,4-6 0 5,10-2-7-8,14-10-2 7,0-4-22-4,0 4 0 14,31-3 21-20,4 3 9 4,10-1 1 3,17-2 0 0,-3 1 0 3,0-2 2-5,-7 8-2 7,0-3 0-8,-14 7-5 8,-7-2-1-10,-10-1-1 9,-8 3-1-7,-2-4-8 5,-11 3 0-1,0 0 15-2,-11 3 1 4,-16 3 10-4,-4-4-10 3,-14-5-18-5,0-9-10 8,10 2-36-8,-3-15-9 3,7 0 40 1,10 0 20-1,14-18-29 3,7-9-39-6,0-16-8 8,0-5 32-7,7-5 15 5,21-4 41-7,10-4-18 8,0 3 19-5,7 7 0 5,7 6-47-6,0 13-144 0,-7 4-148 7,-7 16-191-12</inkml:trace>
    </iact:actionData>
  </iact:action>
  <iact:action type="add" startTime="72894">
    <iact:property name="dataType"/>
    <iact:actionData xml:id="d12">
      <inkml:trace xmlns:inkml="http://www.w3.org/2003/InkML" xml:id="stk12" contextRef="#ctx0" brushRef="#br0">3898 16103 1020 0,'0'0'486'5,"0"0"-411"6,0 0-27-5,0 0 52 2,0 0-30-2,0 0-38 1,0 0-8 2,44 0 24-4,-23-3 27 6,10-2-34-6,7-2-27 5,4 5-14-6,20-1-40 6,-3 0-138-4,31 0-81 4,-7-6-274-3,-17 1-162-7</inkml:trace>
    </iact:actionData>
  </iact:action>
  <iact:action type="add" startTime="73193">
    <iact:property name="dataType"/>
    <iact:actionData xml:id="d13">
      <inkml:trace xmlns:inkml="http://www.w3.org/2003/InkML" xml:id="stk13" contextRef="#ctx0" brushRef="#br0">4943 15748 557 0,'0'0'384'8,"0"0"-185"5,0 0-12-11,0 0-22 5,0 0-63 0,0 0-19 2,0 0 30-2,-25-13-1-1,12 9-6 4,-12-7-18-4,5 3-31 5,-18 4-19-8,0 4-5 10,-7 0-26-11,0 0-7 10,0 7-1-8,0 11 1 2,17 2-2 5,-3-7 1-6,17 1-5 5,0-3 4-6,14 1-11 6,0-2 4-3,0 3 3 0,0 3-4 0,7-2 4 2,21-1 5-1,10-1 1-2,7-12 1 4,7 0 5-5,0 0-5 6,-7-5-1-6,0-15-47 4,-7-5-53-5,-7-8 22 10,-11-2 14-11,-13 3 26 3,0 4 17 4,4 5 21-5,-11 11 0 6,0 3 17-8,0 9 11 8,0 0 0-6,0 0-19 6,0 23-9-7,0 15 16 7,-11 17 7-6,4 18 10 3,0 6 12 0,-6 4-10-3,13 2-20 6,0-7-15-6,0-11-2 5,0-10-122-6,-7-17-230 7,-4-17-534-7</inkml:trace>
    </iact:actionData>
  </iact:action>
  <iact:action type="add" startTime="73914">
    <iact:property name="dataType"/>
    <iact:actionData xml:id="d14">
      <inkml:trace xmlns:inkml="http://www.w3.org/2003/InkML" xml:id="stk14" contextRef="#ctx0" brushRef="#br0">3067 15574 417 0,'0'0'126'10,"0"0"-89"-3,0 0-12-2,0 0 27 4,0 0-19-3,0 0 38 4,0 0 83-5,-45-46 70 4,31 46-21-3,0 13-75 2,-17 20-56-1,-7 23 17 0,-14 22 45 3,-7 29-8-5,7 10 13 4,7 6-32-2,14 8-30 4,24-15-44-8,7 10-17 8,24-5-12-6,42-16-4 6,17-11-94-6,87-29-176 1,-18-30-242 5,-3-27-369-9</inkml:trace>
    </iact:actionData>
  </iact:action>
  <iact:action type="add" startTime="74380">
    <iact:property name="dataType"/>
    <iact:actionData xml:id="d15">
      <inkml:trace xmlns:inkml="http://www.w3.org/2003/InkML" xml:id="stk15" contextRef="#ctx0" brushRef="#br0">5029 15451 1156 0,'0'0'337'5,"0"0"-263"8,0 0-4-10,0 0 44 7,142 18-29-6,-73-1 13 7,-3 6 23-6,3 14-1 6,4 13-44-8,-14 17-33 5,-7 23-13 2,-14 26 22-4,-21-1-12 2,-10 11-19-2,-7-2-12 4,0-15-9-4,-7 1-55 7,-10-12-90-11,-4-14-98 9,-3-29-231-6,10-32-424-4</inkml:trace>
    </iact:actionData>
  </iact:action>
  <iact:action type="add" startTime="74762">
    <iact:property name="dataType"/>
    <iact:actionData xml:id="d16">
      <inkml:trace xmlns:inkml="http://www.w3.org/2003/InkML" xml:id="stk16" contextRef="#ctx0" brushRef="#br0">5642 15572 1126 0,'0'0'342'7,"0"0"-225"1,0 0-16-1,0 0-25 2,0 0-59-3,0 0-9 4,0 0 9-6,90-50 30 6,-45 44-5-4,0 4-17 4,0 2-16-3,-7 0-7-2,-10 0-2 6,-4 4-1-6,-17 12-16 4,-7 0 3-3,0 3 14 4,-7 8 16-4,-31 7 17-1,0 0-5 5,-7 5 11-4,-7-2 12 4,14-2 10-5,10-12-19 6,11-8-14-6,10-2-14 6,7-8-14-9,0-5-9 8,17 0-9-4,18 0 18 6,10 0 11-8,7 0-11 3,10 0-22 4,-17 5-141-6,-11 12-124 4,-2 6-338-5,-32-7-212-2</inkml:trace>
    </iact:actionData>
  </iact:action>
  <iact:action type="add" startTime="75378">
    <iact:property name="dataType"/>
    <iact:actionData xml:id="d17">
      <inkml:trace xmlns:inkml="http://www.w3.org/2003/InkML" xml:id="stk17" contextRef="#ctx0" brushRef="#br0">2994 16919 415 0,'0'0'212'7,"0"0"-20"4,0 0-16-7,0 0-7 5,0 0-21-3,0 0-26 3,0 0-26-3,-7-5 13 3,28-1 10-2,17-5 63-2,21 0-15 6,24-12-27-6,45-10-20 5,73-12-16-6,65-15-3 7,49-3-42-6,7-5-23 11,-24 12-19-16,-32 16-16 7,-27 7 0 3,-28 16 6-4,-55 12-7 3,-35 5-19-4,-41 0-45 7,-28 0-61-9,10 17-81 7,-10 23-138-5,-18-2-184 8,-16-10-301-13</inkml:trace>
    </iact:actionData>
  </iact:action>
  <iact:action type="add" startTime="75934">
    <iact:property name="dataType"/>
    <iact:actionData xml:id="d18">
      <inkml:trace xmlns:inkml="http://www.w3.org/2003/InkML" xml:id="stk18" contextRef="#ctx0" brushRef="#br0">5040 16813 497 0,'0'0'495'6,"0"0"-225"1,0 0-109 5,0 0 3-8,0 0-44 2,0 0-49 4,0 0 4-4,-77-58 4 5,46 58-1-8,11 0-27 7,-12 0 0-4,5 0-32 5,-11 18-11-7,0 7-7 4,6 0 0-1,5 3-1 1,3-5 0 1,17 0 0-4,0-12-1 6,7 2-12-5,0 3 2 3,7-6-1-5,17 2 5 6,10-1 6-4,11-6 1 0,0-3 1 4,0-2 6-4,0 0-7 5,-7 0-41-8,-6-7-29 7,-12-15 37-3,-6-5-8 3,-3-2 33-7,-4-5-14 7,-7 6 9-3,0 6 13 0,0 9 7 3,0 8 25-6,0 5 15 7,0 0-3-6,-7 0-18 5,7 18-11-6,0 14 9 6,-11 14 8-4,11 5 5 4,0 4-2-4,0 3 8 2,24 7-24 1,-10-4-8-3,11 2-11 4,-5-3-1-6,18 13-121 9,-17-15-245-8,3-18-672-4</inkml:trace>
    </iact:actionData>
  </iact:action>
  <iact:action type="add" startTime="77480">
    <iact:property name="dataType"/>
    <iact:actionData xml:id="d19">
      <inkml:trace xmlns:inkml="http://www.w3.org/2003/InkML" xml:id="stk19" contextRef="#ctx0" brushRef="#br0">7172 15888 776 0,'0'0'496'8,"0"0"-274"1,0 0-37-4,0 0-4 6,0 0-101-7,0 0-72 5,0 0 0-4,7 72 89 7,-7-14-25-8,0 7-42 2,0 5-8 3,6 0-13-2,5-8-7 3,-4 1-2-6,7-14-10 7,-1-3-105-6,12-11-150 5,-12-13-231-6,1-13-112-3</inkml:trace>
    </iact:actionData>
  </iact:action>
  <iact:action type="add" startTime="77723">
    <iact:property name="dataType"/>
    <iact:actionData xml:id="d20">
      <inkml:trace xmlns:inkml="http://www.w3.org/2003/InkML" xml:id="stk20" contextRef="#ctx0" brushRef="#br0">7068 16231 1046 0,'0'0'484'4,"0"0"-417"4,0 0-13 0,0 0 51-2,187-40-67 5,-97 29-26-6,13 4-12 4,46-3-49-2,-31 5-201-1,-21 0-639-3</inkml:trace>
    </iact:actionData>
  </iact:action>
  <iact:action type="add" startTime="78546">
    <iact:property name="dataType"/>
    <iact:actionData xml:id="d21">
      <inkml:trace xmlns:inkml="http://www.w3.org/2003/InkML" xml:id="stk21" contextRef="#ctx0" brushRef="#br0">13557 10671 652 0,'0'0'218'7,"0"0"-2"3,0 0-50-6,0 0 14 7,0 0-55-5,0 0 4 3,0 0 26-4,-111-73-68 4,91 66-11-2,-12 2-9-2,-6-1-7 5,0 1-11-4,-7 5-18 4,-7 0-13-4,-13 0 14 3,-1 0-14-4,-17 0-5 6,0 0-4-6,-14 13 2 2,-7-3 6 2,0 5 0-3,0 1-10 4,-10 1 8-4,17 1 0 3,7-1-9-3,0 2-5 6,24 0 1-10,8 3-1 9,6 4-1-6,0 4-1 5,14 5 0-4,0 6 0-1,0-1 0 6,10 3 0-6,4 2 0 6,3 3 0-8,14 4-6 8,-3 2 1-6,10-1 5 3,0 2-1 0,17-2 1-1,21 3-6 3,4 2 4-6,3-1 2 7,6 1-1-6,5 0 1 7,3-5 1-11,-1-3 0 11,8 0 0-8,10-5 0 8,1 4 0-8,-5 1 2 2,4-2-2 5,4-1 0-5,-4-3 1 3,7-7 0-5,7-6-1 7,-3-13-7-6,20-9 6 4,-3-6 1-3,13-3 0 1,5 0 1 3,2 0 0-5,-3 0-1 5,7 0 1-5,-10-3 0 7,3-6-1-10,-3-7-1 9,3 0 0-5,-3-1 1 5,-8 3-1-6,5 0-1 0,-5 5 1 6,-6 1 0-6,-7-3 1 6,0-1-1-8,0-3 0 9,-7-5 0-8,0-5-5 9,-14-6 6-10,-10-1 0 3,-14-3 6 4,-7-5-5-4,-7-5 5 4,-17-4-6-5,3-2 0 7,-17-3-13-8,-7 0 12 6,0-4 0-6,0 4 1 6,-14-7 0-5,-17-1 0 2,-14-7 0 3,-14-6-1-4,-31-14-5 4,-31-19-2-7,-42-20 6 8,-24-9-4-6,7 19 5 7,38 32-6-9,45 34 6 5,32 18 1 0,-1 5 0-1,-3-1-1 2,-4 4-1-3,-34 26-100 6,27 0-168-8,4 0-433-3</inkml:trace>
    </iact:actionData>
  </iact:action>
  <iact:action type="add" startTime="81362">
    <iact:property name="dataType"/>
    <iact:actionData xml:id="d22">
      <inkml:trace xmlns:inkml="http://www.w3.org/2003/InkML" xml:id="stk22" contextRef="#ctx0" brushRef="#br0">8999 15455 838 0,'0'0'674'7,"0"0"-501"2,0 0-127-4,0 0-46 7,0 0 0-9,0 0 3 6,0 0 50-2,31 180-1 2,-24-112 14-2,0 4-28-2,7 1-23 5,-4 6-9-4,4-6-6 4,0-5-93-6,17-8-235 6,-3-15-293-4,-4-22-223-5</inkml:trace>
    </iact:actionData>
  </iact:action>
  <iact:action type="add" startTime="81595">
    <iact:property name="dataType"/>
    <iact:actionData xml:id="d23">
      <inkml:trace xmlns:inkml="http://www.w3.org/2003/InkML" xml:id="stk23" contextRef="#ctx0" brushRef="#br0">9404 16153 1252 0,'0'0'299'8,"0"0"-212"0,0 0 8-4,0 0-16 6,0 0-57-4,0 0-21 5,0 0-1-6,21-25-25 1,-14-3-175 3,0-9-392-9</inkml:trace>
    </iact:actionData>
  </iact:action>
  <iact:action type="add" startTime="81791">
    <iact:property name="dataType"/>
    <iact:actionData xml:id="d24">
      <inkml:trace xmlns:inkml="http://www.w3.org/2003/InkML" xml:id="stk24" contextRef="#ctx0" brushRef="#br0">9591 15614 1433 0,'0'0'379'6,"0"0"-290"5,0 0-89-6,0 0-15 1,0 0 4 3,0 0 11-4,0 0 2 7,34 104 18-7,-34-74 4 4,7 2-10-4,4-4-8 5,-4-2-5-4,-7-7 0 0,13-6-1 5,-6-3-12-6,0-10-13 6,11 0-17-8,-5 0-8 8,8 0 34-7,3 0 14 9,-3-10-12-10,3 5 5 3,-3 0 2 4,3 2 6-3,4-2 1 3,3 5 0-7,0 0 9 9,-3 0 4-8,-4 0-12 9,-3 16 0-11,-4 7 14 8,-10 5 43-4,0 7 29 4,-7-2-27-4,0 7-20 0,0 0-7 4,-7 0-15-4,-17-5-5 3,3 0-13-5,-10-12-80 8,-21-18-110-8,7-5-337 2,7 0-722 0</inkml:trace>
    </iact:actionData>
  </iact:action>
  <iact:action type="add" startTime="82219">
    <iact:property name="dataType"/>
    <iact:actionData xml:id="d25">
      <inkml:trace xmlns:inkml="http://www.w3.org/2003/InkML" xml:id="stk25" contextRef="#ctx0" brushRef="#br0">9598 15607 1315 0,'0'0'222'6,"0"0"-152"0,0 0 29 4,200-66-52-4,-127 47-33 0,3 6-14 3,-17 10-9-2,-14 3-130 2,-7 0-196-4,-31 16-354-4</inkml:trace>
    </iact:actionData>
  </iact:action>
  <iact:action type="add" startTime="82497">
    <iact:property name="dataType"/>
    <iact:actionData xml:id="d26">
      <inkml:trace xmlns:inkml="http://www.w3.org/2003/InkML" xml:id="stk26" contextRef="#ctx0" brushRef="#br0">8829 15310 831 0,'0'0'406'9,"0"0"-106"-2,0 0-80-1,0 0-75 3,0 0-80-5,0 0-34 6,0 0 28-5,-62 45-1 7,27 10-4-8,-10 8-8 2,7 15 10 5,7 7-22-5,11 10-12 4,2 0-14-7,18 6-8 10,0-5 0-9,24-6 0 5,28-7-76-4,14-15-65 6,24-7-76-5,76-16-104-1,-17-18-249 6,-14-8-48-11</inkml:trace>
    </iact:actionData>
  </iact:action>
  <iact:action type="add" startTime="82893">
    <iact:property name="dataType"/>
    <iact:actionData xml:id="d27">
      <inkml:trace xmlns:inkml="http://www.w3.org/2003/InkML" xml:id="stk27" contextRef="#ctx0" brushRef="#br0">10224 15261 75 0,'0'0'1269'6,"0"0"-923"4,0 0-252-3,0 0-72 3,0 0-22-7,0 0-12 7,0 0 12-2,170 16 30-2,-118 19 69 3,-7 14 14-4,0 5-19 5,0 14-14-4,-7 5-48 3,-7 16-16-3,-17 6-7 4,0 13-3-4,-8-1-6 0,-6-4-5 4,0-11-35-4,0-11-56 4,0-15-96-6,0-33-90 7,0-15-342-6,0-18-309-4</inkml:trace>
    </iact:actionData>
  </iact:action>
  <iact:action type="add" startTime="83268">
    <iact:property name="dataType"/>
    <iact:actionData xml:id="d28">
      <inkml:trace xmlns:inkml="http://www.w3.org/2003/InkML" xml:id="stk28" contextRef="#ctx0" brushRef="#br0">10826 15333 633 0,'0'0'591'7,"0"0"-371"1,0 0-60 1,0 0-44-3,0 0-70 3,0 0-45-3,0 0 10 0,0-11 10 3,25 6 43-2,-5 3 4 4,12-1-44-7,6 3-9 5,-11 0-14-2,4 0 0 2,-10 5-1-4,-4 11-1 3,-3-2-5 2,-14 7-8-5,0 4 6 5,0 2 8-5,-14 4 0 6,-24 4 13-6,0 1 10 5,0-2-8-6,4-11 3 7,9-2 22-6,12-9-6 6,-1-6-10-7,14-5-15 2,0-1-9 4,0 0 0-4,14 0-3 5,13 0 3-7,18 0 35 8,0 0-13-8,18 0-22 6,-12 0-53-6,-6 0-88 3,-24 12-104 3,-7 10-313-5,-14-7-560-4</inkml:trace>
    </iact:actionData>
  </iact:action>
  <iact:action type="add" startTime="83954">
    <iact:property name="dataType"/>
    <iact:actionData xml:id="d29">
      <inkml:trace xmlns:inkml="http://www.w3.org/2003/InkML" xml:id="stk29" contextRef="#ctx0" brushRef="#br0">8746 16667 506 0,'0'0'286'5,"0"0"-15"1,0 0-29 4,0 0-53-3,0 0-76 3,0 0 2-5,0 0 10 1,45-62 2 3,7 46 2-2,52 0 14 1,52-6-20-1,55-13-24 2,28-6-27-2,13-9-25 0,-6-5-14-1,-21 11-18 4,-24 8-6-4,-39 10-9 2,-47 15 0 2,-32 10-61-5,-31 1-96 6,7 7-121-8,-8 14-219 10,-19 1-195-12</inkml:trace>
    </iact:actionData>
  </iact:action>
  <iact:action type="add" startTime="84425">
    <iact:property name="dataType"/>
    <iact:actionData xml:id="d30">
      <inkml:trace xmlns:inkml="http://www.w3.org/2003/InkML" xml:id="stk30" contextRef="#ctx0" brushRef="#br0">9805 16813 80 0,'0'0'1187'7,"0"0"-846"3,0 0-189-4,0 0-88-1,0 0-64 5,0 0 13-4,0 0-5 4,38 111 85-6,-38-43-19 6,7 5-34-4,-7 0-12 4,7 5-20-5,0-10-8 4,0-10-103-2,10-11-126 1,11-29-153 0,3-18-231-2</inkml:trace>
    </iact:actionData>
  </iact:action>
  <iact:action type="add" startTime="84644">
    <iact:property name="dataType"/>
    <iact:actionData xml:id="d31">
      <inkml:trace xmlns:inkml="http://www.w3.org/2003/InkML" xml:id="stk31" contextRef="#ctx0" brushRef="#br0">10276 16921 1016 0,'0'0'557'5,"0"0"-323"6,0 0-51-7,0 0-48 5,0 0-82-3,0 0-36 4,0 0-5-3,-97 103-3-2,66-52 4 6,10-4 11-6,14 4-3 4,7-2-12-4,0-4-1 6,14-5-7-6,31-8 0 1,0-4 0 3,14-20-1-2,0-8 0 3,0 0 5-6,-4-8-5 6,-10-24-2-4,-24-4-18 4,-7-6-23-6,-7-4-12 6,-7-10-22-4,-7-2-15 4,-21 6-9-2,-10 4-60-3,-14 10-176 6,7 11-299-6,7 14 303-5</inkml:trace>
    </iact:actionData>
  </iact:action>
  <iact:action type="add" startTime="85004">
    <iact:property name="dataType"/>
    <iact:actionData xml:id="d32">
      <inkml:trace xmlns:inkml="http://www.w3.org/2003/InkML" xml:id="stk32" contextRef="#ctx0" brushRef="#br0">10864 17312 1300 0,'0'0'488'7,"0"0"-402"-1,0 0 43 4,0 0-36-6,0 0-82 6,0 0-11-4,0 0-16 4,25-55-123-4,-11 26-223 0,-8-4-502-5</inkml:trace>
    </iact:actionData>
  </iact:action>
  <iact:action type="add" startTime="85176">
    <iact:property name="dataType"/>
    <iact:actionData xml:id="d33">
      <inkml:trace xmlns:inkml="http://www.w3.org/2003/InkML" xml:id="stk33" contextRef="#ctx0" brushRef="#br0">11162 16987 778 0,'0'0'965'6,"0"0"-774"7,0 0-133-11,0 0-35 9,0 0-7-7,0 0-3 3,0 0 19 3,0 88 23-3,10-71-20 1,-10-4-18-3,14-3-9 7,-7 0-7-8,14 3 0 6,3-2 5-6,7 0-5 8,4 0 0-7,3 1-1 3,7-1 0 1,-7 0 1-5,0 0-1 7,-17 7 0-6,3-1-1 6,-10 6 1-7,-14 10 1 7,0 4 6-7,0 11-5 3,-14 5-2 2,-17 5-6-3,-7-7-72 5,-14-18-129-8,0-11-336 10,7-17-375-13</inkml:trace>
    </iact:actionData>
  </iact:action>
  <iact:action type="add" startTime="85507">
    <iact:property name="dataType"/>
    <iact:actionData xml:id="d34">
      <inkml:trace xmlns:inkml="http://www.w3.org/2003/InkML" xml:id="stk34" contextRef="#ctx0" brushRef="#br0">11172 16886 1352 0,'0'0'391'6,"0"0"-258"0,163-101-66 3,-73 71-65-2,7 15-2 3,28 15-189-6,-18 0-320 7,-17 0-329-10</inkml:trace>
    </iact:actionData>
  </iact:action>
  <iact:action type="add" startTime="85944">
    <iact:property name="dataType"/>
    <iact:actionData xml:id="d35">
      <inkml:trace xmlns:inkml="http://www.w3.org/2003/InkML" xml:id="stk35" contextRef="#ctx0" brushRef="#br0">12709 16138 1200 0,'0'0'634'3,"0"0"-488"9,0 0-21-7,0 0-93 5,0 0-32-4,0 0 29-1,14 164 10 6,-7-91-19-5,-7 10-4 2,0 8-16-3,0 27-150 5,0-23-199-4,0-17-571-5</inkml:trace>
    </iact:actionData>
  </iact:action>
  <iact:action type="add" startTime="86130">
    <iact:property name="dataType"/>
    <iact:actionData xml:id="d36">
      <inkml:trace xmlns:inkml="http://www.w3.org/2003/InkML" xml:id="stk36" contextRef="#ctx0" brushRef="#br0">12619 16538 1365 0,'0'0'705'5,"0"0"-494"5,0 0-153-4,0 0-58 3,177-87-7-4,-77 69-49 5,-3 10-155-4,59 8-36 2,-32 0-97-1,-16 0-366-7</inkml:trace>
    </iact:actionData>
  </iact:action>
  <iact:action type="add" startTime="86288">
    <iact:property name="dataType"/>
    <iact:actionData xml:id="d37">
      <inkml:trace xmlns:inkml="http://www.w3.org/2003/InkML" xml:id="stk37" contextRef="#ctx0" brushRef="#br0">13962 16690 990 0,'0'0'738'6,"0"0"-570"1,0 0-31 4,0 0-66-8,0 0-71 7,0 0-104-4,0 0-148 5,180-63-324-6,-145 48-360-5</inkml:trace>
    </iact:actionData>
  </iact:action>
  <iact:action type="add" startTime="86430">
    <iact:property name="dataType"/>
    <iact:actionData xml:id="d38">
      <inkml:trace xmlns:inkml="http://www.w3.org/2003/InkML" xml:id="stk38" contextRef="#ctx0" brushRef="#br0">14602 16645 920 0,'0'0'796'6,"0"0"-635"5,0 0-110-7,0 0-51 7,0 0-137-7,0 0-137 7,173 0-251-7,-114-5-379-3</inkml:trace>
    </iact:actionData>
  </iact:action>
  <iact:action type="add" startTime="86565">
    <iact:property name="dataType"/>
    <iact:actionData xml:id="d39">
      <inkml:trace xmlns:inkml="http://www.w3.org/2003/InkML" xml:id="stk39" contextRef="#ctx0" brushRef="#br0">15215 16697 823 0,'0'0'745'1,"0"0"-524"0,0 0-53 6,0 0-55-1,0 0-74 0,0 0-39 5,0 0-236-7,142 8-469-3</inkml:trace>
    </iact:actionData>
  </iact:action>
  <iact:action type="add" startTime="101193">
    <iact:property name="dataType"/>
    <iact:actionData xml:id="d40">
      <inkml:trace xmlns:inkml="http://www.w3.org/2003/InkML" xml:id="stk40" contextRef="#ctx0" brushRef="#br1">7635 17861 408 0,'0'0'643'7,"0"0"-372"5,0 0-68-11,0 0-29 9,0 0-37-3,0 0-64-2,0-11-39 5,14 34-34-3,-7 23 138 3,0 19 24-7,0 20-57 7,10 11-53-3,-10 10-30 3,0 5-20-7,0-8-2 5,0-9-28 1,3-9-65-1,4-20-111 1,0-25-95-4,10-17-179 7,-10-17-168-10</inkml:trace>
    </iact:actionData>
  </iact:action>
  <iact:action type="add" startTime="101493">
    <iact:property name="dataType"/>
    <iact:actionData xml:id="d41">
      <inkml:trace xmlns:inkml="http://www.w3.org/2003/InkML" xml:id="stk41" contextRef="#ctx0" brushRef="#br1">7663 18006 522 0,'0'0'650'6,"0"0"-484"2,0 0-40-2,0 0-91 4,0 0-19-4,-21-143-15 0,42 108 6 4,3-3-6-4,4 8 6 4,3 7 2-6,0 8-9 6,4 7 0-4,10 8-1 5,-7 0-9-6,0 13 9 1,-7 20-1 4,-3 2-4-4,-11 10 6 2,-17 5 24-2,0 12 44 8,0-2-5-11,-31-3-34 9,0-6-3-10,-14-1-14 8,0-16 4-3,0-7-16 3,10-4-64-5,-3-18-122 1,7-5-113 5,17 0-261-11</inkml:trace>
    </iact:actionData>
  </iact:action>
  <iact:action type="add" startTime="101860">
    <iact:property name="dataType"/>
    <iact:actionData xml:id="d42">
      <inkml:trace xmlns:inkml="http://www.w3.org/2003/InkML" xml:id="stk42" contextRef="#ctx0" brushRef="#br1">8255 18231 1341 0,'0'0'348'7,"0"0"-253"5,0 0-92-10,0 0-3 9,0 0-8-5,0 0 7-1,0 0-15 4,194-10-83-2,-135 10-138 3,-8-6-361-10</inkml:trace>
    </iact:actionData>
  </iact:action>
  <iact:action type="add" startTime="102050">
    <iact:property name="dataType"/>
    <iact:actionData xml:id="d43">
      <inkml:trace xmlns:inkml="http://www.w3.org/2003/InkML" xml:id="stk43" contextRef="#ctx0" brushRef="#br1">8902 18006 1594 0,'0'0'475'9,"0"0"-437"-4,0 0-28 0,0 0 11 6,0 0-2-8,52 164-10 9,-28-119-3-8,-3 1-5 8,10-8-1-7,-3-6 0 3,-4-9-12-2,7-11 11 5,-3-12-6-6,10 0 1 0,0-17 4 7,7-20-29-7,-10-14-51 5,10-28-157-6,-7 17-107 9,-14 7-313-13</inkml:trace>
    </iact:actionData>
  </iact:action>
  <iact:action type="add" startTime="102319">
    <iact:property name="dataType"/>
    <iact:actionData xml:id="d44">
      <inkml:trace xmlns:inkml="http://www.w3.org/2003/InkML" xml:id="stk44" contextRef="#ctx0" brushRef="#br1">9625 18014 675 0,'0'0'900'6,"0"0"-684"0,0 0-61 4,0 0-83-4,0 0-39 4,-155 46-19-4,124-27-5 0,-4 4 5 4,11-5 5-4,3 4 36 5,14-6-49-7,7 2-6 5,0 4-21-3,0-5 8 3,0-1-21-3,21 2-28 3,0-6 36-2,10-7 26-1,7-5 6 4,7 0-6-4,-7 0 0 3,-4-17-5-4,11-11-48 5,-13-7-50-5,-1-4-22 5,-11-1 2-5,-6-7-27 2,-7 7 40 3,-7 4 59-4,0 9 51 6,0 17 11-9,0 2 80 7,0 8 12-4,0 0-59 2,0 13-21-2,0 19 2 5,0 8-2-5,0 10 6 1,0 1-13 2,11 0-9-4,2-1-7 6,1-5-19-5,24 1-89 5,-13-9-170-9,2-20-373-1</inkml:trace>
    </iact:actionData>
  </iact:action>
  <iact:action type="add" startTime="102815">
    <iact:property name="dataType"/>
    <iact:actionData xml:id="d45">
      <inkml:trace xmlns:inkml="http://www.w3.org/2003/InkML" xml:id="stk45" contextRef="#ctx0" brushRef="#br1">10089 17357 1587 0,'0'0'497'4,"0"0"-400"5,0 0-40-2,0 0-57 3,0 0 0-6,0 0 22 6,0 202 26-4,0-84-4 9,0 0-28-15,0 0-4 8,0 3-12 2,14-25-33-5,10-5-88 4,14-18-147-4,-3-28-235 6,3-27-244-11</inkml:trace>
    </iact:actionData>
  </iact:action>
  <iact:action type="add" startTime="103018">
    <iact:property name="dataType"/>
    <iact:actionData xml:id="d46">
      <inkml:trace xmlns:inkml="http://www.w3.org/2003/InkML" xml:id="stk46" contextRef="#ctx0" brushRef="#br1">10456 17984 861 0,'0'0'863'8,"0"0"-690"-4,0 0-63 5,0 0-19-2,0 0-56 0,0 0-4 2,0 0 4-4,21 90 1 5,-14-62-19-4,10 0-12 4,-3-11-5-6,0 1-13 6,17-7-5-4,-3-11-35 4,10 0-56-4,0 0-12 0,0-18-49 4,0-4-38-4,-10-1 0 2,-15 7 12-2,5-2 60 4,-11 8 109-4,0 3 27 2,-7 5 110-1,0 2 10 0,0 0-32 2,6 19-31-4,1 9 124 5,4 12-55-4,-4 0-68 4,0 4-38-6,6-4-13 6,1-2-7-3,4-8-28 2,9-7-74-2,-2-8-174-2,-5-10-407-4</inkml:trace>
    </iact:actionData>
  </iact:action>
  <iact:action type="add" startTime="103399">
    <iact:property name="dataType"/>
    <iact:actionData xml:id="d47">
      <inkml:trace xmlns:inkml="http://www.w3.org/2003/InkML" xml:id="stk47" contextRef="#ctx0" brushRef="#br1">11172 18052 1575 0,'0'0'575'14,"0"0"-460"-12,0 0-69 6,0 0-46-2,0 0-17 0,0 0 16 4,0 0 1-4,132 5 1 4,-87-2 5-6,7-3-6 8,-7 0-7-8,-7 0-58 5,0-3-69-3,-17-12-4 1,-4-3 4 2,-17 0 49-3,0-1 35 4,-17 6 23-4,-18 0 12 4,-10 9 15-4,-7 4 28 3,-10 0 81-4,17 17 16 5,10 11 21-4,4 17-30 0,17 0-30 4,4 5-34-5,10 1-41 6,10-5-11-8,18-3-28 8,17-8-55-6,45-3-95 7,-14-15-196-8,4-6-608-3</inkml:trace>
    </iact:actionData>
  </iact:action>
  <iact:action type="add" startTime="104023">
    <iact:property name="dataType"/>
    <iact:actionData xml:id="d48">
      <inkml:trace xmlns:inkml="http://www.w3.org/2003/InkML" xml:id="stk48" contextRef="#ctx0" brushRef="#br1">12038 17810 1332 0,'0'0'389'6,"0"0"-285"4,0 0-51-3,0 0 96-1,149 0-71 4,-91 0-50-5,1 0-21 4,0 0-7-4,3 28-104 6,-17 2-184-6,-24 8-455-4</inkml:trace>
    </iact:actionData>
  </iact:action>
  <iact:action type="add" startTime="104206">
    <iact:property name="dataType"/>
    <iact:actionData xml:id="d49">
      <inkml:trace xmlns:inkml="http://www.w3.org/2003/InkML" xml:id="stk49" contextRef="#ctx0" brushRef="#br1">12083 18142 1401 0,'0'0'315'8,"0"0"-283"-4,0 0-24 7,200-6-8-9,-96 0-172 11,-7-4-377-13</inkml:trace>
    </iact:actionData>
  </iact:action>
  <iact:action type="add" startTime="104496">
    <iact:property name="dataType"/>
    <iact:actionData xml:id="d50">
      <inkml:trace xmlns:inkml="http://www.w3.org/2003/InkML" xml:id="stk50" contextRef="#ctx0" brushRef="#br1">13401 17695 1038 0,'0'0'544'6,"0"0"-448"4,0 0-86-5,0 0 135 7,31 173-7-10,-17-72-62 9,-7 9-40-6,0 4-21 5,10 2-15-4,-3-18-66 0,7 2-142 4,3-28-372-4,-3-27-262-5</inkml:trace>
    </iact:actionData>
  </iact:action>
  <iact:action type="add" startTime="104699">
    <iact:property name="dataType"/>
    <iact:actionData xml:id="d51">
      <inkml:trace xmlns:inkml="http://www.w3.org/2003/InkML" xml:id="stk51" contextRef="#ctx0" brushRef="#br1">13370 17828 1294 0,'0'0'319'11,"0"0"-189"-8,0 0-102 3,38-151-28 4,14 101-5-4,10 10 4 2,4 1-11-2,0 16 3 5,3 12-1-6,-10 11 0 3,-7 5-3-2,-14 35-8 3,-17 10 11-1,-11 13 10-3,-10 14 76 6,-24 12-26-6,-14-3-33 7,-7-8-17-9,-7-11-64 8,-38-11-134-6,17-23-404 10,4-21-345-15</inkml:trace>
    </iact:actionData>
  </iact:action>
  <iact:action type="add" startTime="104999">
    <iact:property name="dataType"/>
    <iact:actionData xml:id="d52">
      <inkml:trace xmlns:inkml="http://www.w3.org/2003/InkML" xml:id="stk52" contextRef="#ctx0" brushRef="#br1">14467 17279 1622 0,'0'0'516'9,"0"0"-379"-3,0 0-5-1,0 0-4 5,0 0-78-4,0 0-26 4,-142 20-16-6,77 43 3 6,-11 37 10-4,10 47 34 4,0 44-4-5,28 15-18 3,31-14-23 0,7-41-10-1,21-45-10 2,17-31-72-4,14-9-71 7,24 2-60-7,73 20-139 5,-14-14-300-6,-18-24-284-3</inkml:trace>
    </iact:actionData>
  </iact:action>
  <iact:action type="add" startTime="105688">
    <iact:property name="dataType"/>
    <iact:actionData xml:id="d53">
      <inkml:trace xmlns:inkml="http://www.w3.org/2003/InkML" xml:id="stk53" contextRef="#ctx0" brushRef="#br1">14848 17800 1392 0,'0'0'501'8,"0"0"-406"-1,0 0 86 2,0 0-30-4,0 0-67 5,0 0-50-3,0 0-34 2,31-96-5-5,0 59 5 6,4-3-2-4,3 1-5 4,14 15-4-4,-7 3-6 0,0 14-16 5,0 7 5-6,-7 0 7 4,0 7 9-4,-17 21 2 5,10 15 0-4,-17 10 10 3,7 17 0-4,-11 9 20 5,-10 16 14-2,7 0-4-3,-7 6-3 4,7-4-7-3,7-17-6 10,10-10-5-16,4-20-9 10,17-15-1-5,13-12 1 6,19-23 4-6,12 0 9 1,15-35-1 4,7-21-12-4,3-6-13 5,21-21-104-9,-31 17-172 11,-31 13-404-13</inkml:trace>
    </iact:actionData>
  </iact:action>
  <iact:action type="add" startTime="106117">
    <iact:property name="dataType"/>
    <iact:actionData xml:id="d54">
      <inkml:trace xmlns:inkml="http://www.w3.org/2003/InkML" xml:id="stk54" contextRef="#ctx0" brushRef="#br1">16035 17604 1711 0,'0'0'510'12,"0"0"-412"-9,0 0-22 8,-201 145-8-8,111-38-25 4,7-2-27 2,4 19-14-2,-4-5 4 4,24-14 3-8,-3 3-9 8,17-18-35-6,17-11-71 5,11-23-59-6,17-24-165 6,10-10-270-3,18-22-182-7</inkml:trace>
    </iact:actionData>
  </iact:action>
  <iact:action type="add" startTime="106456">
    <iact:property name="dataType"/>
    <iact:actionData xml:id="d55">
      <inkml:trace xmlns:inkml="http://www.w3.org/2003/InkML" xml:id="stk55" contextRef="#ctx0" brushRef="#br1">16326 17420 998 0,'0'0'487'5,"0"0"-410"3,0 0-32 3,0 0-13-7,0 0-22 5,0 0-4-2,0 0-5 2,149-76-1-4,-125 71 1 4,-3 5 0-3,-14 0 0 4,0 0-1-3,-7 0 10-2,0 23 50 6,0 4 40-6,-21 14-5 4,-17 4-53-3,10-5-8 4,-3 4 15-4,0-16 21-1,24-6-31 7,-7-14-21-5,14-3-18 0,0 0-16-2,0-5-3 6,21 0 4-6,17 0 15 7,7 0 0-10,52 0-74 11,-7-5-196-9,-7-3-434-3</inkml:trace>
    </iact:actionData>
  </iact:action>
  <iact:action type="add" startTime="106997">
    <iact:property name="dataType"/>
    <iact:actionData xml:id="d56">
      <inkml:trace xmlns:inkml="http://www.w3.org/2003/InkML" xml:id="stk56" contextRef="#ctx0" brushRef="#br1">17011 17284 1015 0,'0'0'827'5,"0"0"-603"6,0 0-65-6,0 0-42 4,0 0-6-5,-79 214-30 7,34-71-4-6,6 49-25 5,8 4-22-5,17-27-30 2,14-45 0 3,0-52-104-4,52 24-103 2,-7-17-167 1,7-12-467-9</inkml:trace>
    </iact:actionData>
  </iact:action>
  <iact:action type="add" startTime="107716">
    <iact:property name="dataType"/>
    <iact:actionData xml:id="d57">
      <inkml:trace xmlns:inkml="http://www.w3.org/2003/InkML" xml:id="stk57" contextRef="#ctx0" brushRef="#br1">19714 17330 1243 0,'0'0'344'11,"0"0"-165"-8,0 0-30 5,0 0-52 0,0 0-72-1,0 0 115 2,142 59 40-3,-59-5-24 3,14 17-25-2,7 34-49 1,-7 48-48-2,-18 39-20 3,-23 20-14-2,-35-11-17-2,-21-22-105 5,-14-39-135-2,-17-44-247 3,-1-22-448-11</inkml:trace>
    </iact:actionData>
  </iact:action>
  <iact:action type="add" startTime="108514">
    <iact:property name="dataType"/>
    <iact:actionData xml:id="d58">
      <inkml:trace xmlns:inkml="http://www.w3.org/2003/InkML" xml:id="stk58" contextRef="#ctx0" brushRef="#br1">21303 17508 1362 0,'0'0'403'5,"0"0"-304"5,0 0-45-5,0 0 30 4,0 0 39-2,180-16-36 0,-108 4-53-1,11-6-13 4,-6 8-8-2,-19 3-11-4,1 7-1 7,-21 0 0-5,-17 0-1 5,3 0-1-9,-24 0-5 8,0 7 6-4,0 16 2 5,-17 5 32-7,-18 15 17 3,-27 10-24 2,-4 8-19-2,1 1-8 4,-5-2-34-7,18-2-59 9,-6-2-77-10,20-16-146 12,6-15-559-15</inkml:trace>
    </iact:actionData>
  </iact:action>
  <iact:action type="add" startTime="108844">
    <iact:property name="dataType"/>
    <iact:actionData xml:id="d59">
      <inkml:trace xmlns:inkml="http://www.w3.org/2003/InkML" xml:id="stk59" contextRef="#ctx0" brushRef="#br1">21465 18277 827 0,'0'0'1089'7,"0"0"-966"2,0 0-102-5,173 0 83 5,-69-11-46-1,17-1-57 0,11 2-1 0,27-1-181-4,-24 9-219 8,-38 2-769-12</inkml:trace>
    </iact:actionData>
  </iact:action>
  <iact:action type="add" startTime="110284">
    <iact:property name="dataType"/>
    <iact:actionData xml:id="d60">
      <inkml:trace xmlns:inkml="http://www.w3.org/2003/InkML" xml:id="stk60" contextRef="#ctx0" brushRef="#br1">23227 17297 1299 0,'0'0'322'8,"0"0"-176"-2,0 0 3 3,0 0-44-3,0 0-63 4,0 0-17-3,0 0 13-2,7 45 105 7,-7 2 13-8,0 21-31 4,0 16-45-1,0 14-25 2,-14 12-19-2,0-3-18 0,-3-6-9 2,10-11 0-4,0-17-9 7,0-17 1-9,7-23 0 8,0-11-1-6,0-17-1 6,0 3-5-8,14-8-6 9,17 0 12-8,14 0 5 7,14 0-5-6,0 0 0 1,10 0-49 5,-10-8-94-6,0 3-102 4,-14 5-281-3,-14 0-333-6</inkml:trace>
    </iact:actionData>
  </iact:action>
  <iact:action type="add" startTime="110666">
    <iact:property name="dataType"/>
    <iact:actionData xml:id="d61">
      <inkml:trace xmlns:inkml="http://www.w3.org/2003/InkML" xml:id="stk61" contextRef="#ctx0" brushRef="#br1">22808 17632 1753 0,'0'0'259'10,"0"0"-227"-4,153 9 74 4,-50-1-26-5,15-8-51 1,10 5-29 4,0-5-32-4,21 0-181 2,-38 0-322-2,-21 0-506-5</inkml:trace>
    </iact:actionData>
  </iact:action>
  <iact:action type="add" startTime="111432">
    <iact:property name="dataType"/>
    <iact:actionData xml:id="d62">
      <inkml:trace xmlns:inkml="http://www.w3.org/2003/InkML" xml:id="stk62" contextRef="#ctx0" brushRef="#br1">23860 16605 1020 0,'0'0'295'14,"0"0"-32"-13,0 0-52 7,0 0-91 0,0 0-83-2,0 0-31 4,0 0 121-5,153 75 32 4,-67-10-9-2,35 38 3 2,14 59-31-4,-3 67-64 4,-18 40-18-2,-48 18-12 2,-42-13-17-1,-24-34-4-3,0-14-7 5,-17-14-16-4,-11-11-114 3,-10-26-120-4,0-52-355 30,0-56-753-32</inkml:trace>
    </iact:actionData>
  </iact:action>
  <iact:action type="add" startTime="125227">
    <iact:property name="dataType"/>
    <iact:actionData xml:id="d63">
      <inkml:trace xmlns:inkml="http://www.w3.org/2003/InkML" xml:id="stk63" contextRef="#ctx0" brushRef="#br1">17773 17165 687 0,'0'0'748'8,"0"0"-562"2,0 0-30-6,0 0-42 6,0 0-47-4,0 0-39 1,0-5-16-1,0 5 18 5,0 0 26-4,0 0-1-2,0 0 4 6,0 5 13-5,0 13-4 3,0 4 18-6,-7 17 9 8,0 12-29-6,0 6-19 6,-7 13-23-6,-10 6-10 9,3 7-8 21,-3 3-5-34,3-9 1-1,-3-5 6 0,10-20-8 0,0-14-1 15,14-20-1-13,0-8-5-2,0-10-2 10,0 0 0-4,21 0 9 5,24-5 10-6,31-13 47 1,4-8-11 4,23 2-27-4,-13 3-12 4,0 9-7-6,-14 1-15 7,-17 11-49-6,-14 0-52 3,-14 0-46-2,-10 28-35 2,0 0-139 1,-21-11-409-8</inkml:trace>
    </iact:actionData>
  </iact:action>
  <iact:action type="add" startTime="125724">
    <iact:property name="dataType"/>
    <iact:actionData xml:id="d64">
      <inkml:trace xmlns:inkml="http://www.w3.org/2003/InkML" xml:id="stk64" contextRef="#ctx0" brushRef="#br1">18444 17234 1506 0,'0'0'505'5,"0"0"-411"5,0 0 61-4,0 0 15 3,-7 196-64-3,7-50-17 1,-7 60 5 3,7 26-14-4,0 3-41 2,0-34-24-2,7-60-13 8,0-41-2-12,17-44-48 4,4-51-138 3,3-5-392-2,-7-21-610 2</inkml:trace>
    </iact:actionData>
  </iact:action>
  <iact:action type="add" startTime="163140">
    <iact:property name="dataType"/>
    <iact:actionData xml:id="d65">
      <inkml:trace xmlns:inkml="http://www.w3.org/2003/InkML" xml:id="stk65" contextRef="#ctx0" brushRef="#br1">7493 10893 159 0,'0'0'275'5,"0"0"-120"3,0 0-47 2,0 0-53-4,0 0-18 2,0 0-5-2,0 0 6 4,21-56 8-4,-21 51 3 2,0 0 23-1,0 3 12 1,0 2-14 0,0 0-5-3,0 0 13 5,0 0 0-4,0 0 24 5,0 0 19-8,0 0-8 10,0 0-13-9,0 0-20 5,0 0-11-4,0 0-3 2,0 0-13 3,0 0-9-4,0 0-11 2,0 2-33-2,0 6-15 5,0 7-29-6,0 10 36 3,0 13 8-1,0 17 21 0,7 13-3 2,-7 16-10-3,0 6 3 5,0 8 1-6,0 8 1 7,0 7-12-10,0 3 8 8,0 6-9-5,0-5 7 7,0-4-7-7,0-4 3 1,0-6-2 3,0-5 14-2,0-4-8 4,0-2-6-8,0 2 8 10,0-4-8-11,0 4-1 12,0-6 2-12,0-5-1 5,0-7 0 2,0-12 0-3,0-5 0 3,0-11-1-4,0-13 1 6,0-10-1-6,0-8 0 4,0-3-1-4,0-5 0 8,0 1 0-10,0 0-5 3,11 1 6 4,-11 0 0-4,0-3 0 4,6 3 0-6,-6 0 1 6,7-6-1-4,-7 0-6 4,0-4 4-6,0-1 2 6,0 0 0-4,7 0 0 2,-7 0 0 2,0 0 0-6,7 0 1 7,-7 0 7-6,0 0-6 3,0 0-1-2,7 0 16 5,10 0-7-6,-3 0 3 1,17-1 14 4,-3-3-8-4,3-1-8 5,-3 4-5-8,10 1-5 8,0-4 1-6,0 4-1 10,-10-2-1-14,10 2 1 5,7-2 7 4,-7-3-8-4,0 2 1 3,7-4 6-4,7 1 1 8,0 1-1-9,0 0 5 7,7 0-11-9,-1-3 0 10,5 3 0-8,3-1 20 2,-1-3-12 5,11 2-7-6,1-3 14 6,2 0-15-6,11 1 7 7,0-2-1-10,7 3-6 9,-7 0 0-6,7 4-1 2,-14-1 1 1,4 0 0-1,-4 0 1 2,-7-1-1-4,3 1 1 6,-3-2-1-6,1-3 1 7,-5 2-1-10,4-2 0 9,-3 0 6-6,3 0-6 6,-3 0 5-6,-4 2-5 1,4-1 0 5,-4-4 0-6,-10 3 0 6,0-3-1-8,0 0 0 9,10 0 1-7,-10-2-1 1,-1 3 0 2,5 2-1-1,-4 1 1 3,-1 0 0-6,1 2 0 7,10 0-1-6,-10 2 0 6,0-4 1-8,0 2 0 9,10 0 0-8,-10-1 0 7,0 0 0-6,3 2 1 1,-3-3 0 5,-7-1 0-6,7 2-1 6,-7 1 0-8,0 2 0 8,0 3 0-6,-7-1-8 1,0 3 7 3,0 0-5-2,-1 0 6 2,-5 0 0-4,6 0 0 6,-7 0 1-6,7 0 0 6,0 0 1-8,-4 3 5 8,15-1-7-6,-5 3 0 6,-6 0-1-6,7 3-11 1,7 2 12 5,-7-3 0-6,-7 3-1 6,7-2 0-8,0 0 1 9,-7-1 0-8,0 0-1 7,7 2 1-7,0-2 0 3,0 0 0 3,-7 3 1-4,7-3-1 4,-7 4 0-6,6-1 0 7,-6 1 0-6,7 0 2 5,-7 0-1-6,7 0 7 9,-7-4-7-10,7 3 1 3,0 0-2 5,3-2 1-6,-3-2 0 6,0 2 0-8,-7 0-1 8,0 0 1-6,0-3 5 6,-10 0-5-7,10-3 0 3,-7 3 4 3,-7-2-5-4,4 1-1 4,-11-1 0-6,7 2 0 7,-3-2 1-6,-4-3 1 4,4 3 4-4,-4-3-4 6,-3 0-1-6,3 2 0 1,-3-2 0 5,3 3 0-6,-3-1 0 6,3 0 0-8,-3 1 0 8,-1-1 1-6,5 1 1 6,-5-1-1-7,5 1-1 3,-5-1 0 2,5 1 0-2,-5 0 0 3,5-1 0-6,13 3 0 8,-11-2 1-8,11 2 0 7,1-1-1-8,-5 0 1 9,4 0 1-8,0-2-2 2,-7 1 2 5,-3 0-1-6,-4-1-1 6,4 1 0-8,3-1 0 9,-10 3 1-8,3 0 10 8,-3 0-10-8,3-3 0 2,-3 4 0 4,3-1 0-3,-10-2 0 2,10 2 0-5,-10-1 0 9,0 1 1-10,10 0 0 12,-10 0-2-15,0 0 1 10,10 3 5-4,-3 1-6 1,3-3 1 3,-3 1 0-6,3-1 0 8,-3-1-1-8,3-2 0 7,-10-1 1-7,7 0-1 9,-14 3 1-11,17-1 6 4,-10-3-7 4,-7 3 0-4,10-3 0 5,-3-1 0-8,0 4 0 9,3-4 6-8,-10 2-5 7,7-2-1-8,-7 0 1 7,-1 0-1-3,5 0 0 1,-4 0 0 0,-7 0 2-3,7 0-1 6,0 0 0-5,0 0-1 2,-1 0 1-3,5 0-1 6,-4 0 6-6,-7 0-6 1,7 0 1 4,-7 0-1-4,7 0 0 4,0 0-5-6,-1 0 4 7,1 0 2-6,4 0 0 5,3 0-1-6,-7 0 0 6,-1-2-1-4,-6 2 1 3,7 0-2-1,4 0-10-3,-11 0 11 5,0-4-10-4,7 4-2 5,-7 0 4-8,0 0 3 8,0 0 6-6,0 0-1 1,0 0 0 3,0 0-1-2,0 0 2 3,0 0 0-4,0 0 0 2,0 0 9-2,0 0-8 4,0 0-1-4,0 0 1 2,0 0 0-2,0 0 1 3,0 0 8-2,0 0 0-1,0 0 4 4,0 0-2-4,0 0-5 5,0 0 2-8,0 0 3 7,0 0-11-3,0 0 5 2,0 0 0-3,0 0-6 0,0 0 9 4,0 0 3-4,0 0-1 4,0 0-1-6,0 0 12 6,0 0-8-4,0 0-1 2,0 0-1-2,0 0-1 3,0 0 4-1,0 0 2-3,0 0-2 5,0 0 3-4,0 0-7 5,0 0-4-8,0 0-5 8,0 0-1-6,0 0 8 5,0 0-8-5,0 0 7 2,0 0 1 2,0-1 1-2,0-9-1 1,0-3-8-2,0-4 1 4,0-5-1-4,0-2-1 3,0-7 0-4,0 1 0 5,-7 0-5-4,7-3 5 0,-11 0 0 5,4 1-8-6,7-4-4 6,-13-1 5-8,6-1-4 9,0-3 4-8,-11-1-2 9,12-1 7-10,-1 1 1 3,7-4-10 4,0 1 10-4,0-4 1 3,0-1-1-4,-7 0 1 7,7 0 1-8,0-3-1 8,0-1 1-9,0 2-1 5,0-4 0 1,0-2 0-3,0-1 0 3,0-2 0-4,0-5 1 6,0 1-1-6,0-3 0 4,-7 0 1-4,0 3 1 7,7 2-1-8,-11 4 0 2,11 4 5 4,0 3-5-4,0 3 0 5,0 2 0-8,0 2 0 9,0 1-1-8,0-1 1 9,0 4-1-12,0-1 0 7,11-1 0 2,-4 2 1-4,-7-1 0 3,14 2 0-4,-7-1-1 7,6 1-1-7,5 2 0 4,-4 3 1-4,-8 5 0 5,12-1 0-5,-11 7 2 2,0-2-1 2,0 1 0-3,-7 2 10 5,6 0-10-8,-6 1 5 9,0 4-6-8,0-2 8 7,0 2-8-7,7 1 6 6,-7-3-6-4,0 3 0 1,0-4 0 2,7 4-1-4,-7-1 0 8,0 1 0-10,0-1 0 7,11 1 1-6,-11-1 0 8,0 3 6-8,7-1 4 2,-7 2 3 4,7-5-13-4,-1 5 6 5,1-4 12-8,0-3-17 10,-7 4 0-10,11 2-1 9,-4 0 1-8,-7-3 0 4,6 3 4-2,-6 0-5 2,0 0 0 1,0 3 6-4,0 4-6 6,0 2 2-6,0 6-2 5,0 0 0-6,0 0 6 7,0 0 6-6,0 0-3 5,0 0 6-4,0 0-6 0,0 0 3 4,0 0-2-4,0 0 4 2,0 0 2-2,-6 0 3 4,-12-2-2-4,-2 2-17 1,-5-2 0 2,-2-2 0-3,-11 4 1 4,-1 0 5-6,5 0 5 8,-22 0 5-8,5 0 2 8,-8 0-9-10,-7 0 8 11,-3-6-8-10,-4-1-8 9,-10-2 9-8,0 4-10 2,-7 3 1 5,3 2 0-6,-3 0-1 5,0 0 1-6,7 2 27 8,-7 8 1-8,11 1-19 2,-11-1-8 3,-7 2-2-2,7 1 1 2,-7-1-1-4,-7 1 0 6,-3-3 0-6,3 0 1 6,0-3-1-7,-7 1 1 7,-10 0 0-7,11 2 0 7,-12-1 5-6,5 0-6 1,-4 0 9 5,-4 0-8-5,4-3 6 2,3 2-6-3,-3 2-1 6,3 0 0-6,4 2-1 2,10-1 0 1,1 0 1-1,13-6 1 3,0-2 0-4,10-3 1 3,-3 4-2-4,0-4 6 7,-7 0-6-8,0 2 0 6,-7-2-6-6,10 0 5 7,-9 0 1-5,6-6 2 0,0-7-2 4,0-5-12-4,0-3 12 4,7 6 0-7,-4 0-1 10,11 0 0-9,-7 5-5 9,3 0 6-11,4 2-9 4,0 3 7 4,3 0-10-4,4 2 6 5,3-2 5-8,1 3-8 9,-5-1-3-8,-2 1 11 6,-5 0-8-6,5-3 1 7,-4-3 8-6,-7-2-9 1,10-5 9 5,4 2 1-6,3-3-1 6,14 5 0-8,-7 0 0 8,14 4-1-6,-7 0 1 6,0 2-9-5,-3-4 9 0,3 5-1 3,0-4 1-3,-7-3-6 4,0 3 5-6,-3-3-1 8,3-1-11-8,1 2-5 6,-1-1 16-5,0 1 1 5,-3-1-7-5,3 3 8 1,7-1 0 5,-7-1-2-5,-3 2-5 4,10-1 1-7,7 1 5 8,0 0-28-6,10-2 4 6,-3 3 16-7,14-3-12 3,-4 2-1 3,4 0 11-4,3 4 10 3,7-1-6-4,-3 0 6 7,3 0 1-8,0 2-1 6,4-2 1-6,-4 2 0 8,14 1 0-8,-7-1 0 5,7 1 0-2,0 2-1-1,0-3 0 4,0 3 0-3,0-2-5 1,0-4 0-3,-7 2-18 6,0-3 0-6,7-1 10 1,-7-2 3 4,-10 2 3-4,3-1 7 4,7-2 0-6,0 5 1 6,-10 1-1-4,10 0 1 5,7 4-1-8,-7 1 0 7,7 0 0-3,0 0-10 1,0 0-2-1,0 0-4-1,0 0 1 5,0 0-2-6,0 10-15 5,0 15 5-6,0 18 28 7,0 15 13-5,0 14 10 1,0 11-7 1,0 8-7-2,-7 0 0 4,7 0-8-6,0-4-1 8,0-6-20-8,14-8-84 8,0-12-189-10,10-20-307 11,-24-33-685-13</inkml:trace>
    </iact:actionData>
  </iact:action>
  <iact:action type="add" startTime="169812">
    <iact:property name="dataType"/>
    <iact:actionData xml:id="d66">
      <inkml:trace xmlns:inkml="http://www.w3.org/2003/InkML" xml:id="stk66" contextRef="#ctx0" brushRef="#br1">10992 14576 497 0,'0'0'642'7,"0"0"-509"4,0 0-53-6,0 0 78 3,0 0 10-2,0 0-43 5,7 0-11-6,-7 0 21 2,0 0-2 1,0 0-9-1,0 0-24 2,0 0 0-2,0 0-6 1,0-2-9-2,-13-8-20 4,-12-8-48-4,-2-4-11 2,-11-3 1-2,-14-6-1 4,0-4 1-3,-11-2-5-2,-2-8 5 7,-11-4-7-7,3-4 0 6,-3 1 1-8,3-4 0 10,4-1-1-10,3 0 1 11,7 6-1-13,7-1 0 5,-3 5 0 4,13 4 0-4,-3 1-1 4,7 6 1-6,7 4 1 9,10 6-1-10,-3 4 0 7,3 3 0-6,8 2 0 6,2 4 1-4,-3 2-1 0,7 0 1 5,1 4 0-6,-1 3 0 5,7 3 0-6,0 1 0 6,0 0-1-4,0 0-1 4,0 0 1-5,0 0-6 2,0 0 5 2,0 0-16-2,0 0-2 1,0 17-5-2,0 13 17 6,0 13 6-8,0 8 1 6,0 4 6-6,7 2-5 7,-7-1-1-4,0-4 1-3,0-8 1 8,6-11-1-8,-6-10-1 6,0-14 0-6,0-6 1 7,0-3 11-6,0 0 3 5,0-12 6-4,0-23-14 0,0-19-6 4,0-9-1-4,0-5-15 4,-13-2-3-6,2 12 12 7,4 9 6-6,0 19 0 7,0 10 0-9,7 13-1 6,0 1 1-2,0 6-7 1,0 0-11 0,0 0-5-3,14 0-11 7,17 0 12-8,21 0 20 5,7 11 2-4,10 1 8 6,-3 0-7-5,0 2 0 0,-4 4-1 4,-3-1-124-4,-7 1-244 5,-31-12-519-10</inkml:trace>
    </iact:actionData>
  </iact:action>
  <iact:action type="add" startTime="171166">
    <iact:property name="dataType"/>
    <iact:actionData xml:id="d67">
      <inkml:trace xmlns:inkml="http://www.w3.org/2003/InkML" xml:id="stk67" contextRef="#ctx0" brushRef="#br1">15821 14955 846 0,'0'0'491'5,"0"0"-354"5,0 0 86-6,0 0-27 8,0 0-105-8,0 0 16 8,0 0-9-10,-56-54 0 9,35 35-3-6,-10-2-3 5,4-2-25-5,-25-6-12 2,7-4-5 3,-18-3-21-4,-2-4-16 3,-1-5 2-4,-3-2 18 5,-4-7-17-4,-10 1-10 2,7-2 2-1,3 0-8 0,4 5 1 3,10 6 0-4,7 4 1 3,14 3-1-4,3 1 0 7,11 1 0-6,-3-1-1 2,9 4 8-3,4 0-8 4,1 4 1-3,-5-1-1 0,11 10 1 4,0 0-1-4,7 7 2 5,-7 5 5-8,7 2 4 7,0 5-10-4,0 0-1 4,0 0-1-5,0 0 0 2,0 0-5 2,0 0 4-2,0 0-10 3,0 0 5-6,0 0-3 6,0 12 8-4,0 11 1 3,-6 4 1-4,-5 12 1 8,4 8 1-10,-7 6 7 3,7 0 4 5,-6 1-7-6,2-9-6 5,4-10 0-6,0-7 2 7,7-9 4-6,-7-9-5 6,7-6 9-7,0-4 14 4,0 0 11 0,0-27 9-1,0-19-30 2,0-22-14-4,0-16-9 5,0-9-17-4,0 0 6 3,-6 7 6-4,-1 18 7 7,-4 20 7-8,4 17-1 2,7 15-5 5,0 10 5-6,0 6-20 5,7 0-15-6,24 0 0 8,14 16 36-8,14 6-1 9,10 6 1-12,4 2 1 11,10 0-1-7,0 4-55 2,28-5-164 3,-21-7-256-6,-17-11-480-2</inkml:trace>
    </iact:actionData>
  </iact:action>
  <iact:action type="add" startTime="172389">
    <iact:property name="dataType"/>
    <iact:actionData xml:id="d68">
      <inkml:trace xmlns:inkml="http://www.w3.org/2003/InkML" xml:id="stk68" contextRef="#ctx0" brushRef="#br1">20586 14791 232 0,'0'0'723'6,"0"0"-545"2,0 0 12 0,0 0 78-2,0 0-34 4,0 0-50-4,0 0-3 3,0 0 1-4,0-5-22 5,-7-7-91-3,-17-9-10-2,-4-4-10 5,-3-3-19-4,-7-7-9 4,-14-8-3-5,-6-8-2 4,-15-6-4-3,-17-8-12 9,0-3 0-13,7 3 1 4,10 9 1 3,11 5-1-3,17 6 0 4,0 5-1-6,17 2 1 8,-3 7 0-8,17 8-1 6,0 6 0-6,-3 5 0 8,10 1 0-7,7 10 0 0,0-3 0 6,0 4-6-6,0 0-3 6,0 0 1-8,0 0-8 7,0 0 1-4,0 0-6 4,0 11-1-5,0 17 14 2,0 9 7 3,0 8 1-4,7 4 0 4,0 1 0-6,3-2 0 8,4 3 1-8,-7-6 0 9,7 0 0-12,-7-10 0 10,10-5-1-6,-10-10 1 1,-7-7 1 6,0-8-1-8,0-5 8 7,0 0 3-6,0-18 5 4,0-19-17-4,0-16-9 6,-14-10-9-6,-17-10-9 1,0 2 8 4,10 6-4-3,-10 14 14 2,17 10 8-5,7 17 0 7,0 7-8-6,7 8 1 5,0 5-1-6,0 4-11 6,7 0-9-3,21 0 0 1,17 0 29 0,17 4 6-3,11 6-5 6,10 1 1-5,0 4 5 5,-3-1-7-9,-4-1-38 9,-10 1-150-6,-4-14-127 1,-34 0-307 5,-4 0-317-10</inkml:trace>
    </iact:actionData>
  </iact:action>
  <iact:action type="add" startTime="173306">
    <iact:property name="dataType"/>
    <iact:actionData xml:id="d69">
      <inkml:trace xmlns:inkml="http://www.w3.org/2003/InkML" xml:id="stk69" contextRef="#ctx0" brushRef="#br1">20611 13449 902 0,'0'0'625'5,"0"0"-500"3,0 0 75 0,0 0 33-2,0 0-130 4,0 0-66-4,0 0 19 2,-63-66 17-1,36 36 19 0,-18-8-3 2,-18-7-9-4,-2-10-29 5,-8-11-8-4,-28-9-28 4,15-5 4-6,-11 1-18 6,14 6 1-4,14 10-1 10,17 13 5-16,7 12-5 6,24 10 6 5,0 10 2-5,11 7-8 2,3 2 0-2,7 7 9 8,0-1-9-12,0 3-1 8,0 0-2-4,0 0-9-1,0 0-1 5,0 0-14-6,0 5 4 8,17 12 14-8,-3 6 7 7,7 3 0-8,3 2 0 8,-10 1 1-6,0 0 0 6,10 1 1-6,-17-3 0 1,0 1 5 4,-7 0-5-4,0-3 1 4,0-5 5-6,0-2 1 8,0-11-2-8,0-2 0 4,0-5 6-2,0 0 4 3,-7 0 9-2,0 0 4-1,-7-17-20 5,-3-11-9-6,-4-7-10 6,4-5-4-6,3-6 5 4,0 3 8-3,7 1-5 5,0 2 0-7,-3 6-1 2,10 9-2 4,0 8 0-4,0 9 7 4,0 8-11-6,0 0-10 6,10 0-9-4,11 0 12 7,24 5 19-11,0 7 1 8,14 4 0-4,-7 1 0 2,7 1 1 0,-4-2 0-2,-13-2-1 5,-4-1-22-7,-7 0-88 5,-4-3-99-4,-2-5-171 8,-18-5-337-12</inkml:trace>
    </iact:actionData>
  </iact:action>
  <iact:action type="add" startTime="174238">
    <iact:property name="dataType"/>
    <iact:actionData xml:id="d70">
      <inkml:trace xmlns:inkml="http://www.w3.org/2003/InkML" xml:id="stk70" contextRef="#ctx0" brushRef="#br1">20759 12428 795 0,'0'0'637'3,"0"0"-489"5,0 0 90 3,0 0-33-6,0 0-105 1,0 0-46 4,0 0 8-4,-62-62 24 3,27 32-12-4,-3-6-19 6,-7-6 9-6,0-6-21 5,-13-5-15-5,-5 0 17 4,4 1-15-2,1-2-3 2,-1 4-10-3,-4 5 0 0,5 2 4 4,13 5-9-3,0 6-3 3,17 3 5-5,-3 5 1 5,10 1 0-6,14 5 3 3,-10 3-3 1,3 3 5-1,7 1-2 3,0 4-2-6,-3-1 3 9,10 3-10-9,-7 3 5 8,7 2-1-10,0 0-12 9,0 0-1-6,0 0-5 4,0 0-13-3,0 0 2 0,0 2-7 5,0 16 7-6,0 9 9 6,17 9 7-8,-10 5 0 9,0 5 0-8,0 8 1 4,0-1-1-1,-7 0 0 1,7-6 1 1,-7-7 5-5,0-8-5 7,0-15-1-6,0-7 0 6,0-10 2-8,10 0 15 7,-10 0 7-4,0-22 2 5,0-21-26-5,0-15 0-1,0-14-18 6,0 0-15-6,0 4 15 6,0 10 11-8,0 12 6 8,0 16 0-6,0 10-10 6,0 5-1-7,7 7-4 3,7 1-4 3,7 4 4-4,10 1 2 4,14 2 12-6,7 0-4 8,7 2 6-8,10 14 0 6,-10 1-1-6,-7 1 0 8,-7 10-114-7,-14-5-251 1,-24-9-741-6</inkml:trace>
    </iact:actionData>
  </iact:action>
  <iact:action type="add" startTime="189898">
    <iact:property name="dataType"/>
    <iact:actionData xml:id="d71">
      <inkml:trace xmlns:inkml="http://www.w3.org/2003/InkML" xml:id="stk71" contextRef="#ctx0" brushRef="#br1">9262 10651 383 0,'0'0'185'7,"0"0"-79"4,0 0-7-6,0 0 52 2,0 0-34 2,0 0-21-3,0-5-15 4,0 2 38-6,0 1 0 5,0-3-24-2,0 2-7 3,0 1-11-6,0-3 6 7,0 3-30-6,0-3-16 2,0-1-1 3,0-1 10-6,-7-3-20 8,-10 0-16-7,3-1 2 3,-10-3 4-3,-4-2-9 7,-3-4 0-7,3 0-1 0,-17-2-4 6,14 1-1-5,-14 2 5 4,7 1-5-6,-7 0-1 6,10 2 0-4,-20 5-11 5,13-2 4-6,-13 5 7 31,3 2 0-36,0 2 6 0,-7 4-5 0,8 0 9 0,-8 0-9 11,-4 0-1-6,11 0 0 4,1 8 0-4,6-3 0 6,10 0 18-6,-3-1-13 7,14 1-5-9,-4 0 0 5,4 3-1 3,10 2-15-6,-10 5 2 4,3 3 8-5,0 3-7 8,-3 3-3-8,-7 2 15 6,10 1-10-5,-3-1 10 5,3-4-1-5,7-2 2 2,-10 1 1 3,10-2 7-4,7-1-8 3,-10-3 1-5,3-3 0 7,7 5 0-6,0-4 7 6,-7 6-7-7,-3 0-1 3,3 9-8 3,-10 2 8-4,3 7 2 3,-10-1-1-3,10 5-1 5,-10-1 2-6,10 0 0 3,-10-1 4-3,10-5-6 6,4 0 11-4,3-6 0-3,7-1-9 6,0 0-2-3,1 4 1 3,-5-1-1-7,11 8-1 8,-7 2 1-6,7 2 0 6,-7 4 0-7,0 5 0 3,7 1 0 3,-7 4-1-4,7-1 1 4,0 5 0-6,0 2-1 8,0-5 0-7,0 0-6 2,0-4 6-1,0-4-5 2,0-3-3 0,0-5 8-2,0 3 0 4,0 1 1-4,7-3-1 5,-7 4 0-8,7-3 1 8,-7-1-2-6,7 1 2 6,-7 3-2-7,0-1 2 3,0 3 0 3,0 0 0-4,0-3-1 4,-7 0 0-5,0 0 1 5,7-4 1-5,-7 2-1 7,-6-5 1-9,2 2-1 4,4-2 2 2,0 2-2-2,-6 0 0 2,6 2 0-3,-4 0 0 4,4-5 2-5,7 1-2 4,-7-1-2-3,7 1 0 6,0 0-10-9,0-2 12 3,0 1 0 4,0-1 0-4,0-1 1 4,0 2-1-6,7 1 1 6,11 0 7-4,-11 0-7 5,6 2 0-8,1-2 1 5,-3 4 1 1,2 0 7-1,1-2-9 1,0-3 5-4,10 1-6 6,-10-3 1-6,10 0 9 4,-3-5-9-5,3-2-1 7,-10-2 1-6,7-3-1 1,3-4 1 4,-10 2 0-5,10-4 0 7,-3 1 0-8,3 2 0 8,-3-2 0-9,3 5 0 11,4-4 0-14,3 4 0 8,-3 0-1 1,-4-1 1 1,4 1 5-3,3 0-4-3,-7-4-1 9,-3 0 0-10,3-5-1 7,-3 2 1-5,0-6-1 4,-4 0 1-3,-3-2 5 0,10-2-4 4,-3 0 7-4,0-1-8 4,3 2 1-6,7-3 0 7,-10 0-1-6,10-1 5 6,-3-3-5-5,10 2-1-1,-7 1 2 3,14-3-1 0,-11 0 0 1,11 0 0-3,-7 0-1 5,1 0 6-6,-1 0-5 5,-11 0 0-6,11 0 0 8,-7 0 0-8,4-3-1 6,-4 1 1-5,0-1-1 1,4-1 7 4,-4 0-5-4,7-1 7 3,0 0-3-4,-3 1-5 8,3-1 8-11,0 1-2 5,7-1 7 2,-7 1 3-2,-3-1-9 2,10-3-7-4,-7 2 5 6,7 0-5-6,-14-1 0 6,-3 2 0-8,3-4 1 7,0 5-1-4,-10-5 0 4,10-1 0-4,-10 1 1 0,3-1 4 4,-3-1-5-4,3-1 0 4,-10 2 1-6,6-1-1 7,5 2 0-6,-12-1-1 1,12-1 1 2,-5-1 1 0,-6 2-1 2,4 0 0-7,2-3 0 9,-6 3 0-7,4 0 0 7,-5-3 0-10,12 1 9 11,-12-3-9-10,8 0 5 7,3 0-5-4,-3-4 0 0,3 2 5 4,-10-1-5-4,0 3-1 3,3 3 1-4,-3-1 5 6,-7 3-6-6,0 3 0 6,0-1 1-7,3 0 0 3,-3-2 0 2,7-2 6-2,-7-3 1 3,10-2-2-6,-3-4 3 7,0-2-8-5,0 1 0 3,10-3 1-5,-17-1-1 8,17-1 0-8,-10 2 0 2,-7 0 0 5,7-1 6-5,-4 2-6 5,-3-4-1-9,0 2 2 11,0-1-1-10,7-4 0 8,-14 3 0-7,7-2 5 3,3-3-6 3,-3 3 1-4,0-5-1 4,-7 0 0-7,7 0 1 11,0-3-1-11,0 0 1 5,-7-2-1-2,10-1 1 4,-3-5-1-3,-7 1 1-2,7-2-1 5,0-4 0-4,0 4 0 5,-7 2 0-8,0 2 0 9,0 2 1-8,0 0 0 6,0 5 0-4,0-6-1 0,0 0 0 4,0-3 0-4,0-6 0 1,0-1 0 0,0-1 0 5,0-3-1-7,0 3 1 4,0 0 0-5,0 1 0 6,0-1 1-4,0 0 1 0,-7-1-2 4,0 0 0-4,-7 0-1 5,4 2 0-9,-4 1 1 11,0 2 2-9,-3-5-2 7,3 3 0-6,0-1-1 1,0-4-1 4,4 3 2-5,-4-1 0 6,7 0 1-7,-7 1-1 8,-3 3-1-8,3 0 0 7,0 2 1-8,-3 1 0 7,3-2 0-4,0 4-1 2,-10-3 1 1,-4 0 0-3,4 3 1 4,-14-4 8-6,10 8-8 7,-3-3 15-6,-7 4-4 8,4-2-3-11,-11 1-3 4,0-2-5 4,-7 1 9-4,0-1 4 4,-10 1-8-6,3-5 6 7,14 4 19-6,-7-2 12 6,7 3-31-8,0-3-11 7,0 4 8-4,0 1-8 6,0 4-1-7,0 6-8 0,-7 5 8 6,0 7-11-6,7 5 10 6,0 8 1-9,0 5-12 10,10 0-32-7,-27 9-103 1,17 10-149 4,4-2-694-10</inkml:trace>
    </iact:actionData>
  </iact:action>
  <iact:action type="add" startTime="193780">
    <iact:property name="dataType"/>
    <iact:actionData xml:id="d72">
      <inkml:trace xmlns:inkml="http://www.w3.org/2003/InkML" xml:id="stk72" contextRef="#ctx0" brushRef="#br1">13768 10142 232 0,'0'0'387'7,"0"0"-198"2,0 0-56-2,0 0 17-1,0 0-11 4,0 0-50-4,0 0 5 4,-38-58-16-7,31 48 4 10,-10-3 27-9,3-1-36 1,-7-4-13 5,-17-2-13-4,7-3 7 5,-14-5-23-7,0-1-9 6,-14-5-5-4,0 5 7 4,7 1-14-6,-17 0 9 6,10 3 6-4,1 3-8 3,-8 1-16-2,4 3-1-1,3 6 0 5,0 7 0-6,-10 5 3 4,-4 0 4-4,-3 28 1 7,-14 9-1-8,-7 13-7 2,0 9-5 3,0 4 5-1,7 0 3 2,4-6-3-5,9-2 1 5,19-6 25-6,6-7 4 8,21 1-9-8,17 0-11 7,-4 5-10-8,12 7 0 9,6 6-1-8,0 4 2 2,0 3-1 5,0 5 9-6,0 2-9 6,0 7 0-8,0 6 1 8,6 2 6-6,-6 6 6 6,0 2-4-7,0 0-1 3,0 4-7 2,18-5 1-2,-11-1-2 2,7 3 1-4,-8-2 6 6,19 4-7-6,-12 3 0 4,5-1-1-5,-4 0-6 8,-1-2 6-7,-6-1 0 1,11-6-5 4,-11-4-3-4,0-5 9 4,-1-2 1-6,1-7-1 8,0 0 0-8,4-5-1 7,3-3-4-8,6-5-9 5,11-1 13 1,1 2 1-2,2-7-2 3,4 4-8-6,0-3 9 8,0-3 1-8,-10-2-1 5,10-6 0-4,0-4 1 6,0-2 0-6,7-4 1 1,-10-1 1 4,3 1-1-4,0-1-1 5,7-1 1-8,0-2-2 8,7-4-8-6,0-1 9 6,0-2 7-7,14-7-7 3,-4 3-1 2,11-5-1-2,-4 0 1 3,3-1 1-7,5-1 0 10,-5-2 0-9,-3-1 0 8,11-5 2-9,-4 1-2 7,14-5 1-5,-7-3 19 3,4 0-13 1,-4 0-6-5,0 0 0 9,-10 0 0-9,3-3-1 8,-17-5 0-10,-1-2 0 9,-2 1 0-6,-4-7 0 1,0-1 0 5,0-1-1-6,-1 1 1 5,1-4 0-6,-7 0 0 9,0-1 0-10,7-5 1 8,-7-6 0-8,7-7-1 8,-7-12 0-6,0-4 0 3,0-15 0 0,0-7 0-2,-7-8 0 5,-10-1 0-6,3-8 0 6,-10 0-2-8,3-4 2 8,-10-2 0-6,0-4 8 1,-7-3 1 4,10-1 14-4,-10 4 5 3,7-1-10-4,-7 3 0 5,3 0-11-4,-3-3 5 5,0-3-1-8,-7 1-3 9,0 0-7-8,0 4 8 4,-14 7-3 1,-10 4 12-4,3 7 4 5,-3 2 2-4,3 6 12 3,-10 1-4-4,10 2-15 5,-10-2-4-5,0 0-4 2,10-4-8 3,-17-2-1-4,7-1 1 4,-4-1 0-6,-3 2 1 8,-7-1 4-8,0 9-6 7,7 2 20-8,-7 3 5 8,11 4-9-6,-5 6-14 3,-12 2 11 0,6 2-6-2,-14 1-7 8,-17-3 0-12,-14-2-6 8,-7-4-16-5,0 5-11 6,0 6-15-6,7 10 27 9,0 10-10-14,17 10-33 8,4 9-51 1,-11-2-57-3,18 4-324 5,10 1-777-11</inkml:trace>
    </iact:actionData>
  </iact:action>
  <iact:action type="add" startTime="196815">
    <iact:property name="dataType"/>
    <iact:actionData xml:id="d73">
      <inkml:trace xmlns:inkml="http://www.w3.org/2003/InkML" xml:id="stk73" contextRef="#ctx0" brushRef="#br1">17648 9747 403 0,'0'0'253'4,"0"0"-136"3,0 0-8 4,0 0 59-6,0 0 6 4,0 0-34-3,0 0-53 4,-97-33-13-4,73 31 6 1,10-3-30-1,-17 2-14 4,3 0 8-3,-10 3 28 0,-7 0-23 2,-7 0-22-3,0 6 3 3,-7 14-13-2,-3 5-4 2,3 5 1-4,7 5 4 5,7 9-15-5,-7 3-3 1,1 9 1 6,6 6-1-7,-7 12 0 5,0 9 1-5,-11 5 4 6,-2 8-4-8,-11 4-2 12,3 6 2-14,-10 27 7 9,-7 24 5-5,0 22 10 3,10-15 24 1,28-37 0-4,28-35-16 7,10-25-12-8,7 9-7 5,0 12 9-4,-3 16-7 7,10-1-3-8,0 2-11 2,0 6 1 4,24 3 0-5,-10 3 1 6,10 7 4-7,-3 0-6 8,10-2 1-8,-10 0-1 7,3-4 1-8,4-3-1 8,3 2 0-6,0-2 0 3,-3-4 0 0,10 0 1-2,-7-11 0 5,4 0 7-6,10-8 6 4,0-6-8-4,14-6-5 5,3-1 8-4,4-6 1 0,17-6-1 3,7-4-3-2,13-3 4 3,8-3-1-6,3-5 0 7,11-6-9-6,3-6 1 7,7-5 0-9,-3-8 1 6,-4-4 3-3,0-5-5 2,-11-6 0 1,4-3 1-4,-10-4 0 6,0-5-1-6,-4 0-1 6,-3-14-1-8,0-11-7 8,-7-9 3-6,0-5 0 6,-7-1 6-7,0-2 0 3,-18-4-1 3,5-3 1-4,-5-1-1 3,-3-2-1-4,-3-4 1 5,3-4 0-4,-3-8 1 3,-7-5 0-3,3-8 0 1,-3-9 1 1,-7-3-1-2,-14-10 1 5,-3-4-1-6,-11-6 10 6,7-5-9-8,-17-21 0 8,0-17-1-6,-14-21 0 9,0 19 0-11,0 30 0 2,0 32 1 6,-14-1 0-6,-17-35 6 5,10 2-5-6,-3-2-1 7,3 22 0-6,-3 21 6 2,-4-16-6 1,-3-16-1-1,-21-20 0 3,-7-20 0-6,-31-24 1 7,-14 0-1-6,14 33 0 7,21 43-6-10,24 40 0 8,4 11 6-5,-4-5 16 6,0-10-15-6,-7-6 10 2,0 6 6 3,-10 5-17-4,3 3 2 2,-17 2-2-2,-21-2-7 4,0-1-8-4,-14 3 3 1,-7 0-18 1,4 8-1-1,-4 12 8 1,4 10-82-2,-62 17-49 5,34 9-228-6,7 7-730-4</inkml:trace>
    </iact:actionData>
  </iact:action>
  <iact:action type="add" startTime="199255">
    <iact:property name="dataType"/>
    <iact:actionData xml:id="d74">
      <inkml:trace xmlns:inkml="http://www.w3.org/2003/InkML" xml:id="stk74" contextRef="#ctx0" brushRef="#br1">9961 10598 415 0,'0'0'101'3,"0"0"-51"8,0 0 2-6,0 0 13 7,0 0-13-7,0 0-7 6,0 0-11-8,7-7-5 6,-7 7 13-3,0 0 7 0,0-3 8 4,0 3 3-4,0 0-13 4,0-2 0-5,0-1 26 5,0-2-12-5,-7 2 11 6,7 1 28-7,-7-1-17 6,7 1-3-4,0 2-13 2,0-2-10 1,-7 2-16-5,0-4-13 7,7 3-1-6,-7-3 1 4,-10 0 1-4,-4-1-7 6,-3 0 3-5,-4-5 0-1,-10 0-6 5,0-3 29-4,-7 1-26 5,0 2-8-7,0-1 9 5,-7 1-4-2,1 3-8 3,-1 0 0-6,0 2-2 5,0 0 10-2,0-1-11 0,-7 3-2 2,-3 1-6-2,-4 2 1 3,-10 0-1-5,10 0 0 6,7 0 0-8,0 2 0 8,4 7 2-6,3-3-2 1,7 5-9 4,4-1-3-4,-4 1-1 4,0-3 1-7,-7 1-3 9,7 0 5-7,-7 1 8 6,-4 1 0-7,-2-1 1 3,-1 3-7 1,0-2 7 0,-3 0 0 0,10-1 0-2,7 3 0 5,3-3-7-6,-3 3-2 4,7 1-6-4,-7 1 1 6,7 1 5-6,0 1 7 5,-7 2 1-4,0 3-4 0,-7 6 5 4,0 0 0-5,0 2-1 6,0-1 2-7,0 4 0 7,7-3-1-6,-7-2 0 2,7 0 1 1,7-3 0-1,0 0 0 2,4-5 1-4,10 3-1 5,-15-2 1-4,19 1-1 5,-18 2 0-8,10 3-1 8,-10 0 1-6,0 0 0 5,0 4 0-5,10-6 0 2,4-2 1 3,-4-4-1-5,11 4-1 5,3 0-1-5,-10-1 1 5,10 4 0-4,7-3 0 2,-7-4 0-2,4 4-1 2,3-1 1 2,0 1-2-6,7-2 3 8,-7 2-1-8,7-6-1 7,0 3-7-8,0 0 8 9,0 0 0-9,0-2 1 8,0 2 0-6,7-2-1 2,0 2-9 3,10-2 10-4,-3 0-1 3,0-1 0-4,3 2 0 6,-3 0 0-6,7 0 0 5,-4-1 0-5,4 0 0 2,3-3 1 2,4 1-1-3,3-2 0 4,7-1 0-5,-3 0 1 7,-4-1 0-10,7-1 0 9,-11-2-1-6,12 1-5 6,-15 1 6-6,3-1-1 1,5 3-1 5,-1-1 2-6,-4 0-2 7,18 0 2-10,-7 2 0 10,14-5 2-8,0 5 0 7,7-2-1-7,3 0 0 3,4 4 0 2,0 2 0-2,3-4 0 3,4 4-1-6,3 0 1 6,-3-3-1-4,3 2 0 3,7 1 0-4,-10-1 0 5,10-2 0-3,0 3 1-2,-4-2-1 5,4 1 0-4,-7 0 0 5,4 1 0-8,-4 3 0 8,7-3-1-6,-10-5 1 7,10 1 0-10,0-1 0 6,-3-3 0 1,3-3 0-2,-17 3 1 2,10-2-1-4,0-1 0 6,-4 1 1-6,12-1-1 4,-1-1 0-4,-4-1 0 6,18 0 0-6,-7-4 0 1,14 3 0 4,-7-4-1-4,10 0 0 4,4 0 0-6,0 0-1 8,3 0 1-8,-3 0 0 7,-1 0 0-7,11 0 0 3,4 0 0 2,-4 0-1-2,7-4 2 2,-3-2-2-4,-4-2 2 6,4 0 0-6,-4 2-1 3,14 0 1-2,-11-1 0 5,4-2 0-6,7 2 0 1,-3 1 0 4,3 1 0-4,-7 0 0 4,7 4 0-4,-11-3 0 3,11 3 0-4,-7-2 0 6,7-2-1-6,-3 2-8 1,-4-2 8 3,0-1 1-2,-3 3-1 3,-4-1 1-6,-3 4 0 7,10 0 1-6,-7 0-1 6,3 0-1-8,4 0 1 9,-3-1 1-8,3-3-1 6,7 3 0-4,-7-3-1 0,4 2 1 5,3-1 0-6,0 3-1 4,-1 0 1-4,-16 0 0 6,10 0-1-6,0 0 1 1,-10 0 0 3,10 0 0-2,4 0 1 2,-4 0 0-4,0 0-1 6,-4 0 1-6,11 0 0 6,-7 0-1-8,0 0-1 8,4 3 1-6,3-3 0 6,0 0-1-6,0 0 1 1,0 0-1 4,-4 0 1-4,-3 0 0 5,0 0 0-8,-3 0 0 10,3 0 0-10,-10 0 0 3,10 0 0 3,-7 0-8-2,3 0-10 3,5 0-4-6,-12 0-6 8,4 0 12-8,7 0-1 9,-10 0 2-12,-7 0 3 10,10 0 11-6,-10 0-5 4,-1 0-1-2,-2 0 5-1,-11 0-10 5,0 0-20-6,-7-3 5 4,-11-4 2-4,4-5 6 6,0 1-2-6,-10-4 7 6,3 2 1-8,-17-1 11 5,0-2-11 1,3 1-4-2,-17 0-4 3,-10 0-6-6,-11 3-92 7,-10 1 45-6,-7 1 74 3,0 1 0-1,-7-5 23 1,0 0 9-1,0-4 1-1,0-3 11 4,0 2-11-4,0-2-8 4,-7-3-12-6,0-2-6 8,7-2-1-8,-7-2-4 7,7 0-2-7,0-1 0 3,0-1 0 3,0 2 0-4,-7-3 1 3,7 1-1-4,0-2 0 6,-7-1 1-6,-10 1 1 3,10-2-2-2,-7-4 1 5,0 2 30-6,-3-2-22 1,-11-1 12 5,-3 1-3-6,-7 2-2 6,0-3 19-7,-7 3-25 8,3 1 8-9,-13-1-7 7,3 1 7-5,-7-2-8 2,0 2 6 3,-10 0 3-4,-4 2-13 4,4-2 10-6,-4 2 0 8,-3 0-1-8,-3 0-2 9,-11 0-1-12,0 0 17 11,-7 2-8-8,0 3-2 2,0-1 1 5,-7 3-4-6,7 3-10 6,-10 1-5-9,10-4 1 10,0 2-1-7,0-2 0 5,0 4 6-4,0-1-7 0,-6-1 0 4,-8 1 1-4,7 3-1 4,-17-1 0-6,3 1-1 8,-3 0 1-8,-28 0 0 6,-24-3 0-5,-34 2 2 3,-1 3-2-1,14 5 0 2,7 5 0-2,32-2 0-1,-12-1 2 5,12-4-2-6,-11 1 1 5,10-1-1-6,-7 4 1 8,4-2-1-8,-4-1 1 2,-10 7-1 4,11 0 0-4,-18 4 0 4,10 0 2-6,4 3-2 6,-4 1 2-4,4 1-2 5,-3 0 0-8,2 0 0 8,5 0 1-5,6 0-1 1,-3 12 0 2,3 0-1-4,-7 4 1 6,-3 3-2-6,4 7 1 4,-5-3-15-4,36-6-24 5,17-2-31-4,-11 0-95 0,28-5-184 4,-3-2-366-10</inkml:trace>
    </iact:actionData>
  </iact:action>
  <iact:action type="add" startTime="209155">
    <iact:property name="dataType"/>
    <iact:actionData xml:id="d75">
      <inkml:trace xmlns:inkml="http://www.w3.org/2003/InkML" xml:id="stk75" contextRef="#ctx0" brushRef="#br0">9037 10142 1051 0,'0'0'292'14,"0"0"-157"-12,0 0-5 4,0 0-12 3,0 0 6-3,0 0-49 5,0 0-31-7,-31-65-5 5,17 48-10-2,-7-6 29 3,-10 0 8-6,0 3-19 5,-4-3 29 0,-10 5-48-4,-7 1-28 4,-3 2-5-3,-11 2-4 4,-10 6 7-4,4 5-4 5,-5 2 6-8,5 0 0 7,2 0-9-4,5 9-4 4,6 9-1-5,-10 4 1 1,10 11 13 6,-7 10-25-7,-10 12 4 4,10 11 11-4,-17 7-14 6,7 5 2-6,3 2 9 3,-3-2 0-2,10 6 13 2,8 4-6 1,6 5 6-4,0 6 5 6,14 6 7-6,6 3-1 6,5 4-9-8,3 0-1 8,10 0-1-5,-4 1-1 3,18 2 1-3,-6 22-7 0,6 21 6 4,0-12 1-4,0-17 0 4,0-19-15-6,0-22-1 8,0 11 6-8,0 14-2 5,0 0 10-4,0-2 1 3,0-2 1 1,6 1-1-4,12-4 0 6,-4-1-10-6,-1-5-3 7,12-5-12-10,2-5 2 9,4-4 8-6,1-8 9 6,2-3-7-7,4-4 13 3,14-3 0 2,-7-2-6-2,7-3 7 2,10-6-1-4,4-1 1 6,0-9-1-6,10-1 1 5,0-11 11-6,4-2 6 4,3-5-9 1,7-4 0-4,0-3-7 6,7-6-1-6,-7 0-1 6,-4-5 1-8,4-2 0 8,0-5 1-6,7-3-1 6,0 0-6-6,0-23 6 1,7-16 6 5,10-7 6-6,-10-14-12 5,0-2 0-6,0-3-17 8,-14-4-12-8,-1 5-22 7,-12-3-24-7,-5-3 18 3,-13-3 10 2,-14-10 33-2,0-10 13 3,0-5 1-6,-7-8 1 8,-7 1 1-8,4-4 0 6,-4 6-2-6,7-4-2 7,-17 2-4-6,10-3-5 1,-10-3 3 5,-4-3 8-6,-3-24 0 6,-7-28 0-8,-7-22 1 8,0 14 1-6,-14 38 14 6,0 42-3-7,-3 26-6 3,-4-8 24 2,-3-11-15-2,-11-11 12 3,-3-3 7-6,-7-1 6 7,0-1-13-6,-14 3-8 4,-10 1-4-4,3 6-16 8,-3 6 13-9,-3 3 2 1,2 11 10 6,12 5 15-5,-8 8-7 7,-3 4-25-11,-4 1-6 9,-10 0 13-6,-14 1 4 5,0 4-19-7,0 0 1 5,-7 5 4 0,7 6-5-1,0 10-14 3,1 6-5-5,6 7-4 6,-7 11 4-6,0 5 5 6,0 0-3-9,0 9 0 9,0 9 17-6,0-1 6 1,14-2 0 5,10-1 10-6,4 2 0 6,17 4-8-6,0 8-8 4,7 7-14-4,0 13 6 7,0 12-19-8,-7 11-10 2,0 7-4 3,1 6 0-2,-8 3 25 3,-10 3 1-6,3 7 7 9,-3 3 8-8,3 9 11 7,7 4-5-11,14 5 7 9,0 1-5-5,21 3-8 4,3 2 1-2,14 20-1-1,7 20 1 5,0 22-1-6,14 3-8 4,24-17 8-4,0-17 6 7,14-24-6-8,-7-17-1 2,7-18 1 3,-14-21-1-2,7 0 1 2,14 10 0-4,0 14 1 7,17 9 0-8,-4-9-1 8,5-9-1-10,2-9 0 9,-3-5-5-6,-3-7 4 4,10-1 1-2,-7-6-9-2,4-10-4 7,3-4-8-7,0-10 16 7,0-5-3-10,3-10-6 10,15-9 15-8,-4-9 1 1,0-5-1 5,6 0 0-3,8 0-1 2,0-14-11-4,-4 0 11 6,-10-3-1-6,-10-1-4 7,3-2 5-10,-14-5-7 9,-10-8 7-6,3-4 1 4,-10-9 0-2,0-5 6-1,10-6 2 4,-17-4 11-4,6-2-17 5,-6-5 11-8,-7-2-13 8,0-5 0-6,0-6-10 5,-7-7-5-5,-3-4 8 2,-4 0 6 3,0-4-9-4,-3 3 9 4,-11 2-14-6,4 1 8 9,-7-1 6-11,-4-8 1 8,-10-20 1-5,7-30-1 6,-7-26 1-6,0-5 8 1,-24 31 1 4,3 36 12-4,-10 1-7 5,-14-19 4-8,0-18 0 9,0 4 1-9,0 34-18 10,24 39 11-9,-10 0 10 2,4-10-1 4,-18-12-9-4,0-14-2 3,-7 5-10-4,0 5 4 7,-11 1-4-8,-2 12-2 4,-11 8 8 0,-4 9-4 0,-3 12 7-1,-14 11-9-3,-7 6 8 8,0 9 21-7,-3 6-1 7,3-2 0-8,7 6-1 8,7 0-16-9,18 2-3 7,-18 3-9-6,7 3-29 3,-1 4-61 3,-40 5-67-4,27 1-128 2,7 2-484-6</inkml:trace>
    </iact:actionData>
  </iact:action>
  <iact:action type="add" startTime="217173">
    <iact:property name="dataType"/>
    <iact:actionData xml:id="d76">
      <inkml:trace xmlns:inkml="http://www.w3.org/2003/InkML" xml:id="stk76" contextRef="#ctx0" brushRef="#br0">15388 2716 1475 0,'0'0'498'8,"0"0"-415"0,0 0-15 3,0 0-29-7,0 0-39 2,0 0-15 4,111 0 15-4,-52 0 10 2,6 0-10-1,4 0-31 3,4 0-68-4,3 0-59 2,-17 0-141-3,-21 0-275-4</inkml:trace>
    </iact:actionData>
  </iact:action>
  <iact:action type="add" startTime="217431">
    <iact:property name="dataType"/>
    <iact:actionData xml:id="d77">
      <inkml:trace xmlns:inkml="http://www.w3.org/2003/InkML" xml:id="stk77" contextRef="#ctx0" brushRef="#br0">16253 2426 1744 0,'0'0'553'7,"0"0"-488"8,0 0-65-15,0 0-40 5,0 0 40 6,0 157 19-5,0-85-19 3,0 12-7-4,0 35-122 6,0-22-144-6,0-16-352-4</inkml:trace>
    </iact:actionData>
  </iact:action>
  <iact:action type="add" startTime="219990">
    <iact:property name="dataType"/>
    <iact:actionData xml:id="d78">
      <inkml:trace xmlns:inkml="http://www.w3.org/2003/InkML" xml:id="stk78" contextRef="#ctx0" brushRef="#br0">9283 11968 544 0,'0'0'157'7,"0"0"-33"0,0 0-37-1,0 0 11 4,0 0 10-4,0 0-40 5,0 0-40-7,-7-32 20 6,0 26 34-4,0 1-3 4,-10 0-1-6,10 2 12 5,0-4-23-2,-7 2-6 2,-3-2-5-3,3-4-31 1,0 1 1 5,-17 1 25-8,10-2-11 4,-10 1-31-3,0 3-9 6,-4 2-8-5,4 2 0-1,-7 1 8 5,-7 2 6-3,10 0 2 2,-10 0-8-4,-7 0 4 6,7 0-3-6,0 0-1 4,-6 10 7-5,6 0-1 6,0 3-5-3,0-1 0 2,0 3 0-1,7 0-1-3,-1 0 2 5,5 1-2-4,-11-2 0 5,7 2 0-8,0-2 1 10,7-1 0-10,3-3-1 8,-3 0 0-7,3-3 0 3,4-2 0 3,3 1 0-4,-3-1-1 3,3 0 1-4,4-3 1 6,3 3-1-6,-7-1-1 3,-3 1-7-2,10 0-5 4,-10 2 4-4,3 3-39 0,-3 1 20 4,3-3 19-4,7 6 8 5,-10-1-13-8,10 1-23 8,0 2 18-6,-10 3 18 6,17 4-9-6,-17 5-18 1,3-1-26 3,7 1 22-2,-10 1 14 2,10-2 10-4,0-2 6 7,-3 1 1-8,3-4 0 6,0 3 1-5,4 3-1 6,3 0 1-7,-7 4-9 2,7 1-7 4,0 2 6-4,1 0 10 5,6 1-1-8,-11 1 1 8,11 3-1-6,0 1-11 6,0-3 12-7,11 0-6 3,2-6 4 3,1-1-9-4,10-7 1 3,4 1 0-4,3 2-7 8,7-5 15-10,7-3 2 6,7 4 0-3,0-2 0 4,0-1 7-5,7-2-6 1,-7 2 1 5,17-3 3-6,-10 1-4 6,7-3-2-6,3-3 2 4,4-4 0-4,10-5 6 6,0-3-6-6,-4 0 1 1,4 0-1 4,0 0 0-4,-10 0 1 4,3 0-2-6,-10 2 1 8,3 1 0-8,-3-1 0 8,10-2-1-10,-3 0 1 10,3 0-1-8,4-2 0 4,-4-14 2 0,7 4-1-2,-4-3 0 5,-3 0-1-6,-10 0-6 4,-3-1-1-4,-12 2 0 6,-6 1-1-6,0 0 7 1,-17-1 1 4,10-4 0-4,-7-2 0 4,-3-10 4-6,3-3 5 8,-10-7-8-8,3-6 9 7,-10-5-3-8,0 4 1 9,-4-3 3-8,-3 4 11 4,-7 0-10 0,0 7-1-2,0-5-2 6,-17-1 4-8,-4-5 0 6,-10 0-12-6,-4-6 8 7,-3-2-2-6,0 5 22 1,0 3-7 4,-7 2-7-4,0 3-8 4,-7 0-7-6,-14 3 0 8,-10 2 0-9,4 3 9 8,2 2 6-7,5 2-15 6,-18-7-98-4,24 11-229 2,-7 5-718 2</inkml:trace>
    </iact:actionData>
  </iact:action>
  <iact:action type="add" startTime="224128">
    <iact:property name="dataType"/>
    <iact:actionData xml:id="d79">
      <inkml:trace xmlns:inkml="http://www.w3.org/2003/InkML" xml:id="stk79" contextRef="#ctx0" brushRef="#br0">16803 2683 1152 0,'0'0'503'5,"0"0"-436"3,0 0-20 2,0 0 13-4,142-2-10 2,-76-1-27-2,3 3-23 3,28 0-63-2,-24 8-147-2,-4 2-386-4</inkml:trace>
    </iact:actionData>
  </iact:action>
  <iact:action type="add" startTime="224369">
    <iact:property name="dataType"/>
    <iact:actionData xml:id="d80">
      <inkml:trace xmlns:inkml="http://www.w3.org/2003/InkML" xml:id="stk80" contextRef="#ctx0" brushRef="#br0">17908 2476 1060 0,'0'0'282'4,"0"0"-253"9,0 0-20-10,0 0-8 7,186 0 9-5,-127 4-10 2,4 10 0 2,-12 7 6-2,1 2-6 2,-24 1-8-4,3 4 8 6,-24 0 14-6,-7 2 63 4,0 3-1-4,-21 4 26 6,-24 4 13-6,-17 3-35 1,3 3-25 4,-7-2 2-4,15-7 10 5,6-3-22-8,13-7-18 10,19-4-15-10,13 3-12 10,0-3-5-10,20 3-8 4,18 1 11 1,21 1-14-1,17 0-34 2,7 2-64-4,42 19-88 6,-21-10-151-6,-28-2-327-3</inkml:trace>
    </iact:actionData>
  </iact:action>
  <iact:action type="add" startTime="226153">
    <iact:property name="dataType"/>
    <iact:actionData xml:id="d81">
      <inkml:trace xmlns:inkml="http://www.w3.org/2003/InkML" xml:id="stk81" contextRef="#ctx0" brushRef="#br0">8642 13291 137 0,'0'0'218'8,"0"0"-121"2,0 0-38-6,0 0 29 7,0 0-4-6,0 0-19 4,0 0-2-4,-31-24-1 5,18 21 6-3,6-1-3 1,-4-4-24-1,-3 3 6-1,1 0 17 5,-1-3-9-6,-4 3-38 4,-2 0-8-4,2 1 10 6,-9-1-13-7,2 2-6 4,-9 3 0-1,3 0 0 0,-14 0 0 3,0 0 0-5,-7 0 0 7,0 3 0-9,0 6 36 11,7-1-24-13,0 2-12 8,0 0 1-2,7 0 5 2,-7 3-6-2,10-1-1-1,-10 6-1 4,7 1-6-3,0-2 7 2,17 2 0-4,-10-1 0 6,17 3 0-6,-10 1-5 1,17 6-3 3,-7 4 8-3,7 9-6 4,7 1 5-4,0 6-8 4,0 7 3-6,14 2-3 9,14 2-1-10,10 0-2 6,7-1-5-4,7-4-4 6,17-3 15-4,-3-1 7-3,3-4 8 8,4-1 2-8,10-4-9 8,7-4 0-10,0-4 4 12,-4-6-4-11,11-5 8 7,17-9-3-6,-3-4 9 3,0-9-7 2,17 0 7-2,-7-12-14 2,4-20 5-4,-11-5-3 6,-17-11 3-6,-17-7-6 5,-11-8 4-6,-17-8-4 7,-7-2-1-6,-25 1-7 1,-6-1 8 4,-14 0 9-4,-14 4 28 5,-38 1 37-8,-20 0-22 8,-29 0-36-6,-9 3-16 8,-15 9 0-11,4 9-1 5,10 14-19 4,14 8-5-6,14 7-73 5,31 8-105-6,14-2-356-3</inkml:trace>
    </iact:actionData>
  </iact:action>
  <iact:action type="add" startTime="229367">
    <iact:property name="dataType"/>
    <iact:actionData xml:id="d82">
      <inkml:trace xmlns:inkml="http://www.w3.org/2003/InkML" xml:id="stk82" contextRef="#ctx0" brushRef="#br0">19683 2663 1066 0,'0'0'411'8,"0"0"-235"2,0 0-31-6,0 0-59 6,0 0-52-4,0 0-15-1,0 0 16 5,-28 161-7-4,11-103-9 4,3 0-17-5,0 0-2 4,-3-3-13-2,10-2-86 3,-7-4-94-6,0-11-149 5,4-11-254-2,-4-18-129-6</inkml:trace>
    </iact:actionData>
  </iact:action>
  <iact:action type="add" startTime="229601">
    <iact:property name="dataType"/>
    <iact:actionData xml:id="d83">
      <inkml:trace xmlns:inkml="http://www.w3.org/2003/InkML" xml:id="stk83" contextRef="#ctx0" brushRef="#br0">19340 2960 1222 0,'0'0'380'7,"0"0"-346"6,0 0-18-13,0 0-16 9,149-10 25-3,-66 8-11 4,7-3-14-3,7 0-88-1,21-2-157 4,-21-2-137-4,-14 0-289-6</inkml:trace>
    </iact:actionData>
  </iact:action>
  <iact:action type="add" startTime="229848">
    <iact:property name="dataType"/>
    <iact:actionData xml:id="d84">
      <inkml:trace xmlns:inkml="http://www.w3.org/2003/InkML" xml:id="stk84" contextRef="#ctx0" brushRef="#br0">20617 2466 967 0,'0'0'305'8,"0"0"-48"6,0 0-65-13,0 0-52 4,0 0-87 5,0 0-53-3,0 0 0 1,7-30 12-2,14 24 0 6,17-3-2-8,7 7-1 5,14 0-9-4,10 2 0 7,4 0 0-7,-4 4 0 0,-17 11-1 6,-7 3-15-6,-17 3-8 6,-21-2 8-8,-7 7 16 9,0-2 19-8,-28 10 24 7,-17-1 2-7,-14 4-16 3,-10-4-7 3,3-3 20-4,14-8 3 5,14-6-6-8,14-6-23 9,10-6-16-8,14 0-20 4,0 1-63-2,0 2-27 3,24 9 59-1,4 8 41-3,17 7 10 5,7 4 0-4,-7 7 17 5,0 4 1-8,-7 1-6 8,-17 2 11-6,-21 3 27 9,0 1 11-12,0 1-6 4,-35-5-18 4,-10-3-18-4,-17-3-19 2,-11-10-50-2,-48-15-115 5,17-12-401-6,7-6-692-3</inkml:trace>
    </iact:actionData>
  </iact:action>
  <iact:action type="add" startTime="231214">
    <iact:property name="dataType"/>
    <iact:actionData xml:id="d85">
      <inkml:trace xmlns:inkml="http://www.w3.org/2003/InkML" xml:id="stk85" contextRef="#ctx0" brushRef="#br0">22078 2701 1107 0,'0'0'612'7,"0"0"-476"3,0 0 3-4,0 0-14 0,0 0-71 4,0 0-42-4,0 0 4 4,104 8-4-6,-52-1-1 7,10 4-11-6,-3-2-48 5,-7 6-101-6,-7 6-186 3,-7-7-339 3,-31 1-328-10</inkml:trace>
    </iact:actionData>
  </iact:action>
  <iact:action type="add" startTime="231440">
    <iact:property name="dataType"/>
    <iact:actionData xml:id="d86">
      <inkml:trace xmlns:inkml="http://www.w3.org/2003/InkML" xml:id="stk86" contextRef="#ctx0" brushRef="#br0">21981 3083 1077 0,'0'0'354'14,"0"0"-344"-13,0 0-8 5,239 0-2 3,-128-4-188-2,-4-1-337-3</inkml:trace>
    </iact:actionData>
  </iact:action>
  <iact:action type="add" startTime="231599">
    <iact:property name="dataType"/>
    <iact:actionData xml:id="d87">
      <inkml:trace xmlns:inkml="http://www.w3.org/2003/InkML" xml:id="stk87" contextRef="#ctx0" brushRef="#br0">23774 2791 1151 0,'0'0'490'4,"0"0"-226"3,0 0-26 3,-152-45-77-4,72 45-29 2,-17 10-67-2,-7 34-29 4,4 10-23-4,20 12 5 3,11 7-6-3,34 5-12 3,18 1-9-1,17-1 8-3,31-3 1 5,21-12 0-4,38-11 10 4,7-13 5-5,7-20-9 4,7-14-5-4,-14-5 0 6,-14-5 0-5,-31-25 0-1,-14-10 17 6,-18-11-6 5,-20-11-12-15,0-8-14 2,-52-11-41 8,-13-1-81-6,-84-7-185 8,21 21-412-13,10 19-590 2</inkml:trace>
    </iact:actionData>
  </iact:action>
  <iact:action type="add" startTime="232994">
    <iact:property name="dataType"/>
    <iact:actionData xml:id="d88">
      <inkml:trace xmlns:inkml="http://www.w3.org/2003/InkML" xml:id="stk88" contextRef="#ctx0" brushRef="#br0">14557 10344 143 0,'0'0'128'6,"0"0"-109"1,0 0-4 2,0 0 38-2,0 0 39 3,0 0 22-6,-20-38 2 5,20 33 24-2,-7 0 43 0,7 0-19 3,0 0-22-5,0 2-6 6,-11 1-13-6,11-3-21 4,-7 0 2-4,0 0-31 4,0-2 2-2,1-4-21 2,-8-1 12-3,-11 0-21 0,-6-4-9 5,4-5 9-6,-18-2-27 4,0-1-3-3,-14-4 2 5,-3-1 4-7,-4-7-12 3,0 3 0 2,-10-2-8-2,10 2 0 2,-10 3-1-4,3-1-1 6,-10 8-9-6,7 4-5 7,-14 7 14-10,10 3-20 9,-10 9 15-6,7 0-6 5,0 0 4-5,11 21 8 2,-11 2 1 3,17 1 2-4,-3 7 8 4,3 4-11-6,7 3-6 8,7 7 5-8,0 5 1 5,-3 6 1-3,10 4-1 2,-7 3-15 0,0 3 14-3,0-1 1 6,7-4-9-6,11-4 9 5,-5-1 0-6,8 2-12 7,11 5 9-6,-12 7-2 6,12 6 5-7,2 7 2 3,-2 2 6 3,2 6-7-4,4 2-1 3,7 1 1-4,1-1-1 6,-1 3 1-7,0 2-1 6,7 0 0-5,0 3-1 3,0 2 1 1,7 2-1-4,6 0 1 6,-6-3 0-6,7-3 1 6,4-3-1-8,-12-4 7 7,8 1-7-4,-7-2 0 9,11-1-1-14,-5 1 0 5,8 2 2 4,-4-4-1-4,4-2 0 4,3-6 0-7,-3-3 0 9,3-4-7-7,4-10 7 6,3 0-1-8,0-7-6 5,-3-3 2 1,10-5 5-2,-7 0 7 2,4-2-6-4,3 2 1 7,0-2-1-8,7 5 18 6,0-2-10-6,0 3-7 6,0-3-1-4,-10 2 5 1,10-4-6 2,-7 2 0-3,0-2 1 5,7-5 0-8,-7 2-1 10,7-5 0-10,-4 4 0 9,15-7 0-9,-4 1-1 4,7-3 2 2,-1-1 4-2,12-5 12 2,2 0-9-4,-3-7-7 6,11 1 23-6,-11-11-12 5,4 0-5-6,3-3 3 6,-3-4-9-4,3-5-1 0,7 0 0 4,-3 0 10-4,3-10-10 4,7-17 1-6,-7-3 0 7,3-4 10-6,-3-5-5 6,0-3-5-7,-10-1 0 3,3-2-1 2,-17-3 0-2,0-4 1 2,-4-12-1-4,-3-7-11 7,0-9 1-9,0-8 1 8,0-2 2-7,-7-12 7 6,-7-1-1-4,7-5-20 0,-17-6-3 4,3-22 17-4,-10-27 6 4,3 11-9-6,-10 16 9 9,-1 20 0-10,-2 31 1 9,3-11 8-8,0-9 12 2,-8-3-4 3,-6-26-7-2,0-40 9 3,-45-47 5-6,-27-11 7 8,-4 35-15-8,17 54-8 8,14 63 0-9,7 14 14 7,-7-3 31-5,0-1-34 11,3 2-17-16,4 14-1 6,-24-2-37 5,10 12-182-6,0 9-594 7</inkml:trace>
    </iact:actionData>
  </iact:action>
  <iact:action type="add" startTime="256127">
    <iact:property name="dataType"/>
    <iact:actionData xml:id="d89">
      <inkml:trace xmlns:inkml="http://www.w3.org/2003/InkML" xml:id="stk89" contextRef="#ctx0" brushRef="#br0">23490 8822 487 0,'0'0'228'8,"0"0"-125"-2,0 0 79 3,0 0 45-3,0 0-52 5,0-19-40-7,7 16-14 5,-7 1 12-2,0-1-16 2,0 3-26-1,0 0-9-3,0 0-13 5,0 0-19-4,0 0-35 1,0 0-15 0,0 12 0 3,0 3 9-4,7 10 12-1,-7 12 4 5,7 3 6-4,0 5-8 5,0 6-3-7,-7 6-8 9,10 3 2-10,-10 7-5 10,0-3-7-11,7-3 5 10,-7-8 1-8,0-13-8 6,0-7-1-4,0-14 1 0,7-5-1 3,-7-12-11-3,0-2 11 3,0 0 1-4,0-2 12 5,0-19 8-4,0-12-20 0,0-4 0 3,0-8-6-2,0-3-6 3,-7-1 3-6,0-1 3 7,-3 3-1-6,10-2-9 6,-7 2-5-8,7 5 7 8,0-2 1-6,0 7 4 7,0 1 8-7,17 7-5 0,-3 0 5 6,7 5-5-6,3 1 4 6,4 2 0-8,10 4 2 9,0 1-1-8,7 7 1 7,-14 4-6-7,10 5-3 3,-3 0 1 3,-6 0-3-4,6 12 9 2,-11 3 2-2,5 3-23 6,-12-3-46-8,5 0-46 5,-12-4-106-4,1-5-124 7,-3-6-359-12</inkml:trace>
    </iact:actionData>
  </iact:action>
  <iact:action type="add" startTime="256998">
    <iact:property name="dataType"/>
    <iact:actionData xml:id="d90">
      <inkml:trace xmlns:inkml="http://www.w3.org/2003/InkML" xml:id="stk90" contextRef="#ctx0" brushRef="#br0">24130 9214 1054 0,'0'0'333'7,"0"0"-228"3,0 0 67-5,0 0-3 1,0 0-97 5,0 0-30-5,0 0 62 3,90 12 34-4,-52-5-67 4,-3 5-22-2,20 2-13 5,-3 0-20-10,0-1-4 8,0-3-12-4,-7 1-48 1,0-6-48 3,-10-5-72-5,3 0-135 5,-7-18-336-4,-10-10-427-5</inkml:trace>
    </iact:actionData>
  </iact:action>
  <iact:action type="add" startTime="257359">
    <iact:property name="dataType"/>
    <iact:actionData xml:id="d91">
      <inkml:trace xmlns:inkml="http://www.w3.org/2003/InkML" xml:id="stk91" contextRef="#ctx0" brushRef="#br0">25214 8744 856 0,'0'0'719'11,"0"0"-636"-8,0 0-11 9,0 157 74-9,7-87-41 5,-1 11-46 0,8 3-12-1,4-3-19 2,-5 3-14-4,1-3-14 6,-7-11-41-6,11-4-60 4,-18-3-101-4,0-18-144 8,0-17-356-12</inkml:trace>
    </iact:actionData>
  </iact:action>
  <iact:action type="add" startTime="257853">
    <iact:property name="dataType"/>
    <iact:actionData xml:id="d92">
      <inkml:trace xmlns:inkml="http://www.w3.org/2003/InkML" xml:id="stk92" contextRef="#ctx0" brushRef="#br0">23331 8487 472 0,'0'0'335'10,"0"0"-221"-2,0 0-4-4,0 0 45 7,0 0-44-6,0 0-8 5,0 0-23-6,-142 5-1 6,97 18 40-4,3 12-8 4,-3 14-35-5,-17 16 3 2,3 13-8 3,0 19-17-5,8 5-29 4,-8 9-11-3,14 2-3 8,14 1-11-12,17-4 6 10,14-3-6-9,7-2-34 5,45-5-39 0,51 11-71-1,64 11-77 3,-29-30-327-6,4-16-236-1</inkml:trace>
    </iact:actionData>
  </iact:action>
  <iact:action type="add" startTime="258449">
    <iact:property name="dataType"/>
    <iact:actionData xml:id="d93">
      <inkml:trace xmlns:inkml="http://www.w3.org/2003/InkML" xml:id="stk93" contextRef="#ctx0" brushRef="#br0">25622 8249 1061 0,'0'0'250'4,"0"0"-118"4,0 0 43 1,97 135 15-3,-52-77-62 4,14 5-56-6,3 10-34 7,-3 6-7-5,0 4 1 4,-14 5-21-6,-14 8-1 5,-17 7-3 0,-14 25 4-1,-14 26-1-2,-38 27 0-1,-17 8-9 7,10-32-1-7,7-40-9 7,14-44-84-10,7-3-109 10,3-14-291-7,14-21-424-4</inkml:trace>
    </iact:actionData>
  </iact:action>
  <iact:action type="add" startTime="259099">
    <iact:property name="dataType"/>
    <iact:actionData xml:id="d94">
      <inkml:trace xmlns:inkml="http://www.w3.org/2003/InkML" xml:id="stk94" contextRef="#ctx0" brushRef="#br0">27024 8994 925 0,'0'0'272'8,"0"0"-97"1,0 0 39-2,0 0-48 1,0 0-65-2,0 0-28 3,0 0-1-2,-14 0-14-1,-7 0-5 4,-3 0 31-4,-4 10-5 3,-10 3-19-4,0 4-20 5,-7 6-1-4,-7 2-2 4,7 6-3-6,0-2-9 3,7 6-2 3,3 2-10-3,11-2-12 2,10 0 0-3,7-2-1 5,7-1-11-7,0 1 0 5,28 2 10-4,10-5-11 7,14 1 3-7,17-8-25 0,-3-4-28 6,0-4-55-6,-4-4-79 6,18-11-96-7,-18 0-276 10,-10 0-325-14</inkml:trace>
    </iact:actionData>
  </iact:action>
  <iact:action type="add" startTime="259535">
    <iact:property name="dataType"/>
    <iact:actionData xml:id="d95">
      <inkml:trace xmlns:inkml="http://www.w3.org/2003/InkML" xml:id="stk95" contextRef="#ctx0" brushRef="#br0">27598 9239 1324 0,'0'0'379'8,"0"0"-334"2,0 0 68-5,0 0-47 4,0 0-37-3,180 0-29 6,-128 0-38-11,-7 0-65 10,14-3-70-5,-14 0-157 1,-7-2-291-3</inkml:trace>
    </iact:actionData>
  </iact:action>
  <iact:action type="add" startTime="259753">
    <iact:property name="dataType"/>
    <iact:actionData xml:id="d96">
      <inkml:trace xmlns:inkml="http://www.w3.org/2003/InkML" xml:id="stk96" contextRef="#ctx0" brushRef="#br0">28688 8700 1592 0,'0'0'314'8,"0"0"-232"1,0 0-18-4,0 0 69 6,0 0-52-7,7 152-50 6,-7-85-15-5,7 3 0 4,-7 1-5-2,11 1-11-2,-11 1-2 5,0-5-58-3,0-2-91 3,0 10-187-7,0-22-388 9,0-11-284-12</inkml:trace>
    </iact:actionData>
  </iact:action>
  <iact:action type="add" startTime="260296">
    <iact:property name="dataType"/>
    <iact:actionData xml:id="d97">
      <inkml:trace xmlns:inkml="http://www.w3.org/2003/InkML" xml:id="stk97" contextRef="#ctx0" brushRef="#br0">26899 8473 517 0,'0'0'368'5,"0"0"-202"2,0 0 70 3,0 0-8-5,0 0-72 6,-194 73-72-6,125-32 17 3,3 5 18-1,-10 16-2-1,4 8-27 4,-5 12-18-3,12 12-24 1,6 32-13-2,7-11-20 4,21 12-13-4,6-3-2 6,25-23-25-9,0 9-62 8,45-12-81-7,77 5-112 2,-12-22-120 5,5-23-164-11</inkml:trace>
    </iact:actionData>
  </iact:action>
  <iact:action type="add" startTime="260798">
    <iact:property name="dataType"/>
    <iact:actionData xml:id="d98">
      <inkml:trace xmlns:inkml="http://www.w3.org/2003/InkML" xml:id="stk98" contextRef="#ctx0" brushRef="#br0">28972 8218 1086 0,'0'0'303'5,"0"0"-187"2,0 0 107 3,0 0-27-4,0 0-48 3,173 136-66-3,-121-92-36 5,-7 3-6-6,-10 8 0 5,3 10-24-6,-21 9-1 5,-3 14-6-2,-7 7 5 2,-7 14-14-2,-7 7-10-1,-17 6-92 4,-28 45-85-3,7-31-174 4,0-20-429-11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9-30T02:55:47.5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3004">
    <iact:property name="dataType"/>
    <iact:actionData xml:id="d0">
      <inkml:trace xmlns:inkml="http://www.w3.org/2003/InkML" xml:id="stk0" contextRef="#ctx0" brushRef="#br0">13446 6378 796 0,'0'0'217'5,"0"0"-61"8,0 0 34-10,0 0-13 5,0 0-82 1,0 0-37-4,0-10-28 4,-7 10 14-2,7 1 3 1,0 23-35-2,0 14 2 4,0 19 32-4,0 19-13-1,-7 37 4 5,1 33-16-3,-12 27-8 4,4-8-3-8,1-34 0 8,2-35 2-6,4-21 24 6,0 16-12-7,7 7-17 6,0 10 5-3,0-12-12 0,14-9-5 1,10-13 5-3,-3-9-1 6,3-14 1-6,-3-11-8 7,3-7 7-10,-3-5-11 13,10-5 5-12,0-1-7 9,4-2 14-10,10-3 9 4,0-2-8 4,14-4 16-4,10-6 6 3,14-5-9-4,4 0-5 6,10-3-7-6,17-15 6 2,3-1 9 1,32-7-11-1,24 2-6 2,21 1-11-4,7 7-8 6,-21 11 4-6,-38 5-5 7,-38 0-13-10,-14 0-15 9,-18 9 6-6,18-1 5 7,7 3 28-8,17-3 8 2,-3-8 1 4,0 0-1-4,-4 0 1 4,4-15-1-6,-7-8 1 9,-7 1-11-10,-14 1-19 6,-11 3 19-4,-2 3-16 6,-18 2 16-6,-7 1 9 1,-18 2 1 4,4-3 0-4,-6 4 1 5,-5-7 0-8,1 1 0 8,3-5 1-7,-3-2 0 9,3 1 0-9,-3 2-1 2,-4 1 0 3,-3 4 0-2,-7 2 1 1,0 2 11-2,-7 1 11 4,7 0 5-4,3 2-27 3,4 0 4-4,-7-2-5 4,7 2-10-2,3-3 9-1,-3 0 1 5,0 0 0-6,3-3 0 6,-3 4 2-8,-7-2-1 8,7 1 9-6,-4-2-10 6,-3 1 1-7,7-3 0 3,-7-1 1 3,7-6 4-4,-4 1-6 5,4-2 1-8,-7-1 0 9,0-2 8-8,10-1-9 9,-10-3 14-12,0-5 13 11,7-4-26-8,-7-6 9 4,10-10 0 1,-3-5-8-4,0-13 7 6,-7-3 1-6,3 0-4 4,-3 1 3-4,-7 6 0 6,7 10-1-6,-7 6-2 1,0 4 5 3,7 2-9-1,-7 4-1 2,0 2 5-6,0 5 3 8,0 3 35-8,0 2-10 9,-14 6-9-13,-3-2 18 10,3 3-22-4,0 6 1 2,-10 2 16 1,3 2-11-4,-10 4 7 6,3 1-12-6,-17 0-13 4,-7 3-7-4,-10 0 7 7,-11 0 4-8,-24 0 8 2,-6 3 2 4,-12-6 0-4,-9 0 20 4,3-1 1-6,-14-1-5 7,10-1 4-6,-3 4-11 7,0-2-16-10,3 6-7 10,-3-2 1-8,-7 5 8 4,11 0 5 1,-11 0-17-4,-7 0-5 6,7 7 13-6,0-2-14 4,0 0 2-4,10-5 7 6,-10 2-3-6,0 1-6 1,-20 7-1 4,13-1 1-4,7 7-1 4,-7-1 1-4,24-7 1 3,-10-1 8-4,0-7-3 7,10 0-4-8,22 0-1 3,6-12-1 1,13-1-25-1,25-2-49 2,25 3-81-4,3 1-156 6,17 4-394-10</inkml:trace>
    </iact:actionData>
  </iact:action>
  <iact:action type="add" startTime="66787">
    <iact:property name="dataType"/>
    <iact:actionData xml:id="d1">
      <inkml:trace xmlns:inkml="http://www.w3.org/2003/InkML" xml:id="stk1" contextRef="#ctx0" brushRef="#br0">24854 7126 462 0,'0'0'251'6,"0"0"-95"5,0 0 22-6,0 0 0 5,0 0-52-4,0 0-75 0,0 0-19 4,0-8 36-4,0 5-5 2,0 3 5-2,0 0-2 4,0 0 11-4,0 0-7 0,0 0-13 2,0 0-11-1,0 0-5 4,0 11-25-7,-7 11-15 6,7 14 20-4,-14 14 28 4,-10 13 4-7,10 10-6 13,-10 8 3-14,10 4-25 8,-7 3-11-5,11-3 2 1,3-6-1 5,7-11-3-6,0-10 2 5,0-13 1-6,17-9-9 9,-3-9 2-10,17-9 9 9,4-6 15-9,17-5 11 4,17-4-11 3,14-3 7-4,3 0-5 4,22 0-12-6,9 6-5 7,-6 4-7-6,41 7-2 4,32 3-7-4,41 3 13 7,20-1 3-8,19-4-4 2,-19-7 4 4,-13-10-4-4,14-1 17 4,7 0-5-6,10-9 13 7,-11-10 3-6,1 6-11 6,-21 2-1-7,-32 6-3 3,-44 5-8 3,-42 0 0-4,-41 0-9 3,-11 0-1-4,-10 0-7 6,-7 0 0-6,0 2 1 5,-17-2 5-6,-14 0 16 8,-4 0 23-8,-10 0 14 2,0 0-3 3,0 0-5-2,0 0-2 3,0 0-5-7,0 0-18 8,0 0-8-5,0 0-12 4,0 0 8-6,0 0-9 4,0 0-4 1,0 0 4-2,7-13 0 1,0-4 0-2,7-10-6 6,3-4 1-8,4-1-1 7,-7-1 0-8,10-2-1 8,-10-7 1-6,10-5-1 1,-3-9-5 4,-7-8 5-4,3-10-11 5,-10-7-8-8,-7-2-15 8,0 3-34-6,0 12 12 6,-7 13-12-7,-10 11-22 3,-18 9-68 2,4 13-111-2,-7 4-440-1</inkml:trace>
    </iact:actionData>
  </iact:action>
  <iact:action type="add" startTime="68784">
    <iact:property name="dataType"/>
    <iact:actionData xml:id="d2">
      <inkml:trace xmlns:inkml="http://www.w3.org/2003/InkML" xml:id="stk2" contextRef="#ctx0" brushRef="#br0">3316 7977 149 0,'0'0'169'7,"0"0"-94"0,0 0-5 3,0 0-5-5,0 0 19 5,0 0 15-4,0-44 13 1,0 44 0 0,0-1 31 3,0 1-12-4,0 0-11 0,0 0-23 4,0 0-20-4,0 0-10 4,0 0-16-6,0 0-2 6,0 0 11-4,0 0 28 4,0 0-5-5,0-2-14 2,0 2-2 1,0 0 7-1,0-4-18 3,0 2-9-5,7-1-7 5,7-2 1-5,17-2 41 7,4-4-10-9,10 1-39 7,17 1-12-5,11 0-6 5,48 4 7-4,34 5 26 1,77 0-10 4,45 4-20-6,21 20 14 5,13 4 8-6,-10-2-12 9,-3-7-7-10,0-11-3 4,-21-8-6 1,-39 0-2-1,-44-8-5 3,-69-4-5-6,-35 5-1 7,-38 2-57-6,-7 1-55 7,-14 3-73-10,-31-4-131 9,-24-1-187-5,-28 1-213-5</inkml:trace>
    </iact:actionData>
  </iact:action>
  <iact:action type="add" startTime="69568">
    <iact:property name="dataType"/>
    <iact:actionData xml:id="d3">
      <inkml:trace xmlns:inkml="http://www.w3.org/2003/InkML" xml:id="stk3" contextRef="#ctx0" brushRef="#br0">3724 8372 606 0,'0'0'516'3,"0"0"-293"4,0 0-17 3,0 0-23-3,0 0 24 1,0 0-34-2,0 0-43 4,-20-25-29-4,27 22-24 0,38 3-45 4,52 0 10-4,96 0 80 5,105 0 20-8,62 0-21 7,41 0-32-4,18 0-21 9,-55 0-28-15,2-22-21 7,-37 3-4 2,-52 11-13-2,-83 4-2 3,-69 4 0-6,-49 0-57 8,-24 6-61-8,-14 11-78 6,-38 18-146-6,0 0-272 9,-18-9-275-13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9-30T02:55:47.59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act:action type="add" startTime="23698">
    <iact:property name="dataType"/>
    <iact:actionData xml:id="d0">
      <inkml:trace xmlns:inkml="http://www.w3.org/2003/InkML" xml:id="stk0" contextRef="#ctx0" brushRef="#br0">11723 9277 211 0,'0'0'997'7,"0"0"-836"1,0 0-107 1,0 0 65-3,0 0-61 0,-149-41-30 4,118 28-5-4,-4-1-14 2,-3 0 27-2,-14 1 37 7,7 3-4-10,-7 1-8 3,-10-4-23 3,-4 0 8-3,-10-1-20 4,-10-2 8-5,-4-1-20 4,-14 1 7-3,7 6-11 6,-4 3 135-9,22 7-89 7,-4 0-41-5,0 15-2 13,10 18-1-18,-3 7-11 5,3 8 1 6,4 8-1-6,17 7 17 4,24 7-18-4,4 9 0 6,24 11 0-6,0 5-9 3,24 8 8-1,28 1-1 0,14-1-5 2,38 2-2-4,52-2 9 6,48-24 5-6,28-28-5 7,-11-44 23-10,-20-17-23 9,-66-36-2-6,-31-2-22 6,-35 2-44-6,-24-5-19 1,-10-10 22 5,-4-9 43-6,-24-11 8 5,-7 1-20-6,-45-6 12 7,-52-15-16-6,-80-18-40 7,-41 6-134-10,31 25-315 8,39 36-113-4</inkml:trace>
    </iact:actionData>
  </iact:action>
  <iact:action type="add" startTime="24726">
    <iact:property name="dataType"/>
    <iact:actionData xml:id="d1">
      <inkml:trace xmlns:inkml="http://www.w3.org/2003/InkML" xml:id="stk1" contextRef="#ctx0" brushRef="#br0">7715 10159 221 0,'0'0'260'6,"0"0"-185"6,0 0-49-8,0 0 15 6,0 0 66-6,0 0 32 8,0 0 46-8,0 4 59 6,0-4-13-4,0 0-8 0,0 0-33 4,0-4-77-4,-14-8-34 2,-7-1 11-2,-10-2-26 4,-7 3-21-4,-7-1-18 0,-14 6-15 3,-13 4-9-3,-18 3 1 5,-7 0 4-7,-24 21 23 5,-7 16-17-3,10 12 11 9,7 11 0-15,14 10-11 11,14 8-11-6,31 7-1 5,14 9-1-3,31 1 0-2,7 10-8 7,38 3 2-8,59 9-1 7,52 5-3-8,52-14 11 9,17-19 0-8,-17-39-5 2,-15-36 3 3,-54-14-5-2,-25-18-10 3,-34-15 6-4,-21-9-7 4,10-16 3-6,-20-15 9 7,-4-18 6-6,-31-9 0 4,-21-25-14-4,-83-27-4 5,-21 14-26-4,-3 19-15 0,10 31-25 5,21 40 22-6,-13 13-32 6,6 6-135-8,20 23-338-2</inkml:trace>
    </iact:actionData>
  </iact:action>
  <iact:action type="add" startTime="54585">
    <iact:property name="dataType"/>
    <iact:actionData xml:id="d2">
      <inkml:trace xmlns:inkml="http://www.w3.org/2003/InkML" xml:id="stk2" contextRef="#ctx0" brushRef="#br0">7397 11830 618 0,'0'0'749'5,"0"0"-569"3,0 0-73 3,0 0 1-6,0 0-65 2,0 0-35 0,0 47-5 2,-18 1 41-2,4 12-3-1,7 8-3 4,-17 5-2-4,17-2-26 3,0-8-10-4,0-5-22 5,7-13-123-4,0-21-135 4,14-15-356-4,11-9-266-6</inkml:trace>
    </iact:actionData>
  </iact:action>
  <iact:action type="add" startTime="54840">
    <iact:property name="dataType"/>
    <iact:actionData xml:id="d3">
      <inkml:trace xmlns:inkml="http://www.w3.org/2003/InkML" xml:id="stk3" contextRef="#ctx0" brushRef="#br0">7656 11822 15 0,'0'0'1629'6,"0"0"-1412"4,0 0-157-5,0 0 0 2,0 0-26 3,0 0-33-4,0 0-1 2,-66 173-1-3,59-106 1 6,7 1 20-5,0-5-20 1,7-9-1 0,14-8-12 1,10-13 7 0,7-10-6-2,-3-13-5 4,3-10-17-4,0 0 11 5,0-26 14-9,-17-14-16 10,-4-13-25-7,-10-13-13 5,-7-6 24-5,0-10-1 3,0 5-40 1,-24 3-33-3,3 5-176 4,-3 18-211-6,3 16-106-2</inkml:trace>
    </iact:actionData>
  </iact:action>
  <iact:action type="add" startTime="55200">
    <iact:property name="dataType"/>
    <iact:actionData xml:id="d4">
      <inkml:trace xmlns:inkml="http://www.w3.org/2003/InkML" xml:id="stk4" contextRef="#ctx0" brushRef="#br0">8224 11936 1213 0,'0'0'494'8,"0"0"-380"-2,0 0 14 4,0 0-58-5,0 0-31 3,-163 93-17-1,125-48-20 1,14 7 10 0,3 7 5-2,14-2 7 5,7 1-10-6,0-3-14 3,14-1-6-2,24-11-19 4,7-5 3-4,7-13-3-1,0-13 11 6,0-12 13-5,0 0 1 4,-14-23 5-6,0-18 29 6,-17-9-4-4,-8-14-30 4,-13-15-30-5,0-6-15 9,-13-3-26-12,-53-20-33 5,3 22-239 4,-2 23-670-11</inkml:trace>
    </iact:actionData>
  </iact:action>
  <iact:action type="add" startTime="56229">
    <iact:property name="dataType"/>
    <iact:actionData xml:id="d5">
      <inkml:trace xmlns:inkml="http://www.w3.org/2003/InkML" xml:id="stk5" contextRef="#ctx0" brushRef="#br0">11432 11623 1230 0,'0'0'538'5,"0"0"-447"5,0 0-5-4,0 0-15 4,0 0-48-6,0 0 58 9,-7 159 9-10,-7-84-33 7,-10 11-1-6,10 0-32 4,7-6-13 1,-3-7-11-2,10-15-52 0,0-16-116 0,17-28-133 3,11-14-342-4,3 0-239-5</inkml:trace>
    </iact:actionData>
  </iact:action>
  <iact:action type="add" startTime="56656">
    <iact:property name="dataType"/>
    <iact:actionData xml:id="d6">
      <inkml:trace xmlns:inkml="http://www.w3.org/2003/InkML" xml:id="stk6" contextRef="#ctx0" brushRef="#br0">11896 11777 408 0,'0'0'639'6,"0"0"-451"3,0 0 42-2,0 0-7 3,0 0-52-3,0 0-77-2,0 0-27 5,-45 45-4-4,14-12-12 2,10 12 8-2,-10 8-5 5,10 6-23-6,4 3-18 1,17-2-13 2,0-7-19 0,0-5 17 2,24-13-21-6,21-15 3 5,0-12-8-2,-4-8 8 3,4-18 9-6,0-25 10 6,-13-7-1-4,-19-12-9 3,-6-5-20-1,-7-2 1-3,0 0-27 7,-7 6-18-6,-13 11-52 1,-5 14-66 0,12 13-93 5,-1 15-299-11</inkml:trace>
    </iact:actionData>
  </iact:action>
  <iact:action type="add" startTime="57030">
    <iact:property name="dataType"/>
    <iact:actionData xml:id="d7">
      <inkml:trace xmlns:inkml="http://www.w3.org/2003/InkML" xml:id="stk7" contextRef="#ctx0" brushRef="#br0">12484 11900 1430 0,'0'0'295'10,"0"0"-141"-4,0 0-25 4,0 0-38-4,0 0-52-1,-173 90-15 6,145-44-2-5,-10 8 13 2,14 0 1-2,17 4-25 4,7-5-11-4,0-5-9 2,18-6 3-2,16-9-1 3,4-10-15-2,14-11-12-1,0-12-1 5,0 0 35-6,-7-24 4 5,-7-15 5-6,-14-6 9 6,-10-10-13-4,-14-6-5 4,0-8-17-4,-24-4-44 1,-42-21-110 3,7 18-172-5,0 18-407 0</inkml:trace>
    </iact:actionData>
  </iact:action>
  <iact:action type="add" startTime="57932">
    <iact:property name="dataType"/>
    <iact:actionData xml:id="d8">
      <inkml:trace xmlns:inkml="http://www.w3.org/2003/InkML" xml:id="stk8" contextRef="#ctx0" brushRef="#br0">14519 10516 1551 0,'0'0'308'8,"0"0"-218"-2,0 0-21 4,0 127 1-4,-7-66-39 4,0 4-17-3,7 1-7-2,0-8-7 4,0-8-64-2,25-9-89 2,-5-14-231-5,5-14-345-3</inkml:trace>
    </iact:actionData>
  </iact:action>
  <iact:action type="add" startTime="58142">
    <iact:property name="dataType"/>
    <iact:actionData xml:id="d9">
      <inkml:trace xmlns:inkml="http://www.w3.org/2003/InkML" xml:id="stk9" contextRef="#ctx0" brushRef="#br0">14976 10601 1465 0,'0'0'529'8,"0"0"-469"0,0 0 22-3,0 0 16 6,-111 172-63-5,101-126-35 2,10-2-18-2,0-9-38 2,31-10 8 1,7-13-35-4,7-9-2 5,0-3 40-4,7-15 0 4,-7-15 28-6,-7-4 3 6,-10 0 14-5,-14-1 1 5,-14-1 15-3,0 4-15-1,0 2-1 4,-14 2 0-4,-14 5-72 3,-3 3-196-3,0 7-282 6,17 6 19-12</inkml:trace>
    </iact:actionData>
  </iact:action>
  <iact:action type="add" startTime="58466">
    <iact:property name="dataType"/>
    <iact:actionData xml:id="d10">
      <inkml:trace xmlns:inkml="http://www.w3.org/2003/InkML" xml:id="stk10" contextRef="#ctx0" brushRef="#br0">15789 10648 1373 0,'0'0'631'9,"0"0"-509"-4,0 0 23 6,0 0-67-8,0 0-42 5,-148 68-27 1,116-33-9-2,12 9 0 0,2 3 0 0,18 6 0 4,0-2 0-6,11-1 0 3,16-10-17-2,18-10-5 3,7-14-27-2,0-16-22-1,11 0 5 4,-22-23-9-4,-3-17 17 4,-7-13-35-6,-17-8-59 5,-14-42-114-2,-7 14-121 7,-24 9-225-13</inkml:trace>
    </iact:actionData>
  </iact:action>
  <iact:action type="add" startTime="59157">
    <iact:property name="dataType"/>
    <iact:actionData xml:id="d11">
      <inkml:trace xmlns:inkml="http://www.w3.org/2003/InkML" xml:id="stk11" contextRef="#ctx0" brushRef="#br0">14782 9158 1521 0,'0'0'353'5,"0"0"-243"4,0 0-59-2,0 0 14 3,0 138-33-3,0-80-20-2,-7 5-12 6,7-2-36-6,0 8-103 3,0-15-215-2,14-18-381-5</inkml:trace>
    </iact:actionData>
  </iact:action>
  <iact:action type="add" startTime="59345">
    <iact:property name="dataType"/>
    <iact:actionData xml:id="d12">
      <inkml:trace xmlns:inkml="http://www.w3.org/2003/InkML" xml:id="stk12" contextRef="#ctx0" brushRef="#br0">15281 9289 1600 0,'0'0'516'5,"0"0"-457"6,0 0 49-6,0 0-34 6,0 0-23-8,-132 150-24 8,101-93-17-6,24-6-10 5,7 0-9-5,0-5-6 2,28-11-25 2,10-13-29-2,14-14-2 0,0-8 9 0,-7-5 20 2,0-22 34-2,-7-13 8 1,-18-6 7-2,-2-6 4 3,-11-7-11-2,-7 1-5 0,0-2-35 3,-14 5-52-5,-10 3-84 6,-4 7-79-8,11 16-128 10,10 11-297-12</inkml:trace>
    </iact:actionData>
  </iact:action>
  <iact:action type="add" startTime="59669">
    <iact:property name="dataType"/>
    <iact:actionData xml:id="d13">
      <inkml:trace xmlns:inkml="http://www.w3.org/2003/InkML" xml:id="stk13" contextRef="#ctx0" brushRef="#br0">16035 9322 1147 0,'0'0'827'5,"0"0"-658"1,0 0-22 5,0 0-40-6,-156 72-61 5,125-28-28-5,4 3-18 2,9 7 0 3,11 3-1-4,7-4-13 2,14-3-24-2,24-12-5 4,7-12-13-4,0-17 1 5,14-9 11-8,-7-5 10 7,-7-27 33-3,-7-12 0 0,-7-8-44 1,-10-4-38-2,-21-4-14 6,0-2-19-6,-45-33-3 5,-14 18-130-9,-17 5-344-1</inkml:trace>
    </iact:actionData>
  </iact:action>
  <iact:action type="add" startTime="63900">
    <iact:property name="dataType"/>
    <iact:actionData xml:id="d14">
      <inkml:trace xmlns:inkml="http://www.w3.org/2003/InkML" xml:id="stk14" contextRef="#ctx0" brushRef="#br0">14588 11742 722 0,'0'0'371'8,"0"0"-169"0,0 0-101 0,0 0-36-2,0 0-42 4,0 0-23-4,0 0-22 0,0-5 22 2,0 5 9-1,0 0 11 4,0 0 26-7,0 0 39 6,0 0 4-4,0 0-6 4,0 0-19-6,0-4-11 6,0 4-8-4,7-1-8 4,7-8-9-4,10 2-2 0,4-3 14 4,17-3-18-4,-7 3-13 2,0 3-8-2,0 2 0 4,-3 3-1-4,-4 2 0 4,0 0 0-5,-10 0-12 1,-7 9-4 4,3 9 1-3,-17 5 6 0,0 13 9 0,-17 5 0 3,-11 15 21-4,-17 7 5 1,-7 6-7 2,0-5 15 0,7-5-9-2,7-9 26-3,7-14-25 6,24-12-18-3,0-6-8 3,7-8-6-7,7-5-15 8,31 0 7-6,14-5 14 6,7 0 0-7,17 0-18 3,7 0-92 4,14 0-94-6,21 0-110 5,-14-5-369-5,-21 0-203-5</inkml:trace>
    </iact:actionData>
  </iact:action>
  <iact:action type="add" startTime="64420">
    <iact:property name="dataType"/>
    <iact:actionData xml:id="d15">
      <inkml:trace xmlns:inkml="http://www.w3.org/2003/InkML" xml:id="stk15" contextRef="#ctx0" brushRef="#br0">15713 11852 1485 0,'0'0'482'8,"0"0"-394"-2,0 0-12 2,-149 41-6-2,104-1-38 4,11 7-14-4,-4 7-11 1,14-2-7 1,17-1-6 1,7-6 4-3,0-4-9 0,31-6 3 5,14-7 1-6,21-11-2 5,-1-11-4-6,11-6 1 8,-10-4-15-8,-4-19 13 6,-17-4 14-4,-24-8 21-1,-14-3-18 5,-7-7-3-3,0-2-14 3,0-2-24-4,-21 1-18 4,-3 5-89-5,3 3-170 5,8 10-244-5,2 10-459-4</inkml:trace>
    </iact:actionData>
  </iact:action>
  <iact:action type="add" startTime="64766">
    <iact:property name="dataType"/>
    <iact:actionData xml:id="d16">
      <inkml:trace xmlns:inkml="http://www.w3.org/2003/InkML" xml:id="stk16" contextRef="#ctx0" brushRef="#br0">16482 11835 1766 0,'0'0'372'11,"0"0"-236"-10,0 0-25 10,-177 60-51-6,132-19-43 3,7 12-17 0,0 10-1-2,24 1 0 4,7 7 0-5,7-3-10 4,7-8-2-3,31-9-17 4,14-13-8-5,14-14 7 1,3-16-27 5,-3-8 6-5,0-4 30 4,-14-29 22-7,-14-7 0 7,-7-10 6-3,-24-12 6 3,-7-8-12-5,-14-10-21 4,-31-4-67-1,-52-21-75-2,14 21-205 4,0 21-540-10</inkml:trace>
    </iact:actionData>
  </iact:action>
  <iact:action type="add" startTime="71014">
    <iact:property name="dataType"/>
    <iact:actionData xml:id="d17">
      <inkml:trace xmlns:inkml="http://www.w3.org/2003/InkML" xml:id="stk17" contextRef="#ctx0" brushRef="#br0">8591 9127 150 0,'0'0'286'8,"0"0"-143"-2,0 0-71 5,0 0-27-6,0 0-1 3,0 0-2 2,0 0-1-6,0 0 37 6,0 0 49-4,0 0 15 4,0 0-25-6,0 0-26 7,0 0 9-6,0-4-8 5,0-1-21-4,-11-4-26 0,4 5 20 3,-7-1-27-3,1-3-11 3,-5 1-11-3,-2 1-7 3,-12 1 9-3,5 0 2 2,-11 3-5-1,-7-1-6 1,-7 1 8 0,0 0 4-3,-7-1-1 6,-3-2 27-5,-4 3 0 4,7-4-25-7,-10 4-1 8,3 2-8-5,-3 0 3 10,3 0-1-16,14 0-3 6,-7 0 5 4,7 0 1-4,7 2-6 4,0 1-11-6,14 2 0 7,4 0 0-6,-5 0-1 4,1 5 0-4,4 0-1 3,2 0 0 2,-2 5-6-6,-4 1 7 7,6 2 0-6,-2-4 0 7,2 1 1-10,5 1 0 10,-5-4-1-8,5 0 0 7,6 4-1-7,-3-1-5 3,-4 3 6 3,7 2-2-4,-3 0-5 4,3 3 1-6,0-1 5 9,-3 3 0-10,3 0-8 6,0 1 8-3,7-2-5 1,-10 1 6 2,17-2-2-2,-7-3-4 2,0 2 5-4,7-5 1 6,0-4-1-6,0 2-5 4,0-6 6-3,0 4-6 3,0 1 5-3,0-1 0 0,0 3-1 4,0-4 2-4,0-2-2 5,0 1 0-8,0-4 2 7,0-2-1-4,0-3 1 4,0 1 0-5,0-3-1 2,0 0 1 2,0 2 1-2,0-2-1 0,0 0 1 0,0 0 1 3,0 0 7-4,0 0 6 2,0 0 0-2,0 0-6 4,0 0 0-3,0 0 2-2,0 0-10 5,0 0 0-5,0 0-1 6,0 0-1-7,0 0-1 9,0 0-4-10,0 0-4 8,0 0 4-8,0 0 5 5,0 0 0 1,0 0 1-2,0 0 1 2,0 0 0-4,0 0 5 5,0 0 0-4,0 0-4 2,0 0-1-3,0 0 5 5,0 0-4-3,0 0 8-1,0 0 9 4,0 0 5-4,0 0-2 4,0 0 15-6,0 0-1 5,0 0 1-2,0 0-3 3,0 0-15-5,0 0-4 2,0 0-6 1,0 0-2 0,0 0 5 0,0 0 3-3,0 0 3 6,0 0 1-5,0 0-7 4,0 0 3-6,0 0-8 6,0 0 5-4,0 0 0 5,0 0 8-6,0 0-4 1,0 0 3 4,0 0-4-4,0 0-9 2,0 0-6-2,0 0 0 4,0 0 1-4,0 0 8 0,0 0-8 3,0 0 0-2,0 0-1 2,0 0 0-4,0 0 1 5,0 0 1-4,0 0-2 4,0 0 0-6,0 0-34 5,0 0-88-2,-14 0-93 4,-17-7-274-5,-7-5-1229-6</inkml:trace>
    </iact:actionData>
  </iact:action>
  <iact:action type="add" startTime="76030">
    <iact:property name="dataType"/>
    <iact:actionData xml:id="d18">
      <inkml:trace xmlns:inkml="http://www.w3.org/2003/InkML" xml:id="stk18" contextRef="#ctx0" brushRef="#br1">8328 10339 375 0,'0'0'316'8,"0"0"-82"0,0 0-36-2,0 0-51 3,0 0-2-4,0 0-14 5,0 0-48-4,0-33 3 3,0 23 16-4,-7-5-24 6,-7 2-22-5,7-2 2 2,-17-1 2-1,10 3-16-1,-17-3-19 4,3 0 14-4,-10 2-19 2,0-1 16-2,-7-3-23 4,-7 1 0-4,0-4-1 2,0 5-1-1,0 2-11 0,-10 1 1 2,10 5 2-4,-7 1-3 5,-7 2 0-4,4 0 1 4,3 0-1-6,0 2 1 10,7-2 0-11,-6 3 0 11,13 2 1-13,-7 0-2 5,0 0 0 4,-4 0-1-4,5 5 1 5,-1 5-1-8,7 0 2 8,0 1 0-6,0-2-1 7,10-1 1-9,4 2-1 5,-7 3 0 0,10 5-1-1,-10 4-9 2,0 7 9-4,0 3 0 6,10 0 0-6,-3 6-5 5,0-3 0-6,3 3-1 7,4 2 6-6,10 2-8 1,0 4 2 5,-3 3 1-6,17 0 0 5,0 5 0-6,0 0-7 8,0 4 6-8,24 3 6 8,-3 1-6-10,17 0 7 7,-7-5 0-1,14-4 0-1,0-2 1 1,7-4 8-2,7-2-2 5,7-4 3-6,10-3-2 4,-3-3-2-4,3-5-6 5,7 1 8-4,-4-1-8 0,4-6 8 4,0-1-7-4,7-2 6 4,-10 0-6-6,10-8 6 7,7 4 1-6,0-7 0 7,10-1 3-10,-3 1-4 6,0-2 2 1,0 2-8-2,-7 0 0 1,6 0 0-2,-6 0-1 5,11 0 1-6,-12-2-1 4,1-3 7-4,0-3-7 6,0-2 0-6,0 0 1 1,0 0 0 4,-7-2 4-4,-3-8-4 5,-4 0-1-6,0-5 1 6,-18 0 5-8,5-6-6 9,-5-2 2-8,-6 0-1 2,10-1 4 3,-17-2-5-2,0 2 0 3,0 1-16-6,-7 1 14 8,-7-5-8-8,-3 3 4 8,3-4 5-9,-14-2-1 7,4 0 2-5,-11 2 0 4,-3-2 5-1,-7 4-5-2,-7 2 1 5,0-2 0-7,0 2-1 5,0-7 0-4,0-2 0 7,-21-2-1-8,-10-5-16 2,-7-5 11 4,-14-1 5-4,0-3 0 4,-7 3-1-6,0 2 2 8,-3 2 18-8,10 4-2 8,0 5 4-9,0 1-19 7,0 4 6-4,1 3 23 3,-1-1-15-2,-7 3-14-2,-3 0 10 6,-11-1 0-6,-10-2-4 4,-14-1 1-4,-7-4 38 6,-10 1 4-6,-4-5-16 1,-3 0-4 4,3 0 4-4,-3 3-7 4,10 4-9-6,15-1 3 7,6 7 6-6,24 1-15 7,-3 1-12-9,27 3-36 7,-13 7-96-5,20 5-177 7,-3 5-508-12</inkml:trace>
    </iact:actionData>
  </iact:action>
  <iact:action type="add" startTime="81404">
    <iact:property name="dataType"/>
    <iact:actionData xml:id="d19">
      <inkml:trace xmlns:inkml="http://www.w3.org/2003/InkML" xml:id="stk19" contextRef="#ctx0" brushRef="#br1">4008 14952 1476 0,'0'0'283'4,"0"0"-241"4,0 0-21 2,0 136 94-4,0-66-53 3,0 11-18-4,0 2-36 5,0 5 15-4,0-10-23 0,0-3-34 4,0-8-72-4,0-17-78 4,0-32-117-6,0-8-302 7,0-10-243-10</inkml:trace>
    </iact:actionData>
  </iact:action>
  <iact:action type="add" startTime="81658">
    <iact:property name="dataType"/>
    <iact:actionData xml:id="d20">
      <inkml:trace xmlns:inkml="http://www.w3.org/2003/InkML" xml:id="stk20" contextRef="#ctx0" brushRef="#br1">3880 14979 1098 0,'0'0'152'6,"0"0"-135"4,0 0-10-4,0 0-7 2,62-135 2-2,-27 97 12 2,10 6 30 1,0-2 17-4,0 11-22 6,0 9-21-6,0 9-18 4,-7 5-6-4,0 0-5 5,-10 19-18-4,-11 15 7 6,-3 3 22-8,-14 8 7 2,0 11 37 4,-24 7-8-4,-21 3-4 5,-7-3-3-8,0-5-10 8,0-11-19-6,7-13-39 3,0-29-62-1,10-5-175 4,11-4-422-11</inkml:trace>
    </iact:actionData>
  </iact:action>
  <iact:action type="add" startTime="82064">
    <iact:property name="dataType"/>
    <iact:actionData xml:id="d21">
      <inkml:trace xmlns:inkml="http://www.w3.org/2003/InkML" xml:id="stk21" contextRef="#ctx0" brushRef="#br1">5119 14396 1242 0,'0'0'235'8,"0"0"-142"-1,0 0 26-2,-135 158 29 4,83-76-40-2,0 12-16 1,-6 32-17-1,6 32-13 2,14 32-12-3,17 7-19 1,21-19-26 1,7-37-5 3,31-46-38-5,-4-23-82-2,18-17-93 8,31 8-119-8,-6-13-195 8,-12-17-238-11</inkml:trace>
    </iact:actionData>
  </iact:action>
  <iact:action type="add" startTime="82528">
    <iact:property name="dataType"/>
    <iact:actionData xml:id="d22">
      <inkml:trace xmlns:inkml="http://www.w3.org/2003/InkML" xml:id="stk22" contextRef="#ctx0" brushRef="#br1">5417 14914 1185 0,'0'0'397'6,"0"0"-230"4,0 0-107-4,0 0-48 4,0 0-6-6,0 0 90 5,0 162-9-2,0-80-32 3,0 7-5-6,0 3-29 4,0 2-14 1,0-5-7-3,0-11-100 3,10-14-110-3,4-20-83 3,-7-26-55-2,0-18-205-7</inkml:trace>
    </iact:actionData>
  </iact:action>
  <iact:action type="add" startTime="82806">
    <iact:property name="dataType"/>
    <iact:actionData xml:id="d23">
      <inkml:trace xmlns:inkml="http://www.w3.org/2003/InkML" xml:id="stk23" contextRef="#ctx0" brushRef="#br1">5396 14997 728 0,'0'0'252'6,"0"0"-64"4,0 0-64-4,0 0-14 4,0 0-41-4,0 0-49 0,0 0-4 4,52-101 14-4,-7 94 2 2,7 0-17-2,7 7 24 4,10 0-4-4,-3 7-7 0,3 26-12 3,-10 13-15-2,-7 9 7 2,-7 10 11-4,-25 10-6 9,-13 1 39-12,-7 2 5 11,-13 1-7-12,-32-4-16 10,0-10-8-5,-21-6-12 6,7-18-14-8,-10-7-6 1,-21-29-106 5,17-5-146-3,14 0-511-7</inkml:trace>
    </iact:actionData>
  </iact:action>
  <iact:action type="add" startTime="84405">
    <iact:property name="dataType"/>
    <iact:actionData xml:id="d24">
      <inkml:trace xmlns:inkml="http://www.w3.org/2003/InkML" xml:id="stk24" contextRef="#ctx0" brushRef="#br1">6514 15623 10 0,'0'0'889'7,"0"0"-675"3,0 0-84-5,0 0-2 2,0 0-21 3,0 0-33-4,0 0-5 2,0 0 36-2,0 0 22 4,0 0-30-4,0 0-5 1,0 0-7 0,0 0-8 1,0 0-12 0,0 0-15-2,0 0-4 4,0 0-3-5,0 0-7 5,0 0-7-5,0 0-5 6,0-9-11-6,0 2-12 5,0-5-1-5,10-4 1 2,-10 0-1 3,0-2 1-4,0-4-1 2,0 0-1-3,7-3 1 6,0 0-1-5,0-3-1 4,0 1 2-5,0-1-1 5,-7-1-5-1,7 2 6-5,3 3 1 6,-3-5 0-6,-7 6-1 8,7-4 0-8,7 4 0 5,3-5-9-3,-10 6 8 4,7-1-10-5,0 3 4 1,3-2-7 4,-3-1 2-4,7 0-1 5,-4 1 7-8,4 2 0 11,3 0 5-12,-10-2-8 9,7 3 8-6,3-2-8 1,7 4 6 3,-10-1 3-2,10 6-8 2,-17 5 7-4,17 1-15 7,-3 3 7-8,-4 3 3 7,4 0 5-7,3 0-6 11,0 0 5-14,-3 11-4 4,3 11 0 6,-4 8-4-6,5 10 0 6,-1 14 10-8,-11 14 3 9,5 8 16-8,-5 6 18 8,-13 2-12-8,7-4-19 2,-3-10-4 4,2-9-1-4,-6-10-1 4,7-11-116-6,-3-28-151 7,-4-8-315-5,-7-4-485-6</inkml:trace>
    </iact:actionData>
  </iact:action>
  <iact:action type="add" startTime="85427">
    <iact:property name="dataType"/>
    <iact:actionData xml:id="d25">
      <inkml:trace xmlns:inkml="http://www.w3.org/2003/InkML" xml:id="stk25" contextRef="#ctx0" brushRef="#br1">7926 15005 620 0,'0'0'294'5,"0"0"-120"5,0 0-92-4,0 0 8 4,0 0 14-6,0 0 21 6,0 0 12-4,14-31 19 3,-14 31-27-2,0 0-4-1,0 0-25 4,0 0-67-4,0 16-33 2,7 8 0-2,0 20 75 5,3 11 6-6,-3 6 4 1,-7 9-32 4,7 1-35-4,0-3-17 5,-7-8-1-6,0-7 0 5,0-15-68-6,0-14-76 8,7-13-99-8,-7-17-42 4,0-21 11-2,0-10-489-5</inkml:trace>
    </iact:actionData>
  </iact:action>
  <iact:action type="add" startTime="85888">
    <iact:property name="dataType"/>
    <iact:actionData xml:id="d26">
      <inkml:trace xmlns:inkml="http://www.w3.org/2003/InkML" xml:id="stk26" contextRef="#ctx0" brushRef="#br1">7656 14941 553 0,'0'0'495'2,"0"0"-308"6,0 0 30 2,0 0-44-4,0 0-75 2,0 0-50-2,0 0-14 3,59-7 80-1,-14 7 47-3,17 0-59 5,11 0-23-4,3 0-34 5,14 0-22-8,-17 0-11 8,3 0-12-6,-24 0-16 5,-14 7-65-5,-10 4-96 2,-22 11-42 2,-6-1-165-2,0-2-329-6</inkml:trace>
    </iact:actionData>
  </iact:action>
  <iact:action type="add" startTime="86216">
    <iact:property name="dataType"/>
    <iact:actionData xml:id="d27">
      <inkml:trace xmlns:inkml="http://www.w3.org/2003/InkML" xml:id="stk27" contextRef="#ctx0" brushRef="#br1">7532 15733 641 0,'0'0'683'13,"0"0"-572"-12,0 0 107 6,148-7 72 0,-58-9-79 1,14 4-84 1,0 2-57-4,-7 4-50 6,0 6-14-6,-25 0-6 4,-9 0-67-4,-18 16-149 5,-24 4-135-4,-8-7-476-5</inkml:trace>
    </iact:actionData>
  </iact:action>
  <iact:action type="add" startTime="89307">
    <iact:property name="dataType"/>
    <iact:actionData xml:id="d28">
      <inkml:trace xmlns:inkml="http://www.w3.org/2003/InkML" xml:id="stk28" contextRef="#ctx0" brushRef="#br1">8591 14496 29 0,'0'0'110'7,"0"0"-17"3,0 0 4-4,0 0 23 1,0 0-28 0,0 0-17 1,0 0-4 1,0-5 1-4,0 5 0 5,0 0 2-4,0 0 1 4,0 0 2-4,0 0 5 2,0 0 6-2,0 0 4 3,0 0-1-2,0 0 1-1,0 0-4 4,0 0-9-4,0 0-3 5,0 0 3-8,0 0-6 7,0 0-3-4,0 0-6 5,0 0-21-8,20 0 19 5,25 13 26 1,7 12-17-2,17 15-14 1,4 11 9-2,3 14-12 4,-3 8 8-3,-4 7-19 3,-24 6-28-6,-10 8 6 6,-18 6 7-5,-17 26-5 1,-10 23-22 5,-25-8-1-5,-3-17-11 4,7-19-84-7,-4-2-129 8,11-14-291-5,3-26-567-6</inkml:trace>
    </iact:actionData>
  </iact:action>
  <iact:action type="add" startTime="90179">
    <iact:property name="dataType"/>
    <iact:actionData xml:id="d29">
      <inkml:trace xmlns:inkml="http://www.w3.org/2003/InkML" xml:id="stk29" contextRef="#ctx0" brushRef="#br1">9819 15293 993 0,'0'0'365'8,"0"0"-168"0,0 0 16-2,0 0-34 3,0 0-68-3,0 0-64 2,0 0-3-2,114-39 37 5,-62 34-38-6,0 5-41 1,7 0-2 3,10 0-67-2,4 26-114 3,-14 2-184-6,-14 2-452-3</inkml:trace>
    </iact:actionData>
  </iact:action>
  <iact:action type="add" startTime="90407">
    <iact:property name="dataType"/>
    <iact:actionData xml:id="d30">
      <inkml:trace xmlns:inkml="http://www.w3.org/2003/InkML" xml:id="stk30" contextRef="#ctx0" brushRef="#br1">9940 15607 977 0,'0'0'576'4,"0"0"-576"7,0 0 12-5,0 0 8 0,215 0-20 4,-125 0-11-6,38 0-156 9,-24 0-181-9,-21-7-201-3</inkml:trace>
    </iact:actionData>
  </iact:action>
  <iact:action type="add" startTime="90705">
    <iact:property name="dataType"/>
    <iact:actionData xml:id="d31">
      <inkml:trace xmlns:inkml="http://www.w3.org/2003/InkML" xml:id="stk31" contextRef="#ctx0" brushRef="#br1">11096 15086 1205 0,'0'0'610'5,"0"0"-487"3,0 0-21 2,0 0-46-4,0 0-56 2,0 0 0-3,0 0 22 6,52 175 50-5,-38-102-24 4,3 3-34-6,-3 0-14 6,-7-6-53-3,24 4-129-2,-17-24-149 5,0-18-365-10</inkml:trace>
    </iact:actionData>
  </iact:action>
  <iact:action type="add" startTime="91822">
    <iact:property name="dataType"/>
    <iact:actionData xml:id="d32">
      <inkml:trace xmlns:inkml="http://www.w3.org/2003/InkML" xml:id="stk32" contextRef="#ctx0" brushRef="#br1">11076 15118 681 0,'0'0'255'8,"0"0"-181"2,0 0 20-5,0 0 32 2,0 0 32 2,0 0-16-2,0 0-60 0,72-68 49 0,-41 36-11 3,-3-7-49-4,10 1-2 2,0 2-26-1,7 2-26 1,7 1-6 0,0 6-4-3,14 4-7 5,-4 9-7-4,-10 6 6 4,0 8 0-6,-14 0-14 6,-10 0-33-4,-11 15 4 5,-17 13 19-8,0 7 25 5,-10 10 31 1,-25 7 8-2,-10 10-19 0,-7-2 2 0,-10-5-10 6,3-10-12-10,7-12-64 8,-14-31-93-7,21-2-142 7,0-2-370-11</inkml:trace>
    </iact:actionData>
  </iact:action>
  <iact:action type="add" startTime="92342">
    <iact:property name="dataType"/>
    <iact:actionData xml:id="d33">
      <inkml:trace xmlns:inkml="http://www.w3.org/2003/InkML" xml:id="stk33" contextRef="#ctx0" brushRef="#br1">12515 14963 1462 0,'0'0'280'6,"0"0"-210"4,0 0-60-6,0 0-10 6,0 0 63-4,0 146-26 4,0-87-30-3,0 9 11-2,0-1-18 5,7-2 0-4,-7-8-69 2,14-4-96-2,-7-17-174 5,0-16-321-11</inkml:trace>
    </iact:actionData>
  </iact:action>
  <iact:action type="add" startTime="92866">
    <iact:property name="dataType"/>
    <iact:actionData xml:id="d34">
      <inkml:trace xmlns:inkml="http://www.w3.org/2003/InkML" xml:id="stk34" contextRef="#ctx0" brushRef="#br1">12602 14969 525 0,'0'0'309'8,"0"0"-127"-2,0 0-57 4,0 0-1-4,0 0-37 4,0 0-29-5,0 0-3 2,0 0 41 2,0 0 32-2,0 0 11 1,0 0-17-2,0 0-1 3,0 0-27-2,0 0-29 1,0 0-14-2,0 0-3 3,0 0-2-2,0 0-1-1,0 0 10 4,0 0-14-4,0-1-15 4,0-4-17-6,0-6 1 7,0 6 2-6,0-2 0 5,17-9-12-5,4-2 0 2,10 1 0 2,14-6-1-2,0 1-8 2,14 7 7-4,0 2-4 5,0 8 0-4,3 5-2 1,-10 0 6 0,-7 0-4 2,-18 0-4-2,5 10-8-1,-19 0-6 4,-6 3 6-4,4 3 2 4,-11-5 9-6,0 7 7 6,0-6 1-4,0 4 14 4,0 1 2-4,-11 1-5 0,-2-2-4 3,6-5-2-2,0 2 3 3,0-2-7-6,-4-1-1 6,11-5 5-4,-7 0-5 7,7-3-1-12,0 1 8 10,0-3-2-6,0 3-5 3,0 2 1 1,0-4-1-4,-6 8 13 4,-1 3 1-2,7 3-1 2,-14 5 4-5,7 3 11 7,-10 5-11-5,3-1-3 0,0 6 0 4,-10-1 1-4,-4 3-2 4,-3 4 4-6,-7-6 4 9,0 7-4-10,-7-5 1 8,0 2-10-7,3-6 3 6,-13-8-3-5,13-4 0 4,-3-13 2-1,7-6-11-3,0 0-41 6,-14-11-98-6,7-11-131 7,7-8-470-11</inkml:trace>
    </iact:actionData>
  </iact:action>
  <iact:action type="add" startTime="93915">
    <iact:property name="dataType"/>
    <iact:actionData xml:id="d35">
      <inkml:trace xmlns:inkml="http://www.w3.org/2003/InkML" xml:id="stk35" contextRef="#ctx0" brushRef="#br1">12619 14479 624 0,'0'0'749'1,"0"0"-534"-1,0 0-56 0,0 0-65 0,0 0-47 0,0 0-17 0,-180 153 16 0,121-77 44 0,-10 12 6 0,10 8-9 0,0 9-1 0,14 4-50 0,14 5-22 1,24-6-14-1,7-8-7 0,14-10-40 0,42-13-61 0,30-14-117 0,80-28-69 0,-24-18-76 0,-7-17-296 0</inkml:trace>
    </iact:actionData>
  </iact:action>
  <iact:action type="add" startTime="94052">
    <iact:property name="dataType"/>
    <iact:actionData xml:id="d36">
      <inkml:trace xmlns:inkml="http://www.w3.org/2003/InkML" xml:id="stk36" contextRef="#ctx0" brushRef="#br1">13484 14468 1465 0,'0'0'336'8,"0"0"-258"-2,0 0-62 3,0 0 32-2,0 0 81 3,149 84-35-6,-90-33-23 6,-7 6 8-4,10 11-1 3,-10 5-44-3,-17 0-23 1,3 0 8 3,-14-2-14-4,-10-3-5 3,-14-1-17-4,0 5-98 5,-24 20-156-3,-11-19-352 6,-3-12-383-12</inkml:trace>
    </iact:actionData>
  </iact:action>
  <iact:action type="add" startTime="95247">
    <iact:property name="dataType"/>
    <iact:actionData xml:id="d37">
      <inkml:trace xmlns:inkml="http://www.w3.org/2003/InkML" xml:id="stk37" contextRef="#ctx0" brushRef="#br1">14467 14838 1362 0,'0'0'340'10,"0"0"-263"-5,0 0-53 1,0 0 14 5,0 0 69-6,11 167-23 2,-11-91-20 0,0 6-14 4,0-1-12-6,0 0-25 2,0-8-13 0,14-10-48 2,-1-18-140-1,12-35-117-3,2-10-306 6,-2-2-122-11</inkml:trace>
    </iact:actionData>
  </iact:action>
  <iact:action type="add" startTime="95480">
    <iact:property name="dataType"/>
    <iact:actionData xml:id="d38">
      <inkml:trace xmlns:inkml="http://www.w3.org/2003/InkML" xml:id="stk38" contextRef="#ctx0" brushRef="#br1">14343 14644 46 0,'0'0'1243'8,"0"0"-973"-2,0 0-167 0,0 0-69 4,0 0-21-4,200-45 4 4,-110 45-8-6,7 0-7 7,0 0 4-6,-7 9 4 5,-17 10 13-5,-11 7-20 2,-27 2-3 2,-18 7-19-2,-17 7 10 1,0 6 9-2,-24 6 6 4,-28 3-6-4,-7-1-80 8,-10-6-63-14,-18-2-85 11,11-15-87-5,24-14-226-5</inkml:trace>
    </iact:actionData>
  </iact:action>
  <iact:action type="add" startTime="95984">
    <iact:property name="dataType"/>
    <iact:actionData xml:id="d39">
      <inkml:trace xmlns:inkml="http://www.w3.org/2003/InkML" xml:id="stk39" contextRef="#ctx0" brushRef="#br1">15686 14786 453 0,'0'0'836'4,"0"0"-656"4,0 0-124 2,0 0 10-5,0 0 87 2,65 136-14 3,-51-73-41-4,3 7-7 4,-3 11-22-6,-14-8-21 6,0 0-34-4,0-12-14 4,0-14-30-4,7-9-130 1,-7-30-122 0,0-8-302 1,0 0-63-6</inkml:trace>
    </iact:actionData>
  </iact:action>
  <iact:action type="add" startTime="96207">
    <iact:property name="dataType"/>
    <iact:actionData xml:id="d40">
      <inkml:trace xmlns:inkml="http://www.w3.org/2003/InkML" xml:id="stk40" contextRef="#ctx0" brushRef="#br1">15513 14811 398 0,'0'0'1020'7,"0"0"-845"3,0 0-88-4,148-20 68 1,-72 15-88 0,14 3-45 1,-10 2-22 1,10 0-29-4,-14 4-6 6,-10 17-92-6,-14 24-160 7,-21-5-310-10,-24 0-140-1</inkml:trace>
    </iact:actionData>
  </iact:action>
  <iact:action type="add" startTime="96412">
    <iact:property name="dataType"/>
    <iact:actionData xml:id="d41">
      <inkml:trace xmlns:inkml="http://www.w3.org/2003/InkML" xml:id="stk41" contextRef="#ctx0" brushRef="#br1">15333 15663 1257 0,'0'0'380'4,"0"0"-330"5,152-10 65-2,-48-13-30 2,13-7-54-4,4-1-31 4,-3 1-34-2,3-3-90 3,-31 3-191-4,-31 9-464-6</inkml:trace>
    </iact:actionData>
  </iact:action>
  <iact:action type="add" startTime="96637">
    <iact:property name="dataType"/>
    <iact:actionData xml:id="d42">
      <inkml:trace xmlns:inkml="http://www.w3.org/2003/InkML" xml:id="stk42" contextRef="#ctx0" brushRef="#br1">15357 14648 757 0,'0'0'733'6,"0"0"-605"1,-128 178-84 3,76-85-21-6,14 8 9 6,10 2-25-4,11 4-7 4,17 1-29-6,10-5-23 4,25-5-43 1,27-7-52-2,70-9-102 2,-11-19-135-4,-4-27-191-4</inkml:trace>
    </iact:actionData>
  </iact:action>
  <iact:action type="add" startTime="96891">
    <iact:property name="dataType"/>
    <iact:actionData xml:id="d43">
      <inkml:trace xmlns:inkml="http://www.w3.org/2003/InkML" xml:id="stk43" contextRef="#ctx0" brushRef="#br1">16572 14608 1557 0,'0'0'506'7,"0"0"-504"1,0 0 5-2,0 0 70 3,173 130-35-2,-115-52-9-1,-6 11-23 5,-7 11-9-6,-31 8 1 5,-14 9-2-6,-7 0-3 6,-45 2-93-4,-58 38-159 7,13-32-321-12,-7-25-267 0</inkml:trace>
    </iact:actionData>
  </iact:action>
  <iact:action type="add" startTime="97596">
    <iact:property name="dataType"/>
    <iact:actionData xml:id="d44">
      <inkml:trace xmlns:inkml="http://www.w3.org/2003/InkML" xml:id="stk44" contextRef="#ctx0" brushRef="#br1">17527 14985 973 0,'0'0'407'11,"0"0"-137"-7,0 0 17 3,0 0-85 2,0 0-112-2,0 0-35 0,0 0-28 0,76-21-7 3,-24 12 0-4,14-1-1 1,3 5-14 0,4-2-5 2,10 7-107-1,-25 12-240-3,-13 7-335-4</inkml:trace>
    </iact:actionData>
  </iact:action>
  <iact:action type="add" startTime="97816">
    <iact:property name="dataType"/>
    <iact:actionData xml:id="d45">
      <inkml:trace xmlns:inkml="http://www.w3.org/2003/InkML" xml:id="stk45" contextRef="#ctx0" brushRef="#br1">17586 15361 1137 0,'0'0'798'13,"0"0"-751"-13,0 0-37 7,166 0 51 2,-69-9-40-4,13 9-21 5,-6 0-71-2,10 9-81 3,-24 8-201-9,-31 6-569-1</inkml:trace>
    </iact:actionData>
  </iact:action>
  <iact:action type="add" startTime="101793">
    <iact:property name="dataType"/>
    <iact:actionData xml:id="d46">
      <inkml:trace xmlns:inkml="http://www.w3.org/2003/InkML" xml:id="stk46" contextRef="#ctx0" brushRef="#br1">19133 14681 150 0,'0'0'175'7,"0"0"-175"4,0 0-26-6,0 0-68 3,0 0 29-2,0 0 36 5,0 0 29-6,0 0 121 1,0 0-12 2,0 0-16 0,0 0 3 1,0 0-23-4,0 0-35 5,0 0-30-4,0 0-8 4,0 0 2-6,0 0 28 6,0 0 37-4,0 0 28 4,0 0 25-3,0 0 0-2,0 0-22 5,0 0-10-4,0 0 12 3,0 0 9-4,0 0 27 6,0 0-2-6,0 0-29 1,0 0-16 2,0 0-1 0,0 0-10 2,0 0-16-6,0 0-19 6,0 0-14-4,0 0-2 4,0 0 1-6,0 0 1 5,0 0-5-2,0 0-3 3,0 0 6-3,0 0-2-2,0 0-10 5,0 0-1-4,0 0-3 2,0 0 5-2,0 0 1 7,0 0-6-10,0 0-5 3,0 0-5 3,0 0-1-2,0 0 0 2,0 0 0-4,0 0 5 4,0 0 1-2,0 0 3 2,0 0 6-4,0 0 0 4,0 0-6-2,0 0-9 3,0 0 6-4,0 0-6 0,0-5 5 4,0 0-5-4,0-1 0 4,0 4 0-6,0-1 1 7,0 1 0-6,0 2 8 5,0 0-7-6,0 0 4 4,0 0-5 2,0 0 5-4,0 0 4 1,0 0 0 0,0 0-4 3,0 0-5-4,0 0-1 1,0 9-6 0,0 5-8 2,0 5 14-2,0 6 13-1,0 6 2 4,0-3-6-4,0-1-8 4,0-5 5-6,0-1-4 6,0-6 4-4,0 0-6 4,0 1-57-5,0 1-47 3,0 6-31 1,0 0-32-3,0-1-130 4,7-4-63-6,-7-8-280 8,7-10-265-12</inkml:trace>
    </iact:actionData>
  </iact:action>
  <iact:action type="add" startTime="102649">
    <iact:property name="dataType"/>
    <iact:actionData xml:id="d47">
      <inkml:trace xmlns:inkml="http://www.w3.org/2003/InkML" xml:id="stk47" contextRef="#ctx0" brushRef="#br1">19700 14649 1086 0,'0'0'407'12,"0"0"-209"-9,0 0-3 5,0 0-103-2,0 0-64 3,0 0-18-2,0 0 1-1,-166 104 19 5,135-69 33-6,17 3-2 6,7 2-29-8,7 6-11 7,0-1-15-4,21 1-5 4,24-8-1-4,10-11 1 0,-3-9 3 3,14-18-4-2,-14 0 1 3,0-8 2-6,-7-20 7 6,-21-4 7-5,-10-7-17 5,-14-6-8-5,0 0-51 5,0-6-4-4,-14 9-65 2,-10 7-68-1,3 7-38 0,4 12-105 6,10 10-319-13</inkml:trace>
    </iact:actionData>
  </iact:action>
  <iact:action type="add" startTime="102994">
    <iact:property name="dataType"/>
    <iact:actionData xml:id="d48">
      <inkml:trace xmlns:inkml="http://www.w3.org/2003/InkML" xml:id="stk48" contextRef="#ctx0" brushRef="#br1">20361 14653 1189 0,'0'0'329'8,"0"0"-84"1,0 0-84-4,0 0-107 4,0 0-39-2,-169 68-15 2,131-33 2-4,7 7 12 5,10 1 18-4,14 5 11 0,7-4-34 3,7-8-9-2,31-2-6 3,7-12 6-7,7-10-1 8,0-8 1-6,-7-4-17 6,-7 0 17-7,-4-21 9 4,-9-4-9 1,-19-2-25-2,-6-7-94 2,-24-11-128-4,-10 5-344 6,-18 7-335-11</inkml:trace>
    </iact:actionData>
  </iact:action>
  <iact:action type="add" startTime="103334">
    <iact:property name="dataType"/>
    <iact:actionData xml:id="d49">
      <inkml:trace xmlns:inkml="http://www.w3.org/2003/InkML" xml:id="stk49" contextRef="#ctx0" brushRef="#br1">19115 15425 591 0,'0'0'335'6,"0"0"-200"0,0 0 66 4,0 0-17-4,0 0-8 3,0 0 22-3,205 0 23 1,-108-5-50 2,20-5-69-2,4-4-44 1,-3 1-37-2,3-4-21 4,-24 6-21-4,-10 6-89 1,-18 5-143 0,-31 0-246 1,-17 0-195-6</inkml:trace>
    </iact:actionData>
  </iact:action>
  <iact:action type="add" startTime="103812">
    <iact:property name="dataType"/>
    <iact:actionData xml:id="d50">
      <inkml:trace xmlns:inkml="http://www.w3.org/2003/InkML" xml:id="stk50" contextRef="#ctx0" brushRef="#br1">19475 15743 795 0,'0'0'367'10,"0"0"-159"-4,0 0-10 0,0 0-39 4,0 0-73-4,0 0-35 5,0 0-7-8,38-40 6 7,-17 30 29-4,10-3-13 4,7 3-20-5,-3-1-17 2,3 5-16 2,7 6-5-2,-7 0-8 1,-10 0-1-2,-11 0-13 4,-3 10 8-4,-14 12-24 2,0 11 30-2,-7 10 10 4,-24 7 20-4,-14 8-18 0,-14 2-3 6,7-5 2-8,-7-7-5 7,14-7 2-8,14-14-2 9,17-14-6-8,7-3 0 9,7-5-12-10,0-5-24 3,21 0-12 4,24 0 48-4,7 0 14 3,17 0-14-4,18 0-20 7,3-5-88-8,0-10-83 6,24-5-124-6,-27 5-275 9,-18-8-271-13</inkml:trace>
    </iact:actionData>
  </iact:action>
  <iact:action type="add" startTime="104211">
    <iact:property name="dataType"/>
    <iact:actionData xml:id="d51">
      <inkml:trace xmlns:inkml="http://www.w3.org/2003/InkML" xml:id="stk51" contextRef="#ctx0" brushRef="#br1">20424 15758 666 0,'0'0'758'7,"0"0"-574"3,0 0 3-6,0 0-107 7,0 0-28-6,-149 40-35 6,104-7 8-9,7-6 25 8,7 3 14-3,10 2-21 2,4-2-8-2,17-3-35-1,0-4-8 4,17 0-9-4,11-4 17 2,17-6 6-3,6-10-6 6,1-3-18-5,-7 0 2 0,0-16 10 2,-14-3 6 0,-10-12 5 0,-3-1 1-2,-18-7-6 3,0 1-60-3,0 3 13 5,0-2-48-7,-18 6-142 5,18 4-32-1,0 12-70 2,0 3-294-5</inkml:trace>
    </iact:actionData>
  </iact:action>
  <iact:action type="add" startTime="104549">
    <iact:property name="dataType"/>
    <iact:actionData xml:id="d52">
      <inkml:trace xmlns:inkml="http://www.w3.org/2003/InkML" xml:id="stk52" contextRef="#ctx0" brushRef="#br1">20953 15708 88 0,'0'0'1344'7,"0"0"-1035"-1,0 0-68 3,0 0-143-2,0 0-40 3,0 0-42-4,-166 55-13 0,121-20 9 4,10 5 50-4,11 3 1 2,10-4-29-2,7-3-25 4,7 0-9-4,0 0-12 4,28-14-4-5,10-4 16 2,7-9 0 2,14-9-1-2,-7 0-1 0,-7-19-5 0,0-9 7 3,-14-2 0-4,-10-9 0 1,-14 5-24 0,-7-12-54 3,-35-20-116-4,-17 12-112 1,-10 1-501-7</inkml:trace>
    </iact:actionData>
  </iact:action>
  <iact:action type="add" startTime="105952">
    <iact:property name="dataType"/>
    <iact:actionData xml:id="d53">
      <inkml:trace xmlns:inkml="http://www.w3.org/2003/InkML" xml:id="stk53" contextRef="#ctx0" brushRef="#br1">11366 16201 884 0,'0'0'501'8,"0"0"-327"-2,0 0-81 4,0 0-1-4,0 0-48 3,0 0 28-4,0 0 44 6,142-51 1-6,-69 34-4 6,31-3 11-7,62-2-14 3,66-6-1 3,48-3 2-4,28-1-11 3,-3-1-30-4,-22 8-7 5,-37 10-29-2,-52 15-22 2,-66 0-12-7,-52 5-11 4,-34 23-92 2,3 12-71-2,-28 25-73 2,-10-2-138-3,-7-18-635-6</inkml:trace>
    </iact:actionData>
  </iact:action>
  <iact:action type="add" startTime="112634">
    <iact:property name="dataType"/>
    <iact:actionData xml:id="d54">
      <inkml:trace xmlns:inkml="http://www.w3.org/2003/InkML" xml:id="stk54" contextRef="#ctx0" brushRef="#br1">21915 14506 350 0,'0'0'270'7,"0"0"-35"-1,0 0 8 4,0 0-33-4,0 0-18 4,0-45-53-5,0 45-63 2,0 0-6 2,7 0-30-2,0 10-40 1,0 20 98-2,17 13 37 6,-10 11-44-8,0 8-29 4,3 8-37-1,-3 1-7 2,-7-3-9-2,0-8-9 10,10-10-60-17,-3-11-114 4,-7-15-105 7,17-24-119-6,-10 0-133 7,0-24 164-12</inkml:trace>
    </iact:actionData>
  </iact:action>
  <iact:action type="add" startTime="112926">
    <iact:property name="dataType"/>
    <iact:actionData xml:id="d55">
      <inkml:trace xmlns:inkml="http://www.w3.org/2003/InkML" xml:id="stk55" contextRef="#ctx0" brushRef="#br1">22646 14609 1092 0,'0'0'371'6,"0"0"-145"5,0 0-36-6,0 0-107 4,0 0-61-3,0 0-10 4,0 0 21-4,-163 131 26 0,125-90-16 2,7 2-19 0,10 2-10 1,14-2-12-4,7 0-2 4,0-3 0-2,35-4 0 3,17-9 1-6,10-9 0 6,11-13 0-4,-4-5 0 3,-3 0-1-2,-8-26 0-1,-20-6-1 4,-6-8 1-4,-19-10-7 2,-6-6-9-2,-7-5-27 4,-14-7-13-4,-17 3-33 2,-7 4-27-1,-3 8-116 0,3 3-31 3,13 20 72-6,12 12-224-2</inkml:trace>
    </iact:actionData>
  </iact:action>
  <iact:action type="add" startTime="113309">
    <iact:property name="dataType"/>
    <iact:actionData xml:id="d56">
      <inkml:trace xmlns:inkml="http://www.w3.org/2003/InkML" xml:id="stk56" contextRef="#ctx0" brushRef="#br1">23504 14649 986 0,'0'0'349'8,"0"0"-103"0,0 0-58-1,0 0-61 2,0 0-89-3,0 0-26 2,-149 18 5-2,111 18 23 3,7 7 11-2,3 9 12-1,11 6-19 3,10 5-23-2,7 1-6 3,7-6-8-6,24-6-6 6,14-6 5-4,7-14-5 4,0-12-1-5,7-15-1 2,-4-5 1 3,-20-10 9-3,3-35-9 3,-14-10-11-7,-10-13-32 7,-14-9-54-4,-7-3 3 2,-76-33-99 0,0 18-180-1,3 13-381 2</inkml:trace>
    </iact:actionData>
  </iact:action>
  <iact:action type="add" startTime="113747">
    <iact:property name="dataType"/>
    <iact:actionData xml:id="d57">
      <inkml:trace xmlns:inkml="http://www.w3.org/2003/InkML" xml:id="stk57" contextRef="#ctx0" brushRef="#br1">21988 15618 879 0,'0'0'318'4,"0"0"-246"7,0 0 210-6,246 7-21 5,-87-2-81-5,28-5-35 4,14 0-69-3,-15 0-34 4,-51-5-21-5,-31-6-8 4,-38 4-13-3,-14 1-62 2,7 1-148 1,-14-1-130-4,-7 1-283 6,-24-1-281-11</inkml:trace>
    </iact:actionData>
  </iact:action>
  <iact:action type="add" startTime="114273">
    <iact:property name="dataType"/>
    <iact:actionData xml:id="d58">
      <inkml:trace xmlns:inkml="http://www.w3.org/2003/InkML" xml:id="stk58" contextRef="#ctx0" brushRef="#br1">22511 16037 628 0,'0'0'265'5,"0"0"-126"6,0 0-3-6,0 0-10 0,0 0-45 6,0 0 19-5,0 0 36 3,76-42-1-5,-38 24-50 5,7 2-31-2,-11 5-22 3,18-2-24-4,-14 8-7 0,0 5 0 4,-17 0-1-4,3 0-10 2,-24 18-12-2,0 4-3 4,0 13 25-4,-31 13 9 1,-14 0 8 1,-7 5-4-1,-6-1-13 4,-1-7 0-7,7-1 0 7,7-15 6-7,21-7 0 9,10-8-6-12,14-6-1 9,0-3-12-4,14-5-2 6,31 0 15-8,24 0 2 2,17 0-2 5,22 0-76-6,9 0-121 6,39 0-101-8,-28 0-94 11,-24 0-11-14</inkml:trace>
    </iact:actionData>
  </iact:action>
  <iact:action type="add" startTime="114643">
    <iact:property name="dataType"/>
    <iact:actionData xml:id="d59">
      <inkml:trace xmlns:inkml="http://www.w3.org/2003/InkML" xml:id="stk59" contextRef="#ctx0" brushRef="#br1">23632 16140 592 0,'0'0'277'2,"0"0"-21"9,0 0-9-5,0 0-52-1,0 0-71 5,-142-77-51-4,90 77-16 4,-3 10-18-6,13 17-20 6,-3 6-13-5,14 7 18 5,7-5-11-5,10 4-12 3,14-5 0 0,0-3 0 0,14 0-1 1,24-12 0-3,14-3 0 5,0-11 1-7,17-5 8 4,-3 0-3-2,3-13-6 4,-17-14-15-4,-14-1-47 0,-10-2-37 4,-4-3-35-4,-24-12-77 4,0 5-40-6,0 4-234-3</inkml:trace>
    </iact:actionData>
  </iact:action>
  <iact:action type="add" startTime="114993">
    <iact:property name="dataType"/>
    <iact:actionData xml:id="d60">
      <inkml:trace xmlns:inkml="http://www.w3.org/2003/InkML" xml:id="stk60" contextRef="#ctx0" brushRef="#br1">24293 15937 675 0,'0'0'845'5,"0"0"-619"8,0 0-65-11,0 0-103 9,0 0-43-7,0 0-15 3,0 0 0 3,-170 151 1-4,132-101 11 4,0 8 12-6,18-2-10 7,6-4-2-6,14-1-4 5,0-4-6-6,34-1 7 7,11-16-3-6,14-10 0 1,3-15-6 5,4-5 0-6,-7-5 7 6,-7-23-6-6,-14-12 17 4,-21-7-5-4,-10-4-13 6,-7-1-34-6,-24-10-46 1,-56-28-88 3,-3 12-116-2,0 11-589-2</inkml:trace>
    </iact:actionData>
  </iact:action>
  <iact:action type="add" startTime="118721">
    <iact:property name="dataType"/>
    <iact:actionData xml:id="d61">
      <inkml:trace xmlns:inkml="http://www.w3.org/2003/InkML" xml:id="stk61" contextRef="#ctx0" brushRef="#br1">8359 11643 191 0,'0'0'278'8,"0"0"-118"2,0 0 2-4,0 0-58 0,0 0 19 4,0 0-2-4,0-48-14 5,0 41 16-8,0-1 7 8,-7 1 8-6,0-1-61 5,-4-2 8-6,-2 0-8 5,-1-2-25-2,-17-1 0 1,-1 1-5-1,-2-1-4 0,-18 5-26 3,-10 1-2-4,-4 2-8 1,-17 0 1 0,-7-1 39 3,-7-1-22-4,-7 2-9 0,0 0-7 5,-6 3-7-6,-5 2-2 6,11 0 2-8,-6 14 0 10,6 17 13-10,7 6-14 9,0 11 15-8,7 10-10 3,14 7-4 1,10 9-1-1,14 6-1 2,14 4 0-4,14 5 0 6,10 2-6-6,14 3 6 7,0-4 1-10,31-3-1 9,28-5 0-6,38 7 1 5,52 6 0-4,52 4 9 0,30-9 1 4,1-14 3-4,-7-23 0 2,-24-24-13-2,-7-13 0 5,-14-14 10-6,-31-2 0 3,-45 0-10-2,-21-7-1 2,-18-10 1 1,1-5 0-4,3-8-1 6,-3-10 1-6,-28-10 14 6,-7-15 8-8,-24-14 26 8,-7-11-29-6,-45-33-6 6,-59-41-12-6,-62-37-2 1,4 16-21 5,20 40-37-6,45 59-6 4,45 50 42-4,-31 4-5 7,17 6-182-8,4 9-548-1</inkml:trace>
    </iact:actionData>
  </iact:action>
  <iact:action type="add" startTime="122289">
    <iact:property name="dataType"/>
    <iact:actionData xml:id="d62">
      <inkml:trace xmlns:inkml="http://www.w3.org/2003/InkML" xml:id="stk62" contextRef="#ctx0" brushRef="#br1">15589 11508 182 0,'0'0'387'6,"0"0"-141"4,0 0-91-3,0 0 8 0,0 0 23 1,0 0-50-2,0-13 2 4,0 8-11-4,0 0-4 2,0 1-13-2,-7-1-18 4,-11 4-22-4,-2-3-24 0,-18 4-34 3,-14 0-11-2,-24 0 0 3,-14 5 0-6,-14 14 0 5,-38 13 0-2,-21 9 0 3,-38 11 0-5,8 1 0 5,26-10 0-5,50-10 1 5,41-10-1-3,10-3 2-2,7 7-2 6,-3 6 5-6,10 13-6 5,7 6-7-6,24 16 7 8,14 11-2-8,7 6 1 2,14 6 0 3,38 4 0-2,59 19 1 3,76 15 12-6,83 7 25 7,51-16 12-6,15-37 9 7,7-39-20-9,-14-39-21 7,-4-5-7-5,-3-22-9 4,-25-10 1-2,-34 2 8-1,-62 2-10 4,-66 3-1-4,-45 2-28 3,-31-1-14-4,-7-12 15 6,-7-12 25-6,-14-14 3 1,-31-17 1 4,-17-9 13-4,-56-36 0 4,-69-44-4-6,-76-47-9 7,-41-12-1-6,-18 27-11 6,7 54-44-8,48 68-11 9,21 45-2-8,15 33 8 6,26 15-59-4,18 40-114 0,46-5-106 5,30-6-188-11</inkml:trace>
    </iact:actionData>
  </iact:action>
  <iact:action type="add" startTime="126704">
    <iact:property name="dataType"/>
    <iact:actionData xml:id="d63">
      <inkml:trace xmlns:inkml="http://www.w3.org/2003/InkML" xml:id="stk63" contextRef="#ctx0" brushRef="#br1">23279 13940 1189 0,'0'0'364'7,"0"0"-128"-1,0 0-125 5,0 0-1-6,-149-35-38 5,83 19-25-6,-10 4-28 7,-7 0 0-6,-3 4 27 7,-11 2 13-9,-38 6-6 4,-31 0 1 2,-49 14-19-2,-17 10-12 1,0 0 6-2,18-10-2 4,20-9 0-4,14-5 4 7,0 0-15-12,17-9-1 10,28-12 5-5,25 3-13-1,26 3-6 5,8 3 1-4,-14 1-1 5,-7 4 0-8,-13 2-1 9,-8 5 1-8,11 0-1 7,3 0 0-7,7 0-1 3,0 0 2 3,14 0-1-4,3 0 0 2,-3 0-6-2,18 0 5 6,-5 0-5-8,5 0 0 6,6 0 5-6,-4 10-10 8,12 5 2-8,6 0 8 2,0-3-1 4,10 4 2-4,4-4-1 5,0-2 0-8,17-2 1 10,0 0 0-10,-3-6 0 7,17 2-1-4,0-4 0 0,0 0-14 3,0 1 6-2,0-1-1 2,0 0 8-4,0 2 1 5,-7 1-1-4,7 4 1 4,0 2-5-6,0 4 5 7,0 2 1-6,-7-1 0 3,7 2 0 1,0-2-1-3,0 5 1 5,0 0 0-7,-7 9-1 8,7 5 2-10,-7 9-1 11,0 11 0-10,-10 10 0 3,3 15 0 3,0 31 0-2,-3 34 0 3,3 39 0-6,7 12 0 7,7-11 0-6,0-24 2 7,0-41-1-10,0-19-1 10,0-21 0-8,7-3 0 4,0 16-1 0,10 13 1-2,-3 9 0 4,0-8-1-4,3-10 1 3,4-6 0-4,-7-8 0 6,10-9 0-6,-10 1 0 1,0-5 0 4,10-1 0-4,-10-8 1 4,-7-6-1-6,0-9 1 7,10-10-1-6,-10-5 0 7,0-18 0-10,0 5-5 9,-7-14 4-6,7 3 1 4,3 1-2-2,-3-1-5 0,0 0 1 3,0 0 5-5,7-4-1 7,10 10 0-10,4-5-4 10,10 0-6-8,13 0 12 7,12-6 0-6,16 0 19 1,25 0 14 5,31-2-21-6,45-8 1 5,21-7-12-5,-14 11 8 7,-31 1 0-9,-15 5 0 5,8 0 3-1,24-5 0 2,28-1 6-3,0-1 4 0,-21 2 4 4,0-1-13-4,7 6-3 5,-18 0-1-8,-3 0-8 8,-10 0 0-6,-7 0 5 6,-14 0-5-7,-38 0 9 3,-7 6-8 3,-7 4 8-4,-4 3 4 5,25 2-14-8,17 3 1 9,-17 4 5-8,7-4-5 5,-4-1 1-4,-3 3-1 8,0-2 1-9,-7-1-1 1,0-4 0 6,-7 2-1-6,-7-7 1 6,-17 1-1-8,10 2 0 8,-17 0 0-6,-8-5 0 6,1 4 0-7,-7-2 0 3,0 2 0 3,-7-5 0-4,7 1 0 3,-10-5 0-3,3-1 1 6,0 0 0-8,0 0 1 9,-10 0-2-12,3 0 1 6,0 0 0 2,-3 0 0-4,3 0-1 6,-3 0 0-6,3 4 1 6,0-3-1-8,-3 4 0 10,-4-5 0-10,-3 0 0 9,10 0 1-9,-17 0 1 4,10 0 0 2,-3 0-1-2,-7 0 1 4,10 0-1-8,-10-5 0 9,3-1 0-8,-3 0 5 9,-7 1-5-11,7-2 0 5,-8-4 5 2,5 1-4-2,-4-7 5 3,0-3 7-5,0-11 20 7,0-4-20-9,-7-7-5 7,0-16-9-6,0-8 1 7,0-7-1-5,0-8-1-1,-7-6 1 7,0-15 0-8,-7 2-1 7,3-6 0-8,5-2-1 10,6-21 1-10,0-21 1 9,6 6 0-9,12 18 0 5,-4 20 0 1,-7 23 0-2,10-7-1 2,-3-6 1-5,0 5-6 8,-8 5 0-7,1 0 5 7,4 7 0-11,-11-5 0 10,0 8 2-6,0 11-2 1,0 4 0 4,0 11 1-4,-11 8-1 4,-2 6 2-6,6 6-1 8,-14-2 1-8,4 4 5 9,-4 2-6-11,3 1 1 6,5 3 0 0,-1 4-1-1,7 2 0 2,-10 2 0-4,3 4 1 7,0 0-1-7,-10 3 0 4,-4-2 0-4,-17 2-1 6,-17-5 2-6,-49-9-1 0,-45-21 0 6,-76-32 1-6,-27-9 6 6,3 6-6-6,41 26-1 6,42 40 6-8,17 11-6 10,7 34-48-10,1 0-125 6,33-5-197-2,18-23-1217-7</inkml:trace>
    </iact:actionData>
  </iact:action>
  <iact:action type="add" startTime="129428">
    <iact:property name="dataType"/>
    <iact:actionData xml:id="d64">
      <inkml:trace xmlns:inkml="http://www.w3.org/2003/InkML" xml:id="stk64" contextRef="#ctx0" brushRef="#br1">10245 12280 48 0,'0'0'187'7,"0"0"-87"4,0 0-44-6,0 0-26 5,0 0 22-6,0 0 32 6,-21 10 29-4,21-10 5 5,0 0 21-7,0 0 33 4,0 0-23-1,0 0-38 1,0 0-16 0,0 0 5-2,0 0-24 4,0 0-20-4,0 0 10 3,0 0 6-4,0 0 14 5,0 0 11-4,0 0 5 0,0 0 7 3,0 0-15-2,0 0-5 3,0 0 7-6,0 0-13 6,0 0-10-4,0-2-9 4,-7-4-5-6,-3-1-16 6,-4-5-30-4,0-4-13 3,-10-6 0-2,-4-6 0-1,4-4 1 4,-4-7 7-4,4-1-7 2,-4-3 1-2,-10 1 7 9,7-4-3-13,4 4-6 3,-12-3 1 5,1 1-1-4,7-1 2 4,-3-2-1-6,-4 2-1 10,-1-1 0-11,8 8 0 8,4 6 0-9,9 4 0 10,-2 5 0-7,6 6 0 5,-4-1 1-4,12 4-1-1,-1 2 0 6,0 2 0-6,0 1 1 5,0 0-1-6,-4 3 1 7,11 3-1-6,0 0 1 1,0 1-1 3,0 2 1-2,0 0-1 3,0 0 0-4,0 0 0 2,0 0 0-2,0 0-8 4,0 0-2-4,0 0-2 2,0 0-3-2,0 0 1 2,0 13 5 1,0 9 8-4,18 11 0 6,-4 7 1-6,-1 10 0 5,5 8 1-6,-11 2-1 7,6-2 1-6,-13-8 5 7,7-6-5-8,-7-12 0 2,0-11 5 5,0-11-5-6,0-5 10 5,0-5 5-6,0 0 8 6,0 0 7-4,0-10 10 3,0-16-25-4,-13-14-15 4,-1-7-1-1,-10-10-8-3,3 0 7 6,-3-6 0-6,3 2 0 6,-3 4 0-8,3 2-8 10,7 4 8-10,-3 13 0 9,10 10-1-8,7 11 1 2,-7 9-7 5,7 5-2-6,0 1-5 3,0 2-6-2,7 0-1 6,17 0-4-8,11 0 25 5,16 0 0-4,19 0 1 5,13 10 0-4,-11 5 1 0,5 2-1 4,-5-1 1-4,-13 0-1 5,-4 3-22-8,-27 17-156 8,-14-1-342-6,-14-7-753-3</inkml:trace>
    </iact:actionData>
  </iact:action>
  <iact:action type="add" startTime="134774">
    <iact:property name="dataType"/>
    <iact:actionData xml:id="d65">
      <inkml:trace xmlns:inkml="http://www.w3.org/2003/InkML" xml:id="stk65" contextRef="#ctx0" brushRef="#br1">10006 17412 954 0,'0'0'65'7,"0"0"-65"5,-7 197-246-8,7-139-138-3</inkml:trace>
    </iact:actionData>
  </iact:action>
  <iact:action type="add" startTime="135031">
    <iact:property name="dataType"/>
    <iact:actionData xml:id="d66">
      <inkml:trace xmlns:inkml="http://www.w3.org/2003/InkML" xml:id="stk66" contextRef="#ctx0" brushRef="#br1">10650 17120 1129 0,'0'0'259'14,"0"0"-131"-13,0 0-48 4,0 0-3 5,0 0-53-4,0 0-23 2,0 0 0-2,-62-15 22 7,55 15 6-10,7 0-13 5,0 0-16-1,-7 0-44 1,0 0-215 0,0 10-284-2,-10-3 8-6</inkml:trace>
    </iact:actionData>
  </iact:action>
  <iact:action type="add" startTime="135443">
    <iact:property name="dataType"/>
    <iact:actionData xml:id="d67">
      <inkml:trace xmlns:inkml="http://www.w3.org/2003/InkML" xml:id="stk67" contextRef="#ctx0" brushRef="#br1">9857 17095 599 0,'0'0'289'6,"0"0"-56"4,0 0-23-4,0 0-24 2,0 0-57-2,0 0-9 4,0 0-14-4,0 2-22 0,0 23 51 3,0 13-4-2,0 13-42 3,0 12-26-6,0 10-17 7,0 10-31-6,0 6-4 6,7 6-11-8,17 0-42 6,4 1-79 0,41 10-213-3,-10-20-211 5,-7-36-168-11</inkml:trace>
    </iact:actionData>
  </iact:action>
  <iact:action type="add" startTime="135765">
    <iact:property name="dataType"/>
    <iact:actionData xml:id="d68">
      <inkml:trace xmlns:inkml="http://www.w3.org/2003/InkML" xml:id="stk68" contextRef="#ctx0" brushRef="#br1">10567 17183 1260 0,'0'0'318'14,"0"0"-140"-14,0 0-45 14,0 0-36-11,0 0-52 5,0 0-23-1,0 0-7-1,-135 101 16 5,104-50 44-6,17 6-24 3,0 8-12-2,14 3-21 5,0-5-17-6,21-2-1 1,17-15-6 4,7-14-32-4,14-19-11 4,10-13-34-5,-3-8 44 7,3-29 0-9,-17-17 19 6,-18-6-11-4,-9-7-10 5,-12-7-17-3,-13 1-11 5,0 8 21-8,-27 7 13 1,-11 8 1 7,-7 11-55-8,7 16 2 5,0 13 10-4,17 10-153 8,14 21-314-10,7 1-22-1</inkml:trace>
    </iact:actionData>
  </iact:action>
  <iact:action type="add" startTime="136135">
    <iact:property name="dataType"/>
    <iact:actionData xml:id="d69">
      <inkml:trace xmlns:inkml="http://www.w3.org/2003/InkML" xml:id="stk69" contextRef="#ctx0" brushRef="#br1">11394 17188 466 0,'0'0'950'6,"0"0"-707"0,0 0-59 4,-156-5-86-4,111 27-24 4,0 12-42-5,7 11-16 2,10 6 13 3,4 3 18-4,24 9-14 4,0-1-26-6,31-12-6 6,21-5-1-4,21-13 1 2,17-13-1-2,0-19-46 4,-7 0 24-3,-10-28 11-2,-28-11 11 6,-14 0 1-6,-24-12-1 4,-7 0-17-4,-21 1-59 5,-24 0-24-3,-59-13-94 3,7 18-158-5,7 6-437-4</inkml:trace>
    </iact:actionData>
  </iact:action>
  <iact:action type="add" startTime="136539">
    <iact:property name="dataType"/>
    <iact:actionData xml:id="d70">
      <inkml:trace xmlns:inkml="http://www.w3.org/2003/InkML" xml:id="stk70" contextRef="#ctx0" brushRef="#br1">9591 18444 1295 0,'0'0'398'7,"0"0"-284"2,0 0-55-3,0 0 5-1,0 0 94 6,259-55 4-5,-34-8-21 4,35-24-7-4,17-5-43 3,-18-3-51-4,-41 17-27 5,-38 15-13-4,-55 18-85 0,-42 24-95 3,-31 14-159-2,-7 7-216 3,-24 0-151-10</inkml:trace>
    </iact:actionData>
  </iact:action>
  <iact:action type="add" startTime="136885">
    <iact:property name="dataType"/>
    <iact:actionData xml:id="d71">
      <inkml:trace xmlns:inkml="http://www.w3.org/2003/InkML" xml:id="stk71" contextRef="#ctx0" brushRef="#br1">10619 18377 929 0,'0'0'380'6,"0"0"-273"2,0 0-65 0,0 0 28-2,0 0-1 5,0 0-27-6,142-33-6 1,-122 23 4 4,-2 7-14-4,-11 3-14 4,0 0-10-6,-7 0 16 7,0 0-9-6,0 23 49 5,-14 8 29-6,-17 6-24 4,3-2-21 1,-3-2 8-1,0-5 9 0,17 0-5-3,0-11-26 5,14-1-27-4,0-4-1 6,0-2-15-9,7-2 15 6,20-3 1-3,18-5 9 5,18 0-7-6,16 0-3 1,18-13-56 4,17-7-35-4,56-5-113 4,-35 4-127-6,-24 4-535-2</inkml:trace>
    </iact:actionData>
  </iact:action>
  <iact:action type="add" startTime="137241">
    <iact:property name="dataType"/>
    <iact:actionData xml:id="d72">
      <inkml:trace xmlns:inkml="http://www.w3.org/2003/InkML" xml:id="stk72" contextRef="#ctx0" brushRef="#br1">11484 18294 1355 0,'0'0'352'2,"0"0"-235"6,0 0-21 1,0 0-53-3,0 0-38 4,0 0-5-5,-111 156 0 5,111-121-13-4,14 3 13 1,17-10 0 0,14-5 1 2,14-11 0-1,0-2-1-3,7-10-11 5,3 0 10-4,-17-17-10 5,-7-6-3-8,-24-5-17 7,-11 1 16-4,-10-7-7 5,0-1-70-7,-31-3-29 3,-21 1-39 3,7 6-122-2,7 14-336-8</inkml:trace>
    </iact:actionData>
  </iact:action>
  <iact:action type="add" startTime="137545">
    <iact:property name="dataType"/>
    <iact:actionData xml:id="d73">
      <inkml:trace xmlns:inkml="http://www.w3.org/2003/InkML" xml:id="stk73" contextRef="#ctx0" brushRef="#br1">12214 18259 1428 0,'0'0'493'6,"0"0"-346"5,0 0-47-6,0 0-54 5,0 0-45-6,-176 45 8 5,131-18-8-2,0 8 20 3,21 3 10-6,3 8-10 5,21-6-4-2,0-2-17 1,7-3 0-1,38-2 0 0,7-10 8 3,6-14-7-4,12-6-1 2,-5-3-1-2,1-7-9 4,-10-21 5-4,-22-5 5 0,-3-7 15 3,-17-5-15-2,-14-6-28 3,0-5-67-6,-73-11-96 9,4 7-161-10,3 14-699-2</inkml:trace>
    </iact:actionData>
  </iact:action>
  <iact:action type="add" startTime="139234">
    <iact:property name="dataType"/>
    <iact:actionData xml:id="d74">
      <inkml:trace xmlns:inkml="http://www.w3.org/2003/InkML" xml:id="stk74" contextRef="#ctx0" brushRef="#br1">12515 17833 1013 0,'0'0'484'8,"0"0"-362"-1,0 0 19 2,0 0-56-4,0 0-26 7,0 0-31-8,0 0-18 2,-24-141 0 3,24 109 11-2,0 4-11 2,0 5-9-4,7 6 0 5,-7 6 5-4,0 6-6 4,7 5 0-6,-7 0-9 7,0 0-5-5,0 23 14 1,0 0 11 1,0 4 3-2,0 1-3 5,0-5-5-6,0-6-6 3,0-2-30-2,0-10-109 4,31-5-185-4,-10-5-193 0,10-23-70-4</inkml:trace>
    </iact:actionData>
  </iact:action>
  <iact:action type="add" startTime="139595">
    <iact:property name="dataType"/>
    <iact:actionData xml:id="d75">
      <inkml:trace xmlns:inkml="http://www.w3.org/2003/InkML" xml:id="stk75" contextRef="#ctx0" brushRef="#br1">13253 17188 588 0,'0'0'974'7,"0"0"-731"4,0 0-151-7,0 0-10 4,0 0 8-2,-7 147-20 6,7-80-20-8,0 11 2 5,0 6-13-4,0 1-22 3,0-2-17 2,0-5-16-6,38-9-135 7,-4-19-213-6,4-32-494-3</inkml:trace>
    </iact:actionData>
  </iact:action>
  <iact:action type="add" startTime="139843">
    <iact:property name="dataType"/>
    <iact:actionData xml:id="d76">
      <inkml:trace xmlns:inkml="http://www.w3.org/2003/InkML" xml:id="stk76" contextRef="#ctx0" brushRef="#br1">13796 17239 1498 0,'0'0'500'8,"0"0"-420"1,0 0 1-6,-104 133-13 7,90-70-42-4,7 0-17 5,7 3-9-7,7-13-1 3,31-6 1 2,7-11-9-2,21-22 8 0,17-14 0 0,14-5-22 3,-7-32-8-4,-17-8 12 4,-4-11-22-5,-28 0-22 2,-23-2 10 2,-18 3 13 0,0-5 2-1,-31 2 0-4,-14 8-42 6,-7-1-63-4,-7 11-45 4,14 17-20-6,7 13-152 11,24 10-349-15</inkml:trace>
    </iact:actionData>
  </iact:action>
  <iact:action type="add" startTime="140175">
    <iact:property name="dataType"/>
    <iact:actionData xml:id="d77">
      <inkml:trace xmlns:inkml="http://www.w3.org/2003/InkML" xml:id="stk77" contextRef="#ctx0" brushRef="#br1">14924 17183 555 0,'0'0'979'4,"0"0"-714"6,0 0-37-4,0 0-90 0,-156 33-62 3,118-5-50-3,7 12-5 5,10 6 1-7,4 4 11 6,10 10-20-4,7 3 3 4,7-7-4-6,31-6-12 5,7-10 0-2,7-17-48 1,7-18 26 0,3-5 0-2,-3-17 12 4,-14-21 10-4,-7-8 5 2,-10-11-5-2,-21 0-56 4,-7-3-77-4,0-3 6 1,-80-37-129 3,-3 10-223-5,-14 6-372-2</inkml:trace>
    </iact:actionData>
  </iact:action>
  <iact:action type="add" startTime="142987">
    <iact:property name="dataType"/>
    <iact:actionData xml:id="d78">
      <inkml:trace xmlns:inkml="http://www.w3.org/2003/InkML" xml:id="stk78" contextRef="#ctx0" brushRef="#br1">10297 16606 225 0,'0'0'381'8,"0"0"-195"1,0 0-31-2,0 0-12-1,0 0-30 4,0 0-29-4,0 0-22 3,-7-17-5-4,0 10 37 6,0-3 34-6,0 4-16 1,-10-4-15 3,10 5-36-2,-7 3-33 2,-10-4-10-4,3 1-18 5,-10 5 1-4,-4 0-1 4,-10 0 0-5,0 0 0 4,-7 5 1-2,1 3 9 2,-5 7-8-2,-3-3-2-2,0 11 1 5,1 3-1-4,-12 9 0 2,5-2 0-2,-5 12 0 4,12-5 0-3,6 3 0 0,7 3 0 0,7-7 0 0,10 1-1 2,4 6 0-4,10 2 1 7,7 2-1-8,7 1 0 8,0 5-1-8,0 2-8 6,7 4 10-6,7 3 0 8,3 3 0-8,4-1 0 2,-7 1-1 4,10-6 0-4,-3-2 1 5,3 3 0-8,-3-7 0 8,10 0 0-6,-10 1 0 6,10-1 1-7,0-6-1 3,-3 0 0 2,3-5-1-2,7-5 1 1,-11 4-1-2,11-11 0 4,-6 2-1-4,13-3 1 4,-11-4 1-6,4 0-1 7,7-3-2-6,-7 0 2 1,7-2 1 5,0-6 0-6,-7 6-1 5,4-6-1-6,-4-1 2 10,0 7-1-12,0-5 1 9,7 4 0-7,-7-4 0 3,4 4 0 3,3 1 0-4,0 2 0 4,7-3 1-6,-7 1-1 8,7-5 0-8,-7 4 0 7,0-4 0-7,6 3 1 5,-6 2-1-2,7-6 0-2,4 1 0 7,-4-3-1-8,0 8 1 6,6-6 1-6,-6 6 0 7,14-1-1-6,-4-4 11 6,11 2-2-7,3-3 6 3,14-4 55 3,0 2-35-4,7-8-7 12,7 3 0-18,0-4-13 4,-7-1-14 4,0 2 5 5,-1-7-5-12,-6 5 5 9,0-5-6-3,0 0 0 0,-3 0 9 3,3-5-9-5,7-13 2 6,10 6-2-7,-3-3 0 8,0-3 0 7,13 1 0-18,-2 2 0-1,2 2 1 4,4-2-1 6,-3-2 0-3,3 7 0 2,-10-8 0-5,-7 0 6 8,0 1-5-7,-7 2-1 6,-7-9 1-8,0 7-1 5,-7 0 0 1,-11-4 0-3,4 3 1 4,8-9 5-6,-12 4-6 8,4-4 1-8,-10-1 5 8,3-3-6-10,-10-6 0 11,0 2 2-10,0-9 8 3,3 4-10 4,-17-5 0-4,-3 7 0 4,-4-2 0-6,0 0-2 8,-7 2 2-7,4 0-2 7,-4 3-4-10,-7-3 6 11,4 3 0-8,3 2 0 0,-10-2-1 5,3 2 0-6,3-2 1 7,-2 3-1-5,-11-1 1 4,10-2 0-5,-10 2 0 5,-7-7 1-4,6 1 7-2,-13-1-1 6,7 3 2-4,-7-3 3 5,0-1-11-7,0 3 9 6,-7 0 9-5,-20-2 20 9,-4-6-20-14,-14-4-13 11,0 0-5-5,-14 0 1 2,7 5-2 1,-7-6 0-5,7 8 0 8,-10 2 1-8,10 6 5 8,-14-5-5-10,7 7 6 8,-17-4 4-4,-7 2-10 10,3-4 3-16,-16 5-4 6,-12 0 0 5,4 7 0-6,1-1 22 6,-1 5-6-7,0 1-10 8,-3 4 1-9,10 4-1 6,-7 3-5-1,7 4 0-3,-7-6-1 4,-7 9 1-4,-10-7 0 7,4 1 0-8,-18-2-1 8,0 1 1-10,10-1 0 9,-3 1-1-5,17 4 1 5,4 7-1-7,3 0 1 2,14 0-1 5,0 0 0-6,11 0 0 6,-5 0 0-8,1 6 0 9,4-1 0-8,-11-5 0 3,0 2 0 1,-7 3-9 0,-7 0-4 0,-10 13-7-3,3-1 7 6,0 6 6-6,-3-1 7 7,10 1 0-9,14-3 0 8,11-7 0-7,10 4-12 8,17 3-74-8,-7 14-116 2,14-7-170 5,7-4-602-11</inkml:trace>
    </iact:actionData>
  </iact:action>
  <iact:action type="add" startTime="151982">
    <iact:property name="dataType"/>
    <iact:actionData xml:id="d79">
      <inkml:trace xmlns:inkml="http://www.w3.org/2003/InkML" xml:id="stk79" contextRef="#ctx0" brushRef="#br1">23705 7339 576 0,'0'0'243'7,"0"0"-22"-1,0 0-39 4,0 0 18-3,0 0-63 0,0-28-56 1,0 24-15-2,0 1 10 5,0-2-6-6,0 0 0 5,0 5 4-6,0 0-9 6,0 0-57-4,0 5-8 4,0 26 0-5,0 11 31 2,0 14 22 2,0 12-5-2,0 8-8 4,0-2-27-8,-7 0-6 9,0-1-7-8,0-3-65 5,7-3-10-4,-7-5-62 5,7 5-122-3,0-13-146-1,0-18-291-6</inkml:trace>
    </iact:actionData>
  </iact:action>
  <iact:action type="add" startTime="152359">
    <iact:property name="dataType"/>
    <iact:actionData xml:id="d80">
      <inkml:trace xmlns:inkml="http://www.w3.org/2003/InkML" xml:id="stk80" contextRef="#ctx0" brushRef="#br1">23272 8357 78 0,'0'0'1101'4,"0"0"-925"6,0 0-175-4,0 0 76 4,180-13 41-4,-90-5-42 0,14 0-46 4,0 1-17-4,-1 5-13 2,-6 9-21-2,-20 3-143 4,-12 13-149-4,-27 14-194 2,-17 1-158-8</inkml:trace>
    </iact:actionData>
  </iact:action>
  <iact:action type="add" startTime="152644">
    <iact:property name="dataType"/>
    <iact:actionData xml:id="d81">
      <inkml:trace xmlns:inkml="http://www.w3.org/2003/InkML" xml:id="stk81" contextRef="#ctx0" brushRef="#br1">23698 8619 378 0,'0'0'289'7,"0"0"-206"6,0 0 23-11,0 0 5 7,0 0-63-5,0 0-34 7,0 0-5-6,142 68 31 1,-142-43 52 4,0 7 19-4,0 4 11 5,-32 1-13-8,5 7-48 9,-11-4-28-8,-7 0-12 8,7-7-11-9,10-6 20 10,4-8-2-10,17-7-14 4,7-2-14 2,0-2-15-4,21-3 12 6,17 0 3-6,20-5 18 4,19 0-18-4,6 0-9 6,52 0-89-6,-18-8-140 1,-20-5-304-3</inkml:trace>
    </iact:actionData>
  </iact:action>
  <iact:action type="add" startTime="153095">
    <iact:property name="dataType"/>
    <iact:actionData xml:id="d82">
      <inkml:trace xmlns:inkml="http://www.w3.org/2003/InkML" xml:id="stk82" contextRef="#ctx0" brushRef="#br1">24937 8173 1502 0,'0'0'341'4,"0"0"-208"8,0 0-75-8,0 0-58 6,0 0-147-6,0 0-423 7,0 0-197-11</inkml:trace>
    </iact:actionData>
  </iact:action>
  <iact:action type="add" startTime="153433">
    <iact:property name="dataType"/>
    <iact:actionData xml:id="d83">
      <inkml:trace xmlns:inkml="http://www.w3.org/2003/InkML" xml:id="stk83" contextRef="#ctx0" brushRef="#br1">26203 7694 1140 0,'0'0'320'6,"0"0"-220"1,0 0-53 2,0 0-27-3,0 0 46 0,7 152-1 4,-7-82-37-4,0 11-16 5,0 0-12-8,11 1-18 10,3-8-92-10,17-17-128 8,-10-18-274-6,17-22-168-5</inkml:trace>
    </iact:actionData>
  </iact:action>
  <iact:action type="add" startTime="153635">
    <iact:property name="dataType"/>
    <iact:actionData xml:id="d84">
      <inkml:trace xmlns:inkml="http://www.w3.org/2003/InkML" xml:id="stk84" contextRef="#ctx0" brushRef="#br1">26847 7820 1450 0,'0'0'386'8,"0"0"-248"-4,0 0 5 6,0 0-68-4,0 0-33 4,0 0-32-6,-121 152-10 4,100-97-13 1,21 5 1-2,0-2 0 2,14-4 6-4,31-9-7 7,7-13-62-8,7-13-23 4,10-19-6-2,-3 0 52 5,-14-32 45-6,0-9 6 1,-21-10-37 5,-10-5-58-6,-4-2 1 5,-17-4-14-5,0 0-45 7,-24-13-38-9,-4 15-216 11,4 12-256-13</inkml:trace>
    </iact:actionData>
  </iact:action>
  <iact:action type="add" startTime="153956">
    <iact:property name="dataType"/>
    <iact:actionData xml:id="d85">
      <inkml:trace xmlns:inkml="http://www.w3.org/2003/InkML" xml:id="stk85" contextRef="#ctx0" brushRef="#br1">27771 7876 1425 0,'0'0'335'8,"0"0"-149"1,0 0 1-3,-142 103-74 0,97-58-59 3,7 9-36-2,18 6-18 2,13 2-5-4,7 0-2 5,0-5 6-4,27-6-7 4,18-14 7-6,7-9-8 6,17-13-26-4,-10-15-11 3,7 0 46-2,-11-17 0-1,-13-21 9 4,-4-15 5-4,-14-13-14 2,-3-7-1-2,-21-8-69 8,0-31-78-11,-28 18-156 2,-10 11-359 3</inkml:trace>
    </iact:actionData>
  </iact:action>
  <iact:action type="add" startTime="154363">
    <iact:property name="dataType"/>
    <iact:actionData xml:id="d86">
      <inkml:trace xmlns:inkml="http://www.w3.org/2003/InkML" xml:id="stk86" contextRef="#ctx0" brushRef="#br1">28702 7838 1597 0,'0'0'405'6,"0"0"-344"4,0 0-39-6,0 0 46 6,0 0-9-4,180 18-46 4,-121-5-13-5,10 16-126 4,-17-1-144-3,-14-5-423-5</inkml:trace>
    </iact:actionData>
  </iact:action>
  <iact:action type="add" startTime="154562">
    <iact:property name="dataType"/>
    <iact:actionData xml:id="d87">
      <inkml:trace xmlns:inkml="http://www.w3.org/2003/InkML" xml:id="stk87" contextRef="#ctx0" brushRef="#br1">28526 8263 1187 0,'0'0'214'1,"0"0"-183"9,194-6-31-4,-97-2-52 8,-8 3-509-14</inkml:trace>
    </iact:actionData>
  </iact:action>
  <iact:action type="add" startTime="154806">
    <iact:property name="dataType"/>
    <iact:actionData xml:id="d88">
      <inkml:trace xmlns:inkml="http://www.w3.org/2003/InkML" xml:id="stk88" contextRef="#ctx0" brushRef="#br1">30038 7780 1430 0,'0'0'368'5,"0"0"-281"4,0 0-27-2,0 0-16-1,0 0 41 4,0 0 21-4,-111 136-34 5,73-93 3-6,11-5-15 3,3-6-40-2,17-6-20 4,7-6-11-3,0-3-4-2,13 1 0 4,19-1 14-2,13 5 0 3,6-3 1-6,8 7-13 7,11 2 5-6,-5 2-4 5,-6 2 5-5,-14 3 0 2,-7 3-1 3,-24 3-8-4,-14 1-8 3,0 3-2-4,-45-3-2 6,-14 2-87-5,-52-6-72 3,15-10-330-5,6-19-262-3</inkml:trace>
    </iact:actionData>
  </iact:action>
  <iact:action type="add" startTime="155144">
    <iact:property name="dataType"/>
    <iact:actionData xml:id="d89">
      <inkml:trace xmlns:inkml="http://www.w3.org/2003/InkML" xml:id="stk89" contextRef="#ctx0" brushRef="#br1">30121 7682 212 0,'0'0'563'2,"0"0"-516"1,201-9-47 8,-104 9-6-6,0 2-39 4,24 20-40-4,-24-2-69 7,-14-2-126-12</inkml:trace>
    </iact:actionData>
  </iact:action>
  <iact:action type="add" startTime="155274">
    <iact:property name="dataType"/>
    <iact:actionData xml:id="d90">
      <inkml:trace xmlns:inkml="http://www.w3.org/2003/InkML" xml:id="stk90" contextRef="#ctx0" brushRef="#br1">31032 7788 150 0,'0'0'393'1,"0"0"-126"0,0 0 51-1,0 0-33 0,0 0-68 1,-194 150-29 18,142-86-58-19,7 7-51 4,7 6-50 6,17 1-8-5,14-3-14 5,7-1-5-6,35-6 11 8,27-8 8-8,11-6-10 7,17-17-3-6,0-11 5 1,-7-16 3 5,-11-10-1-6,-13-18 41 5,-3-31 14-6,-29-18-26 7,-20-36-44-6,-14-51-1 2,-90-60-72 0,0 25-157 1,-20 24-516-1</inkml:trace>
    </iact:actionData>
  </iact:action>
  <iact:action type="add" startTime="156576">
    <iact:property name="dataType"/>
    <iact:actionData xml:id="d91">
      <inkml:trace xmlns:inkml="http://www.w3.org/2003/InkML" xml:id="stk91" contextRef="#ctx0" brushRef="#br1">8528 10700 139 0,'0'0'382'7,"0"0"-114"3,0 0-23-4,0 0-92 2,0 0-24-2,0 0-6 4,0 0 9-4,11-17 11 0,-11 17 5 3,0 0 1-2,0 0-15 2,0 0-34-4,0 0-19 4,0 0-26-2,0 0-12 3,0 0-23-6,0 0-9 6,0 6-11-4,-11 14 1 3,-3 7 11-1,-6 6 6-3,2 0-10 5,5-8-1-4,6-4-7 3,7-11 0-4,0-5-2 9,0-3-10-12,0-2-12 9,0 0-3-6,13 0 15 1,19 0 12 3,6-2 11-2,3-7-2 1,15 5-8-2,-5 4-1 4,-6 0-1-4,-10 0-13 2,-4 9-7-2,-10 9 4 2,-4 3 6 1,-10-1 4-4,-7 2 6 8,0 4 1-10,-7 1 1 9,-31 4 5-10,-7 1 3 9,0-1-3-6,-7-3-3 7,7-5-3-7,0-10-22 1,7-7-36 3,11-6-3-3,-5 0-57 4,19-23-128-6,-12-6-157 8,18-10-499-12</inkml:trace>
    </iact:actionData>
  </iact:action>
  <iact:action type="add" startTime="157178">
    <iact:property name="dataType"/>
    <iact:actionData xml:id="d92">
      <inkml:trace xmlns:inkml="http://www.w3.org/2003/InkML" xml:id="stk92" contextRef="#ctx0" brushRef="#br1">8463 10641 401 0,'0'0'634'5,"0"0"-388"6,0 0-20-6,0 0-46 6,0 0-50-8,0 0-64 7,0 0 40-4,83-10 46 4,-38 5-60-4,6 3-54 0,15-1-20 3,3 3-18-2,-3 0-55 3,17 0-198-6,-17 0-394 8,-21 8-302-11</inkml:trace>
    </iact:actionData>
  </iact:action>
  <iact:action type="add" startTime="157493">
    <iact:property name="dataType"/>
    <iact:actionData xml:id="d93">
      <inkml:trace xmlns:inkml="http://www.w3.org/2003/InkML" xml:id="stk93" contextRef="#ctx0" brushRef="#br1">9439 10713 773 0,'0'0'630'8,"0"0"-416"3,0 0-23-8,0 0-43 6,0 0-28-4,0 0-80 7,0 0-18-7,-80 23-3 0,42-5 8 6,0 7 15-6,-7 4 0 6,7 3 15-7,3 3-6 8,11-2-29-9,10 2-22 10,14-2-1-10,0-3-14 5,7-2 3-1,31-3 12 0,7-8 6 2,7-6 3-4,7-9 3 6,-7-2 13-6,7 0-7 4,-14-13 10-4,-7-7-10 7,-7-5-6-8,-10-5 2 2,-15-3 1 4,5-5-15-4,-11-2-1 5,0-2-30-6,-31-4-37 5,-7 3-69-6,-35-5-50 9,4 14-140-10,3 8-539-1</inkml:trace>
    </iact:actionData>
  </iact:action>
  <iact:action type="add" startTime="159656">
    <iact:property name="dataType"/>
    <iact:actionData xml:id="d94">
      <inkml:trace xmlns:inkml="http://www.w3.org/2003/InkML" xml:id="stk94" contextRef="#ctx0" brushRef="#br1">8366 10409 225 0,'0'0'214'5,"0"0"-66"4,0 0-39-1,0 0 45-1,0 0 2 2,0 0-7-4,0 0-6 6,-14-25 7-6,7 25-14 3,7 0-54-2,-17 2-62 5,3 21 37-6,-17 11 32 1,3 7-24 4,-10 10-20-4,0 10 4 4,0 4-21-6,10 8-11 9,4 7-7-10,10 4-9 10,14 7-1-11,7 2-9 5,31-1-63 2,7-1-121-2,66 0-156 2,-14-28-42-3,6-23-124-3</inkml:trace>
    </iact:actionData>
  </iact:action>
  <iact:action type="add" startTime="160204">
    <iact:property name="dataType"/>
    <iact:actionData xml:id="d95">
      <inkml:trace xmlns:inkml="http://www.w3.org/2003/InkML" xml:id="stk95" contextRef="#ctx0" brushRef="#br1">9695 10449 1041 0,'0'0'332'5,"0"0"-168"3,0 0-91 3,0 0-73-6,0 0-2 4,0 0 2-4,0 0 88 5,79 68 15-4,-23-24 7 0,-15 5-25 3,15 12-44-2,-22 9-24 3,-10 12 0-6,-10 8-9 6,-14 8 6-4,0 7-11 4,-21 2-3-5,-24 11-145 6,0-28-197-6,7-26-512-5</inkml:trace>
    </iact:actionData>
  </iact:action>
  <iact:action type="add" startTime="163402">
    <iact:property name="dataType"/>
    <iact:actionData xml:id="d96">
      <inkml:trace xmlns:inkml="http://www.w3.org/2003/InkML" xml:id="stk96" contextRef="#ctx0" brushRef="#br1">8625 9447 1167 0,'0'0'409'7,"0"0"-263"-1,0 0-67 4,0 0 16-4,0 0-54 2,0 0-32-2,0 0 10 4,-34 50 15-4,9-27 39 2,5-1-13 1,-5 1-19-4,12-5-1 5,6-3-13-4,0-2-22 2,7-5-5-2,0-4-14 4,7 4-3-4,13-2 6 0,12-1 7 3,13-1 4-2,-1 4 7 3,-5-1 9-6,-5 6-16 6,-3-1-1-4,-10 6-8 4,-4 0 3-6,-10 5 6 6,-7 1-1-4,0 6 0 2,-14 9 1 2,-17 0-1-6,-7 5-14 7,0-7-29-5,-7-7-41 3,11-9-12-4,-29-19-75 5,11-2-174-5,7-2-347-4</inkml:trace>
    </iact:actionData>
  </iact:action>
  <iact:action type="add" startTime="163801">
    <iact:property name="dataType"/>
    <iact:actionData xml:id="d97">
      <inkml:trace xmlns:inkml="http://www.w3.org/2003/InkML" xml:id="stk97" contextRef="#ctx0" brushRef="#br1">8559 9457 669 0,'0'0'85'7,"0"0"-57"-2,0 0-20 5,239-2-8-4,-149 2-97 0,-7 0-135-5</inkml:trace>
    </iact:actionData>
  </iact:action>
  <iact:action type="add" startTime="163943">
    <iact:property name="dataType"/>
    <iact:actionData xml:id="d98">
      <inkml:trace xmlns:inkml="http://www.w3.org/2003/InkML" xml:id="stk98" contextRef="#ctx0" brushRef="#br1">9262 9507 565 0,'0'0'836'6,"0"0"-613"5,0 0-127-8,0 0-23 7,0 0-25-4,-149 108-27 6,125-69-21-9,17 1 1 4,7 3-2 3,0 0 0-4,31-3-5 4,28-5 6-6,0-9-16 8,17-13-24-8,-3-13 23 5,3 0-8-4,-17-6 25 5,-7-16-12-3,-21-6-1-2,-17-6-22 6,-14-1 10-6,0-5-45 6,-38-3-40-8,-52-22-95 8,10 9-143-6,-3 3-195-3</inkml:trace>
    </iact:actionData>
  </iact:action>
  <iact:action type="add" startTime="164648">
    <iact:property name="dataType"/>
    <iact:actionData xml:id="d99">
      <inkml:trace xmlns:inkml="http://www.w3.org/2003/InkML" xml:id="stk99" contextRef="#ctx0" brushRef="#br1">8476 9309 677 0,'0'0'302'10,"0"0"-149"-7,0 0-28 5,0 0 5 2,0 0-22-4,0 0-17 3,-169 153-2-4,131-97-32 6,0 7 2-6,17 5-29 3,-3 5-18-2,10 4-12 4,14 5 0-4,0 1-98 0,38 0-112 4,35 15-73-4,3-19-204 6,-4-25-146-12</inkml:trace>
    </iact:actionData>
  </iact:action>
  <iact:action type="add" startTime="165029">
    <iact:property name="dataType"/>
    <iact:actionData xml:id="d100">
      <inkml:trace xmlns:inkml="http://www.w3.org/2003/InkML" xml:id="stk100" contextRef="#ctx0" brushRef="#br1">9605 9371 872 0,'0'0'580'12,"0"0"-458"-6,0 0-122 2,0 0-38-2,0 0 38 0,0 0 39 4,155 109 9-3,-96-59-21 0,10 6 33-1,-24 7-35 4,-10 5-15-3,-11 9-2-2,-24 6-8 4,0 6-18-2,-31 0-72 2,-28 8-120-4,7-23-291 8,-6-22-254-13</inkml:trace>
    </iact:actionData>
  </iact:action>
  <iact:action type="add" startTime="165527">
    <iact:property name="dataType"/>
    <iact:actionData xml:id="d101">
      <inkml:trace xmlns:inkml="http://www.w3.org/2003/InkML" xml:id="stk101" contextRef="#ctx0" brushRef="#br1">11948 9385 669 0,'0'0'355'6,"0"0"-256"4,0 0-33-6,0 0 82 6,0 0 44-4,0 0-54 4,0 0-42-4,-18 98 4 0,5-66 5 3,-8 0-27-2,4 0 0 3,3-7-30-6,7-8-32 6,7-4-16-4,0-5-15 2,0-1-1-2,7 0-16 3,24-2-10-2,3 3 42-1,11 2 8 4,7 2 4-4,-7 4-11 5,0 1-1-8,-14 4 0 7,-10 1 0-4,-10 3-2 4,-11 3 0-4,0 7-7 0,-11 5-15 4,-23 4-47-4,-18-4-94 4,-24-3-164-6,10-14-224 9,10-15 21-13</inkml:trace>
    </iact:actionData>
  </iact:action>
  <iact:action type="add" startTime="165885">
    <iact:property name="dataType"/>
    <iact:actionData xml:id="d102">
      <inkml:trace xmlns:inkml="http://www.w3.org/2003/InkML" xml:id="stk102" contextRef="#ctx0" brushRef="#br1">11941 9417 722 0,'0'0'166'11,"0"0"-105"-6,0 0-5 6,201 5-43-8,-122 6-13 9,42 3-146-8,-24 0-132 7,-14-6-254-11</inkml:trace>
    </iact:actionData>
  </iact:action>
  <iact:action type="add" startTime="166031">
    <iact:property name="dataType"/>
    <iact:actionData xml:id="d103">
      <inkml:trace xmlns:inkml="http://www.w3.org/2003/InkML" xml:id="stk103" contextRef="#ctx0" brushRef="#br1">12699 9564 636 0,'0'0'355'2,"0"0"-178"-2,0 0-41 2,0 0-4 11,-156 75-35-10,128-40-37 8,4 3-14-8,10 2-9 8,7-2-23-6,7-1-14 6,7-6-1-8,21-4-6 11,17-9-2-12,0-9-7 6,7-9 16 1,10 0 7-4,-17-1 9 6,-3-22-19-6,-18-7 3 6,-3-6-20-7,-21-6-108 7,0-7-80-7,-45-21-21 2,-14 7-133 4,0 6-268-9</inkml:trace>
    </iact:actionData>
  </iact:action>
  <iact:action type="add" startTime="166435">
    <iact:property name="dataType"/>
    <iact:actionData xml:id="d104">
      <inkml:trace xmlns:inkml="http://www.w3.org/2003/InkML" xml:id="stk104" contextRef="#ctx0" brushRef="#br1">11716 9259 416 0,'0'0'725'8,"0"0"-589"-2,0 0-90 4,0 0 37-6,-111 145-9 6,80-77-42-4,7 6-15 4,3 6 9-4,14 8-11 0,0 2-10 4,7 1-5-4,28 0-105 2,55 7-143-2,0-25-236 6,7-22-239-12</inkml:trace>
    </iact:actionData>
  </iact:action>
  <iact:action type="add" startTime="166705">
    <iact:property name="dataType"/>
    <iact:actionData xml:id="d105">
      <inkml:trace xmlns:inkml="http://www.w3.org/2003/InkML" xml:id="stk105" contextRef="#ctx0" brushRef="#br1">13028 9394 1455 0,'0'0'475'6,"0"0"-440"3,0 0-35-2,0 0 0-1,0 0 40 4,0 0-7-4,159 61-14 4,-125-26-11-6,4 10-7 10,-6 8 5-12,-12 10-5 9,-13 8-1-6,-7 10-12 1,-7 10-66 4,-72 52-137-4,3-23-274 5,-7-17-392-11</inkml:trace>
    </iact:actionData>
  </iact:action>
  <iact:action type="add" startTime="167111">
    <iact:property name="dataType"/>
    <iact:actionData xml:id="d106">
      <inkml:trace xmlns:inkml="http://www.w3.org/2003/InkML" xml:id="stk106" contextRef="#ctx0" brushRef="#br1">12097 10700 705 0,'0'0'898'6,"0"0"-768"4,0 0-130-6,0 0 9 7,0 0-9-6,0 0 52 5,0 0-22-6,-14 140 8 4,-11-99-3 1,12-6-3-2,-5-8-3 3,4-7-4-6,14-7-4 7,-6-8-11-6,6-5-2 3,0 0 1-2,0 0-9 4,13 0-21-4,19 0 21 0,6 0 18 3,20 0-1-2,-6 5-9 2,7 7-6-2,-14 3 29 1,-7 6-27-2,-17 1-4 4,-11 6 0-4,-10-1 0 0,0 5 0 2,-24-1-6 0,-21 3-37 1,-7-1-62-3,-7-9-93 4,-31-13-138-4,25-6-173 6,-5-5 16-12</inkml:trace>
    </iact:actionData>
  </iact:action>
  <iact:action type="add" startTime="167494">
    <iact:property name="dataType"/>
    <iact:actionData xml:id="d107">
      <inkml:trace xmlns:inkml="http://www.w3.org/2003/InkML" xml:id="stk107" contextRef="#ctx0" brushRef="#br1">12200 10700 1139 0,'0'0'207'5,"0"0"-130"5,156-14-57-4,-42 14-20 4,-17 0-163-6,-7 0-241-3</inkml:trace>
    </iact:actionData>
  </iact:action>
  <iact:action type="add" startTime="167629">
    <iact:property name="dataType"/>
    <iact:actionData xml:id="d108">
      <inkml:trace xmlns:inkml="http://www.w3.org/2003/InkML" xml:id="stk108" contextRef="#ctx0" brushRef="#br1">12879 10808 434 0,'0'0'836'6,"0"0"-576"4,0 0-87-6,0 0-13 6,-163 103-36-4,139-65-48 5,3 2-43-8,21-3-24 8,0 3-9-6,7-5-9 6,31 2 8-6,21-7 1 1,7-6 9 4,10-8 4-4,0-6-13 5,-3-8-9-8,-21-2-42 9,-14-5-12-8,-25-20 32 11,-13-14-10-15,0-7-124 7,-27-8-80 2,-63-36 7-2,0 15-157 3,-7 2-394-10</inkml:trace>
    </iact:actionData>
  </iact:action>
  <iact:action type="add" startTime="168065">
    <iact:property name="dataType"/>
    <iact:actionData xml:id="d109">
      <inkml:trace xmlns:inkml="http://www.w3.org/2003/InkML" xml:id="stk109" contextRef="#ctx0" brushRef="#br1">12083 10566 793 0,'0'0'537'8,"0"0"-427"-2,0 0 31 0,0 0 6 3,-166 128-49-2,121-68-31 1,7 11-39-2,3 7-15 4,4 3-2-4,10 0-11 2,11-7 0-2,10-7-62 3,24-15-106-1,73-12-68-3,-7-12-129 5,7-19-127-10</inkml:trace>
    </iact:actionData>
  </iact:action>
  <iact:action type="add" startTime="168342">
    <iact:property name="dataType"/>
    <iact:actionData xml:id="d110">
      <inkml:trace xmlns:inkml="http://www.w3.org/2003/InkML" xml:id="stk110" contextRef="#ctx0" brushRef="#br1">13073 10629 1388 0,'0'0'376'7,"0"0"-280"1,0 0-62-2,0 0-28 4,0 0 14-4,0 0 8 0,0 0 0 3,159 107 12-2,-118-48 33 2,4 9 28-4,0 7-43 4,-14 6-39-2,-17 5-19 3,-14 6-29-6,-38 33-150 6,-28-22-349-4,-6-25-842-4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9-30T02:55:47.5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866">
    <iact:property name="dataType"/>
    <iact:actionData xml:id="d0">
      <inkml:trace xmlns:inkml="http://www.w3.org/2003/InkML" xml:id="stk0" contextRef="#ctx0" brushRef="#br0">14661 7680 795 0,'0'0'248'7,"0"0"-89"-1,0 0 41 2,0 0-120 1,0 0 39-2,0 0-11 3,0 0-35-6,-97-103 3 7,70 80-10-6,-5 1 3 5,-13-1 45-6,0 5-47 6,-7 2-39-4,-6 4-9 2,-18 5 3 2,-11 2-7-6,-3 5-3 7,-7 0-2-6,-10 0-1 3,3 0-9-2,0 2 1 6,0 8 6-7,0 0-5 1,-10 5-1 4,10 1 10-5,1-2-11 5,6 4 0-6,0 0 0 7,14 0 1-6,3 1-1 7,4 2 1-10,0-1-1 12,10 0-1-10,0 1 1 5,4-2 0-2,3 2-2-2,7-2 1 6,-7 2-1-7,14 1 1 8,-6 3 0-8,-1 0 0 6,7 3 0-4,0 2 0 3,0 3-1-4,7 3 1 1,6 1-9 4,5 3 9-6,-4-1 0 7,17-2-6-6,0 3-5 7,4-2 3-10,10 1-5 9,0-4-1-3,0 3 9 2,0-7-4-6,17 5 10 1,-3 2 0 8,10-3 0-9,4 3-1 10,3 3 0-14,14-1 1 11,0 0 0-7,7-1 0 2,13 2 0 4,5-1 2-4,2-5 9 5,11 3-10-8,0-3 8 9,-3 4-7-8,10-2-1 8,7 1 8-8,-7-3-9 7,14 0 1-6,0-2 6 3,10 0-7 0,10-5 1-4,-3-3 1 8,14-3 7-8,-3 0-8 9,34-3 7-12,21-3-7 11,14-3 12-8,13 1-7 7,-9-6-6-5,-29-3 1 0,-10 0-1 4,-10-4 8-5,0 8-8 5,3-2-1-5,-3 0 1 6,-1 4 0-7,-20-1 1 5,-24-5-1-2,-28 3 1 1,0-3-1 0,21 1 1-3,14 2 1 5,17 2-1-5,0 1 0 6,-7 1-1-7,7 0 1 7,-11 2-1-6,4-2 1 6,7 0-1-6,-3-1-1 0,27-2 1 5,-27 1 0-4,9-2 0 5,1 2 0-7,-21-1 1 8,14-1-1-7,-10 1 0 7,10 0 0-11,0 1 1 7,0 0 0 0,0 1 1-3,7 1-1 6,14 4 0-6,24-3 0 6,20 4 2-8,8 0-3 9,-7-1 0-7,-14-4 0 5,-21 1 1-4,-11-3-1-1,8 2 0 6,10-1 0-6,-3-1 0 8,10 2 0-12,0-2 1 11,7 0 0-8,6 3 1 5,1-5-2-2,7 2 0 1,-7 3 0 0,7-4-1-4,-15 1 1 7,1 0 0-6,0 1 1 7,0 3-1-8,-7 1 0 6,-10 1 1-5,3-1-1 6,-11-1 1-6,5 2-1 0,-12-5-1 6,-27-2 0-6,-17-1 1 6,-28-1 0-6,-3-1 1 7,10 4-1-8,14-1 0 6,17 4 0-8,-11 0 0 10,-6-1 0-6,4 1 1 0,-12-1-1 4,1-2 0-6,-7 0 1 8,-3-2-1-8,-4-3 2 6,0 0-2-4,7-3 0 3,-10-2 0-3,3 0 1-1,0 0-1 6,-11-2 0-6,-2-10 1 6,-5-1 0-7,5 0-1 7,-12 1 0-7,-6-3 0 8,0 0 0-8,0-3 0 3,-7-4 0 1,0-4 0-1,-7-1 1 2,0-6-1-4,-3 0 1 6,-4-2 0-6,-10-1 0 4,10 1 1-2,0 0 4 6,-10-3-6-12,3 0 0 5,4 1 0 4,-4-4 1-4,-10 0 0 5,0 0 0-6,10-5-1 8,-10 1 2-12,10-6 3 10,-10-1-5-6,7-5 0 2,3 2-1 3,-10-3 1-5,10 1-1 6,-10 2 1-7,7-1 0 9,-11 0-1-11,-3 4 1 8,0-1 1-5,-7 3-1 6,0 1 1-7,0 4 0 12,0-1 0-15,-14 4-1 4,-3-1 2 6,-4 3-2-6,-3-1-3 6,3 4 2-8,-10 2 1 8,3-3 1-5,-10 3-1 2,0-1 1-1,-7 6 1-1,0 0-1 5,-7 5 0-3,-7 2-1-2,0 3 0-1,-10 2 0 7,3 1 0-9,-3 4 0 7,-4 1-1-3,-3 2 1 2,4 2 0-1,-11 3-1 0,-1-3 1-2,-12 3-9-1,6 0 2 6,-7 3-2-8,7-5 8 9,-7 1 1-8,0-4 0 7,0-1 0-6,0-1 0 1,0 0 0 3,0 0 0-3,0-2 0 5,0 0 0-7,1 1 0 7,-1 0 0-6,0 3 0 5,-7 1 0-4,0-2 0 2,-10 4-1 0,-4-2 1-4,0 5-1 8,-3-1 1-7,-7 2 1 7,11-2-1-11,6 0 0 9,-10 0 0-4,17 0 6 0,0-5-6 5,0 3-1-5,4-3 1 3,13 2 0-5,-10 0 0 8,7 3 0-8,0 0-1 8,-6 1 0-9,6 0 1 7,0 3-1-5,-14 1 1 6,7 0 0-5,0 0-1-1,-7 0 1 6,7 0 0-6,0 0 0 7,0 0 1-8,1 0-1 8,6-3 0-9,-7 0 0 6,7 1 0-2,0-4 1 2,0 2-1-2,0-1 2-2,0-3-2 6,0 0 0-6,3 1 0 7,-10-1-1-10,7 0 0 10,0 2 1-9,-7-2 0 7,7 0 0-4,0-3 1 0,-6-1-1 4,-1 0 0-5,0 1 0 6,-7 0 0-7,-7-2 0 7,4 2 0-6,-4 0 0 5,0 0 1-4,-3-1-1 2,3 1 1 0,1 1-1-3,-12 3 0 6,12-1 1-6,-18-2-1 7,17 3 0-7,-10-1 0 8,3 3-1-13,-3-1 1 12,3-1 0-8,8 2-1 1,-12-2 1 6,5-3 0-6,-4 2 1 6,3-4 0-9,4 2-1 10,3-3 0-8,7 0 1 8,0 4-1-8,-3-2 0 2,3 0 0 4,0 1 0-4,1 3 0 5,-1 0 0-6,-4-3 0 7,12-1 0-1,-8 5 0-7,7-5 0 0,-7-1-1 9,7 1 1-11,0-1 1 2,0 0-1 8,-7-2 0-7,1 2 0 6,-5-3 0-6,-2 2-1 6,-1-2 1-6,-3 5 0 6,3 0 1-6,0 0-1-2,-3 5 0 7,3 2 0-4,0 3 0 5,-3 0 0-7,3 0 0 8,8 0-1-8,-8 0 1 7,4 0-1-9,3 0 0 11,0 0 1-8,0 3 0 2,7-1 1 2,0 3-1-4,0-5 0 6,-7 3 1-7,14-3-1 6,0 0 1-5,14 0 0 6,11 0-1-6,6 0 1 1,7 0-1 3,14 0-2-3,14 0-51 4,24 0-101-5,0 5-110 7,0 5-669-12</inkml:trace>
    </iact:actionData>
  </iact:action>
  <iact:action type="add" startTime="28407">
    <iact:property name="dataType"/>
    <iact:actionData xml:id="d1">
      <inkml:trace xmlns:inkml="http://www.w3.org/2003/InkML" xml:id="stk1" contextRef="#ctx0" brushRef="#br0">973 8875 675 0,'0'0'165'4,"0"0"-78"4,0 0 5 2,0 0 9-4,0 0 2 4,0 0 12-5,0-36-23 5,-7 30 4-5,7 3-8 1,-10 1 12 3,10-4-24-2,-14 5-28 4,14-3-13-8,-14 3-10 9,7 1-7-7,-17 0 1 6,10 0-1-9,-17 0-7 8,10 12-9-4,-17 12-2 4,0 9 1-4,-7 7-1 0,7 4 0 4,-7 1 0-4,10 5 0 5,-3 0 1-8,7 8 0 9,-4 3 0-7,11 5 0 6,-7 1-1-6,3 5 1 2,4 2-1 2,10 10 0-4,0 4 0 5,-10 10 0-6,10 5 0 8,7 8 0-8,1 0 0 6,-5 0 1-4,4-3-1 3,7-9 0-3,0-3 0-1,0-4 0 5,0-1 0-4,18 2 1 5,2 0-1-7,5 1-1 6,2-2 1-5,4 2 0 6,7-6 0-5,7 0 0-1,7-3-1 6,-7-4 1-6,7 0 0 6,0-5 0-6,7-1-1 6,-7-2 2-7,14-5-2 7,-4-3 0-9,4-7 0 9,3-3 0-4,4-4 1-2,10-8 7 6,0-3-6-7,3-9 12 7,4-4 1-6,14-4-2 7,-7-3 38-8,17-4-22 6,-3-2-15-7,10-1 0 5,21-4 3 3,28-5 4-7,30-4-6 7,11 0-6-7,-10-5-2 8,-21-11 1-5,-17 1-6-2,10 0 5 3,-10-2-5 0,-8-6 8-1,4-3 0-2,4-4 3 6,-7-5-5-7,-7-7-1 7,3-3-4-6,-27-1 6 5,-22 2-6-4,-13 7-1 3,-13-6 10-5,6-9-10 3,14-15 7 3,-1-13 2-3,1-8 0 3,-10-5-1-6,-4-6 8 9,0-4-9-8,-17-6-6 6,3 1-2-10,-17-2 2 10,0-1-2-7,-7 2 1 9,-7 1 0-8,-10 3 10-1,-4 2 11 7,-3 0 8-6,-15 2-11 4,1-1 3-4,-7-1 3 7,0 0-17-8,-7 0-2 2,-20-5-5 4,-11 5 8-4,0 5 10 5,0 9 13-6,10 14 5 7,-10 10-1-7,0 7-14 7,0 3-16-12,3-4 0 11,-17-4 0-6,-17-5-5 4,-21-5 0-2,-14-2-1-2,-14-1 0 6,-10 6-1-6,-7 7 1 5,-13 6 1-5,-32 16 29 8,-28 9-10-10,-17 13-6 3,3 7 4 5,-2-6 4-6,-1-10 20 5,-21-12-21-6,-24-5-20 7,-10-1 0-6,-4 11-1 7,28 19 0-11,41 16 0 14,28 13-6-12,24 22-15 4,35 3-51 2,25 0-65-5,-25 30-100 7,44-8-157-5,-6 3-928-5</inkml:trace>
    </iact:actionData>
  </iact:action>
  <iact:action type="add" startTime="37278">
    <iact:property name="dataType"/>
    <iact:actionData xml:id="d2">
      <inkml:trace xmlns:inkml="http://www.w3.org/2003/InkML" xml:id="stk2" contextRef="#ctx0" brushRef="#br0">13806 10228 555 0,'0'0'139'6,"0"0"-64"6,0 0-26-9,0 0 14 7,0 0-9-6,0 0 9 4,-38-55 33 1,31 50 17-2,-10 0 13 2,10-1-41-4,-7 5-21 6,-3 1-7-6,3 0-34 3,-7 0-21-2,-3 0-2 4,3 0 7-4,-3 8-1 1,-4 6-5 2,-3 0 5-3,10 4 3 4,-10 0-2-6,0-1 2 6,3 2-1-4,-10-2 0 4,7 1-7-6,4-1 18 4,2 3 6 0,-2 1-16 0,2 2-1 1,5-1-7-3,2 1-1 7,5 1 0-7,-1 4-1-1,7 2 0 2,-11 3 1 2,12-3 0-2,-1 1 1 1,0-1-1 0,0-2 6 3,7-4 6-7,0 4-3 1,0 1-8 6,0 0 6-6,0 2-5 7,21-1 4-8,3-1-5 9,-3 2 6-12,10-3-6 5,3 0 5 3,4-1-4-4,7 1 9 8,7 0 10-7,-7-6-2 8,14 3 0-13,3-2 16 13,-3-2-4-13,7-2-11 12,3-3-7-12,-3-3-7 4,10-7 2 8,4-1-7-8,3-1 6 3,0-4-6-3,0 0 1 5,-4 0-1-3,-2 0 5 3,6 0-5-7,-18 0 0 4,1 0 0 3,3 0-1-5,-10-4 1 6,0 4-1-7,10-1 0 8,-10-3 1-7,0 3-1 4,0-2 0-5,3-2 2 7,-10 0-2-5,7-4 1-1,-7 1-1 7,-7-3-3-8,7-1 3 9,-7-7-1-12,0 5 0 11,-7-2 0-5,-11-1 0 5,5-1-5-11,-1-2 5 5,-10-7 0 4,-1-6-8-5,5-7 9 8,-5-3-1-5,-9-3 1-2,-4 0-6-1,-1 5-3 5,-6-3-6-7,0 7 8 9,0 2 6-7,-24 4 1 1,10 4 0 5,-6 1 1-6,2 2-1 8,-2-3 1-12,-12 3 4 9,12-2 1-3,-18 1 6 7,0 2 13-13,-14 1-12 4,-14-6-3 8,-3 3 15 2,-11-5-3-13,-3 4-8-2,7 2 13 16,-4 6 16-15,-3 5-5 12,0 5-7-12,4 3 12 11,-22 0-27-6,4-2-1-3,0-5 33 8,0-5-19-6,11-5-16 6,3 0-4-7,7-1-9 9,10 8-5-8,7 2-45 3,7 8-49-2,-3 5-52 5,-11 0-89-7,21 18-308 2,0 2-274 5</inkml:trace>
    </iact:actionData>
  </iact:action>
  <iact:action type="add" startTime="39838">
    <iact:property name="dataType"/>
    <iact:actionData xml:id="d3">
      <inkml:trace xmlns:inkml="http://www.w3.org/2003/InkML" xml:id="stk3" contextRef="#ctx0" brushRef="#br0">14087 5744 682 0,'0'0'202'5,"0"0"-4"3,0 0-53 4,0 0-35-8,0 0-48 6,0 0-22-6,0 0 19 6,0 0 15-4,0 0 6 0,0 0-4 4,0 0-6-3,0 0 5 3,0 0-19-5,0 0-21 4,0 4-12-4,0 9-5 5,0 10 9-4,-7 12 32 1,-7 15 31 0,0 10-25 1,-3 10-16 2,3 7 0-6,0 5-8 7,-3 2-7-6,3 2-14 8,7-6-9-10,0 3-5 6,0-5-4-3,-3-5-2 4,10-5 2-4,0-7-2-1,0-9 1 6,0-9-1-6,0-8 1 6,0-7-1-8,0-6 0 9,0-6 1-8,0-6-1 3,0-3 0 1,10-3 0-1,-10-2 0 3,0-2 2-5,0 0 7 6,0 0 0-7,0 0 0 6,0 0 4-6,0 0 0 8,0 0-1-8,0 0-3 7,0 0 0-6,0 0-7 1,0 0 5 5,0-6-7-6,0-1 0 5,0-3 0-5,-10-2 0 4,3-2-1-3,0-6 1 1,0 0-1 3,0-5-6-5,0-3 7 6,-10-2 0-7,10-3-9 6,-7-2 9-5,-10 2-1 5,10-2-5-4,0 6 5 3,0 1 1-2,-3 5-1 5,10 6 1-10,-7 1 0 4,14 5 0 6,-7 2 0-8,-3 1 1 7,3 1-1-7,7 1 0 8,0 1 0-9,0 3 0 8,0 2 1-8,0 0 1 5,0 0-1 2,0 0 1-4,0 0-2 2,0 0 0-2,0 0 0 4,0 0 0-4,0 0-1 3,0 0-1-4,0 0 1 5,0 0 0-4,0 0 1 0,0 0 0 6,0 0 0-8,0 0 6 6,0 0 0-6,0 0 2 9,0 0-1-10,0 0-6 8,0 0 5-7,0 0-6 3,0 0-1 3,0 0 0-4,0 0-5 4,0 0-6-6,0 0 0 7,0 0 3-6,0 5 8 5,0 8 1-3,7 4 0 1,3 3 5-1,4 8 4-3,-7 5 3 8,7 5-2-7,3 4 5 6,-10 4 2-7,7-1 1 6,0 0-4-6,3 1-12 10,-3-6 4-14,-7-2-6 9,10-5 1-1,-10-6 0-1,7-4 0 1,-7-8-1-2,0-4 1 6,-7-6 0-8,0-3 0 5,0-2 0-4,0 0 5 5,0 0 0-3,0 0-4-2,7 0 4 5,-7 0-6-4,0 0 1 5,0 0-1-8,0 0 0 10,0 0 0-10,0 0 0 10,0 0 0-12,0 0 1 7,0 0 7 1,0 0-7-1,0 0 5 1,0 0 2-5,0 0-2 9,0 0-5-9,0 0 1 6,0 0 6-7,0 0-1 7,0 0 4-4,0 0-4 8,0 0 4-13,0 0-1 6,0 0 2 4,0 0-6-6,0 0 3 5,0 0 9-6,0 0 0 7,0 0 4-6,0 0 4 1,0 0 6 3,0 0-3-2,0 0-7 3,0 0-7-6,0 0-4 6,0 0-2-4,0 0-8 7,0 0 1-12,0 0-1 9,0 0-1-4,17 0-1 4,-3-18-5-3,24-12 6-2,7-15 12 6,14-10-2-6,17-8-8 4,-10-6-1-4,10 4-1 7,-10 5 2-7,-15 7-2 1,1 8 1 4,-14 11 0-5,-17 9 0 6,-3 10-1-7,-5 5 0 8,-13 5 1-8,0 3-1 9,0 2-1-13,0 0-18 11,0 0-20-6,0 0-45 5,0 0-53-4,0 0-67 0,-13 2-162 5,-19-2-784-11</inkml:trace>
    </iact:actionData>
  </iact:action>
  <iact:action type="add" startTime="51683">
    <iact:property name="dataType"/>
    <iact:actionData xml:id="d4">
      <inkml:trace xmlns:inkml="http://www.w3.org/2003/InkML" xml:id="stk4" contextRef="#ctx0" brushRef="#br0">20192 7783 593 0,'0'0'134'8,"0"0"-24"0,0 0 17 3,0 0-17-8,0 0-29 11,-24-63-40-11,17 52-20 4,7 2 29 1,-7-5 38-2,0 5 28 4,0-1-11-4,0 2-21 4,-3 3 17-6,3 1-46 6,-7-1-6-3,0-4-10-1,-3 5-2 3,-4-4-9-3,-10 1-12 5,-7-2-15-8,3 1 10 8,-10-3-10-6,-7 4 11 6,0-3 9-6,-3 1-12 1,3 2 13 3,-7 0 11-2,7 1-7 4,-7-1-5-8,1 3-15 8,2-1-5-6,-3-1 8 7,0 1-9-9,1-1 1 8,6 1-1-6,0 0 1 4,-4 1 27-2,15-1-18-1,-14 2-9 4,10 1 0-5,-7-1 0 4,7 1 5-3,3 2-6 4,4 0 0-3,-7 0 0 3,7 0-1-5,0 0-7 0,0 0 7 7,-4 15-8-5,4 2-4-1,0 3 4-1,0 1 3 7,10-2 6-6,-3-1 0 2,0-1 0-2,10 4-1 4,-10 0 0-5,17 2-9 0,-10-2 1 9,3 5 3-1,7 2-4-12,8 2-4 5,-12 3 0 6,11 4 3-11,7 1-5 9,-7 0 6-6,7-3-6 3,0 1-9 3,0-7 5-5,0 2-1 7,0-1 11-9,14 3 2 9,10-1 8-8,4-1 6 8,3 1-4-8,7 1-1 12,-3-5 0-16,3 0 1 4,7-4 4 8,0-1-4-6,-7-2-1 5,7-4 0-10,7 1-1 11,-7-6 2-8,7 4 7 4,7-4-2 2,-7 0-6 4,10 4 2-13,-10-2-2 4,7 2-1 9,0 0 1-13,-1-2 0 12,-6-1 1-7,11 0-2 0,-11-7 1 1,6 3-1 6,-6-1 0-12,7-3 0 4,3 0 0 7,4-1 0-7,-7-1 0 6,17-3 0-9,-3 0-1 10,-4 0 1-8,4 0-1 8,3 0-8-9,-3-11 9 4,-4 1-7 3,-3-3 5-4,-15-2-7 5,-6 1-2-6,0-2-4 7,-6-4 15-6,-8-2-1-1,-11-9 1 3,12-1 0 5,-12-8 0-12,-6-5 3 4,-3-6-2 8,-5-5 1-7,-6-2 4 7,0 6 8-12,0-2 13 9,0 6 9-4,-6 7-21 6,-12-3-2-11,4 4 8 5,-6 0-5 5,-12-4 9-6,1-1-10 9,4 3-8-13,-11-4-5 12,0 6 12-2,-1 2 3-8,5 3-17 2,-11 6-11 8,0 0-14-12,0 9-56 5,-24-2-39 6,10 9-165 3,0 3-334-14</inkml:trace>
    </iact:actionData>
  </iact:action>
  <iact:action type="add" startTime="61826">
    <iact:property name="dataType"/>
    <iact:actionData xml:id="d5">
      <inkml:trace xmlns:inkml="http://www.w3.org/2003/InkML" xml:id="stk5" contextRef="#ctx0" brushRef="#br0">31502 8257 1048 0,'0'0'156'7,"0"0"21"3,0 0 2-6,0 0-10 5,0 0-55-2,-111-139-43 2,80 111-16-2,0 0 13 0,3-2-9 2,-10 3 9-2,0-6-19 3,0 3 2-7,-7-3-2 7,0 0-10-4,-7 0-16 0,-13 1-8 3,6 1 9-2,-17 1-14 3,-7 2-4-6,-4 8 2 6,-10 4-7-4,-17 7 9 5,3 7 6-8,-10 2-7 11,-4 0 0-12,-10 17-3 9,7 11-4-5,4 7 4-1,3 8 2 6,10 7 5-6,7 11-13 5,7 9 0-4,0 8 0 6,14 6 0-10,0 5-1 9,10 3 0-7,11-4-7 3,3 2 8 3,14-2-9-4,7 3 8 4,11 2 0-6,9 3 1 9,11 2-2-10,0 3-5 8,7 2 6-7,0-2 0 6,7-3-5-4,11-1 4-1,9-2 2 6,11-2-1-6,1 2 0 6,12 6 1-8,15 2 16 8,10 5 12-6,14-5-10 12,7-1 5-17,7-9-6 5,14-8-1 6,3-6-4-6,7-4-4 6,-10-4 0-7,-8-8-7 7,5-5 0-6,-5-11 0 3,1-7 1 0,31-6 5-1,31-10-6 2,28-13 9-6,-14-6-9 8,-39-5 7-6,-37 0-7 7,-35 0 0-9,14 0 0 8,14-11 0-6,7-3 1 6,3-4-1-6,-17-8 1 0,0-8 8 6,-7-12-4-6,7-10 6 6,-18-12 1-7,-2-9 1 8,-12-17-13-8,-2-29 8 7,-11-46 0-9,-14-30-7 9,-11-5-1-3,-20 18 8-3,-7 48-7 6,0 39 5-7,-14-17-6 7,-38-15 0-7,7 1 9 6,-6-2-2-4,6 39 3 3,6 18 0-5,-5-10 5 3,-22-18-7 3,-17-14-9-4,-7 1 0 5,-14 3 0-8,-7 8-1 9,-3 14-8-8,-4 18-4 8,7 17-17-9,4 19-27 9,-49 19-93-8,21 13-133 3,11 5-653-2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303AE-201F-4D63-9F06-A8521BC0BB5A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7ACE7-5C43-478B-8916-CE6CFE2AF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27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Demonstrate that rows and columns sum to zero, giving 4 degrees</a:t>
            </a:r>
            <a:r>
              <a:rPr lang="en-US" baseline="0" dirty="0"/>
              <a:t> of freedom.</a:t>
            </a:r>
          </a:p>
          <a:p>
            <a:endParaRPr lang="en-US" baseline="0" dirty="0"/>
          </a:p>
          <a:p>
            <a:r>
              <a:rPr lang="en-US" dirty="0"/>
              <a:t>Outcome</a:t>
            </a:r>
            <a:r>
              <a:rPr lang="en-US" baseline="0" dirty="0"/>
              <a:t> of test statistic = 4.54</a:t>
            </a:r>
          </a:p>
          <a:p>
            <a:endParaRPr lang="en-US" baseline="0" dirty="0"/>
          </a:p>
          <a:p>
            <a:r>
              <a:rPr lang="en-US" baseline="0" dirty="0"/>
              <a:t>P-value = 1 - </a:t>
            </a:r>
            <a:r>
              <a:rPr lang="en-US" baseline="0" dirty="0" err="1"/>
              <a:t>pchisq</a:t>
            </a:r>
            <a:r>
              <a:rPr lang="en-US" baseline="0" dirty="0"/>
              <a:t>(4.54, df=4) = 0.34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7ACE7-5C43-478B-8916-CE6CFE2AF7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7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Demonstrate that rows and columns sum to zero, giving 4 degrees</a:t>
            </a:r>
            <a:r>
              <a:rPr lang="en-US" baseline="0" dirty="0"/>
              <a:t> of freedom.</a:t>
            </a:r>
          </a:p>
          <a:p>
            <a:endParaRPr lang="en-US" baseline="0" dirty="0"/>
          </a:p>
          <a:p>
            <a:r>
              <a:rPr lang="en-US" dirty="0"/>
              <a:t>Outcome</a:t>
            </a:r>
            <a:r>
              <a:rPr lang="en-US" baseline="0" dirty="0"/>
              <a:t> of test statistic = 4.54</a:t>
            </a:r>
          </a:p>
          <a:p>
            <a:endParaRPr lang="en-US" baseline="0" dirty="0"/>
          </a:p>
          <a:p>
            <a:r>
              <a:rPr lang="en-US" baseline="0" dirty="0"/>
              <a:t>P-value = 1 - </a:t>
            </a:r>
            <a:r>
              <a:rPr lang="en-US" baseline="0" dirty="0" err="1"/>
              <a:t>pchisq</a:t>
            </a:r>
            <a:r>
              <a:rPr lang="en-US" baseline="0" dirty="0"/>
              <a:t>(4.54, df=4) = 0.34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7ACE7-5C43-478B-8916-CE6CFE2AF7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76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7ACE7-5C43-478B-8916-CE6CFE2AF7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60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B4E6A-50D2-4F20-A7FB-4D051BE0F31F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FE2D-9B15-4F5D-9C98-986A47822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78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B4E6A-50D2-4F20-A7FB-4D051BE0F31F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FE2D-9B15-4F5D-9C98-986A47822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00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B4E6A-50D2-4F20-A7FB-4D051BE0F31F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FE2D-9B15-4F5D-9C98-986A47822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58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B4E6A-50D2-4F20-A7FB-4D051BE0F31F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FE2D-9B15-4F5D-9C98-986A47822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34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B4E6A-50D2-4F20-A7FB-4D051BE0F31F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FE2D-9B15-4F5D-9C98-986A47822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67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B4E6A-50D2-4F20-A7FB-4D051BE0F31F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FE2D-9B15-4F5D-9C98-986A47822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66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B4E6A-50D2-4F20-A7FB-4D051BE0F31F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FE2D-9B15-4F5D-9C98-986A47822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81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B4E6A-50D2-4F20-A7FB-4D051BE0F31F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FE2D-9B15-4F5D-9C98-986A47822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65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B4E6A-50D2-4F20-A7FB-4D051BE0F31F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FE2D-9B15-4F5D-9C98-986A47822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48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B4E6A-50D2-4F20-A7FB-4D051BE0F31F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FE2D-9B15-4F5D-9C98-986A47822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05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B4E6A-50D2-4F20-A7FB-4D051BE0F31F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FE2D-9B15-4F5D-9C98-986A47822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19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B4E6A-50D2-4F20-A7FB-4D051BE0F31F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FFE2D-9B15-4F5D-9C98-986A47822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9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11/relationships/inkAction" Target="../ink/inkAction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microsoft.com/office/2011/relationships/inkAction" Target="../ink/inkAction2.xml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microsoft.com/office/2011/relationships/inkAction" Target="../ink/inkAction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microsoft.com/office/2011/relationships/inkAction" Target="../ink/inkAction4.xml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11/relationships/inkAction" Target="../ink/inkAction5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13.6.1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political affiliation associated with the space program?</a:t>
            </a:r>
          </a:p>
          <a:p>
            <a:pPr lvl="1"/>
            <a:r>
              <a:rPr lang="en-US" dirty="0"/>
              <a:t>A survey was given asking political affiliation and when we should increase, decrease or maintain current support for the space program.</a:t>
            </a:r>
          </a:p>
          <a:p>
            <a:pPr lvl="1"/>
            <a:r>
              <a:rPr lang="en-US" dirty="0"/>
              <a:t>This data is fake.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510335"/>
              </p:ext>
            </p:extLst>
          </p:nvPr>
        </p:nvGraphicFramePr>
        <p:xfrm>
          <a:off x="1082040" y="3633216"/>
          <a:ext cx="8128000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410610883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7432166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68621228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21883893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597216770"/>
                    </a:ext>
                  </a:extLst>
                </a:gridCol>
              </a:tblGrid>
              <a:tr h="3224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Same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Decrease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14766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Republican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81292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Democrat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10458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Independent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009207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07537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A331C61-1468-45EE-ADA4-487CBDD10C8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8160" y="110880"/>
              <a:ext cx="10432800" cy="67190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A331C61-1468-45EE-ADA4-487CBDD10C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8800" y="101520"/>
                <a:ext cx="10451520" cy="67377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1CB2EE4-B798-42C2-A6A6-23EF68953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39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105"/>
    </mc:Choice>
    <mc:Fallback>
      <p:transition spd="slow" advTm="345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13.6.1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political affiliation associated with the space program?</a:t>
            </a:r>
          </a:p>
          <a:p>
            <a:pPr lvl="1"/>
            <a:r>
              <a:rPr lang="en-US" dirty="0"/>
              <a:t>A survey was given asking political affiliation and when we should increase, decrease or maintain current support for the space program.</a:t>
            </a:r>
          </a:p>
          <a:p>
            <a:pPr lvl="1"/>
            <a:r>
              <a:rPr lang="en-US" dirty="0"/>
              <a:t>This data is fake.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078809"/>
              </p:ext>
            </p:extLst>
          </p:nvPr>
        </p:nvGraphicFramePr>
        <p:xfrm>
          <a:off x="1082040" y="3633216"/>
          <a:ext cx="8128000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410610883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7432166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68621228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21883893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597216770"/>
                    </a:ext>
                  </a:extLst>
                </a:gridCol>
              </a:tblGrid>
              <a:tr h="3224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Same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Decrease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14766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Republican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 (9)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 (10.5)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(10.5)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81292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Democrat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(12)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 (14)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 (14)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10458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Independent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 (9)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 (10.5)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 (10.5)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009207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07537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25483A8-503A-478A-9ED1-138A208308C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9320" y="870120"/>
              <a:ext cx="10338120" cy="60829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25483A8-503A-478A-9ED1-138A208308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9960" y="860760"/>
                <a:ext cx="10356840" cy="61016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4B3461F-BBC2-48FE-9F4D-4F090ED52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26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685"/>
    </mc:Choice>
    <mc:Fallback>
      <p:transition spd="slow" advTm="271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BF5E9-5908-4980-8C5D-0B16F6309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rule of thumb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92E4A-8A6C-489C-A255-D23EC4BC6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test statistic is only *approximately* chi-squared.</a:t>
            </a:r>
          </a:p>
          <a:p>
            <a:r>
              <a:rPr lang="en-US" dirty="0"/>
              <a:t>Expected cell counts in at least 75% of cells should be 5 or more.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7A43AFF-9C28-4959-867D-C884CECD81E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93760" y="2289960"/>
              <a:ext cx="9422280" cy="7380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7A43AFF-9C28-4959-867D-C884CECD81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84400" y="2280600"/>
                <a:ext cx="9441000" cy="7567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98D4140-0382-4255-B520-09A40BA315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16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204"/>
    </mc:Choice>
    <mc:Fallback>
      <p:transition spd="slow" advTm="76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13.6.1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political affiliation associated with the space program?</a:t>
            </a:r>
          </a:p>
          <a:p>
            <a:pPr lvl="1"/>
            <a:r>
              <a:rPr lang="en-US" dirty="0"/>
              <a:t>This is new fake data.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E7506FA-C9E4-425A-8CEA-3C26DF0878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422292"/>
              </p:ext>
            </p:extLst>
          </p:nvPr>
        </p:nvGraphicFramePr>
        <p:xfrm>
          <a:off x="1190753" y="2907507"/>
          <a:ext cx="369824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031">
                  <a:extLst>
                    <a:ext uri="{9D8B030D-6E8A-4147-A177-3AD203B41FA5}">
                      <a16:colId xmlns:a16="http://schemas.microsoft.com/office/drawing/2014/main" val="3392992892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3483205580"/>
                    </a:ext>
                  </a:extLst>
                </a:gridCol>
                <a:gridCol w="1109473">
                  <a:extLst>
                    <a:ext uri="{9D8B030D-6E8A-4147-A177-3AD203B41FA5}">
                      <a16:colId xmlns:a16="http://schemas.microsoft.com/office/drawing/2014/main" val="10273978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Decrease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748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Republican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410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Democrat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148001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AB57124-06B3-4218-827D-E440E28E132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96800" y="2625840"/>
              <a:ext cx="9882000" cy="4244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AB57124-06B3-4218-827D-E440E28E13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87440" y="2616480"/>
                <a:ext cx="9900720" cy="42634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54AF0FB-4E83-477E-A407-285BDD615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24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674"/>
    </mc:Choice>
    <mc:Fallback>
      <p:transition spd="slow" advTm="211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real example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206752"/>
            <a:ext cx="12197961" cy="251155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2EBAE16-5BB3-4EFE-A50D-3681B9D3FB5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2240" y="2067840"/>
              <a:ext cx="11590200" cy="2379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2EBAE16-5BB3-4EFE-A50D-3681B9D3FB5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2880" y="2058480"/>
                <a:ext cx="11608920" cy="23986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F65955A-75DF-44B8-B011-C478DC3361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08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521"/>
    </mc:Choice>
    <mc:Fallback>
      <p:transition spd="slow" advTm="84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284</Words>
  <Application>Microsoft Office PowerPoint</Application>
  <PresentationFormat>Widescreen</PresentationFormat>
  <Paragraphs>84</Paragraphs>
  <Slides>5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Example 13.6.1</vt:lpstr>
      <vt:lpstr>Example 13.6.1</vt:lpstr>
      <vt:lpstr>A rule of thumb</vt:lpstr>
      <vt:lpstr>Example 13.6.1</vt:lpstr>
      <vt:lpstr>A real example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13</dc:title>
  <dc:creator>Ron Reeder</dc:creator>
  <cp:lastModifiedBy>Ron Reeder</cp:lastModifiedBy>
  <cp:revision>58</cp:revision>
  <dcterms:created xsi:type="dcterms:W3CDTF">2018-09-25T23:04:21Z</dcterms:created>
  <dcterms:modified xsi:type="dcterms:W3CDTF">2020-09-30T03:13:51Z</dcterms:modified>
</cp:coreProperties>
</file>