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Action1.xml" ContentType="application/vnd.ms-office.inkAction+xml"/>
  <Override PartName="/ppt/notesSlides/notesSlide6.xml" ContentType="application/vnd.openxmlformats-officedocument.presentationml.notesSlide+xml"/>
  <Override PartName="/ppt/ink/inkAction2.xml" ContentType="application/vnd.ms-office.inkAction+xml"/>
  <Override PartName="/ppt/notesSlides/notesSlide7.xml" ContentType="application/vnd.openxmlformats-officedocument.presentationml.notesSlide+xml"/>
  <Override PartName="/ppt/ink/ink1.xml" ContentType="application/inkml+xml"/>
  <Override PartName="/ppt/ink/inkAction3.xml" ContentType="application/vnd.ms-office.inkAction+xml"/>
  <Override PartName="/ppt/notesSlides/notesSlide8.xml" ContentType="application/vnd.openxmlformats-officedocument.presentationml.notesSlide+xml"/>
  <Override PartName="/ppt/ink/inkAction4.xml" ContentType="application/vnd.ms-office.inkAction+xml"/>
  <Override PartName="/ppt/notesSlides/notesSlide9.xml" ContentType="application/vnd.openxmlformats-officedocument.presentationml.notesSlide+xml"/>
  <Override PartName="/ppt/ink/inkAction5.xml" ContentType="application/vnd.ms-office.inkAct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Action6.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8" r:id="rId2"/>
    <p:sldId id="256" r:id="rId3"/>
    <p:sldId id="277" r:id="rId4"/>
    <p:sldId id="292" r:id="rId5"/>
    <p:sldId id="257" r:id="rId6"/>
    <p:sldId id="291" r:id="rId7"/>
    <p:sldId id="258" r:id="rId8"/>
    <p:sldId id="259" r:id="rId9"/>
    <p:sldId id="297" r:id="rId10"/>
    <p:sldId id="298" r:id="rId11"/>
    <p:sldId id="299" r:id="rId12"/>
    <p:sldId id="300" r:id="rId13"/>
    <p:sldId id="260" r:id="rId14"/>
    <p:sldId id="293" r:id="rId15"/>
    <p:sldId id="294" r:id="rId16"/>
    <p:sldId id="296"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65" autoAdjust="0"/>
  </p:normalViewPr>
  <p:slideViewPr>
    <p:cSldViewPr snapToGrid="0">
      <p:cViewPr varScale="1">
        <p:scale>
          <a:sx n="102" d="100"/>
          <a:sy n="102" d="100"/>
        </p:scale>
        <p:origin x="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8-25T16:40:53.598"/>
    </inkml:context>
    <inkml:brush xml:id="br0">
      <inkml:brushProperty name="width" value="0.05292" units="cm"/>
      <inkml:brushProperty name="height" value="0.05292" units="cm"/>
    </inkml:brush>
  </inkml:definitions>
  <inkml:trace contextRef="#ctx0" brushRef="#br0">824 11723 274 0,'0'0'137'6,"0"0"-62"1,0 0-10 1,0 0-11 0,0 0 8-2,0 0 17 2,0-9-2 1,0 9 6-2,0-3 4-1,0 1-7 1,0 2-5 1,0 0-1 0,0 0-22-2,0 0-23 3,0 0-3-2,0 0 6 2,0 0-3-3,-10 0-9 3,10 0-20-3,0 0 0 4,0 0-54-5,-14 0-35 3,7 0-52 0,-7 0-165-7</inkml:trace>
  <inkml:trace contextRef="#ctx0" brushRef="#br0" timeOffset="886">1323 11029 451 0,'0'0'78'4,"0"0"-27"5,0 0-5-2,0 0-6 2,0 0 22-4,0 0 3 3,0 0-8 1,-32 0 26-1,32 0 1-1,-13 0-33 0,13 0 4 2,-7 0 1-3,-7 0-28 0,-4 0-17 2,12-3-1 0,-15-2-8 1,3 3-1-3,-2 2 7 3,6 0 10-2,-10 0 3 1,10 0-10-3,-10 2-11 6,10 13 0-5,-7 3 0 2,-3 3 0-2,10 1 0 2,-10 1-1 0,10-4 0 0,0 2-6-2,7-3-6 2,-3-4 2 2,10 4-6-5,0-4-9 1,0 3 0 2,0-3 7 1,0-1 12-1,0-3-12 9,10 0 5-17,4-5-7 17,7 0-5-17,3-5-8 17,-10 0 16-16,17 0-5-1,-10 0 23 15,3 0 14-14,4 0 3 15,-4 0-11-16,-3 0-6 17,3 0 0-17,-10-7-13 16,-1-6-14-15,12-5 1 15,-11-1-10-16,-1-7 1 0,5 1-13 16,-4 3 1-15,-8 1 31 16,1 3 4-17,0 5 11 16,-7 3 0-16,0 1 1 18,11 1 0-18,-11 1 1 0,0 1-1 16,0 6 0-16,0 0 0 6,0 0 1 2,0 0 14 0,0 0-14 0,0 8 21-2,-11 5 10 4,11 0-5-4,-7 6-6 4,7 2 2-6,-7 3-7 14,1 4 4-18,6 5 9 16,-7 2-5-16,0 3 8 17,7 5-17-17,-7 4 3 17,-4 7-2-17,4 4-4 0,1 0-11 17,-1-1 1-17,-7 1 8 15,14-4 3-15,0-7-13 17,0-7-1-16,0-7-12 15,0-5-26-16,0-8-42 17,0-10-98-16,0-8-93-1,0-2-248 0</inkml:trace>
  <inkml:trace contextRef="#ctx0" brushRef="#br0" timeOffset="1898">1658 11260 316 0,'0'0'285'6,"0"0"-182"2,0 0-73 0,0 0 31-2,0 0 5 3,0 0 14-2,0 0-20 3,-14 75 2-5,7-54-4 2,-3-1 0 1,3 0 0 0,0 1-14-2,0-2-18 2,7-1-3 0,-7-1-6 0,0-1-7 0,7-4-2-2,0-7-8 4,0-1-2-4,0-4-15 0,0 0-24 2,7 0-1 0,7 0 42 1,10 0 21-4,-3 0-2 4,10 0-7-1,-3 0-11 1,3 4 11-4,-10 6-12 3,17 1 0 0,-14 1-22-1,-3 0-1-1,3 2 3 3,-10-2-5-1,0 0 8 0,-7 1 4 0,0 2 1-2,-7 3 12 3,0 6 1-2,10 4 16-2,-10 7-2 5,0-2-9 7,0 1-6-17,0-1 1 17,0-6 1-17,0-5 6 17,-17 1 15-17,-4-3-7 0,-10-2 5 16,-14-6-7-15,0-2-12 15,0-4 8-15,10-6-10 15,-3 0-25-16,0-3-30 17,17-24-97-16,-3 1-198 0,17 1-320-1</inkml:trace>
  <inkml:trace contextRef="#ctx0" brushRef="#br0" timeOffset="2649">1651 11291 598 0,'0'0'286'6,"0"0"-172"1,0 0 61 1,0 0-36 0,0 0-45-1,0 0-23 1,0 0-26 0,45 0-16-1,-24 0 28 0,3 0-12 0,21 0-18 1,7-3 12 1,7-2-26-3,17 0-1 2,-3 0-6-1,3-5-5 2,-10 0-1-3,0 3-27 3,-21-4-37-2,0-4-76 2,-21 3-221-3,-17-6-482-4</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8-25T16:31:45.235"/>
    </inkml:context>
    <inkml:brush xml:id="br0">
      <inkml:brushProperty name="width" value="0.05292" units="cm"/>
      <inkml:brushProperty name="height" value="0.05292" units="cm"/>
      <inkml:brushProperty name="color" value="#C00000"/>
    </inkml:brush>
  </inkml:definitions>
  <iact:action type="add" startTime="35423">
    <iact:property name="dataType"/>
    <iact:actionData xml:id="d0">
      <inkml:trace xmlns:inkml="http://www.w3.org/2003/InkML" xml:id="stk0" contextRef="#ctx0" brushRef="#br0">1741 11828 127 0,'0'0'111'18,"0"0"-59"-18,0-6 53 2,0 3-24 3,0 1-55 2,0-1-10 1,0 3-6-2,0 0-8 4,0 0 18-4,0 0 16 0,0 0 9 3,0 0 4-2,0 0 1 1,0 0-12-2,0 0-9 2,0 0-5 1,0 0-11-1,0 0-13-3,0 0 0 5,0 0-1-4,0 0-1 3,0 0 1-3,0 0-8 1,0 3 9 1,-7 2-1 0,7-3 1 0,0 4-6-1,-10-4-13 2,10 1-13-3,0-1-11 0,0-2 10 3,0 3 16-2,0-3 16 1,0 0 1-2,0 0 1 2,0 0-1 1,0 0-7-1,0 0-44-3,0 0-2 5,0 0 0-4,0 0 21 3,0 0 26-4,0-18 5 3,0 1-58 0,10-4 36 0,-10 4 22-1,7 6 0 0,-7 10-1 3,0 1-11-4,0 0-46 0,0 13 59 2,0 14 9 0,0 8 15 0,-17 8-12 0,-4 4 9-2,7 1-8 3,-3-4-11-1,3-13 9-1,7-8 1 4,0-13-4 25,7-10 4-36,0 0 31 0,0-18-43 0,0-9 9 0,0-3 10 11,0-3 2-8,0 3 60 4,0 2-3 10,0 8-32-16,0 7-10 14,0 5-8-14,0 7-1 16,0 1-27-16,0 0-24 0,0 0-27 5,0 0-14 2,0 5 27 0,0 4 38 0,0 2 25 1,0 1 31-2,0-2-24 2,0 0 2-1,0-2-13-6,0-5-13 13,0-1 1-13,0-2 10 6,0 0 11-3,0 0-4 5,0 0-4-4,0 0-18 5,0-16-4-7,0 4-144 3,0 0-162-4</inkml:trace>
    </iact:actionData>
  </iact:action>
  <iact:action type="add" startTime="36784">
    <iact:property name="dataType"/>
    <iact:actionData xml:id="d1">
      <inkml:trace xmlns:inkml="http://www.w3.org/2003/InkML" xml:id="stk1" contextRef="#ctx0" brushRef="#br0">2652 11288 504 0,'0'0'112'7,"0"0"-50"1,0 0-8-2,0 0 35 2,0 0-24 0,0 0 0 0,0 0 10-2,-77-20-1 4,57 10-10-4,-5 3-3 4,5 2-6-6,-5 0-9 4,-2 2-21 0,-4 3-15 1,-1 0-10-3,-2 0 1 1,-4 8-1 2,0 11-1-2,0 9 0 1,3 5 1-2,4 3 1 2,0 5 0 6,10 3 0-12,-3-1 0 6,17 0-1-1,0-8 0 9,7-3-6-15,0-7 5 15,7-7-11-15,17-8-1 15,-3-5 3-16,3-5 10 1,4 0 0 14,10 0 1-14,0-15 7 15,7-8-2-15,-11-4-6 15,11-6 0-16,-6-5-35 16,-8-3-16-15,-11-4-20 16,5-5-36-17,-12-3 10 0,1 1 6 16,-14 6 41-15,0 8 50 14,0 11 7-14,0 12 69 15,0 10 8-15,0 5-22 15,0 0-62-14,0 0-37-2,0 20 34 7,-7 7 3 1,0 11 49 8,-6 8 16-15,6 8 18 15,-11 9-24-15,5 10 3 14,6 8 2-14,-11 10 2 15,11 8-21-15,1-1-25 15,6-2-10-15,0-9 2-1,0-12-11 15,0-16 0-14,0-19-1 15,0-17-17-15,6-10-44 15,-6-13-48-16,0 0-3 1,0-8-124 7,-6-10-544-7</inkml:trace>
    </iact:actionData>
  </iact:action>
  <iact:action type="add" startTime="37706">
    <iact:property name="dataType"/>
    <iact:actionData xml:id="d2">
      <inkml:trace xmlns:inkml="http://www.w3.org/2003/InkML" xml:id="stk2" contextRef="#ctx0" brushRef="#br0">2994 11344 354 0,'0'0'649'1,"0"0"-571"-1,0 0-65 8,0 0 2-2,0 0 27 3,0 0-12-2,0 0 22 2,7 148 37-4,-14-113-11 5,0-2-42-4,0-5-14 3,7-5-6-3,0-6-7 1,0-7-8 1,0-5-1 0,0-5 0 0,0 0 1-2,0-2 12 4,14-14 1-4,7-3-2 0,10-2-6 2,0 7-6 0,4 6-1 0,3 8-12-2,0 0 4 3,0 8-6-2,7 16-11 2,-10 9 3-4,-4 3 3 5,0 6 14-4,-3 1-3 3,-4 4 9-4,-17-1 0 4,7 2 7 0,-14-2-1-2,0 2 7 11,0 4 2-16,0 2-4 11,-7 3 10-12,-14 1-8 0,-3 0-4 14,-7-3-1-14,3-5-2 15,-3-9-6-16,-7-14-18 16,-4-9-17-15,-27-18-91 15,3 0-113-16,4-10-295 0</inkml:trace>
    </iact:actionData>
  </iact:action>
  <iact:action type="add" startTime="38579">
    <iact:property name="dataType"/>
    <iact:actionData xml:id="d3">
      <inkml:trace xmlns:inkml="http://www.w3.org/2003/InkML" xml:id="stk3" contextRef="#ctx0" brushRef="#br0">2994 11341 33 0,'0'0'326'6,"0"0"-223"5,0 0-66-8,0 0-22 5,0 0-5 0,0 0 6 1,0 0-6-4,0 0-9 3,0 0 41 1,0 0 4-2,0 0 3 1,0 0 5-2,0 0 19 3,0 0 37-2,0 0-10 1,0 0-29-2,0 0-34 2,7 0-15 0,0 0-5 0,7 0 28 0,3 0 58-2,11 0-9 5,10-6-11-6,7-3-17 2,0 5-29 0,7-2-10 2,0 1-8-2,0 2-6-1,0 1 1 3,10-4 4-2,-3-1-2 3,0-8-2-6,10-5-5 4,-3-8 0 0,-8-2-9 3,1 3 0 1,-14 5-60-10,-21 16-77 13,-10 6-127-14,-14 0-258-1</inkml:trace>
    </iact:actionData>
  </iact:action>
  <iact:action type="add" startTime="44113">
    <iact:property name="dataType"/>
    <iact:actionData xml:id="d4">
      <inkml:trace xmlns:inkml="http://www.w3.org/2003/InkML" xml:id="stk4" contextRef="#ctx0" brushRef="#br0">4770 11535 103 0,'0'0'672'6,"0"0"-516"1,0 0-36 0,0 0-6 1,0 0-20 0,0 0-15-2,0 0-4 2,0-5 2 0,0 5 9 1,7 0-11-4,-7 0-16 5,7 0-29-4,-7 0-22 4,6 0-8-6,5-3-16 4,3 3 5 0,6-2 11 0,5 2 1-1,13-3-1 0,-11 3 0 2,11-2 0-2,-6 2 0 0,2 0 0 0,-3 0 0 1,7 0 0 0,-10 0-10-2,3 0 10 3,0 0-13-2,-3 0 7 2,10 0 4-4,-7 0 2 7,4 2 0-8,-4 1-6 6,7-1-6-6,-17 4-5 4,3-4-2 0,-10-2-13 0,-7 3 3 0,0-3-3-2,-7 0 4 4,0 0-18-4,0 0-1 4,0 0-17-5,0 0-105 2,0-5-161-5</inkml:trace>
    </iact:actionData>
  </iact:action>
  <iact:action type="add" startTime="44951">
    <iact:property name="dataType"/>
    <iact:actionData xml:id="d5">
      <inkml:trace xmlns:inkml="http://www.w3.org/2003/InkML" xml:id="stk5" contextRef="#ctx0" brushRef="#br0">4801 12058 396 0,'0'0'331'10,"0"0"-139"-4,0 0-26 3,0 0-57-4,0 0-25 3,0 0-34 1,0 0-19-2,14-38 7 0,-7 36 12 0,0-3 0 3,17 4-11-4,-10-5-17 0,6 3-3 2,5-2-2 0,6 2-1 0,-4 1-9-2,-2-2 2 2,9 0-8 0,-3-1 8 1,7 3 0-4,1 0-8 5,-12-1 8-4,11 1 0 3,-7-1-2-4,-3 1 2 3,-4-1-8 1,-3 3 0-2,-7-3 8 0,3 3-9 0,-3 0-1 3,0 0 1-4,10 0 0 0,-10 0 0 2,0 0-6 0,10 0-55 0,-10 0-80-2,3-7-165 3,-17-8-547-8</inkml:trace>
    </iact:actionData>
  </iact:action>
  <iact:action type="add" startTime="46320">
    <iact:property name="dataType"/>
    <iact:actionData xml:id="d6">
      <inkml:trace xmlns:inkml="http://www.w3.org/2003/InkML" xml:id="stk6" contextRef="#ctx0" brushRef="#br0">6798 11174 874 0,'0'0'204'6,"0"0"-174"1,0 0-29 1,0 0-1 0,0 0 26-2,0 152 9 3,0-89 41-2,0 12 24 1,0 16-8-2,0 30 2 4,0 33-37-4,0-11-25 4,0-14-12-5,0-26-8 2,0-35-11 2,0-5 4-2,0-9-5 0,0-17-19 0,0-20-40 3,0-11-37 8,7-6-10-17,-7-9-64 0,10-10-383 0</inkml:trace>
    </iact:actionData>
  </iact:action>
  <iact:action type="add" startTime="46846">
    <iact:property name="dataType"/>
    <iact:actionData xml:id="d7">
      <inkml:trace xmlns:inkml="http://www.w3.org/2003/InkML" xml:id="stk7" contextRef="#ctx0" brushRef="#br0">6656 11190 111 0,'0'0'517'5,"0"0"-413"4,0 0-72-2,0 0-6-1,0 0 85 2,0 0 3 1,0 0 25-2,166-79-23 0,-121 57-45 1,7-1-3-1,7 6-14 3,-7 2-27-6,7 5-11 11,-8 5-10-13,5 2-5 5,-4 3-1 0,0 0 0 0,6 13 0 2,-19 9-11-2,6 9-11 1,-18 2-21-2,-3 3-1 4,-17 5 25-4,-7-3 15 0,0 2 4 4,-7-2 12 5,-24 3 1-14,-7-1 5 15,-14 6-7-16,-7 4-10 17,1 3 12-17,6 2 15 16,7-5-5-15,7-6-11-1,7-12-12 16,10-9-49-15,-3-14-108 15,3-5-125-16,7-4-398 0</inkml:trace>
    </iact:actionData>
  </iact:action>
  <iact:action type="add" startTime="48685">
    <iact:property name="dataType"/>
    <iact:actionData xml:id="d8">
      <inkml:trace xmlns:inkml="http://www.w3.org/2003/InkML" xml:id="stk8" contextRef="#ctx0" brushRef="#br0">8476 10548 663 0,'0'0'116'6,"0"0"-83"2,0 0 23-2,0 0 15 2,0 0-33 0,0 0 24 0,-72 130 9-2,54-97 13 4,5 1 11-4,-8 0-22 4,3 5-9-6,-2-3 20 4,-5 10-22 1,-2 3 10-2,3 3-26 0,-4 8-12 0,-3 8 5 3,0 5-5-3,3 6-11 7,-3 2 2-14,10 2-7 16,-3-1 1-15,10-1-18 14,0-1 9-14,7-1-8 15,-3-4 7-15,10 0-3 15,0-2 4-14,0-1-4-2,0-4 4 15,0-5 0-15,0-4-4 17,0-2 6-17,10-5-12 16,-3 0 6-15,7 4-6 15,0 0 0-13,10 1-1-3,-3-1 1 14,10-1 0-13,-3 0 0 15,-4-1 0-16,14-1 15 16,-17-6-14-15,10-4 5 15,-10-7-6-16,3-4-1 1,-3-6 1 14,-4-4 0-14,4-3 2 15,-8-3-2-15,5 0-14 14,-11-16-138-14,-7 0-224 15,0 0-573-15</inkml:trace>
    </iact:actionData>
  </iact:action>
  <iact:action type="add" startTime="61080">
    <iact:property name="dataType"/>
    <iact:actionData xml:id="d9">
      <inkml:trace xmlns:inkml="http://www.w3.org/2003/InkML" xml:id="stk9" contextRef="#ctx0" brushRef="#br0">12678 10740 80 0,'0'0'122'7,"0"0"-61"1,0 0 11-2,0 0 13 4,0 0-19-3,0 0-18-2,0 0-19 3,0-27 3 0,0 25 5 0,0 0 9-1,0-1 19 1,0 1 10 0,0-1 15 1,0-2-19-4,0 3-27 2,0 0 6 1,0 2-3 0,0 0-6-2,0 0-2 2,0 0-22 1,0 0-7-2,0 0 5 1,0 0-8-2,-7 0-1 4,7 0-6-4,-7 9 0 0,0 6 29 2,-10 9 15 0,3 5-6 1,0 6-5-4,-10 3 2 4,-7 8 16-2,3 4-3 5,-10 8-3-10,-7 7-5 11,-7 12-12 4,0 5-3-16,-7 1-11-1,-3-2-6 15,10-6-8-14,18-14 2 15,-4-10-1-15,6-11-1 15,12-8 1-15,2-6 0 14,4-2 0-14,-6-3 2 15,2 2 3-15,-2 0-5-1,-5-1-1 16,5 2 0-16,6 2 0 16,-3-6 0-15,3-3-9 15,7-6-1-15,0-1-8 16,7-2 1-16,-7 2-2-1,-3 2 9 15,3 6 2-14,0-1-5 14,0 1-3-14,-7-6-8 15,14-4 15-15,-10-6 8 14,10 1 0-13,0-3-41-2,0 0-61 16,0 0-185-15</inkml:trace>
    </iact:actionData>
  </iact:action>
  <iact:action type="add" startTime="62297">
    <iact:property name="dataType"/>
    <iact:actionData xml:id="d10">
      <inkml:trace xmlns:inkml="http://www.w3.org/2003/InkML" xml:id="stk10" contextRef="#ctx0" brushRef="#br0">12027 10754 409 0,'0'0'231'2,"0"0"-124"-2,0 0-56 0,0 0 27 0,0 0-31 0,0 0-16 0,0 0 35 0,11-8 12 0,-11 8-7 0,0 0 7 0,0 0-13 0,0 0-15 0,0 0-21 0,7 0-13 0,0 4 13 1,-1 8 51-1,1 4-21 0,0 1-12 0,11 6-8 0,-11 1-2 0,6 7-11 0,12 1 0 0,-12 6 3 0,8 5-13 0,3 2 15 0,4 6-6 0,3 1-6 0,0 4-4 0,-3 0 2 4,10 1-5 6,-7-2-5 6,-3 1 1-15,3-2-7 16,0-5-1-16,4 5 0-1,-4-7 0 16,0 0 1-16,-3-1-1 15,-4-6 1-14,-3-7 1 15,3-5-1-15,-10-5-1 0,0-3 0 14,3 0 6-14,-3 0-4 14,0 2-1-14,3 4 0 15,-3-1 0-15,0 2 0 15,0-2 0-16,-4-2 0 16,4-3 0-15,-14-2 0 15,7-7-1-15,0-5 0-1,-7-2-17 16,0-4-24-16,0 0 24 7,-14-21-78 2,-17-35-169-3,3 7-119 5,-3-2-581-10</inkml:trace>
    </iact:actionData>
  </iact:action>
  <iact:action type="add" startTime="63165">
    <iact:property name="dataType"/>
    <iact:actionData xml:id="d11">
      <inkml:trace xmlns:inkml="http://www.w3.org/2003/InkML" xml:id="stk11" contextRef="#ctx0" brushRef="#br0">12169 10389 411 0,'0'0'231'1,"0"0"-144"6,0 0-37 2,0 0-5-2,0 0-9-1,0 0-3 2,0 0 28 1,0 0 63-2,0 0 33 0,0 0-40 0,0 0-33 1,0 0-23 0,0 0 5-2,0 0-17 2,0 0-14 0,0 0-9 0,0 0 1-2,0 0-10 4,0 0-4-4,0 0-3 3,11 0 5-4,-11 0 11 3,0 0-2 2,7 0-17-4,6 0-7 1,1 0 0 0,17 0 1 3,1 5 12-4,13 3 3 1,-4-1 2 0,14 0 4 1,-3 2-16 0,7-4 2-2,0-3-6 3,-7 0 5-2,7-2-6 1,-4 0 6-2,-3 0 7 4,0 0-4-4,-14 0-4 6,-3 0-6-8,-18 0 1 10,-10 0-1-13,0 0 0 15,-7 0-13-15,0 0-24 4,0 3-39 3,0-3-7-1,-14 0-1 3,-17-7-38-5,0-9-437-5</inkml:trace>
    </iact:actionData>
  </iact:action>
  <iact:action type="add" startTime="64089">
    <iact:property name="dataType"/>
    <iact:actionData xml:id="d12">
      <inkml:trace xmlns:inkml="http://www.w3.org/2003/InkML" xml:id="stk12" contextRef="#ctx0" brushRef="#br0">13052 11449 367 0,'0'0'220'8,"0"0"-74"0,0 0-3 0,0 0-26-2,0 0-26 4,0 0-13-4,0 0 21 0,0-2 14 3,0 0 4-2,0-2 7 1,7 4 7-2,-7-1-24 2,0 1-37 0,7 0-38 1,-7 0-20-4,7 0-12 5,10 0-7-4,4 0-1 2,17 0 8-2,7 0 7 2,7 0-6 0,0 0 0 0,-1 0 0-1,-13 0 0 0,-17 0 1 3,-3 0-2-4,-12 0-36 0,1 0-46 3,-7 0-8-2,0 0 10 1,0 0-65-2,0 0-350 2,-13 0-362-7</inkml:trace>
    </iact:actionData>
  </iact:action>
  <iact:action type="add" startTime="64683">
    <iact:property name="dataType"/>
    <iact:actionData xml:id="d13">
      <inkml:trace xmlns:inkml="http://www.w3.org/2003/InkML" xml:id="stk13" contextRef="#ctx0" brushRef="#br0">14097 11210 845 0,'0'0'173'1,"0"0"-118"4,0 0-23 3,0 0-23 0,0 0-1 0,0 0 39-2,0 0 47 3,-107 144 16-2,79-112 9 3,-10 7-20-6,0 0-18 4,0 7-9 1,3-1-31-2,-3 0-19-1,0 3-12 2,0-3-10 1,10-5 8-2,4-8-8 1,3-7 1-2,14-14 1 3,-3-2-1-1,10-9 10-3,0 0 14 3,0 0 6 0,10-4 20 1,4-12-17-4,7-13-24 5,3 0-9-4,4-5 0 4,3 0 5-4,0-2-6 0,-3 1-6 2,3-3-1 0,0 0-6 0,-10 1-15-2,10-3 7 7,-17 3 8-10,7 2 13 7,-4 5-8-4,-3 6 8 10,-7 3 2-15,0 9-1 12,-7 1 0-12,0 9 0 15,0-1 0-15,0 3-1 15,0 0-1-15,0 0-11 0,0 0-10 10,0 0-23-6,0 5-17 1,-7 11 46 3,-7 4 16-1,7 2 19 1,0 4-6 7,-10-1-5-15,10-3-8 15,0 2 2-15,7-8-1-1,0 0-1 17,0-2 0-17,0 0-1 16,0-4-1-16,0-2-7 16,14-1 9-15,10 0 14 15,-3-4 8-15,10 2-1 14,7-5-10-14,-3 0-5 0,3 0-5 14,7 0-1-13,-7 0-9 13,-7 0-4-14,-3 0-5 15,3-10-2-15,-17-2 4 15,17-6 6-15,-11-3-12-1,-6-3-16 16,11-2 0-15,-12-2 14 14,5 0 14-15,-11 3 10 16,0 0-1-15,6 3 0 15,-6 1 0-15,-7 7 1 15,11 4-1-15,-11 2 1-1,0 5-1 16,0 3-9-16,0 0-13 6,0 0-16 3,0 13 31-2,-18 7 8 1,5 10 51-1,-1 5 13 5,-11 5 5 6,12 9-11-17,-12-2-9-1,18 1-27 15,1-3-21-14,6-2 6 15,0-5 0-16,0-5-7 16,13-6-9-15,12-6 8 16,2-3-37-16,11 0-55-1,7-1-78 15,0-2-194-15,-13-2-616 0</inkml:trace>
    </iact:actionData>
  </iact:action>
  <iact:action type="add" startTime="66134">
    <iact:property name="dataType"/>
    <iact:actionData xml:id="d14">
      <inkml:trace xmlns:inkml="http://www.w3.org/2003/InkML" xml:id="stk14" contextRef="#ctx0" brushRef="#br0">11550 12504 113 0,'0'0'512'5,"0"0"-326"3,0 0-73-2,0 0 31 4,0 0 4-4,0 0-51 4,0 0-23-6,69-72 7 4,-48 63 3 0,-4 3-6 0,4 1-13-2,3-1 11 2,-3 4-9 0,10-3-26 1,4 2-11-1,10 1 11-2,6-2-8 3,12 3 1-3,2-1-6 1,5-2 0 1,-5 4-12-1,1-1-9 1,3-3 2-2,4 3 9 3,-4 1 11-2,-3-4-1 5,10 4-3-7,-10 0-12 10,-7-2-7-15,10 2 0 17,-3 0-5-17,3-3-1 16,-3 3 0-15,17 0 0 15,-10 0 0-15,10 0 0-1,0 0 0 15,-4 0 8-13,4 0-7 13,0 0 1-14,-10 0-1 15,-4 0 1-15,-3 0-1 15,3 0 9-15,-17 0-8-1,0 0-2 15,-7 0 1-13,7 0 1 13,0 0 4-14,7 0 6 14,7 0 4-13,10 0-3 13,7 0 2-14,-4 0 3 15,4 0-3-15,-6 0-5 0,-12 0-3 14,-6 3-6-14,-7 3 0 14,-7-1 0-14,0 0-1 15,-7 2 0-15,0 0 0 15,-10-2 0-15,-4 1 0-1,-3-5 0 15,-4 3 1-13,-10-4-1 13,-7 0 0-14,7 0-29 4,0 0-38 3,0 1-22-2,10 3-93 7,-3 6-115 5,0-1-257-17,-14 2-477-1</inkml:trace>
    </iact:actionData>
  </iact:action>
  <iact:action type="add" startTime="68498">
    <iact:property name="dataType"/>
    <iact:actionData xml:id="d15">
      <inkml:trace xmlns:inkml="http://www.w3.org/2003/InkML" xml:id="stk15" contextRef="#ctx0" brushRef="#br0">13232 12685 318 0,'0'0'197'5,"0"0"-38"5,0 0-22-3,0 0-49 1,0 0-55-3,0 0-12 3,0 0 13 0,7 0 20 0,-7 0 11-2,0 0 3 2,0 0-12 0,0 0-15 0,0 0-11 0,0 0-11-2,0 0-10 4,0 0-8-4,0 0 0 0,0 0 1 2,0 0 6 0,0 0 0 0,0 8-7 0,0 2-1-1,0 7 43 1,7 10-2 1,0 5 5-5,-1 6 2 4,-6 4 2 0,7 1 5 0,0 0-16 4,-7 0 2-10,0-3 1 15,0-5 15-16,11-2-23 13,-4-5-3-13,-7-3-2 15,7-2-11-15,-7-8-2 14,6-3-15-14,-6-4 9 15,7-3-8-14,-7 3 14-2,0-6-3 15,0 4-4-14,7-5-2 7,-7-1 0-2,0 0 4 0,0 0 9 2,0 0 3 0,0 0 21 0,0 0-1-2,0 0-4 2,11 0 3 0,-11 0 1 1,0 0-12-4,0 0-16 5,0-1-7-4,0-5-8 3,0-1-40-4,7-14-86 3,-7 4-164 6,0-6-271-13</inkml:trace>
    </iact:actionData>
  </iact:action>
  <iact:action type="add" startTime="69728">
    <iact:property name="dataType"/>
    <iact:actionData xml:id="d16">
      <inkml:trace xmlns:inkml="http://www.w3.org/2003/InkML" xml:id="stk16" contextRef="#ctx0" brushRef="#br0">12699 13491 905 0,'0'0'317'7,"0"0"-192"3,0 0-18-3,0 0-23-2,0 0-68 3,0 0-14 0,0 0 4 1,62 0 52-3,-41-5 102 2,17 0-41-1,7 3-56 3,0 0 10-6,7 2-6 5,7 0-6-1,10 0-14-1,-3 0-1-1,10 0-15 2,3 0-13 0,4 0 2 1,7 0-5-2,-7 0 2-1,4 0-1 4,-4 0-9-2,-14 2 4-4,-3 3-11 10,-7 2 6 3,-7-1 2-16,-7-4 3-1,0-2-2 15,-7 0 3-14,-7 0 2 16,-10 0-3-16,-7 0-1 14,-7-2-2-14,3-1-8 15,-10 3-17-15,0-3-30-1,0 3-55 15,0-2-120-14,-17-1-166 6,3-2-453-4</inkml:trace>
    </iact:actionData>
  </iact:action>
  <iact:action type="add" startTime="70434">
    <iact:property name="dataType"/>
    <iact:actionData xml:id="d17">
      <inkml:trace xmlns:inkml="http://www.w3.org/2003/InkML" xml:id="stk17" contextRef="#ctx0" brushRef="#br0">13924 14003 136 0,'0'0'182'7,"0"0"-79"1,0 0 7-1,0 0 34 0,0 0 11 1,0 0-28 0,0 0-7-2,0 0-3 4,0 0 2-4,0 0-15 4,-14 0-18-5,7 0-41 2,-17 0-25 1,3-3 5 0,-10 1-4-1,-7 2-8 0,-7 0-5 2,0 0 17-2,0 0 12 0,-7 0-17 0,0 0 0 1,0-2 13 0,7 2 24 0,-7-4-19-2,7-1-3 2,-7 4 6 0,7-3-9 0,7 4 3 0,-7 0-15-2,18 0-14 4,-4 0 9-4,3 0-9 1,11 0 3 8,10 0 29-14,0 0-6 15,0 0-12-16,7 0-7 16,0 0-8-15,0 0-5 5,0 5-12-2,0 11-12 5,0 3 8 5,0 9 15-13,0 6 1 14,0 1 1-14,0 5-1 15,-7 3 7-16,7 2-7 16,0 5 0-15,-11 4 2 15,5 1-1-14,-1 3 0-2,0 2 0 15,0-4 6-14,0-4-7 14,0-8 0-14,7-9 0 15,0-10 1-15,-10-10 1 14,10-8-1-13,0-4 15 14,0-3-3-15,0 0 6-1,0 0-2 6,0 0 3 2,0 0 4 0,0-5-6 0,0-7-18 11,-7-9-52-19,-7-2 4 6,0-5-16 4,-3 0 14-9,-4 4 28 15,7 2 10-15,4 4 6 14,3 7 6-14,0 5 7 15,7 6-5-15,-7 0 0 15,0 0-2-16,0 0-12 16,-3 8-41-15,-4 13 37 15,0 4 16-15,-3 6 0-1,3-2 1 16,0 0 0-16,7-7-1 16,0 1 0-15,7-8-67 15,0 0-85-15,0-12-86 16,0-3-150-16,0 0-478-1</inkml:trace>
    </iact:actionData>
  </iact:action>
  <iact:action type="add" startTime="71489">
    <iact:property name="dataType"/>
    <iact:actionData xml:id="d18">
      <inkml:trace xmlns:inkml="http://www.w3.org/2003/InkML" xml:id="stk18" contextRef="#ctx0" brushRef="#br0">13291 14370 626 0,'0'0'179'5,"0"0"-91"0,0 0 13 3,0 0-14 0,0 0-35-2,0 0 35 2,0 0 16 0,7 0-45 1,-7 3-19-4,0 7-6 5,0 3 22-4,0 5 52 3,6 6-26-2,1 2-36-1,-7 6-5 2,0 1-1 0,0 1-2 0,0-3-12-2,0-3-12 4,0-6 0-4,0-6 0 4,0-9-4-5,0-3 3 2,0-4 19 1,7 0 21 2,-7 0 14-6,18-16 23 4,-12-12-49 1,15-7-40-1,3-11-19-1,4 1-15 0,3-2 2 1,-10 7 8 0,10 1-4-3,-7 11 18 3,-3 5 3 0,-7 6-2 0,3 7 3-1,-3 2-4 2,-7 3 1-3,7 4-2 4,3-3 2-5,-3 4 3 2,10 0 0 1,4 0 6 1,-4 9 10-3,4 10-2 1,10 4 4 2,-14 4 2-2,-3 2-4 1,0-1 8-2,3-1-5 2,-17 0-3 0,7-1 11-2,-4 2 7 2,-10-1-2 1,7 0-1-2,0 5-7-1,0 3-5 4,0-11-7-4,0 2-6 7,0-11 0-10,-7-6-87 3,0-9-117 2,0-14-92 0,0-17-76-6</inkml:trace>
    </iact:actionData>
  </iact:action>
  <iact:action type="add" startTime="95944">
    <iact:property name="dataType"/>
    <iact:actionData xml:id="d19">
      <inkml:trace xmlns:inkml="http://www.w3.org/2003/InkML" xml:id="stk19" contextRef="#ctx0" brushRef="#br0">8431 11973 227 0,'0'0'500'8,"0"0"-357"-3,0 0-72 3,0 0 23 0,0 0-20 2,0 0-21-5,0 0 47 3,18-7 42 0,-11 1-26 1,-7 1-25-5,0 0-33 5,7 3-25-2,-1 2-14 1,1-3-18-2,0 3 0 2,11 0-1 0,-5 0 1 0,12 0 0 1,-5 0 0-4,1 0 5 6,10 0 1-6,0 0-6 1,-3 0 0 2,3 0 0 0,0 0 1 1,-10 0-1-4,3 5-1 4,-3 0 0-2,0 0 2 2,-4 1 4-4,-3-4-6 6,-7 1 0-6,0-1-1 3,3-2-1-2,-10 3 1 2,0-3-5 1,0 2 6-1,0 4-15-2,0-1-7 1,0 4-10 3,0 10 18-4,-10 5 14 0,3 9 0 2,-14 7 12 0,-3 3 5 1,-4 0-17-3,-3-1 9 3,0-4-9 8,10 0 1-16,1-6 8 15,-5 0-8-15,5-2-1 14,2-6 0-14,11-1-1 15,-6 0 1-15,6-6 1-1,-4-1 0 16,4-4-1-15,0-2 0 14,7 3 0-14,0-5-1 15,0 1-5-15,0-4 5-1,0 0 1 16,0 0 0-15,0 1 1 14,0-4 0-14,0 1 1 4,0-3-2 4,0 2-15-2,0-2-5 5,0 0 8-10,0 0 12 6,0 0-1 0,0 0 0-2,0 0 1 2,0 0 10 0,0 0 10 0,0 0-2-2,0 0-11 4,7 0-6-4,11 0 20 5,2 0 6-8,11 0-11 13,8 0 0-15,2 0-8 14,-3 0-8-14,7 0 1 15,-7 0 0-15,-17 0-1 15,3 0 1-16,-10 3-2 17,-7-1-7-17,3 0-27 1,-10-2-29 14,0 0-27-14,0 4 8 5,0-4 2 2,0 1-81-1,0 7-118 2,0-3-73-3,0 0-2 8</inkml:trace>
    </iact:actionData>
  </iact:action>
  <iact:action type="add" startTime="97132">
    <iact:property name="dataType"/>
    <iact:actionData xml:id="d20">
      <inkml:trace xmlns:inkml="http://www.w3.org/2003/InkML" xml:id="stk20" contextRef="#ctx0" brushRef="#br0">8508 12282 329 0,'0'0'238'2,"0"0"-71"1,0 0-8 5,0 0-9-2,0 0-38 4,0 0-33-4,0 0-8 0,6-9 2 2,1 9-1 0,-7 0-5 0,0 0-12-2,0 0 6 3,0 0-10-1,7 0-23 1,11 0 22-5,2 0-6 4,5 0-17 0,2 0-6 0,4 0-5 2,1 0-9-6,2 0 8 4,4 0-2 0,-7 0 3 1,-3 0 6-4,3 0-9 5,-10 0-11-4,3 0-1 3,-10 0 4-4,10 0-5 3,-3 0 0 0,10 0 0 0,-3 0 0-1,3 0 0 0,-10 0-1 3,3 0-53-4,-17 0-88 0,0 0-76 2,-21 0-131 0,-17 0 13 0,-14 0-325-7</inkml:trace>
    </iact:actionData>
  </iact:action>
  <iact:action type="add" startTime="98024">
    <iact:property name="dataType"/>
    <iact:actionData xml:id="d21">
      <inkml:trace xmlns:inkml="http://www.w3.org/2003/InkML" xml:id="stk21" contextRef="#ctx0" brushRef="#br0">8947 12942 173 0,'0'0'282'5,"0"0"-190"3,0 0-60 1,0 0-8-2,0 0 12 1,0 0 39-1,0 0 99 1,0 0 5-1,0 0-69-1,0 0-22 2,0 0-11 0,0 0-25 1,0 0-30-4,0-2-21 5,0-1-1-4,0-2-13 4,0 0 4-5,0-2 8 2,0-1 0 1,7 0 0 0,-7 4 1-2,0 1 0 2,0 1 10 1,0 2-9-2,0 0 0 2,0 0 1-3,0 0-2 3,0 0-13-2,0 0 0 0,0 0-3-1,0 0-16 2,0 2-7 1,0 3 30-2,0 1-10 1,0-4-32-2,0-2-79 4,0 0-68-4,0 0-89 0</inkml:trace>
    </iact:actionData>
  </iact:action>
  <iact:action type="add" startTime="98549">
    <iact:property name="dataType"/>
    <iact:actionData xml:id="d22">
      <inkml:trace xmlns:inkml="http://www.w3.org/2003/InkML" xml:id="stk22" contextRef="#ctx0" brushRef="#br0">9224 12724 120 0,'0'0'323'17,"0"0"-171"-16,0 0-50 15,0 0-20-15,0 0-25 0,0 0-4 10,0 0 51-6,0 0 0 1,0 0-21 2,0 2-27 0,0 3-17 0,-7 1-13-2,-10 4 8 3,10 2-17-2,-7 0-5 6,0 4-5-12,-3-1-6 15,10-2 11-15,0-1 1 15,0 0-11-15,7 1 9 14,-7-3-10-13,7 0-1 13,0 0 0-14,0-2-9 0,0-3 9 14,0 2 7-14,0-1 0 10,7-2-7-7,7 2 1 3,0-2 0 3,3-1 0-4,4 3 12 5,3-2-12 5,-3 1 7-15,-4-3-1 16,-3 4-1-16,0-4-6-1,-7-2-11 15,-7 0-9-14,0 0 3 3,7 0 17 4,-7 0 19 0,10 0 24 0,-10 0-14-2,0-2-14 5,7-4-15-6,-7-1-7 5,7-3-9-6,-7 3 6 4,0-3 2 0,7-1 7 0,-7 4-8 3,0-1 9-8,0 3-1 13,0 0 1-15,0 0 8 5,0 0 2 1,0 0 3 1,0-2-2 1,0-1 3-4,-7 0-1 3,7 1-6 0,0 2-5 0,0-2-1-2,0 2 0 9,-7-1 0-14,7 1 1 14,0 2 4-14,0 3 2 5,-7-2 7 2,7 2-6 0,0-2-2-1,0-2-1 0,0-1 8 2,-10 4-4-2,10-4-2 3,-7-1 5-5,7 1 7 11,-7 3 2-15,7-1-3 5,-7 1 3 0,0-1-22 3,0 1-1 2,-10-4-17-7,10 5-6 10,0-4-8-13,0 1-8 9,0 4 11-4,7-4-26-1,0-6-95 5,0-4-138-4,0 2-745-5</inkml:trace>
    </iact:actionData>
  </iact:action>
  <iact:action type="add" startTime="99729">
    <iact:property name="dataType"/>
    <iact:actionData xml:id="d23">
      <inkml:trace xmlns:inkml="http://www.w3.org/2003/InkML" xml:id="stk23" contextRef="#ctx0" brushRef="#br0">9418 12794 222 0,'0'0'93'7,"0"0"-53"-2,0 0-8 4,0 0 1-2,0 0 15 2,0 0 34-4,0 0 20 4,0 0-8-2,0 0 10 1,0 0-30-1,0 0-31 2,0 0-8-3,0 0-3 3,0 0 2-3,0 0 4 1,0 0 10 2,0 0-11-2,7 0 2 0,-7-2-7 0,0 2-25 2,7-4-6-2,0 3 15-1,-7 1-9 2,10 0-5 0,-3 0-2 0,0 0 0-2,0 0-1 2,-7 0 1 14,14 0 0-21,-14 0 0-1,6 0 0 9,-6 0-41-3,0 0-18 3,0 0 12-4,0 7 33 3,0 3 5 1,0 3 9-2,0-3 0 0,0 0 9 0,0 0 2 3,0-5-9-4,0 0 4 0,0-3-6 2,0 1 1 0,0-3 0 0,0 2 9-2,0 1-10 2,0 2-6 0,0 3 6 1,-6 7 9-4,-1 0-8 5,-7 6 6-4,7-4-7 3,0 0 1-2,-3-1-1 0,-4-7 0 0,14 0 1 1,-7-4-1 0,7-4 1-2,0 1 7 4,-7 2 20-4,7-2 5 4,-7 1-10-6,7-1-8 4,0 1-6 0,-10 2-9 2,10-3 3 0,0 1 3-8,0 0-5 7,0-3 6-2,0 0 3 1,0 1 2-2,0-1-11 4,0 0 5-4,0 0-6 0,0 0 0 2,0 0 0 0,0 0 0 1,0 0 0-4,0 0 0 5,0 0 34-3,0 0-5 3,0 0 3-7,0 0 10 5,0 0 4 0,0 0-12 0,0 0-11-2,0 0-21 2,17 0 6 2,-3 0-6-4,0 0 8 3,10 0-9-3,-3 0 8 11,3 0-7-16,-17 0-1 16,7 0-1-17,-8 0 0 16,-6 0 0-15,11 0-1-1,-11 0-8 16,0 0-7-15,0 0-19 7,0 0-9-3,-11-9-7 2,-9-6-124 4,-5-2-684-10</inkml:trace>
    </iact:actionData>
  </iact:action>
  <iact:action type="add" startTime="101063">
    <iact:property name="dataType"/>
    <iact:actionData xml:id="d24">
      <inkml:trace xmlns:inkml="http://www.w3.org/2003/InkML" xml:id="stk24" contextRef="#ctx0" brushRef="#br0">9670 12810 25 0,'0'0'373'8,"0"0"-181"2,0 0-69-6,0 0-47 7,0 0-28-6,0 0 17 5,0 0 17-6,7 0 25 4,-7 0-10 0,0 0-20 0,0 0-35-1,0 0-20 0,0 0-9 2,0 0-13-2,0 0 0 0,0 7-1 0,0 5-5 1,0 4 6 0,0-2 1-2,0-1 10 2,0 0-5 0,0-6-4 0,0-2-1-2,0 0 0 4,0-5 11-4,0 2-2 4,0-2 3-6,0 0 5 4,0 0 5 0,0 0-1 0,0 0-1-1,0 0-6 0,0 0-15 3,0 0-7-3,0 0-2-1,0 0-7 1,11 0 3 1,-4 0 13 0,0 0 9-2,6 0-2 2,-6 0-6 0,11 0-1 1,-11 0 0-4,-1 0-8 5,1 6-1-4,0-1 8 5,0-2-11-8,4 1 12 5,-11 1-1 0,7 0-6 0,-1 0 1 0,-6 0 4-2,7 3 2 2,-7 0 1 1,7 1-1-4,0 5 1 3,-7-1 0 0,11 0 8 0,-4 1-9-2,-7-4 1 2,6-1 0 0,-6 0-1 1,0-2 0-3,0 0-2 3,0 4 1-2,0-5-9 2,0 5 10-3,0 0-2 0,0 0-8 3,-6 0 9-2,-1-1 0 2,-4 0 1-3,4-5 9 9,-7 0-2-14,1-2 21 15,-5-1 11-15,4-2-16 15,-10 0-7-16,10 0-16 16,1 0-11-15,6-2-18 15,0-3-24-15,7 0-79-1,0-5-49 17,0 2-109-17,0-2-74 0</inkml:trace>
    </iact:actionData>
  </iact:action>
  <iact:action type="add" startTime="102138">
    <iact:property name="dataType"/>
    <iact:actionData xml:id="d25">
      <inkml:trace xmlns:inkml="http://www.w3.org/2003/InkML" xml:id="stk25" contextRef="#ctx0" brushRef="#br0">9702 12817 196 0,'0'0'192'9,"0"0"-69"-5,0 0-52 7,0 0-11-6,0 0 22 4,0 0 41-4,0 0 48 3,6 0-6 0,-6 0-19 0,0 0-34-1,7 0-25 0,-7 0-33 3,0 0-21-4,7-2-14 0,0-2 3 2,4-3 3 0,2-1 4 0,8-1 6-1,3-4 7 0,-3 3 11 2,10 2-27-1,-10 4-11-3,17-1-5 5,-7 1-3-4,-3 4-6 3,3-1 5-4,0-3-4 3,-3 0-2 0,-4-1-5 0,-3 0-12-1,-4-4-42 0,-10-5-104 2,0 1-122-2,-7-1-400-6</inkml:trace>
    </iact:actionData>
  </iact:action>
  <iact:action type="add" startTime="103422">
    <iact:property name="dataType"/>
    <iact:actionData xml:id="d26">
      <inkml:trace xmlns:inkml="http://www.w3.org/2003/InkML" xml:id="stk26" contextRef="#ctx0" brushRef="#br0">11172 11908 627 0,'0'0'250'6,"0"0"-117"1,0 0-32 3,0 0-8-4,0 0-6 5,0 0 17-8,0 0-1 5,0-15-23 0,0 15-35 0,0 0-45-1,0 0-8 0,-10 15-19 3,-4 7 27-4,-7 11 1 0,-10 7 8 2,0 5-9 0,3 4 8 0,-10-2 1-2,0-2 0 2,11-4-8 2,-4-6 8 5,17-10-8-14,-4-6 0 15,5-10 7-15,13-4-8 14,0 0 2-14,0-5-1 0,0 0 1 7,-7 0 6 0,7 0-1-1,0 0-4 0,0 0-3 3,0 3 0-4,0-3 0 0,-7 2 0 2,7 1 8 0,-7-1-7 0,7 1 1-1,0-1-2 0,0 4 0 2,-11-1-2-1,11 2-5 0,-7 0-3 0,7 2 9 1,-6-4-1 7,6-4 1-15,0 3-11 0,0-4 11 7,0 2 0 0,0-2 1-1,0 0 9 0,0 0 9 2,0 0-6-2,0 0-4 1,0 5-8-2,0 2 0 3,24 5 7 5,-3 7 19-13,17 1 5 14,-11 0 4-15,18-1-3 16,-7 2-7-15,0-3-16 16,0-3-3-16,-3 2-5 15,-4-2-1-15,0 1-26-1,-3-2-66 14,17 7-103-13,-7-4-96 16,-7-6-330-16</inkml:trace>
    </iact:actionData>
  </iact:action>
  <iact:action type="add" startTime="104759">
    <iact:property name="dataType"/>
    <iact:actionData xml:id="d27">
      <inkml:trace xmlns:inkml="http://www.w3.org/2003/InkML" xml:id="stk27" contextRef="#ctx0" brushRef="#br0">16298 11768 679 0,'0'0'310'7,"0"0"-211"-2,0 0-42 3,0 0-6 0,0 0-51 1,0 0-7-4,0 0-16 5,0 6 11-4,0-1 12 3,0 6 62-4,-10 0 25 3,-4 7-12 0,-7 8-21 0,-3 6-21 0,-7 4-17-2,3 6-6 4,-3 1-8-4,-7 0-1 4,3-3 0-6,4-5 4 4,0-2-4 2,10-8 10-3,7-4 5 8,-3-6 7-14,10-5-7 18,7-2-9-15,-7-6-5-4,7 1-1 10,0-3 0-6,0 0 1 2,0 2 6 0,0-2-6 2,0 0 5 1,0 0 5-1,0 0-7-3,0 2-5 5,0 6 0-3,14-1 0 3,3 9 1 0,11-4 1-9,3 6 17 15,14 2 4-15,14 0 6 14,0 3 3-14,3-1-11 15,-3-1-15-15,-7-2-5 15,-14-3 1-15,-10-5-2 15,-11-2-6-15,-3-5-44-1,-7 0-65 16,-7-2-84-13,-14-2-66 0,-17 0-240-2</inkml:trace>
    </iact:actionData>
  </iact:action>
  <iact:action type="add" startTime="106094">
    <iact:property name="dataType"/>
    <iact:actionData xml:id="d28">
      <inkml:trace xmlns:inkml="http://www.w3.org/2003/InkML" xml:id="stk28" contextRef="#ctx0" brushRef="#br0">17454 11768 654 0,'0'0'380'7,"0"0"-234"3,0 0-21-6,0 0-34 4,0 0-58 0,0 0-25 0,0 0 29-1,21 0 29 0,-7 0 33 2,10 0-39-2,7 9-28 0,4-4-13 0,3 0-12 2,-7 0-1-1,4-1-6-3,3-4 1 3,-7 4 0 0,0-4 1 1,-3 1-2-4,-15 4 0 3,19 1-7 0,-19 1-19 2,-2 2-13-6,-4 0 7 4,0 4-8 0,-7 2 8 0,0 5 18-1,0 3 11 0,-14 5 2 1,-10 4 2 0,-8 6-2 2,-2 3 2-5,-4 5-1 2,-7 3 0 9,0 4 0-14,0-1 0 13,-7-1 0-13,7 0 0 13,0-4-1-14,7-7 1 14,17-7 0-10,-3-7 0-5,17-9 0 12,0-9-6-10,7-6-1 13,0-2 7-12,0 0 27 0,0 0-5 3,0 0-5 3,7 3-17-1,17-1 1 1,-3 6 31 3,24 2 13-9,0 3-17 11,7-1-19-13,-7 0-9 14,0-1-22-13,-14-4-28 13,-3-1-40-10,-4 0-86-5,-10-3-109 12,-7 0-226-6</inkml:trace>
    </iact:actionData>
  </iact:action>
  <iact:action type="add" startTime="106877">
    <iact:property name="dataType"/>
    <iact:actionData xml:id="d29">
      <inkml:trace xmlns:inkml="http://www.w3.org/2003/InkML" xml:id="stk29" contextRef="#ctx0" brushRef="#br0">17236 12130 682 0,'0'0'298'3,"0"0"-115"-2,0 0 1 7,0 0-87 0,0 0-96 1,0 0-1-3,0 0 48 1,90-14 41 3,-45 23 49-4,7-4-2 0,7-1-56 3,17 4-37-2,-3-1-22 1,10 4-21-2,0-1 0 3,-11 2-52-2,5-1-83 2,-12-4-60-4,-20-2-97 6,-14-5-280-11</inkml:trace>
    </iact:actionData>
  </iact:action>
  <iact:action type="add" startTime="107574">
    <iact:property name="dataType"/>
    <iact:actionData xml:id="d30">
      <inkml:trace xmlns:inkml="http://www.w3.org/2003/InkML" xml:id="stk30" contextRef="#ctx0" brushRef="#br0">17977 12902 476 0,'0'0'241'6,"0"0"-103"1,0 0-9 2,0 0-50-2,0 0-28 1,0 0 7-2,0 0 1 5,0 0 1-6,0 0-8 1,0 0-16 3,0-2-36-2,0-8-30 1,0 2 1-2,0 1 4 4,7 4 5-4,-7 3 4 4,0 0-16-6,0 0-22 4,0 0-1 0,0 0 12 0,0 0 33-2,0 0 10 2,0 0 22 1,0 0 3-2,0 0 1 2,0 0 0-4,0 0-7 5,0 0-12-2,0 0-6-2,0 0 5 0,0 0 13 2,0 0 26 0,0 0-3 0,0 0-3-1,0 0 0 0,0 0-14 3,0 0-8-3,0 0 18-2,0 0 3 3,0 0 2 0,0 0-8 0,0 0-32-2,0-3-7 3,0 1-39-2,0-6-82 3,0 1-50-5,0 0-91 2,0-1-267-3</inkml:trace>
    </iact:actionData>
  </iact:action>
  <iact:action type="add" startTime="108420">
    <iact:property name="dataType"/>
    <iact:actionData xml:id="d31">
      <inkml:trace xmlns:inkml="http://www.w3.org/2003/InkML" xml:id="stk31" contextRef="#ctx0" brushRef="#br0">18593 12585 35 0,'0'0'238'10,"0"0"-108"-5,0 0-15 5,0 0-31-4,0 0-31 4,0 0 25-6,0 0 35 4,0 0 4-1,-7 0-9 1,0 0-11-1,0 0-22 1,0 0 8 1,0 0-32-2,-10 0-28 1,3 0-16-3,0 0-5 3,7 0 5 0,-10 0-6-1,3 0 1 1,-7 0-1-1,4 0 0 3,3 0 0-6,0 0 8 7,-3 3-9-6,-4 2 0 3,-3 0-1-2,10 3-4 2,7-3 5 0,-7-4 1 0,4 5 17 0,3-1-3-2,0 2-15 4,0 3-3-4,0 3-4 0,0-1 6 2,-3 3-12 0,3-2-3 0,7 1 7 1,0-6 8-4,0 3-1 3,0-6-5 1,0 1-8-2,7-5 2 2,17 3 6-2,-10-4 7 2,10 1 17-4,-3-1 4 2,3 0 1 1,-3 0-13 0,-7 0-8-1,3 0 1-1,-3 0-2 4,0 0-19-3,3 0-17 2,-3-12 27-5,0-4-7 4,10 2-12 0,-10-3-12 0,-7 2 17 0,10 2 2-2,-10-1 0 3,0 6 13-1,0-3 8-1,-7 0 0-1,7 5-1 3,-7-2-7-1,0 5 2-2,0 3 6 2,0 0 5 0,0 0 4 0,0 0-3-3,0 0-6 5,0 0-12-3,-7 5 12 2,0 10 16-5,0 0 2 4,-10 6 11 0,10 2 8 0,-7 1 3-1,0 4 2 0,-3 2-4 3,10 2 0-4,-7 4-3 2,0-3-21 0,4 0-1 3,3-5-11 6,0-9-1-16,0-1 0-1,7-8-1 15,0-3-26-14,0-2-60 15,0-5-82-15,0 0-108 3,0 0-139-3</inkml:trace>
    </iact:actionData>
  </iact:action>
  <iact:action type="add" startTime="109431">
    <iact:property name="dataType"/>
    <iact:actionData xml:id="d32">
      <inkml:trace xmlns:inkml="http://www.w3.org/2003/InkML" xml:id="stk32" contextRef="#ctx0" brushRef="#br0">18842 12530 725 0,'0'0'254'4,"0"0"-122"1,0 0-61 3,0 0-60 0,0 0 7 0,0 0 21-2,0 0-3 4,35 0 0-4,-18 0 19 4,4 0-26-6,3 0-17 4,-3 0-12 0,10 0-15 0,-4 7-2-1,-2 1-8 0,-5 2-8 2,5-3-37-1,-18 1 12 0,0-3 25-3,-1 0 17 5,1-3-4-4,-7 1-8 0,0 0 18 2,0-1 10 0,0-2 8 0,0 3 5-2,0-1 10 3,0 3-16-2,-7 6 31 2,-6 3 3-2,6 6 12 0,-18 4 8 0,5 3-28 1,-5 3-18 0,5 0-6-2,-4 2 2 3,3 2-9 7,-3-4 6-16,10 0 3 16,-7-4 3-15,14 1 2 15,-10-2 4-15,10 0-7 15,-7-3-13-16,14-3 0 16,-7-5 0-15,7 0-7-1,0-10-39 16,0-1-41-15,0-3-39 15,0 0-64-16,0 0-126 3,0-3-215-1</inkml:trace>
    </iact:actionData>
  </iact:action>
  <iact:action type="add" startTime="110035">
    <iact:property name="dataType"/>
    <iact:actionData xml:id="d33">
      <inkml:trace xmlns:inkml="http://www.w3.org/2003/InkML" xml:id="stk33" contextRef="#ctx0" brushRef="#br0">18773 12764 307 0,'0'0'874'9,"0"0"-640"-5,0 0-59 4,0 0-59 0,0 0-72 0,0 0-19 0,0 0 19-2,83 0-11 4,-52 0-11-4,-3 5-13 0,10 0-9 2,-7 0-43 0,-10 3-47 0,10-1-46 0,3-5-91-2,-9 1-139 2,-5-3-419-7</inkml:trace>
    </iact:actionData>
  </iact:action>
  <iact:action type="add" startTime="110399">
    <iact:property name="dataType"/>
    <iact:actionData xml:id="d34">
      <inkml:trace xmlns:inkml="http://www.w3.org/2003/InkML" xml:id="stk34" contextRef="#ctx0" brushRef="#br0">19406 12701 176 0,'0'0'836'4,"0"0"-681"6,0 0-107 6,0 0-48-14,0 0 16-1,0 0 3 7,0 0 22-1,0 93 17 0,-14-70 7 2,0 2-13 7,8 2-23-15,-12-1-13 15,11-6-10-15,0-4-5 15,0-7 8-15,7-4-9-1,0-2 1 16,0-3 8-15,0 0 3 4,0 0 23 5,0 0-35-4,0 0-32 4,21 0 14-6,-3 0 18 10,2 2 0-12,5 3 0 12,-5 3-33-12,5 1 14 13,-5 2 13-14,-6 1-1 15,3 0 6-15,4 4-1 14,-14 0 1-13,10-1 1 13,-10-1-1-14,-7 2-8 14,0-4-3-13,0 0 4-2,0 1 7 15,-24-3 1-13,3 3 16 13,-17 0-3-14,7-1-11 15,-3 3 22-16,2-2-16 16,1-3-7-16,10-2-1 17,-3-3-28-17,3-5-13 1,-17 0-43 14,18-15-127-14,-12-6-315-1</inkml:trace>
    </iact:actionData>
  </iact:action>
  <iact:action type="add" startTime="111080">
    <iact:property name="dataType"/>
    <iact:actionData xml:id="d35">
      <inkml:trace xmlns:inkml="http://www.w3.org/2003/InkML" xml:id="stk35" contextRef="#ctx0" brushRef="#br0">19430 12720 793 0,'0'0'376'2,"0"0"-214"2,0 0-40 4,0 0-69-2,0 0-12 2,0 0 52 0,0 0 15-2,111 0 6 3,-73 0-1-2,-7 0-53 2,4 0-60-3,-4 11-17 4,7 1-77-4,-17-3-131 3,-14-5-158-5,3-4-783-2</inkml:trace>
    </iact:actionData>
  </iact:action>
  <iact:action type="add" startTime="114307">
    <iact:property name="dataType"/>
    <iact:actionData xml:id="d36">
      <inkml:trace xmlns:inkml="http://www.w3.org/2003/InkML" xml:id="stk36" contextRef="#ctx0" brushRef="#br0">19884 10077 510 0,'0'0'282'7,"0"0"-149"-1,0 0-45 3,0 0-48-2,0 0-32 3,0 0 39-6,17 12 65 4,-10-7 5 0,0 3-17 0,0 0 3-2,10 5-10 2,-3 1-4 0,0 6-30 0,10 9 4 0,-10 0-12-2,17 9 5 4,-10 5 5-4,17 5 9 4,-10 2-18-6,3 9-11 5,7 0-2-1,-11 4-3 9,5 3 3-16,-1 2-8 15,-4 4-1-15,5 6-19 15,-1 6 6-15,-10 2-2-1,-8 1-4 16,12 3-5-15,-12-3-4 14,1 4-1-15,4 1 0 16,-12 5 0-15,-6-1 1 15,7 2 5-15,-7-5-6 15,0 0-1-16,0-5 0 0,0 1 0 17,0-7 0-17,0-4 1 16,-7 0 0-15,1-5 0 15,-12 3-1-15,4 5 0 15,7 1 2-15,-17 4-1-1,10 3 7 16,1-2-8-16,-12-1 1 16,12-6-1-15,-1-6 1 15,-4-4-1-15,5-4 1 14,6-3-1-14,-7 2 1 15,-4 3-1-15,5 0 0-1,-8 6 1 17,-3 0-1-17,3 2 0 16,-3 0 0-16,3-6-1 17,-3-1 1-16,3-9 0 14,-3-5 1-14,10-7 0-1,-7-3 5 16,-10-2-5-15,7-8-1 14,3 1 6-14,0 2-5 15,-10-3 5-15,0 5 1 15,10 0 1-15,-10 0-7-1,10 4 0 15,-10-4 6-14,10-2-6 15,4-1 0-15,-4-4 0 15,7-3 6-16,4 0 2 16,-4-2 1-15,0 0 1 16,-3-1-10-16,3-2 1 0,7 1 8 13,-7-7-9-14,7 3-1 16,-10-11 1-14,17 0-1 13,-7-4 1-14,7-2-1 15,0-5 6-15,0 0-5-1,0 0 0 10,0 0-1-4,0 0-16 0,0 0-42 2,0 0-31 0,0 0-66 0,0-5-161-2,-7-13-352-5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8-25T16:35:21.059"/>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7030A0"/>
    </inkml:brush>
  </inkml:definitions>
  <iact:action type="add" startTime="15051">
    <iact:property name="dataType"/>
    <iact:actionData xml:id="d0">
      <inkml:trace xmlns:inkml="http://www.w3.org/2003/InkML" xml:id="stk0" contextRef="#ctx0" brushRef="#br0">3091 12737 82 0,'0'0'172'6,"0"0"-123"2,0 0-20 2,0 0 14-4,0 0 24 1,0 0 19 0,0 0 18 1,0 0 23 0,0 0-33-3,0 0-52 5,0 0-12-3,0 0-1 2,0 0-4-5,0 0 17 5,0 0 11-1,0 0 8 0,0 0 10-2,0 0-10 2,0 0-12 0,0 0-4 0,0 0-10-1,0 0-12 0,0 0-12 3,0 0-11-4,0 0 1-1,0 0-1 4,7 0 1-2,-7 0-1 2,0 0 2-3,0 0 8 2,7 0-9-1,-7 0 5 3,7 0-4-6,3 0 14 4,-3 1-8 0,0 4 4 1,7 0-12-3,10 1 6 1,-10-1 6 2,7 0-11-2,10 0 15 1,0 3 1-2,-3 2-1 4,3-3-3-4,7 3-5 2,-3-3-8-2,3-1 9 2,-7-1-3 0,7 2 2 0,-10-2 4 0,10 0 1-2,-7-2-12 5,-10 2 12-6,3-2 0 1,-3-1-11 2,-8-2-2 1,-6 3 1-2,4-3-1-1,-11 0 1 3,7 0-1-2,-7 0-5 2,0 2-72-4,-7-2-106 7,-18 0-222-12</inkml:trace>
    </iact:actionData>
  </iact:action>
  <iact:action type="add" startTime="16079">
    <iact:property name="dataType"/>
    <iact:actionData xml:id="d1">
      <inkml:trace xmlns:inkml="http://www.w3.org/2003/InkML" xml:id="stk1" contextRef="#ctx0" brushRef="#br0">3084 13307 126 0,'0'0'497'9,"0"0"-389"-4,0 0 24 2,0 0 31 2,0 0-29-2,0 0-21 1,0 0-34-1,14 0-37 3,-14 0-3-5,7 0 3 1,0 0 26 2,10 0 15 1,-3 0-22-2,0 3-11 0,10 2-14 3,4 0 7-5,-4 0-15 5,4 0-9-5,3 1 10 3,0-1 2-1,-3 2-11 1,3 0-2-1,7 2-9 1,0 1-1 0,-3-1 3-1,10-1-5 1,-7 2-5-2,7-6 9 4,-14 5-9-4,3-5 0 1,-9 2 0 0,-12-2 0 1,1 0-1 0,-3 1-28-1,-4-1-49 2,-7-1-86-2,0 2-161 3,-25-5-505-10</inkml:trace>
    </iact:actionData>
  </iact:action>
  <iact:action type="add" startTime="47233">
    <iact:property name="dataType"/>
    <iact:actionData xml:id="d2">
      <inkml:trace xmlns:inkml="http://www.w3.org/2003/InkML" xml:id="stk2" contextRef="#ctx0" brushRef="#br0">6158 10362 371 0,'0'0'188'10,"0"0"-55"-5,0 0-6 1,0 0-35 2,0 0-22-1,0 0-27 1,0 0 5-1,6-18 7 2,-6 18 20-4,0 0-1 6,0 0-24-6,0 0-15 6,0 0-20-8,0 0-14 5,0 0 1 0,0 0 5 1,0 0-1-2,0 0 4-1,0 0-9 4,7 0-1-4,-7 0-1 4,7 0-7-6,-7 0 8 4,11 0 13 0,3 0-12 0,-8 0 6-2,1 0-6 2,7 0 1 1,-3 0-1-2,-4 0 0 1,-1-3 10-2,8 1 18 4,-7-1-4-4,4 1-10 0,-5-1-5 2,1 1 0 1,0 2-10-2,0 0 0-1,0 0 0 4,-7 0 0-4,7 0-2 4,3 0 1-5,-3 0 1 2,0 0 1 2,0 0 1-2,0 0-2-1,0 0 0 2,-7 0 0 1,10 0 0-2,-10 0 8 2,0 0-7-3,0 0 0 4,0 0 6-5,0 0-6 1,0 0-1 2,0 0-41 1,0 0-71-1,0 0-132-3,0 0-273-4</inkml:trace>
    </iact:actionData>
  </iact:action>
  <iact:action type="add" startTime="48915">
    <iact:property name="dataType"/>
    <iact:actionData xml:id="d3">
      <inkml:trace xmlns:inkml="http://www.w3.org/2003/InkML" xml:id="stk3" contextRef="#ctx0" brushRef="#br0">6881 10316 46 0,'0'0'149'7,"0"0"-80"1,0 0-41 0,0 0-21-2,0 0-7 1,0 0 0 1,0 0 12 0,0 0 28 1,0 0 32-4,0 0-4 3,0 0-10-1,0 0-9 2,0 0-7-3,-7 0-2 2,7 0-27-1,0 0-13 1,0 0-4 0,0 0 3-1,0 0 1 0,0 0-1 1,0 0 1 0,0 0 7-1,0-3 52 1,0 3-10-1,0 0-18 0,0 0-14 1,0 0-8 4,0 0-8-6,0 0-1-2,0 0 0 5,0 0 1-2,0 0 0 1,0 0 18-3,0 0 1 4,0 0 2-2,0 0 7 2,0 0 13-2,7 0-6 0,-7 0-3 3,7 0-4-5,-7 0-9 3,7 0 0-1,0 0-7 0,3 0-11 1,-10 0 4-1,7 3-6 1,-7-1 1 0,7 1 0 1,-7 0 0-2,7 2 8-1,-7 0-8 1,0 0 0 3,0 0 6-4,0 0 9 0,7-1 1 3,-7 2 3-2,0 2 4 1,0-4 3-2,0 1-4 5,0 0-4-6,0-2-6 5,0 2-1-6,0 0 1 4,0 3 4 0,0-1-2 0,0 4-4-1,0-5 1 0,0 5-5 3,0-4 2-4,0 3-2 2,0-2 2-2,0 0-3 3,0-1 1-2,0 0 2-1,0-2-2 2,0 0-1 0,0 0 0 1,0-1-5-4,0 0 1 5,0 1 0-4,0 0-1 5,0 3 1-7,0-3-1 3,0 3 0 1,0-1 5 1,0 4-6 8,0-5 7-14,0 0 1 11,0 1-7-11,0-4 11-2,0 2-2 5,0-2 3 2,0-3 6-1,0 2-2-1,0-2-1 2,0 3 8 0,0-3 5 1,0 0-6-4,0 0-5 6,0 0-2-6,0 0 4 6,0 0 5-8,0 0-8 5,0 0-5 0,0 0-12 0,0 0-6-1,0-8-77 0,17-24-26 3,-3 2-224 2,0-7-754-10</inkml:trace>
    </iact:actionData>
  </iact:action>
  <iact:action type="add" startTime="117106">
    <iact:property name="dataType"/>
    <iact:actionData xml:id="d4">
      <inkml:trace xmlns:inkml="http://www.w3.org/2003/InkML" xml:id="stk4" contextRef="#ctx0" brushRef="#br0">4465 12495 354 0,'0'0'124'7,"0"0"-85"0,0 0 4 0,0 0 28 2,0 0-14-1,7 0-34-2,-7 0 5 4,0 0 41-5,0 0 31 6,0 0-22-8,0 0-33 5,0 0-34 1,0 0-11-1,0 0-16-2,0 0 0 2,0 0 14 0,0 0 2-1,0 0 26 2,0 0-2-3,0 0 8 3,0 0-3-2,0 0-2-2,0 0 12 3,0 0-4 1,0 7-33-2,0 11-1-1,0 9 35 4,-7 11-5-3,-3 12 5 3,-4 6 0-6,0 9-5 6,-3 3-7 10,10 8-6-19,-7 7-5-1,7 2 0 15,-7 8-6-14,4 1 6 15,10 2 3-15,-7 2 10 14,0 0-8-14,0-2-4 15,7-5-6-16,-7-6 3 18,7-7-3-17,0-12-8-1,0-14 2 14,0-13-1-13,0-17 0 16,0-9-1-17,0-8-1 15,0-5 0-14,-7 0-7 2,-3-13-84 5,-4-7-509-7</inkml:trace>
    </iact:actionData>
  </iact:action>
  <iact:action type="add" startTime="118082">
    <iact:property name="dataType"/>
    <iact:actionData xml:id="d5">
      <inkml:trace xmlns:inkml="http://www.w3.org/2003/InkML" xml:id="stk5" contextRef="#ctx0" brushRef="#br0">4472 12547 598 0,'0'0'323'10,"0"0"-194"-7,0 0-38 5,0 0 5 0,0 0-54 0,0 0-31 1,0 0-4-4,66-61 24 5,-52 47 37-4,3 1 22 1,-3 4-1 0,0 0-40 1,3 2-23 0,11 5-1-2,3-3-10 3,7 1-9-2,-4 4-5 1,22 0 0-2,-15 0-1 4,15 0-10-4,-11 0-3 4,-4 13 0-6,4 5 6 4,-7 2-5 0,0 1 11 1,0-1-5-2,-10 2-1 0,3 1 0 2,0 2-5-2,-10 1 11 0,-7 1-14-1,3 5 2 3,-3 1 4 0,-14 2-10 3,0 6-8-11,0-1-5 16,0 3 14-17,-7 5 17 16,-7 2-5-16,-17 3 6 16,0 1 14-16,3-4-5 16,-10-6-8-15,0 0 12 15,0-7-12-15,4-9 8-1,-11-6 14 16,0-7 7-15,-7-7-8 14,-4-5-6-14,4-3-15 15,-6 0-1-15,13-3-48 16,7-7-48-16,17 2-389-1</inkml:trace>
    </iact:actionData>
  </iact:action>
  <iact:action type="add" startTime="119915">
    <iact:property name="dataType"/>
    <iact:actionData xml:id="d6">
      <inkml:trace xmlns:inkml="http://www.w3.org/2003/InkML" xml:id="stk6" contextRef="#ctx0" brushRef="#br0">6230 12368 152 0,'0'0'215'7,"0"0"-86"0,0 0-28 0,0 0 2 1,0 0-32-1,0 0-47 1,0 0 1-2,0-7-9 4,0 7-15-3,0 0 0-2,0 0 1 3,0 0 4 0,0 0 37 0,0 0 31-1,0 0-14 1,0 0 7 0,0 0-6 0,0 0 2-3,0 0-18 5,0 0-20-4,0 0-12 5,0 0 1-7,0 0-6 3,0 0-7 2,0 0-1-2,0 0 0 3,0 0-1-5,0 0 1 5,0 0 0-5,0 0 0 1,0 0 1 2,0 0 23 1,0 0 2 0,0 0 12-4,0 0 4 3,0 0-13-1,0 0-19 3,0 0-10-6,0 0-7 7,0 0-3-6,0 0 2 4,0 0 7-4,0 0 1 3,0 0 14 1,0 0 1-2,0 0 1 1,0 0 14-2,0 0-12 5,0 0-11-6,0 0-7 1,-7 0 0 2,-7 5 19 0,1 11-5 0,-5 1-4-2,-2 2-9 4,6 7 1-4,-11-1-1 5,19 3-1-6,-8 0 1 3,3 0-1-1,-3 4 7 5,8 3-6 5,-8 6 18-16,7 6 3-1,-4 4-11 16,-2 7 0-15,6 7 0 14,0 3-5-14,0 8 4 15,-4-3-8-15,4 0 6 14,7-3 0-13,0-5-7-1,0-3 6 14,0-3 0-14,0-1-5 14,0 0 7-14,0 0-7 15,0 2 4-15,7 2-5 14,4-3 0-13,3 4 0 12,-7-2 5-12,-1 0-6-2,12-3 0 16,-11-3 0-15,7-5 0 14,-8-5 0-14,8-6-1 15,4-3 0-16,-11-3 1 16,6 2-1-16,5 3 1 17,2 1 1-16,5 1-1-1,-5 0-2 16,12 3-3-15,-5-8 5 14,11-2 0-14,7-3 0 15,0-4 0-16,14-4-1 17,-7-2 1-16,7-5 13-1,-4 1-7 15,-3-4-4-14,-7 0-1 16,-3 1 0-17,-11 0-1 16,7 0-63-16,0-1-72 17,-17-2-138-17,3-5-345 0</inkml:trace>
    </iact:actionData>
  </iact:action>
  <iact:action type="add" startTime="121687">
    <iact:property name="dataType"/>
    <iact:actionData xml:id="d7">
      <inkml:trace xmlns:inkml="http://www.w3.org/2003/InkML" xml:id="stk7" contextRef="#ctx0" brushRef="#br0">6940 12457 373 0,'0'0'152'4,"0"0"-15"5,0 0-7 0,0 0 20-2,0 0-13-1,0 0-37 2,0 0-1-1,0-18-1 1,0 18-14-2,0 0-14 2,0 0 4 1,0 0 2-1,0 0-15-1,0 0-53 1,0 0-8-1,0 7-32 2,0 10-6-2,0 11 38-1,0 11 1 2,0 11 32-1,0 8-5 3,0 7 0-4,0 6-2 3,0 0-9 8,0-1-6-16,0-4-3 14,0-8-2-14,7-17-5 15,3-8-1-15,-3-12-24-1,-7-11-9 15,0-5-40-14,0-2-54 15,0-3-10-15,0 0-134 3,-24 0-341-3</inkml:trace>
    </iact:actionData>
  </iact:action>
  <iact:action type="add" startTime="122218">
    <iact:property name="dataType"/>
    <iact:actionData xml:id="d8">
      <inkml:trace xmlns:inkml="http://www.w3.org/2003/InkML" xml:id="stk8" contextRef="#ctx0" brushRef="#br0">6403 13416 785 0,'0'0'164'9,"0"0"-106"-2,0 0 62 0,0 0 16 0,0 0 0 2,0 0-21-3,0 0-3 3,97-23-23-3,-59 21-31 1,7 2-33 2,14 0-10-1,0 0-9-1,17 6 13 0,-3 6-5 3,17-3-5-4,-7 5 0-1,7-5-3 3,-18 1 0 0,-2-2 0 1,-5-3-6-4,-20 3 0 4,0-6-11-2,-7 3-12 2,-17-3-14-3,3 1-24 3,-10-1-66-2,0 1-87 0,-14-1-325 0,0 1-114-7</inkml:trace>
    </iact:actionData>
  </iact:action>
  <iact:action type="add" startTime="122804">
    <iact:property name="dataType"/>
    <iact:actionData xml:id="d9">
      <inkml:trace xmlns:inkml="http://www.w3.org/2003/InkML" xml:id="stk9" contextRef="#ctx0" brushRef="#br0">7618 13981 385 0,'0'0'312'9,"0"0"-151"-3,0 0-39 1,0 0-11 0,0 0-33 2,0 0 2-2,0 0 17 1,-73-13-6-2,60 3-8 2,-5 1-7 0,-3 0-23-2,-3-1 0 2,3 3-9 0,-17-2-19 0,7 4 1-2,-3 1 2 4,-4 1-2-4,-7 1 6 7,0-1-8-10,0 1-5 3,-7-1-13 3,7 0 1-2,7 0 6-1,0 3 2 2,17 0-9 1,0 0-6-2,-3 0-2 1,10 0 1-2,7 0-5 2,-10 0-7 0,10 9 6-1,-7 5 1 0,0 1 4 2,4 7-6-1,3 2-4-3,-7 6-3 7,7 10 5-8,0 6 8 6,-3 4 1-5,3 1 0 4,0 0-11-3,0-5 5 11,7 3 6-17,-7-3 1 16,0-1 7-15,-3-1-6 15,3-11 0-15,7 1 5 15,-7-12-6-15,7-5 0 0,0-6-1 13,0-4-9-13,0-7 0 15,0 0 10-15,0 0 34 6,0 0 27 0,0 0 8-1,-7 0-1 4,0-7-50-4,0-4-18 8,-10 0-37-13,3-6 9 15,0 6-20-15,-3 0-8 14,3 1-16-14,7 0-15 14,-7 0-55-14,-3 0-109 15,10-1-282-15</inkml:trace>
    </iact:actionData>
  </iact:action>
  <iact:action type="add" startTime="123640">
    <iact:property name="dataType"/>
    <iact:actionData xml:id="d10">
      <inkml:trace xmlns:inkml="http://www.w3.org/2003/InkML" xml:id="stk10" contextRef="#ctx0" brushRef="#br0">7089 14289 864 0,'0'0'230'3,"0"0"-138"6,0 0-29-1,0 0 6-1,0 0 10 1,0 0 6-2,0 0-12 5,10-5-16-6,-10 5-18 5,0 0-39-4,0 0-10 0,0 11-17 2,0 10 27 0,0 1 10 0,0 3-3-2,-10 0-5 4,3-5-1-4,0-2 8 0,7-8 0 2,0-5-8 0,0-5 8 1,0 0 3-4,0 0 10 4,0 0-2-2,0-5 3 2,7-11-3-4,10-3-20 5,4-3-17-4,-1-5-5 4,5 5-17-6,-5-1-21 4,5 4 21 0,-5-2 11 0,-2 5 6-1,2 4 10 0,-6 2-2 2,4 3 5-2,-11 5-1 0,-1 2-10 0,1 0-27 1,0 0 2 2,0 4 22-6,4 11 14 4,2 6 9 0,-6 2 0 1,7 5 2-4,-3 4 5 6,-4 0-4-6,6-1 4 5,-6-6-5-6,0-10 4 4,4-5-6 1,-11-7-33-2,0-3-118 0,0-10-164 0,0-8-196-6</inkml:trace>
    </iact:actionData>
  </iact:action>
  <iact:action type="add" startTime="126506">
    <iact:property name="dataType"/>
    <iact:actionData xml:id="d11">
      <inkml:trace xmlns:inkml="http://www.w3.org/2003/InkML" xml:id="stk11" contextRef="#ctx0" brushRef="#br0">8231 13079 707 0,'0'0'324'6,"0"0"-170"3,0 0-33-2,0 0-31 1,0 0-47 0,0 0-27-3,0 0 3 5,7 0 27-3,-7 0 1 3,0 0-5-6,6 0-17 3,12 0-25 2,-4 0 0-2,17 0 9 0,7-3-7 0,3-1-1 1,15 0 8 0,-15 3-8 1,15-3-1-3,-4 4 1 3,-7 0-1-3,0 0 0 0,-4 0 1 3,-10 0-1-1,0 0 0 0,-10 0-2-3,-7 0-24 5,-14 0-12-3,0 9-5 3,0 5-13-7,-7 7 13 5,-21 6 43 1,-10 11 22-2,-7 5 1-1,-14 6-3 3,8 2 12 0,-1-1-10-2,-4 3-5 8,4-2-2-14,7-1-15 14,4 1 0-14,-4-5 9 14,7-6-9-14,0-6 1 15,17-5 0-15,4-9 17 0,3-8-8 14,14-4-10-14,0-6 0 14,0-2 2-14,0 3 13 4,7 4-15 5,17 3 0-3,11 8 1 4,16 4 27 6,19 3 1-17,2 3-17 16,11-2-9-15,-6-3-3-1,-12-6-53 16,-6-5-36-15,-7-12-75 16,-21 0-50-16,-10 0-172-1</inkml:trace>
    </iact:actionData>
  </iact:action>
  <iact:action type="add" startTime="127265">
    <iact:property name="dataType"/>
    <iact:actionData xml:id="d12">
      <inkml:trace xmlns:inkml="http://www.w3.org/2003/InkML" xml:id="stk12" contextRef="#ctx0" brushRef="#br0">7954 13305 664 0,'0'0'573'17,"0"0"-437"-16,0 0-46 1,0 0-13 6,0 0-53 0,0 0 37 0,152 0 23-1,-93 0-31 3,14 0-27-4,3 0-8-1,-4 5-18 3,11 5-49 0,-6 0-44 0,13 3-115-2,-32-3-166 3,-6-3-320-9</inkml:trace>
    </iact:actionData>
  </iact:action>
  <iact:action type="add" startTime="128090">
    <iact:property name="dataType"/>
    <iact:actionData xml:id="d13">
      <inkml:trace xmlns:inkml="http://www.w3.org/2003/InkML" xml:id="stk13" contextRef="#ctx0" brushRef="#br0">8992 14081 215 0,'0'0'134'7,"0"0"-70"-1,0 0-30 2,0 0 4 1,0 0-2-1,0 0 17-2,0 0 30 2,0 0 71 0,0 0 47 1,0 0-4-4,0 0-41 3,0-3-82-1,0-4-61 1,0-1-11-1,0 4-1 1,0 0 11-1,0 3-12 2,0 1 1-1,0 0 0-2,0 0 6 3,0 0-7-3,0 0-13 0,0 0 12 2,0 0 0 0,0 0 0 0,0-4-6-1,0 0 7 1,0-2 2 0,0 2-2 1,0-1-10-5,0 1 0 5,0 3-12-2,0 1 1 1,0 0 0-2,0 0 21 2,0 0 0 1,0 0 13-2,0 0 2 2,0 0 14-4,0 0-3 6,0 0 10-6,0 0-9 2,0 0-22 1,0 0-5 0,0 0-14-1,0 0-9 0,0 0 4 2,0-4 9-3,0 3-6 3,0-5 14-1,0 4 1-1,0-3 1 0,0 2 0 0,0 3 0 1,0 0 0-2,0 0-13 3,0 0-12-1,0 0-62 0,-14 16-69-2,-3 9 101 3,3 2 49-2,0 1 6 2,7-5 0-4,-10-13-72 2,17-8-197 1,0-2-123-6</inkml:trace>
    </iact:actionData>
  </iact:action>
  <iact:action type="add" startTime="128834">
    <iact:property name="dataType"/>
    <iact:actionData xml:id="d14">
      <inkml:trace xmlns:inkml="http://www.w3.org/2003/InkML" xml:id="stk14" contextRef="#ctx0" brushRef="#br0">9591 13696 530 0,'0'0'287'8,"0"0"-64"-2,0 0-52 4,0 0-38-7,0 0-64 5,0 0-3 0,0 0 12 0,-90 12-15-1,59 9-27 0,10 3-14 2,-10 6-7-1,7 6-14 2,3 2-1-7,7 0 0 5,-10 2 1 5,17 1 6-9,0-7-7 2,7-4-6 2,0-2 5 0,0-5-23-1,14-6 2 2,17-3 2-3,-3-10 8 3,17-4 5-3,6 0 7 0,5 0 19 2,-11-18-8 0,-4-4-5 1,-3-1-6-3,-6-2-6 3,-19 0 5-2,1-1 0 3,-3 2-16-7,-11-4-24 5,0 2-46 1,-11-1 33-2,-10 2-8-1,1 2-76 3,-11-5-62-1,-1 5-51-1,19 6-7-5</inkml:trace>
    </iact:actionData>
  </iact:action>
  <iact:action type="add" startTime="129404">
    <iact:property name="dataType"/>
    <iact:actionData xml:id="d15">
      <inkml:trace xmlns:inkml="http://www.w3.org/2003/InkML" xml:id="stk15" contextRef="#ctx0" brushRef="#br0">10037 13661 712 0,'0'0'397'8,"0"0"-188"-1,0 0-108 0,0 0-101 1,0 0-17 0,0 0-59-2,0 0 50 3,59 0 26-3,-28 0 0 3,-3 0 0-4,-4 0-1 3,4 0-10 1,-4 6-14-1,-3 7 3-1,-4 3-8-1,-10-1-12 4,-7 4-10-3,0 2 0-2,0-1-10 4,-24-2 40-2,-4 2 19 1,-17-2 3-1,0-3 0 1,0 2 7-1,-7 1-6 3,14 0-1-6,0 1-1 9,17 2 0-6,14-7-10 11,1 2-2-17,6-4 10-1,0-2 3 15,0 3 64-14,6 2-12 14,15 1-8-13,10-1 1 13,-3 2-13-14,3 1-4 15,7 0-14-15,-10-1-4 15,10-4-8-15,-7-1-2-1,-10-4-45 15,3-8-77-14,-3 0-171 15,-14 0-371-15</inkml:trace>
    </iact:actionData>
  </iact:action>
  <iact:action type="add" startTime="129952">
    <iact:property name="dataType"/>
    <iact:actionData xml:id="d16">
      <inkml:trace xmlns:inkml="http://www.w3.org/2003/InkML" xml:id="stk16" contextRef="#ctx0" brushRef="#br0">10626 13766 573 0,'0'0'722'9,"0"0"-552"-5,0 0-89 7,0 0-43-6,0 0-3 5,0 0-21-6,0 0-8 4,0-2-6 0,0 2-13 0,0 10-11-2,0 10 24 2,0 7 22 1,-14 3-3-2,7 3 9 1,-10-3-19-2,3-2 2 2,7-7-9 1,0-7 8-4,7-5-9 4,0-4 5-1,0-5 8 0,0 0-3-3,0 0-11 5,0 0-11-3,0 1 0 3,7 5-8-6,7 1 19 3,10 3 0 2,-3 1 0-2,3-1-5 0,4 3 5 1,-4-3 0 1,3-1 0-2,-2 4 0 0,-5 2 0-1,-2-3 0 2,-4 2 0 3,-7-2-1-7,-1-5-6 13,-6-2-5-17,0 3-21 15,0-3-2-14,-27 0 26 6,-11 0 9 1,-14-3 28 9,-11-2-22-16,12 0-6 15,-1 3-45-14,7 4 7-2,10 6-47 15,4-3-83-15,7-3-66 17,10-7-132-17</inkml:trace>
    </iact:actionData>
  </iact:action>
  <iact:action type="add" startTime="130674">
    <iact:property name="dataType"/>
    <iact:actionData xml:id="d17">
      <inkml:trace xmlns:inkml="http://www.w3.org/2003/InkML" xml:id="stk17" contextRef="#ctx0" brushRef="#br0">10633 13713 999 0,'0'0'294'6,"0"0"-78"1,0 0-40 0,0 0-79 1,0 0-45-1,0 0 23 2,0 0-19-1,180-37-27-2,-142 37-27 4,-11 0-2-5,4 0-71 1,1 0-94 3,-12 0-170-1,-13 0-877-8</inkml:trace>
    </iact:actionData>
  </iact:action>
  <iact:action type="add" startTime="133646">
    <iact:property name="dataType"/>
    <iact:actionData xml:id="d18">
      <inkml:trace xmlns:inkml="http://www.w3.org/2003/InkML" xml:id="stk18" contextRef="#ctx0" brushRef="#br0">15848 13161 329 0,'0'0'259'6,"0"0"-83"2,0 0 2 0,0 0-38 1,0 0-59-4,0 0-37 5,14 0 9-4,-14 0 7 5,0 0 5-7,0 0-14 2,0 0-31 2,0 0-4 1,0 0 7-2,0 0 2-1,0 0 3 4,0 0 24-4,0 0-3 5,0 0-2-8,0 0-3 5,0 0-6 1,0 0-7-2,0 0-8 0,0 0-8 1,0 0 5 0,0 0-11-1,0 0-9 2,-7 6 0-4,0 2-14 6,-14 6 13-6,-10 7 1 2,-14 9 10 0,-7 3-10 2,-13 1 0-1,2 0 0-2,5-1 0 3,-1-2 0-2,7-3 1 3,0 1 0 3,14-10 5-10,7-1-5 15,3-5 5-17,11-3 7-1,3 0 2 15,7-2-9-15,-7-1-5 18,4 0 0-17,3-2-1 14,0 0-1-14,7 1 1 14,-7-1-1-14,7 0 0 0,-7 2-7 15,7 0 7-16,-7 4 1 16,7-4 0-16,0-2 1 7,0 4 1 3,0-6-2-7,0 6-7 5,0-2 5-1,0 0-5 2,0 7-2-3,0 0 2 10,0 4 1-14,7 5 6 13,7 2 1-14,10 4 0 15,11 7 24-16,10 2-4 17,7 2-5-16,3 1-4-1,11 2 1 14,-1-1 1-12,12 2 13 13,-5 0-1-14,4-1-13 15,1 0-1-16,-12-5 1 17,-6-5-3-17,-7-4 4 16,-14-2-8-15,0-8-5 15,-17-7 1-15,-14-2-2-1,3-4-4 15,-10-6-81-14,0 0-97 4,-10-12-122 6,-4-11-840-11</inkml:trace>
    </iact:actionData>
  </iact:action>
  <iact:action type="add" startTime="135449">
    <iact:property name="dataType"/>
    <iact:actionData xml:id="d19">
      <inkml:trace xmlns:inkml="http://www.w3.org/2003/InkML" xml:id="stk19" contextRef="#ctx0" brushRef="#br0">16835 13635 160 0,'0'0'110'4,"0"0"-65"4,0 0-9 1,0 0 55-2,0 0-41-1,0 0-2 4,0 0 17-3,0-35 24 2,-7 33 9-4,-4 2-30 3,11 0-29-1,0 0 9 1,0 0 13-1,0 0 4 1,0 0 24 0,0 0 26 0,0 0-5 0,0-4-38-2,0 3-8 4,11-5-16-5,-4 4-8 5,13-3 16-6,5 0-9 5,2 2-21-2,4 1-7 2,8 2 12-3,6 0-6 2,6 0-8 1,1 0 1-2,7 7 0-1,-7 1-8 2,7 0-9-1,-14-1 5 1,0-2-5-1,-14 0-1 1,-17-3-53 0,-7 2-43-1,-7-4-18 0,-7-9-9 3,-14-11-153-10</inkml:trace>
    </iact:actionData>
  </iact:action>
  <iact:action type="add" startTime="136262">
    <iact:property name="dataType"/>
    <iact:actionData xml:id="d20">
      <inkml:trace xmlns:inkml="http://www.w3.org/2003/InkML" xml:id="stk20" contextRef="#ctx0" brushRef="#br0">18572 13336 185 0,'0'0'306'14,"0"0"-169"-13,0 0-43 2,0 0-6 4,0 0-5 1,0 0 8 0,0 0 25-1,-21 1-10 1,11-1-12 1,3 0-14-2,0 0-6 0,0 0 35-1,-7 6-9 4,-3 2-49-4,-4 10-51 1,-17 6 0 0,0 15-1 1,-14 8 1 1,-7 14 1-4,-6 9 15 7,-19 14 7 3,1 5 0-15,-7 5-5 17,18-6 1-16,-4-10 0 16,17-13-12-16,28-19-6-1,3-19 0 15,18-11-1-14,3-9-10 14,7-7-18-15,0 0-33 5,0-10-60 4,0-13-191-1,0-4-280-8</inkml:trace>
    </iact:actionData>
  </iact:action>
  <iact:action type="add" startTime="136729">
    <iact:property name="dataType"/>
    <iact:actionData xml:id="d21">
      <inkml:trace xmlns:inkml="http://www.w3.org/2003/InkML" xml:id="stk21" contextRef="#ctx0" brushRef="#br0">18049 13247 506 0,'0'0'391'3,"0"0"-224"8,0 0-28-9,0 0-52 6,0 0-62 0,0 0 10-2,0 0 43 4,7 50 32-4,-7-18-19 4,7 8-7-6,11 5-36 6,-5 13-2-4,19 7-16 2,-5 10 4-2,11 14-21 2,0 7-6 1,7 2-5-1,-7-1-2 0,-3-8-6 8,-11-11-18-15,-3-21-20 15,-14-18-20-15,3-16-16 15,-10-22-67-16,-31-1-29 17,0 0-76-16</inkml:trace>
    </iact:actionData>
  </iact:action>
  <iact:action type="add" startTime="137483">
    <iact:property name="dataType"/>
    <iact:actionData xml:id="d22">
      <inkml:trace xmlns:inkml="http://www.w3.org/2003/InkML" xml:id="stk22" contextRef="#ctx0" brushRef="#br0">18018 12845 674 0,'0'0'329'9,"0"0"-141"-6,0 0-7 5,0 0-53 0,0 0-54 1,0 0 8-2,0 0 7 0,0 0-12 2,11 0-12-3,3 0-29 4,6 0-27-6,18 2 38 5,21 8 14-1,10 5-30-1,21-2-15 0,0 2-5 0,7 0-10 2,-10-5 9-1,-4 0-10-1,-7-3 1-1,-17 1 0 5,-7-3-1-6,0 3-48 1,-7 1-66 3,13 0-85 5,-19-2-123 3,-8-7-427-16</inkml:trace>
    </iact:actionData>
  </iact:action>
  <iact:action type="add" startTime="138540">
    <iact:property name="dataType"/>
    <iact:actionData xml:id="d23">
      <inkml:trace xmlns:inkml="http://www.w3.org/2003/InkML" xml:id="stk23" contextRef="#ctx0" brushRef="#br0">19884 13638 751 0,'0'0'395'7,"0"0"-210"3,0 0-27-3,0 0-47-2,0 0-66 3,0 0-29 1,0 0-1 0,0 28-14-4,-7-5 20 4,-7 13 24-2,0 13-5 2,-3 9-18-4,-4 10-11 2,7 5-3 1,-10 0-7 1,10-6-1-4,7-6-37 4,-3-15-80 1,10-15-79 5,0-20-133-14,0-11-44 15,0 0-214-15</inkml:trace>
    </iact:actionData>
  </iact:action>
  <iact:action type="add" startTime="138861">
    <iact:property name="dataType"/>
    <iact:actionData xml:id="d24">
      <inkml:trace xmlns:inkml="http://www.w3.org/2003/InkML" xml:id="stk24" contextRef="#ctx0" brushRef="#br0">19676 13775 720 0,'0'0'567'17,"0"0"-457"-16,0 0 2-1,0 0-47 7,0 0-64 2,0 0 9-5,180 0-6 5,-97 0-4-1,4 0-35 1,-4 8-50-3,-7 15-75 0,3 13-99 2,-16-4-60 0,-18-6-251-7</inkml:trace>
    </iact:actionData>
  </iact:action>
  <iact:action type="add" startTime="139194">
    <iact:property name="dataType"/>
    <iact:actionData xml:id="d25">
      <inkml:trace xmlns:inkml="http://www.w3.org/2003/InkML" xml:id="stk25" contextRef="#ctx0" brushRef="#br0">20728 13842 88 0,'0'0'414'2,"0"0"-274"12,0 0-71-13,0 0 15 15,0 0 3-15,-156 131-6 3,125-94-32 7,-7 3-16-8,11-1 8 11,-12-4 1-12,15-5-2 13,4-8-1-14,13-9-7 14,0-8 0-13,7-5-2 14,0 0 25-15,0 0 47 0,7-23-45 8,6-7-49-3,12-8-8 10,2-2 0-15,4-1-29 14,8 5 6-14,-12-3 5 15,4 5-11-15,7 0 7 15,-3 1-14-15,-4 6-25-1,7 2-16 15,-17 2-33-13,-4 5 18 13,-10 4 41-14,0 5 38 15,0 3 13-15,-7 6 1 14,0-3 9-13,0 3 19-1,0 0 2 8,0 0-4-2,0 0 8-1,0 0-9 2,0 0-9 0,0 0-2 0,0 0-2-2,0 0 8 4,0 0-3-4,0 0-7 4,0 0 4-6,0 0 5 4,0 0 18 0,0 0 11 0,0 0-3-2,0 0-17 2,0 0-10 1,0 0-3-2,0 0-3 2,0 0 0-4,0 0-11 4,0 0-2-2,0 0 1-1,0 0-1 3,0 0 0-2,0 0 12 2,0 0 0-3,0 0 2 4,-7 0-1-4,-17 13 5 5,10 6-7-8,-7 7-3 12,-10 4-8-14,10 0 3 14,-3 5-2-14,3-2 0 15,4-3-1-15,3-2 0 15,7-7-1-15,7-7-15 15,0-4 15-16,0-5-18 17,0 1 19-17,14 0 10 0,10 3 19 17,11 1 6-16,-4-1-15 14,14 2-5-15,-7-4-11 16,-10-2-4-14,10 1-16-2,-7-6-7 16,-3 0 8-16,3 0 15 16,0-18 0-16,-3-2-25 16,3 0-37-15,-10-3-35 15,3 1 27-15,-3-1 15 15,-4 2 16-16,-3 2 14 16,-7 3 19-15,7 3 6-1,-4 3-25 16,-3 5-21-15,0-2-42 16,0-1-84-16,0 0-10 13,0-1 75-13,10-1 18 15,-17-1 63-15,7 4 26-1,-7 2 30 17,0 2 38-17,0 3 10 16,0 0-3-16,0 0-21 5,0 0-21 4,0 0 17-5,0 0 26 5,-7 0-13-2,0 13-5 2,-10 7-18-3,3 6 4 11,0 6 24-16,-3 3-35 15,-4 9 2-15,14 1-18 14,-3 2-1-14,3 1 16 16,7-2 2-16,0-1 13-1,17-5-23 15,11-3-16-14,10-3 8 15,0-6-15-16,0-6-1 16,14-2-13-15,-24-7-148 15,3-6-344-15</inkml:trace>
    </iact:actionData>
  </iact:action>
  <iact:action type="add" startTime="141454">
    <iact:property name="dataType"/>
    <iact:actionData xml:id="d26">
      <inkml:trace xmlns:inkml="http://www.w3.org/2003/InkML" xml:id="stk26" contextRef="#ctx0" brushRef="#br0">22995 13399 380 0,'0'0'348'7,"0"0"-150"-1,0 0-5 3,0 0-26-1,0 0-71 0,0 0-28-3,0 0 3 5,0 0 0-3,0 0 18 0,0 2-17-1,-7 2-41 2,-7 7-31 0,-17 6 0 0,-14 9 12 0,-7 9-1-2,-13 8-1 4,-18 9-9-4,-1 4 0 0,-2 1 5 4,-4 2 6 6,0-6-5-15,21-10 6 14,10-8 8-14,21-13-11 15,17-9-3-14,14-5-1-2,0-3-6 15,-3-3 0-14,10 2 0 14,0-3 6-14,0-1 4 15,0 2-10-15,0 3-10 3,0 4-2 4,0 5 4-1,0 7 7 6,0 8 0-10,24 7 0 11,7 7 0-13,11 5 1 15,13 5 6-15,4 2 1 14,0 2-5-13,7 3-1 13,3-8 1-13,-10-2-2-2,-1-4 1 15,5-9 0-14,2-3 5 15,-13-7-6-15,7-3-21 14,-14-1-73-14,0 8-118 15,-21-9-179-15,-17-3-723-1</inkml:trace>
    </iact:actionData>
  </iact:action>
  <iact:action type="add" startTime="144293">
    <iact:property name="dataType"/>
    <iact:actionData xml:id="d27">
      <inkml:trace xmlns:inkml="http://www.w3.org/2003/InkML" xml:id="stk27" contextRef="#ctx0" brushRef="#br0">24736 12932 565 0,'0'0'236'6,"0"0"-100"2,0 0-1-1,0 0-27 1,0 0-53 0,0 0 0-2,0 0 28 2,0 0 33-1,0 0 13 2,0 0-19-3,0 0-39 3,0 0-27-2,0 0-25 3,7 0-19-6,14 0-20 4,10 0 20 0,7 0 10-1,7 0-4 0,7 0-5 1,0 0 0 0,0 0 0 0,0 5 0-1,-1 0 0 0,1 3-1 1,-7-3-1 0,-7 3-8-3,-10-6-2 4,-4 4-4-2,-10-5-4 2,-14 3-4-3,0-3-9 3,0 3-31-2,0 5-6 3,0 8 27-6,-7 10 22 3,-13 7 20 2,-19 6 0-1,1 9 0-2,-14 1 15 3,1 5-15 6,-8 3-1-15,-4 0-5 16,5 1-5-16,6-10-1 16,7-3 12-15,7-8 0 15,17-10 0-15,7-10 0 15,4-8 1-15,3-9-1-1,7-1 22 15,0 0 17-14,0 0-8 8,0 0-31-3,0 2 0-1,17 2-23 5,4 3 23-3,10 3 57 6,21 1-16-12,0 1-5 15,7 0-21-15,6 1-5 14,-2 0-9-14,-5 1-1 15,-6 2-10-16,-7 2-63 16,-7 2-48-15,1 3-40 15,-19-4-133-15,-6-6-227-1</inkml:trace>
    </iact:actionData>
  </iact:action>
  <iact:action type="add" startTime="145089">
    <iact:property name="dataType"/>
    <iact:actionData xml:id="d28">
      <inkml:trace xmlns:inkml="http://www.w3.org/2003/InkML" xml:id="stk28" contextRef="#ctx0" brushRef="#br0">24781 13297 804 0,'0'0'343'4,"0"0"-200"4,0 0 2 0,0 0-74 1,0 0-49-1,0 0 9-2,0 0-9 4,125 28-6-5,-80-17-5 5,7 1-11-5,-1 4 0 2,1 3-87 2,24 12-106-2,-24-4-165 1,-7-1-283-8</inkml:trace>
    </iact:actionData>
  </iact:action>
  <iact:action type="add" startTime="145568">
    <iact:property name="dataType"/>
    <iact:actionData xml:id="d29">
      <inkml:trace xmlns:inkml="http://www.w3.org/2003/InkML" xml:id="stk29" contextRef="#ctx0" brushRef="#br0">25556 14046 222 0,'0'0'523'9,"0"0"-399"-4,0 0 25 5,0 0-15-4,0 0-24 3,0 0-23-2,0 0-27-2,0 0-37 4,0 0-16-2,0-3-7 1,0-2-5-1,0-6-20 2,0-1-27-2,7-5-71 2,0 0-16-5,7-5-68 4,3 5 94 1,-3 5-8-1,0 1-79-3,-7 6-2 4,3 5 95-1,-10 0 82 0,0 0 25 0,0 0 0-2,-10 9 64 3,-4 5-12-2,-7 8-18-2,4-4-34 4,-4 1-43-8</inkml:trace>
    </iact:actionData>
  </iact:action>
  <iact:action type="add" startTime="147070">
    <iact:property name="dataType"/>
    <iact:actionData xml:id="d30">
      <inkml:trace xmlns:inkml="http://www.w3.org/2003/InkML" xml:id="stk30" contextRef="#ctx0" brushRef="#br0">26293 13648 510 0,'0'0'347'7,"0"0"-143"-1,0 0-41 3,0 0-57-2,0 0-37 3,0 0-21-6,0 0 0 5,-38-32-3-1,18 23 8-1,-5 2-15-1,-2 1-2 2,-4 1-17 0,-8 5 3 0,5 0-13 0,-11 0-2-2,7 0-6 4,0 0 5-3,10 0-6-2,-3 11-1 3,0 5-5 1,10-3 4-2,7 6 1 0,-3 0-9 1,10 3 4 0,7-5-1 1,0 1-1-4,0-3-19 2,0-1-14 3,14-3 12-4,10-1 21 0,4-5 7 2,10-1-2 1,0-4 2-1,0 0-18 0,7 0-5-2,-7-8-3 4,-3-11-1-4,3-3 8-1,-14 1-2 4,-3 2 8-1,-8 5-34-1,-6 10-10-1,4 4-31 4,-11 0 26-4,0 0-53 4,0 7 57-5,0 12 25 3,0 8 7 0,0 3-2-1,-18 5 29-1,-2 5 46 5,-5 8-4 4,-2 7 17-15,-4 11-22 16,10 2-1-15,-3 0-13 15,10-10-16-15,7-8-7 15,7-14 0-15,0-13-52-1,7-17-79 16,38-6 14-16,-7-23 63 16,-4-6-160-15</inkml:trace>
    </iact:actionData>
  </iact:action>
  <iact:action type="add" startTime="147746">
    <iact:property name="dataType"/>
    <iact:actionData xml:id="d31">
      <inkml:trace xmlns:inkml="http://www.w3.org/2003/InkML" xml:id="stk31" contextRef="#ctx0" brushRef="#br0">26615 13751 776 0,'0'0'259'6,"0"0"-43"2,0 0-28 0,0 0-91 0,0 0-40-3,0 0-3 6,0 0-28-5,0 0-18 3,0 0-8-4,14 0-13 3,10 2-3-1,4 9 14 2,17 0-5-1,0 3 1-2,7-4-1 3,-7 0-10-2,-7-3-24-1,-7 1 3 1,-10-3 3 1,-7 3 19 0,3-1-1-2,-10 0 7 2,0 4-6 0,0 1-31 1,-7 0-24-3,0 2 10 4,0 0 21 1,-14 2 40-5,-10 3 23-3,3 5 0 5,-10 3-3-1,-7 9-5 4,10 4-1 3,-3 8-1-13,3-1 6 15,-3-2-3-15,10-4-6 15,-3-3-10-16,10-9 0 17,7-2 0-16,-3-8-40-1,10-3-89 15,0-6-121-14,0-5-111-1</inkml:trace>
    </iact:actionData>
  </iact:action>
  <iact:action type="add" startTime="148279">
    <iact:property name="dataType"/>
    <iact:actionData xml:id="d32">
      <inkml:trace xmlns:inkml="http://www.w3.org/2003/InkML" xml:id="stk32" contextRef="#ctx0" brushRef="#br0">26653 14059 791 0,'0'0'109'7,"0"0"22"1,0 0-24-2,0 0-29 3,194 37-36-2,-142-27-24 3,-7-3-18-7,0 2-29 5,0-5-68 0,-10-1-143 1,-11-3-91-9</inkml:trace>
    </iact:actionData>
  </iact:action>
  <iact:action type="add" startTime="148576">
    <iact:property name="dataType"/>
    <iact:actionData xml:id="d33">
      <inkml:trace xmlns:inkml="http://www.w3.org/2003/InkML" xml:id="stk33" contextRef="#ctx0" brushRef="#br0">27436 13862 697 0,'0'0'373'2,"0"0"-163"6,0 0-25-1,0 0-118 1,0 0-67 0,0 0-10-2,0 0 10 5,-59 52 0-5,28-20 0 0,10-2 1 9,4 2 8-13,3-4 0 13,7-5-8-14,0-4 4 14,7-6-5-13,0-5-6 13,0-8-5-14,0 0 10 3,14 2 1 1,10 3 22 4,11 5-10 5,10 5-2-13,0 3-9 15,6-1 5-15,-6 4-5 15,0-1-1-15,-7 0 1 14,1-3 1-13,-19-1-2-2,5-2-11 16,-25 1-10-15,0-2-16 14,0 4 9-14,0 2 28 14,-32 4 4-14,1-1 12 15,-3 1-10-15,-4-1 3 15,-1-4-8-15,8 0 7 3,-3-9-8 8,10-1-11-11,3-8-50 14,-3 0-83-14,3-10-155 15,14-12-419-15</inkml:trace>
    </iact:actionData>
  </iact:action>
  <iact:action type="add" startTime="149178">
    <iact:property name="dataType"/>
    <iact:actionData xml:id="d34">
      <inkml:trace xmlns:inkml="http://www.w3.org/2003/InkML" xml:id="stk34" contextRef="#ctx0" brushRef="#br0">27519 13802 679 0,'0'0'271'2,"0"0"-63"4,0 0-19 1,0 0-86 2,0 0-45-2,0 0-28-1,0 0 13 4,38-3 42-3,-11 3 32 2,11 0-35-4,7 0-38 2,7 7-22 2,7 6 0-1,10 0-12-2,-10 1-10 1,7-3-4 3,-14-3-64-4,0-8-47 2,-14 0-124-2,-24 0-376-5</inkml:trace>
    </iact:actionData>
  </iact:action>
  <iact:action type="add" startTime="150128">
    <iact:property name="dataType"/>
    <iact:actionData xml:id="d35">
      <inkml:trace xmlns:inkml="http://www.w3.org/2003/InkML" xml:id="stk35" contextRef="#ctx0" brushRef="#br0">24802 14468 532 0,'0'0'189'3,"0"0"45"9,0 0-7-8,0 0-64 7,0 0-67-8,0 0-10 5,0 0 27 1,31-37-9-1,-24 30 7-1,0-1-20 0,0 0 4 2,0 6-14-2,-7-1-25-1,0 3-14 2,0 0-27-1,7 0-15 2,17 0-15-3,-3 0 15 1,17 11 6 2,7-1 1-1,-7-1-6-2,0 2-1 4,-4-4 0-4,-3 1 2 3,8 1-1-5,-12-1-1 5,4 0 2-2,1 2-1 1,2 0-1 0,11 0 6-2,0 0-4 4,7 2 6-3,3-2-7 3,4 3 7-6,-7-1-2 5,7-2-5 7,-7 3 15-13,0 1-7 11,0 0-9-10,-7 0 0-4,7-1 0 14,0 3 5-11,10 0-5 11,-10-4 0-11,7 3 0 9,-7-2 1-8,6-1-1 8,5 1 1-7,-11-1 0-4,13 4 0 11,5-2 0-8,-5 1-1 8,11 1 1-8,-3-2 0 9,-7 2-1-10,3 1 0 10,-3-4 0-9,-4 2 1-3,-10 1 5 11,0-7-4-8,-7 1-1 13,0 1 6-16,-3-4-6 14,-4 1 7-14,7 1-8 15,0 1 0-15,0-1 1 0,7-2 1 14,6-2-1-14,5-3 6 14,-5-2-5-14,1 4-2 15,-7-2-9-16,0 8-10 13,0-3 3-10,-14 9-17 14,0-4-5-16,-7 6-17-1,-10-3-17 16,-7-1-58-15,-14-5-102 15,0-7-287-15,-21-2-302-1</inkml:trace>
    </iact:actionData>
  </iact:action>
  <iact:action type="add" startTime="151664">
    <iact:property name="dataType"/>
    <iact:actionData xml:id="d36">
      <inkml:trace xmlns:inkml="http://www.w3.org/2003/InkML" xml:id="stk36" contextRef="#ctx0" brushRef="#br0">27034 15506 22 0,'0'0'111'8,"0"0"45"-1,0 0 40-1,0 0 23 3,0 0 22-1,0 0-60 0,0 0-16-3,7 0-15 5,-7 0-30-4,0 0-37 4,-17 0-38-6,3 0-39 4,-7-7-6 0,-17-1 0 1,0 0 8-2,-7-4-2 0,-14 2 6 2,0-8-5-3,-10 8-7 3,10-5 0-4,0 7 0 4,1-1-1-2,2 1 1 1,-3-2 1-1,1 0 9 0,-1-1-1 2,-11-4 20 1,12 2-11-3,-1 1-11 9,7 0-1-16,7 5 4 16,7-2-8-15,0 8-1 15,17-3 0-15,-3 4 0 15,3 0-1-16,-3 0 0 0,10 0-1 16,0 4-8-15,-3 8 2 16,-4 5 5-17,7 6-7 16,-3 5 1-15,3 5 7-1,-7 4 0 15,-3 3 1-13,3 11-1 13,-10 0 1-14,10-1 0 15,-10 5 0-16,0 0 0 16,10-2 0-15,-10-3 8 15,17-11 2-16,-10-6 4 17,17-14 0-16,0-3-3-1,7-11-9 15,0-4-1-14,0-1 6 3,0 0-1 4,0 0 10 0,0 0-3-1,-7 0 27 0,0-6 8 9,-10-22-48-15,3-7-25 14,-7-4-22-14,-10-6 11 15,17 5 18-16,-10 7-2 16,17 8 14-16,-7 3 5 17,14 6-7-15,-6 3 1-2,6 7 7 16,-7-5-1-15,-4 4 1 14,11 2 0-15,-7 5 10 16,0 0-10-15,0 0-23 15,1 0-58-16,-1 10 27 18,-11 9 48-17,4 7-14-1,8 1-16 14,-8 4-50-13,3 6-85 15,4-11-125-15,0-6-228-1</inkml:trace>
    </iact:actionData>
  </iact:action>
  <iact:action type="add" startTime="152610">
    <iact:property name="dataType"/>
    <iact:actionData xml:id="d37">
      <inkml:trace xmlns:inkml="http://www.w3.org/2003/InkML" xml:id="stk37" contextRef="#ctx0" brushRef="#br0">25996 15803 468 0,'0'0'180'1,"0"0"-124"15,0 0 60-15,0 0-8 3,0 0-18 5,0 0-15-2,0 0 28 2,14 0-14-5,-14 10-44 5,0 8-37-2,0 7 61 1,0 6-15-1,0 2-12 0,0-3 7 3,-7-3-25-4,0 1-10 0,0-10-8 2,7-9 3 1,0-4-3-2,0-2-5 0,0-3 9 2,0 0 2-2,0 0 4 2,21-12-10-2,17-11 5 0,7-10 0 0,7-5-11 2,0 8-43-3,-1-3-44 0,-6 10 36 2,-6 6 28 0,-8 1 11 1,-4 9 11-4,-2 2 1 5,9-5 1-4,-3 8 14 4,7-1-9-6,-10 3-6 4,10 0 1 0,7 8 6 0,-14 11-1 0,14 9 0-2,-7 10 8 5,-10 1 1 4,3 6-1-14,-10 5-1 17,-4 0 0-16,-10-2 5-2,0-8-18 12,-7-7-13 6,0-12-118-17,0-16-500-1</inkml:trace>
    </iact:actionData>
  </iact:action>
  <iact:action type="add" startTime="157645">
    <iact:property name="dataType"/>
    <iact:actionData xml:id="d38">
      <inkml:trace xmlns:inkml="http://www.w3.org/2003/InkML" xml:id="stk38" contextRef="#ctx0" brushRef="#br0">32530 12994 100 0,'0'0'288'6,"0"0"-120"2,0 0-76-1,0 0 23 3,0 0 4-5,0 0 9 1,38-72-3 4,-38 65-9-4,0 0-25 3,0-4-33-4,0 4-28 4,0-1-6-2,0 1 6 3,0 1-8-6,0 6 4 6,0-2 3-3,0 2 2 2,0 0-9-5,0 0 1 5,0 0 7-2,0 0-2 2,0 0-9-2,0 0-10 0,0 0 1 2,0 0-10-3,7 0-5 0,0 0 4 3,3 5-9-2,4 15 10 1,-7 6 11-2,7 6-4 2,3 6 2 0,-3 2 0 1,-7 6-2-4,0 1 6 7,-7 4-12-7,0-1 16 10,7 1-1-14,-7 0 11 15,0 1 6-15,10 0 0 14,-3 6-2-14,7 0 9 4,10 5-7 6,-10-3-8 6,7 3-7-16,3-1 1-1,-10 0-6 15,0-2-4-14,3-1-2 15,-17 0 8-15,0 0 16 15,0-4 0-16,0 1 1 16,0-3-11-14,-7-2-6-2,7-5 4 15,-17 3-9-13,17-6-4 13,-7-3 0-14,7-5-6 14,-7 0 0-13,0-4 10 13,7 1 2-14,-7 0 10 15,0 4 18-15,-3 4-1-1,-4 1-8 15,0 4-4-13,-10 0-9 13,-4-1-5-14,4 1-7 15,-4 0-3-15,4 1-2 14,3-6 8-13,-3 2-8-2,-3-2 0 16,2 4 0-16,5-2 0 16,-19 7 5-15,8-4 3 14,4 2-1-14,-5 1-2 15,1-10 0-15,11 2-5 15,-5 0-1-15,5 0 1-1,-12 0 1 16,5 1-2-16,3-1 1 16,-15 1 5-15,12-9-6 15,-4 3 7-15,3-2-7 16,4 1 0-17,-7 0 1 0,10 5 5 16,0 1-6-16,-3-3 2 16,3 3-2-15,-3-9 1 15,10-1 0-16,0-5 0 17,-10-2 0-17,10-2 5 16,-10 1-5-15,3 2 0-1,-3 3 0 16,-4-5-1-15,4 1 0 14,10-5 1-14,-10-4 0 16,3 4-1-17,7 0 1 17,-10-1 0-16,-4 8-1-1,-3 0 1 15,10 3-1-15,-10 0 0 17,17-6 0-17,-10-1-1 16,10-7 0-15,-3 2-1 15,3 0 1-16,0 1 0 16,-10-4-5-14,3 6 6-2,-3 0 0 15,3-2-2-14,7-7-11 15,-3-2-11-16,10 1-9 16,7-9-2-15,-7 5 6 16,0-2-18-16,-6 4-2-1,-5 1-31 15,-2-8-34-15,-12 0-107 16,19 0-424-15</inkml:trace>
    </iact:actionData>
  </iact:action>
  <iact:action type="add" startTime="178850">
    <iact:property name="dataType"/>
    <iact:actionData xml:id="d39">
      <inkml:trace xmlns:inkml="http://www.w3.org/2003/InkML" xml:id="stk39" contextRef="#ctx0" brushRef="#br1">11993 13416 77 0,'0'0'225'7,"0"0"-117"2,0 0-43-4,0 0-6 4,0 0-6-2,0 0 11 2,0-6 18-4,0 6 21 4,0-1 1-1,0 1-16 0,0 0-20-2,0 0-18 4,0 0-2-1,0 0 0-3,0-4-6-1,0 4 1 2,0 0 14 2,0 0-37-2,0 0-10 0,0 0-4 1,0 0-6 1,0 0-13-2,0 0-1 0,0 0-12 0,0 19 26 0,0 6 17 2,0 5 9-4,0 5 10 3,0 8-5 1,0 0-6-1,0 2 7-2,0-1-12 6,7-3-3-6,-7 0 2 11,0-8-11-16,0-5 0 15,0-11-8-16,7-1 1 16,-7-4 0-15,0-3-1-1,0 5-5 16,6 0-64-15,-6-5-91 15,7-2-141-15,-7-7-283-1</inkml:trace>
    </iact:actionData>
  </iact:action>
  <iact:action type="add" startTime="179543">
    <iact:property name="dataType"/>
    <iact:actionData xml:id="d40">
      <inkml:trace xmlns:inkml="http://www.w3.org/2003/InkML" xml:id="stk40" contextRef="#ctx0" brushRef="#br1">11827 13572 715 0,'0'0'325'5,"0"0"-179"4,0 0-18-2,0 0-35-2,0 0-61 3,0 0-31 0,0 0-1 0,7 0 0 1,-7 0 1-2,0 0 26 0,10 0 1 2,-10 0 4-3,0 0 1 0,14 0-10 2,-7 0-11 0,13 0 27 0,12 0-2 0,6 0-21-1,0 0-15 1,7 3 6 0,-11 4-6-2,11 4-1 2,0-4 1 0,-7 0 0-1,7-2 0 0,0 4 1 0,-7-4 0 1,-17-2 5 1,3 1-7-2,-10 1-21-1,-7 0-43 5,0-3-51-5,-7 1-23-1,-21-1-67 4,-10-2-337-8</inkml:trace>
    </iact:actionData>
  </iact:action>
  <iact:action type="add" startTime="180278">
    <iact:property name="dataType"/>
    <iact:actionData xml:id="d41">
      <inkml:trace xmlns:inkml="http://www.w3.org/2003/InkML" xml:id="stk41" contextRef="#ctx0" brushRef="#br1">13775 12937 658 0,'0'0'359'5,"0"0"-191"5,0 0 23-3,0 0-28 1,0 0-89-2,0 0-42 2,0 0-13-1,-7 3-16 0,-10 17 6 1,-11 10 17 0,-3 14 6 0,-14 11 16-3,-14 13-1 5,0 15-5-3,-17 13 14 3,-14 30-22-6,-20 29-14 4,20-8-11 7,6-16-7-14,33-21 5 14,23-31-7-14,4-1 0 14,3-6 0-14,4-22 0 15,17-18-2-15,0-18-17 16,0-9-28-16,0-5 25-1,0 0 6 15,0 0-6-14,0-2-56 5,0-15-102 2,0-4-393-8</inkml:trace>
    </iact:actionData>
  </iact:action>
  <iact:action type="add" startTime="180780">
    <iact:property name="dataType"/>
    <iact:actionData xml:id="d42">
      <inkml:trace xmlns:inkml="http://www.w3.org/2003/InkML" xml:id="stk42" contextRef="#ctx0" brushRef="#br1">13028 12963 922 0,'0'0'256'2,"0"0"-184"3,0 0-33 1,0 0-37 2,0 0-2 0,0 0 0 0,0 0 39 1,51 25 31-4,-33 0 13 6,3 6 5-6,3 11-15 1,-3 6 7 2,3 12-26 0,3 8-11 0,5 7-17-2,6 12-1 4,7 6-3-3,-11 7-7 3,11 7-8-1,7-2-6 7,-7 3 5-14,0-7-6-2,-7-10 0 15,0-11 2-14,-17-17-2 17,3-12 0-12,-17-17 0-6,0-10-28 8,0-9-57 9,-7-15-84-16,-14-8-39-1,0-15-510 16</inkml:trace>
    </iact:actionData>
  </iact:action>
  <iact:action type="add" startTime="181501">
    <iact:property name="dataType"/>
    <iact:actionData xml:id="d43">
      <inkml:trace xmlns:inkml="http://www.w3.org/2003/InkML" xml:id="stk43" contextRef="#ctx0" brushRef="#br1">13059 12547 443 0,'0'0'623'8,"0"0"-436"-2,0 0-58 5,0 0-53-8,0 0-54 5,0 0 6 0,0 0 62 1,128-2 18-4,-62-4 10 3,10 6-7 1,3 0-27-2,18 0-14 1,0 0-9-2,0 11-30 5,0 6-18-6,0 4-6 2,-14-2-5 0,-7 2 5 1,-17-4-7 0,-14-1-10-2,-24-2-68 4,-21-9-110-4,0 0-175 5,-28-5-532-11</inkml:trace>
    </iact:actionData>
  </iact:action>
  <iact:action type="add" startTime="183294">
    <iact:property name="dataType"/>
    <iact:actionData xml:id="d44">
      <inkml:trace xmlns:inkml="http://www.w3.org/2003/InkML" xml:id="stk44" contextRef="#ctx0" brushRef="#br1">16668 15265 221 0,'0'0'407'7,"0"0"-263"2,0 0-102-2,0 0-2 2,0 0 11-4,0 0-9 6,7-4 29-6,4 2 43 1,-4-3 13 2,0-5 21 0,6-3-21 0,12-6-18-2,-5-7-10 4,12-2-52-4,-5 1-11 4,11 2-5-4,-6-5-12 4,19-4-2-6,-6-5 0 4,21-14 13 0,3-13 7 0,11-9-9-1,3-17-10 5,7-8-4 4,7-9 0-12,0-3 3-4,0-10 6 13,0 5-1-9,0-2 5 9,0 8-15-9,-7 5-11 9,-7 6 0-10,-11 6 6-3,11 2-7 12,0-4 1 7,-3-7 4-16,17-21-4-3,0 8-1 12,-7 1 1-10,7-2-1 14,-14 32-1-12,-7-1-12-4,-10 16 2 13,-8 14 11-10,-13 9 0 10,0 7 0-9,-6 1-1 8,-1 2 1-8,-11 4 0 9,4 5 0-10,-17 5 1 12,4 8 8-12,-11 8 1-3,-1 2-4 13,1 5-6-10,-7 0 0 13,0 0 0-15,0 0 0 3,0 0-1 3,0 0 0 1,0 0-5-1,0 0-4 1,0 0-15 0,0 7-39 1,-31 24-66-4,-3-3-132 6,-22-4-562-10</inkml:trace>
    </iact:actionData>
  </iact:action>
  <iact:action type="add" startTime="188346">
    <iact:property name="dataType"/>
    <iact:actionData xml:id="d45">
      <inkml:trace xmlns:inkml="http://www.w3.org/2003/InkML" xml:id="stk45" contextRef="#ctx0" brushRef="#br1">29173 14559 211 0,'0'0'150'8,"0"0"-113"-1,0 0-11 2,0 0 29-1,0 0 7-3,0 0 13 4,-7 0 31-1,7 0 13 1,0-2 32-4,0 2-30 3,0 0-56 0,0-3-30-1,0 3 8 0,0 0 15 0,0 0-8 3,0 0-13-3,0 0 3 0,0 0 6-1,0 0-10 5,0 0-7-6,0 0-17 1,0 0-2 2,0 0-4 1,0 0 4-2,0 0-10-1,0 0-1 3,0 0-9-1,0 15-9 0,0 10 19-2,-7 8 2 2,0 7 9 0,0 9-10-1,0 1 11 0,-10 0-11 2,10 0 10-2,0 1 0 10,0-4-9-16,0-3 5 16,-3-4-7-17,3-7 0 15,7-1 1-13,0-4 0-2,0 2 0 14,0 3 0-13,0-1 0 15,0 3-1-15,0-1-29 15,0-5-54-16,-7-2-91 17,0-15-110-17,0-7-118 0</inkml:trace>
    </iact:actionData>
  </iact:action>
  <iact:action type="add" startTime="189068">
    <iact:property name="dataType"/>
    <iact:actionData xml:id="d46">
      <inkml:trace xmlns:inkml="http://www.w3.org/2003/InkML" xml:id="stk46" contextRef="#ctx0" brushRef="#br1">28830 14860 616 0,'0'0'220'8,"0"0"-90"-3,0 0 19 5,0 0-15-3,0 0-48 3,0 0-7-7,0 0 1 6,0-13-4-1,0 13-8-1,0 0-17 0,7 0-19 0,-7 0-7 3,7 0-15-4,17 0-10 1,8 0 1 0,2 0 30 1,11 2-10 0,7 9-11-2,10 0-9 2,-10 2 8 0,0-1-7 1,0 4-2-3,-7-6 1 4,-17 2-1-4,10-5-1 3,-7 4-2-5,-10-6-16 4,-4 1-20 1,-10-5-26-2,-7-1-69 0,0 0-65 0,-24-1-21 3,3-10-810-9</inkml:trace>
    </iact:actionData>
  </iact:action>
  <iact:action type="add" startTime="190013">
    <iact:property name="dataType"/>
    <iact:actionData xml:id="d47">
      <inkml:trace xmlns:inkml="http://www.w3.org/2003/InkML" xml:id="stk47" contextRef="#ctx0" brushRef="#br1">31277 14032 810 0,'0'0'215'9,"0"0"-215"-3,0 0 32 1,0 0-3 1,0 0-14 0,0 0 6-1,0 0 39-1,-65 84 70 5,26-46 6-6,-6 5-17 1,-13 9-20 3,-12 10-33-2,-9 8-5 1,-4 8-23-2,-7 9-5 4,0 10-4-4,0 8-13 5,10 3-7-8,-3 4-9 12,7-7 1-14,10-4 5 15,14-10-5-15,0-11-1 14,14-15 2-14,7-14-1 15,10-16-1-15,8-13-27 15,13-12-58-15,-7-4-75 15,-4-6-38-15,4-6 2-1,-7-11-187 0</inkml:trace>
    </iact:actionData>
  </iact:action>
  <iact:action type="add" startTime="190599">
    <iact:property name="dataType"/>
    <iact:actionData xml:id="d48">
      <inkml:trace xmlns:inkml="http://www.w3.org/2003/InkML" xml:id="stk48" contextRef="#ctx0" brushRef="#br1">30585 14043 324 0,'0'0'264'5,"0"0"-120"4,0 0-28-2,0 0 6 2,0 0-35-4,0 0-33 3,0 0-9 1,7-30 28 0,-7 30 22-5,0 0-16 6,0 0-18-4,0 0-27 4,0 0-17-4,0 0-8 1,0 0-9 0,0 0-1 1,0 13 0-1,0 11 1 2,0 15 49-1,0 8-1-2,0 14-14 4,0 7-5-4,0 13 6 9,0 9-4-14,0 26-15 15,0 30 9-15,7-6-5 14,0-15-8-14,0-22-11 15,3-23 5-16,-10 5-5 16,7 4 1-14,0-16-1-2,-7-15 0 15,7-16-1-14,-7-12-7 15,7-8-12-16,-7-11-54 16,0-11-93-15,0 0-107 2,0 0-376-2</inkml:trace>
    </iact:actionData>
  </iact:action>
  <iact:action type="add" startTime="191509">
    <iact:property name="dataType"/>
    <iact:actionData xml:id="d49">
      <inkml:trace xmlns:inkml="http://www.w3.org/2003/InkML" xml:id="stk49" contextRef="#ctx0" brushRef="#br1">30606 13484 461 0,'0'0'111'5,"0"0"-65"1,0 0 68 3,0 0-1-2,0 0-55 1,0 0-25-2,0 0-1 3,0 0 11-2,0 0 21 3,0 0 12-5,0 0 8 4,0 0 10-2,0 0-44 0,0 0-13 0,0 0-13 0,7 5 8 2,3 3 10-1,4 4 48-1,7 3-7-1,10 3-13 5,21 7 34-6,7 2-16 1,24 5-27 2,14-1 5 0,0 1-9 1,13-5-26-1,-2-2 0 2,-12-5-7 6,-16 0-14-15,-11-2-4 16,-24-6-6-17,-24 1-29 0,-7-3-108 16,-28-5-101-15,-17-5-87 14,-11 0-281-14</inkml:trace>
    </iact:actionData>
  </iact:action>
  <iact:action type="add" startTime="197491">
    <iact:property name="dataType"/>
    <iact:actionData xml:id="d50">
      <inkml:trace xmlns:inkml="http://www.w3.org/2003/InkML" xml:id="stk50" contextRef="#ctx0" brushRef="#br1">21102 12875 42 0,'0'0'60'7,"0"0"-37"0,0 0-23 0,0 0-7 1,0 0-48 1,0 0-8-1</inkml:trace>
    </iact:actionData>
  </iact:action>
  <iact:action type="add" startTime="197937">
    <iact:property name="dataType"/>
    <iact:actionData xml:id="d51">
      <inkml:trace xmlns:inkml="http://www.w3.org/2003/InkML" xml:id="stk51" contextRef="#ctx0" brushRef="#br1">19043 13224 18 0,'0'0'49'6,"0"0"-3"-1,-104 164 37 5,80-101-26-5,-4 8-33 2,4 7-15 2,3 5-8-1,-3 5-1-1,10 6 0 0,0-5 2 1,4 6 24-1,10-8 4 3,0 1-17-5,0-5 0 4,10 1 13-1,4-2-10-2,0-1-5 3,0 2 12-3,3 1 15 11,-3-4 5-16,-7 1 16 15,17 0-28-16,-10-2-4 16,7 0 3-14,10-4-14-2,7 0 20 15,0-1-15-14,7-1 3 15,7 0 5-15,-7-1-15 15,7 0-12-15,0-4-1 14,-1-10-1-14,8-4 14 14,0-5-14-14,10-3 0 16,-3-6 55-16,10-6-16-1,-3-3-12 15,3-4 12-14,7-1-11 15,4-6 2-15,3 0 5 14,7-5-22-13,-7 0-5-2,0 0 0 16,-7 0-7-15,-4-3 6 14,-3 4-5-14,0-9 5 14,-3 2-7-14,-4-3-7 15,-3-1 7-15,0-5 13 15,3 0 13-15,-3 0-19 1,3 0 5 11,4-20-11-12,3 1 9 15,-10-4-9-15,17-2 0 15,-18-1 6-15,5 4 1 15,-5-3 0-14,-6 4 11-2,-7 2 1 15,11 1-19-13,-5-4 5 12,1-1-5-13,0-3 6 15,10 2-6-15,4-5-1 14,3 1-14-14,-10 1-15 15,10-3-9-14,-17 0-2-2,0-1 15 15,3 4 19-14,-21-6-10 14,15 0 9-14,-11 3 2 15,-4-3 5-15,4-7 1 15,0 0 0-16,0-4 1 17,7-5-2-16,-7-2-1-1,7 1-5 15,-7-1 4-14,-7 1 2 15,0 4-6-15,0-3-6 14,-17-2-90-14,3-2-17 15,-10-5 11-14,-7 0 18-2,-7-10 90 15,0 3 3-14,0 2 58 15,0-8-9-15,0 3-52 14,0 1-37-14,-7 0-25 15,7-1-55-15,-7 0-69 15,-10 0-27-15,3-4 61-1,-17-1 152 16,3 2 23-15,-10-2 87 14,7 3 46-15,-4-1-44 17,-3 4-47-14,7 4-30-3,4 1-22 13,-5 5-12-11,12 4 5 13,-12 1-6-14,8 3-3 15,-3 3-14-15,-11 5-60 14,-1-3-19-14,5 2 18 15,-11-4 1-15,0 3-3 15,-17 2 26-15,-4 5 54-1,0-3 182 15,-17 5-42-14,7-2 21 15,10 5-8-14,21 2-18 13,14 1-59-14,10 3-76 2,21-1-10 9,0 4-113-10,-7 2-4 13,-17 0-10-12,-4 5-13 11,-3 4-39-13</inkml:trace>
    </iact:actionData>
  </iact:action>
  <iact:action type="add" startTime="199044">
    <iact:property name="dataType"/>
    <iact:actionData xml:id="d52">
      <inkml:trace xmlns:inkml="http://www.w3.org/2003/InkML" xml:id="stk52" contextRef="#ctx0" brushRef="#br1">21670 12658 64 0,'0'0'104'6,"0"0"-47"-6,-149-20-19 0,86 12-15 2,18 3-23 9,11 0-89-10</inkml:trace>
    </iact:actionData>
  </iact:action>
  <iact:action type="add" startTime="199511">
    <iact:property name="dataType"/>
    <iact:actionData xml:id="d53">
      <inkml:trace xmlns:inkml="http://www.w3.org/2003/InkML" xml:id="stk53" contextRef="#ctx0" brushRef="#br1">19029 13102 35 0,'0'0'17'7,"0"0"-4"1,0 0-13-2,0 0-10 5</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8-25T16:40:31.957"/>
    </inkml:context>
    <inkml:brush xml:id="br0">
      <inkml:brushProperty name="width" value="0.05292" units="cm"/>
      <inkml:brushProperty name="height" value="0.05292" units="cm"/>
      <inkml:brushProperty name="color" value="#0070C0"/>
    </inkml:brush>
  </inkml:definitions>
  <iact:action type="add" startTime="48788">
    <iact:property name="dataType"/>
    <iact:actionData xml:id="d0">
      <inkml:trace xmlns:inkml="http://www.w3.org/2003/InkML" xml:id="stk0" contextRef="#ctx0" brushRef="#br0">4583 14438 114 0,'0'0'78'9,"0"0"-65"-3,0 0-1 0,0 0 87 2,0 0 106 0,0 0-4 0,7-5-8-2,-7-4-83 4,0 1-67-4,0 3 21 4,0 2 17-6,0 1-4 4,0 2-24 0,0 0-3 0,0 0-5-2,0 0-3 1,0-3 0 2,0 3-10-1,0 0-4 0,0 0-2-2,0 0-6 7,0 0-8-10,0 0 1 3,0 0-4 1,0 0 4 2,0 0 1-1,0 0 7-3,0 0-11 5,0 0-9-3,0 0 22 3,0 0 28-7,-7 3-32 5,-7 7-10 1,7 0-9-1,-17 8-6-2,10 2 6 2,-3 3-1 0,3 1-11 0,7 5 5 1,-7 0 6-5,7-4 1 7,-3 3 0-6,3-1 0 8,0 1 0-3,0 3 0-9,0 5 0 15,0 1 0-15,-3 8 0 14,-4 6 0-13,7 5 0 13,-7 1 1-13,-3 3-1-1,3 3 0 13,7-2 0-12,0-4-1 13,0 0 1-14,7-7-1 14,0-5 0-13,0-8 0 13,0 4-8-14,0-9 8 15,0 3-6-15,0-5 7 1,7 8 0 12,0 1 1-13,0 6-1 14,7 6 1-14,-4-2 0 15,-3 2-1-15,0-1 1 14,7-4 0-13,-7-1-1-2,17-5 0 15,-17-2-1-13,14-2 1 13,-4 1 1-15,4-4 5 16,3 0-5-15,-10 1 0 15,17-4-1-15,-10 9 1 15,10-1-1-15,-3 2 0 15,10 0 0-15,-7 1 1-1,3 1 14 15,11-7 4-13,0 9-8 13,0-11-2-14,0 2 4 14,0-8-12-13,0-9 1-2,-13-6-1 16,-19-4-1-14,1-5-6 12,-7-3-11-13,-7 0-42 15,-7 0-60-16,-7-11-111 0</inkml:trace>
    </iact:actionData>
  </iact:action>
  <iact:action type="add" startTime="55342">
    <iact:property name="dataType"/>
    <iact:actionData xml:id="d1">
      <inkml:trace xmlns:inkml="http://www.w3.org/2003/InkML" xml:id="stk1" contextRef="#ctx0" brushRef="#br0">6068 14912 179 0,'0'0'332'7,"0"0"-231"1,0 0-64-1,0 0-2 0,0 0 8 3,0 0 1-4,0 0 6 0,0 0 37 2,0 0 23 0,0 0-9 0,0 0-1-2,0 0-18 2,0 0-2 0,0 0-22 1,0 0-19-4,0 0-15 5,0 0 5-4,0 0-5 2,0 0 5-2,0 0 5 2,0 0 14 0,0 0-1 0,0 0-2-1,0 0-13 0,0 0-32 3,0 0-3-4,0 12-3 0,-7 14 1 2,-18 14 5 0,5 12 6 0,-12 19-5-2,5 14-1 4,-11 15 11 6,7 22-9-16,-14 27 15 16,17-10-5-15,-3-13-5 15,17-21 5-15,-3-26-3 16,3 3 3-16,7 4-11-1,0-13 8 14,0-12-9-13,0-16 2 15,7-10-2-15,-10-10 1 15,10-17-1-16,0-6-4 17,0-2-24-16,0 0-11-1,-7-15-46 9,0-8-115-3,0-9-604-5</inkml:trace>
    </iact:actionData>
  </iact:action>
  <iact:action type="add" startTime="56049">
    <iact:property name="dataType"/>
    <iact:actionData xml:id="d2">
      <inkml:trace xmlns:inkml="http://www.w3.org/2003/InkML" xml:id="stk2" contextRef="#ctx0" brushRef="#br0">5569 14941 390 0,'0'0'277'3,"0"0"-101"0,0 0 15 7,0 0-3-7,0 0-58 5,0 0-49 1,0 0-31-2,0-1-30 1,7 1-20-2,-7 0-14 3,14 15 14-2,-7 13 12 2,17 7 28-4,-3 13 8 6,3 4-1-5,11 16-9-1,3 5-13 4,0 7-1 0,7 9-3-2,0 6-7 9,0 0-13-15,0-3 1 15,0 1 6-15,-11-13-8 14,-2-3 0-14,6-7 7 15,-11-9-7-15,-2-14 1-1,-5-7 0 15,5-15 1-14,-12-5-2 15,1-9-7-15,-3-5-49 15,-11-5-44-15,0-1 7 15,0-12-21-15,0-16-50 0,0-6-616-1</inkml:trace>
    </iact:actionData>
  </iact:action>
  <iact:action type="add" startTime="56835">
    <iact:property name="dataType"/>
    <iact:actionData xml:id="d3">
      <inkml:trace xmlns:inkml="http://www.w3.org/2003/InkML" xml:id="stk3" contextRef="#ctx0" brushRef="#br0">5514 14508 598 0,'0'0'205'8,"0"0"-71"0,0 0 25-2,0 0-24 2,0 0-48-1,0 0-12 2,0 0 18-4,17 0 19 6,-17 0 2-5,7 0-19 3,-7 0-15-4,7 0-30 3,0 0-27 1,10 0-14-2,11 0 10 0,17 0 6 0,7 0-8 5,7 3-8-8,17 0-1 2,0 2-6 2,-10-5-1 0,-1 0 0 0,-2 0 1-2,-11 0 4 2,0 0-6 0,-14 0 0 0,-4 0-15 0,-3 0-47 2,0 0-80 7,-3 21-93-16,-4 8-35 16,-10-4-138-17</inkml:trace>
    </iact:actionData>
  </iact:action>
  <iact:action type="add" startTime="57953">
    <iact:property name="dataType"/>
    <iact:actionData xml:id="d4">
      <inkml:trace xmlns:inkml="http://www.w3.org/2003/InkML" xml:id="stk4" contextRef="#ctx0" brushRef="#br0">6940 15388 514 0,'0'0'278'9,"0"0"-197"-2,0 0-74 1,0 0 1 0,0 0 12-2,0 0 56 2,0 0 14 0,0 90 17 0,0-59-11-2,0 6-17 4,0 2-28-4,0-1-25 5,0 2-13-7,0 0-11 3,0-8 4 1,0 4-6 0,0-4-32-2,0-9-26 2,0-6-45 1,0-7-55-2,0-10-109 1,0 0-101-6</inkml:trace>
    </iact:actionData>
  </iact:action>
  <iact:action type="add" startTime="58307">
    <iact:property name="dataType"/>
    <iact:actionData xml:id="d5">
      <inkml:trace xmlns:inkml="http://www.w3.org/2003/InkML" xml:id="stk5" contextRef="#ctx0" brushRef="#br0">6798 15541 576 0,'0'0'267'8,"0"0"-105"-2,0 0 3 4,0 0-16-4,0 0-84 4,0 0-40-6,0 0-14 3,-7-13-10 2,21 13-1-2,24 6 54 0,7-1-22 1,7 2 0 1,7 3-16-2,10-8-4-1,-3 2-12 2,-4-4-36-1,-3 0-44 2,6 1-82-1,-20 3-152-3,-13 1-222-4</inkml:trace>
    </iact:actionData>
  </iact:action>
  <iact:action type="add" startTime="59252">
    <iact:property name="dataType"/>
    <iact:actionData xml:id="d6">
      <inkml:trace xmlns:inkml="http://www.w3.org/2003/InkML" xml:id="stk6" contextRef="#ctx0" brushRef="#br0">8148 14934 608 0,'0'0'163'3,"0"0"-143"3,0 0-19 0,0 0 35 1,0 0 47 2,0 0-1-2,0 0-14 1,128-34-25-1,-97 28-9 2,-4 4-20-2,12 2-12-1,-1 0-1 2,-7 0 6-1,3 0-5 1,-2 0-1-1,-1 0 0 1,-17 2 1 0,-1-2 8 0,-13 0 29-3,7 0 59 6,-7 0 18-5,0 6-44 5,0 0-26-6,-14 10-44 2,-6 9 12 0,-11 7-1 1,-1 12-13 0,5 4 7-2,-4-3-1 3,-1 2-6 0,5-8 1 4,2-5 8-12,12-4-9 14,-1-2 0-13,7-7-1 13,-10-3-9-14,17-8 4 15,0-6-5-16,0-1-11 17,0-1 3-17,0 1-13 0,0 3-9 10,17-1 40-3,4 2-6 9,3 3 7-15,10-3 1 14,5 4 22-14,12-2-15 15,-6-4-7-15,7 3-1 15,-7 2-24-16,0-2-55 1,-7 2-74 14,-10 2-33-14,3-4-76 15,-17-1-75-15</inkml:trace>
    </iact:actionData>
  </iact:action>
  <iact:action type="add" startTime="59886">
    <iact:property name="dataType"/>
    <iact:actionData xml:id="d7">
      <inkml:trace xmlns:inkml="http://www.w3.org/2003/InkML" xml:id="stk7" contextRef="#ctx0" brushRef="#br0">8120 15171 512 0,'0'0'390'2,"0"0"-304"1,0 0-58 6,0 0 90-2,0 0-11 0,0 0-50-1,142 0-35 5,-97 0-15-5,-7 3-7 0,14 2-41 2,7 2-66 0,-7 3-123 0,-7-4-116-7</inkml:trace>
    </iact:actionData>
  </iact:action>
  <iact:action type="add" startTime="60398">
    <iact:property name="dataType"/>
    <iact:actionData xml:id="d8">
      <inkml:trace xmlns:inkml="http://www.w3.org/2003/InkML" xml:id="stk8" contextRef="#ctx0" brushRef="#br0">9051 15645 209 0,'0'0'231'3,"0"0"-110"4,0 0-27 2,0 0 10-1,0 0-23-2,0 0 17 1,0 0 37 3,0-10 6-3,0 10-32 1,0 0-18-2,0 0-41 1,0 0-31 2,0 0-12-3,0 0 10 2,0 0-8 0,0-4 1 0,0 3-4-2,0-10 2 4,0 4-8-4,0 2-12 4,0-7 11-6,0 7 0 4,0 0 1 0,0 5-6 0,0 0-7-2,0 0-18 1,0 0-28 3,0 0-41-3,0 0 11 1,0 10 62-2,0 2 27 1,0-1 0 1,0 1 0-1,0 5-45 0,0 6-94 2,0 0-164-1,-7-8-3-7</inkml:trace>
    </iact:actionData>
  </iact:action>
  <iact:action type="add" startTime="61148">
    <iact:property name="dataType"/>
    <iact:actionData xml:id="d9">
      <inkml:trace xmlns:inkml="http://www.w3.org/2003/InkML" xml:id="stk9" contextRef="#ctx0" brushRef="#br0">9546 15373 392 0,'0'0'278'5,"0"0"-95"1,0 0-19 2,0 0-62 0,0 0-48 0,0 0-18-3,0 0 31 5,0 0 2-3,-11 0 2 2,5 0 2-4,-8 0-29 3,7 0-5 0,-11 0-6 0,5 0-8-2,-1 2-13 2,0 6-11 1,-10 2-1-3,10 3 0 2,-3 4 0-1,3 3 0 3,0 3-6-4,7-1 6 3,0 1-1-4,-3 0-10 3,3-6 5 0,7 1-9 0,0-2 15-1,0 0-29 1,17 1-18 8,4-4 17-16,10 3-4 15,4-5 20-14,10-5 12 15,0 0-8-15,6-6-19 15,-6 0-4-15,-7 0-5 15,-6 0 6-15,-5 0 18-1,-2-2 14 15,-5-8 0-14,-2-6 0 15,-5-3 0-14,-6-8 0 13,-7-2-5-15,0-4-8 17,0-2-39-16,-20-1 0-1,-12 6 10 15,-6 3-22-13,11 6-5 13,-11 4 24-15,13 4-57 16,5 3-40-15,20 4-131-1</inkml:trace>
    </iact:actionData>
  </iact:action>
  <iact:action type="add" startTime="61773">
    <iact:property name="dataType"/>
    <iact:actionData xml:id="d10">
      <inkml:trace xmlns:inkml="http://www.w3.org/2003/InkML" xml:id="stk10" contextRef="#ctx0" brushRef="#br0">10030 15370 567 0,'0'0'333'1,"0"0"-190"0,0 0-13 7,0 0-46 0,0 0-62 0,0 0-22-2,0 0 0 3,59 0 7-2,-28-2-1 3,-3 0-4-6,10 2-2 4,0 0-28 0,-10 0-15-1,-4 2 2-1,-3 13 1 3,-14 3 2-1,-7 1 2 0,0 4-9 0,0 5 27-2,-21 7 18 3,-10-5 13-3,-4 13-6 1,-3-4 6 2,-7 2-7-2,7 3 41 7,17-12 4-13,-3-1 8 16,17-12-24-15,0-1-13 11,7-13-22-12,0 0 6 15,0 0 1-16,14 3 21 4,10-3-12 8,11-2-2-10,10 1 7 13,7 1-21-14,3-5-3 15,18 0-115-15,-21 0-145 15,-14-9-144-16</inkml:trace>
    </iact:actionData>
  </iact:action>
  <iact:action type="add" startTime="62272">
    <iact:property name="dataType"/>
    <iact:actionData xml:id="d11">
      <inkml:trace xmlns:inkml="http://www.w3.org/2003/InkML" xml:id="stk11" contextRef="#ctx0" brushRef="#br0">10740 15368 658 0,'0'0'489'1,"0"0"-415"15,0 0-56-15,0 0-5 2,0 0-12 5,0 0-1 0,0 0 3 0,-69 138 7-2,69-126 0 2,0-2-10 1,0-10 0 0,0 0-7-5,0 0 5 6,0 0-14-4,0 6-13 1,24-6 29 0,-10 7 3 0,17 3 9 2,-3 1 2-2,10 1-5 1,-18 4-8-1,12-5 5 3,-19 2-6-4,5 3 0 0,-11-10-1 2,0 11-7 0,-7-6-5 0,0 5 13-2,0 2 6 3,0-1 30-1,0 3-7 0,-7 3-13-1,-11-1 0 10,-2 1-11-16,-1 0-5 15,-10-6-9-16,-7-4-8 16,-14-11-53-15,14-2-87 0,-7 0-184 14</inkml:trace>
    </iact:actionData>
  </iact:action>
  <iact:action type="add" startTime="62858">
    <iact:property name="dataType"/>
    <iact:actionData xml:id="d12">
      <inkml:trace xmlns:inkml="http://www.w3.org/2003/InkML" xml:id="stk12" contextRef="#ctx0" brushRef="#br0">10813 15261 402 0,'0'0'148'14,"0"0"-2"-13,0 0 29 7,0 0 4-2,0 0 0 4,0 0-8-6,173 10-40 4,-122-10-51 0,8 0-33 0,7 0-33-2,-14-1-14 2,10-3-19 1,-3 3-78-1,-7 1-118 0,-14-4-327-7</inkml:trace>
    </iact:actionData>
  </iact:action>
  <iact:action type="add" startTime="63741">
    <iact:property name="dataType"/>
    <iact:actionData xml:id="d13">
      <inkml:trace xmlns:inkml="http://www.w3.org/2003/InkML" xml:id="stk13" contextRef="#ctx0" brushRef="#br0">8307 15932 324 0,'0'0'180'2,"0"0"-150"12,0 0-11-13,0 0 42 6,0 0 54 1,0 0 12 0,0 0-11-2,72 0 4 4,-65 0 1-4,4 0-3 3,3 0-40-4,-1 0-18 3,5 0-17 0,9 0 4 0,5 0-2-1,6 2-6 0,3 3 5 3,15 6-3-5,2-6-21 1,1 5-8 3,7 2-6-1,10 3-5 0,0 0 12-2,-3 1 2 2,3-2 11 0,-3 4-10 1,3 0-1-2,7-8 4 3,-3 2-7-2,10-4 14 11,0-1-1-18,6-4-6-1,1 2-10 13,7 5-8-12,-7-2 5 15,-7 6-5-15,0-3-1 15,0 6 0-15,-17-6 0 14,10-4 1-14,0 0 0 15,-10-7 0-15,17 0 0-1,-7 0 1 15,7 0 0-14,7 0 0 15,-8 0-2-15,1 0 1 15,-3 0-1-15,-4 0-19 14,-14 0-25-13,-17 0-48-2,-24 0-98 16,-11 0-144-15,-17-2-506-1</inkml:trace>
    </iact:actionData>
  </iact:action>
  <iact:action type="add" startTime="64539">
    <iact:property name="dataType"/>
    <iact:actionData xml:id="d14">
      <inkml:trace xmlns:inkml="http://www.w3.org/2003/InkML" xml:id="stk14" contextRef="#ctx0" brushRef="#br0">10463 16599 405 0,'0'0'114'8,"0"0"10"-2,0 0 52 4,0 0-6-4,0 0-34 0,0 0 16 2,0 0-11 1,-83-27-22-2,62 21-19-1,-3-1-3 3,3 2 6-2,-10 0-35 3,0-1-33-4,-4 6-6 0,-3-5-7 2,-14 0-13 0,0 0 1 0,0 3-10-2,-3-3 1 2,-4 0-1 0,7-1 2 1,-7 1-1-4,8 3-1 3,6-1 1 0,6 3 12 0,1 0 3-2,18 0-6 3,-5 0 1-2,19 0-11 1,-1 0 1-1,0 0-1 0,7 0-6 2,-7 0 0-2,0 3-7-1,-4 17-7 2,5 6-8 0,-1 8 15 0,7 12-2-2,-7 7-7 2,7 5-1-1,0 4 10 4,0 5 11-3,0 1 1 9,0-5 1-15,0 7-1 13,0-8 1-14,0-6-7-1,7 0-3 16,0-16 1-15,-7-7 0 14,0-11 8-14,0-9 1 15,0-13 7-16,0 0 23 2,0 0 33 6,0-8-24 1,-14-12-39-2,-11-5-14 0,12-6-13 10,-8 2-12-17,4 1-2 16,-4-5 11-15,7 10 16 15,-3 6 13-14,3 1-5 13,0 9-2-14,-10 2-8-1,10 5-8 16,-10 0-20-16,3 5-11 16,-10 23-9-15,10-3-8 15,7 7 7-15,-3 2-3 15,10-6-19-15,7-6-71-1,14-11-192 16,10-9-189-15</inkml:trace>
    </iact:actionData>
  </iact:action>
  <iact:action type="add" startTime="65427">
    <iact:property name="dataType"/>
    <iact:actionData xml:id="d15">
      <inkml:trace xmlns:inkml="http://www.w3.org/2003/InkML" xml:id="stk15" contextRef="#ctx0" brushRef="#br0">10065 16908 515 0,'0'0'140'5,"0"0"-56"2,0 0-2 2,0 0-1-2,0 0-42-1,0 0 23 1,0 0 28 1,0 29 21 1,0-14-4-4,0 4-34 4,0 7-28-2,-7 4 0 2,0 8-13-4,0-6-6 6,7 9-3-6,-7-8-4 6,0 1-3-7,7-5-8 4,-7-12-1-1,7-1 2 2,0-9-8-2,0-7 9 0,0 0 31 3,0 0 58-4,0-2-26 4,0-13-24-7,7-14-49 5,7-4-9 0,7-2-48 1,10-10-18-3,0 3-20 1,-3 1 1 2,3 1 18-2,0 7 30 2,-10 11 21-3,-7 4 18 4,10 2 6-4,-10 10 0 0,0 1 0 2,3 5 0-1,4 0 1 2,10 5-7-3,-3 17 7 3,-4 6 0-2,14 7 16 3,-10 2 4-7,3 9-1 5,-10 4-4 1,10 0-8-1,-7-4 2-3,-3 0-9 4,-1-12 0-1,-2-3-74 0,-4-14-188 2,-7-9-314-10</inkml:trace>
    </iact:actionData>
  </iact:action>
  <iact:action type="add" startTime="67114">
    <iact:property name="dataType"/>
    <iact:actionData xml:id="d16">
      <inkml:trace xmlns:inkml="http://www.w3.org/2003/InkML" xml:id="stk16" contextRef="#ctx0" brushRef="#br0">4932 12792 371 0,'0'0'78'7,"0"0"-39"3,0 0 19-4,0 0 14 0,0 0 23 2,0 0 50 0,0 0-20 0,166 10-22-2,-145-10-3 3,10 0 1-1,-10 2-41 0,10 4-33-3,0 1-8 4,-3 3-10-2,10-3-9 3,-7 4 8-6,4-4 12 4,3 0 0-1,0-2 14 1,7 3-2 0,0-3-18-2,0 3-5 5,0-1-8-5,0-2 5 0,0 2-4 2,-3-3 5 0,3 0 7 0,0-1 1-2,0 0-8 2,0-1-5 0,0 0-1 1,6 3 0-3,1-1 6 5,0 0-5 1,-7 1 5-7,0 3 2 6,7-1-2-8,-14-2 0 11,7 0-5-12,0 1 4 13,0-5-5-10,0 3-1-5,0-4 1 11,0 1-1-9,0 3 0 13,7-4 1-12,0 0 7 11,7 2-7-12,-7-2-1 12,7 0 1-10,-4 0 0-2,-3 0-1 10,0 0 1-9,0 0 0 10,0 0-1-11,-7 2 0 12,-7-2 0-11,-4 3 0 11,4-1 1-12,0 2 0 13,1-3 0-11,6 4-1-4,-11 2 0 12,11 2-25-7,0 3 6 7,0 0 6-9,7 4 0 12,-14 0 12-11,7 1 0-4,0 1 1 12,-7-1 7-6,-10-2-6 7,10-2 22-11,-14-4-17 11,4 2 5-9,3-3 23 9,0-1-20-10,4 0 1 10,3 1 4-8,0 0 4-5,7-1-15 11,-7 0 5-6,-3 1 6 6,3-3-18-6,0 0 38 7,0 0-20-7,7-1 34 7,0-4-41-7,-4 1 32-5,-3-1-31 13,7 0 3-10,-7 3 0 11,0-3-14-11,1 2 8 11,-12 1 2-12,11-3-11 11,0 0 14-9,-3 0 28-3,3 0-30 11,-7 0 0-8,0 0-13 8,-10 0 1-7,0 0-1 8,-4 0 1-10,-3-3 5 9,0-2 0-7,3 0 9 7,-3 0-10-7,7-3-5-5,10 2 0 13,-7-2-1-9,-3 3-11 13,10-3-6-15,-3 0 5 7,3-2-2-5,0 1-1 10,-3-4 4-10,3 3-1-4,-10 2-16 12,10 1 7-8,-3-1 2 9,-4 3-8-9,7 0 16 12,-10-2 12-14,10-3-8 9,-10-1 2-7,3-5 4 13,-3 4 1-16,3-6-7-1,-3 3 7 16,-1-4 1-15,5 2-12 10,-12-6-20-7,12 2-6 12,-12-3 16-15,1-5 1 15,4-4 2-15,-11-2-11-1,-1 0 14 16,1-5 14-15,0 1 1 15,0 4-5-15,4 1 6 14,-11 1 0-14,7 0 2 15,-7 1-2-15,0-1 0 15,0-1-1-15,0 0 0-1,0 0-12 15,0-2 13-14,0-1-1 15,0 1 0-15,0-5 1 11,0 1 0-10,0-1-1 17,0 1 0-19,0 2 1 0,0 3-1 16,0 0-41-15,0 2-28 14,-7 0 22-14,-4 3 15 16,4 0 14-17,0-1 19 16,0 1 6-15,1 0 3 0,-1 0 7 14,-4-2 1-13,4-1 4 13,0-1-8-14,0-1-12 14,1-3 0-14,-1 3 0 15,0-2 1-16,-11-1 9 16,5-2 29-15,-1 0 11 16,-4-4 29-17,-2 4-11 0,6 2-17 16,-3 3-20-16,-4 3-10 16,3 4-22-15,-2 3 0 15,6 2-10-14,-10 1 9-2,3-6 1 14,-10 0 0-12,10-3 12 13,-10-1 14-14,10-1-4 15,-10 0-6-15,0 5-15 15,3 1 0-16,-10 5-1 17,7-1 0-17,-7 5 6 16,3 3 13-15,-3 3-4-1,0 1 9 16,10 1-6-16,-17-1-7 17,0 4 6-17,0 0-16 16,-17 2 0-15,10-1 0 14,-7 4 0-13,0-1 11-2,1-2-11 15,-5 4 0-14,-2-4 0 15,6-1 18-15,0 4 24 14,-10-3 5-14,10 0-22 15,-10 2-10-15,3 0-16 15,-7 3 1-15,4 0-1-1,-14 0 0 15,3 0-1-14,-3 0-5 17,-7 8 6-17,7-3 6 13,4 2 22-13,2-3 13 0,19-4-17 14,6 0-5-14,7 0-8 15,0 0-11-15,0 0 0 15,7 0-9-15,-7 0-31 14,-7-6 7-14,-14 4 15 15,-3-1-5-16,-11 3-22 17,-3 0 31-16,-7 0 12-1,7 5 2 15,3 7 6-15,11-2 20 17,17-2 4-17,14-3-17 16,11-5 2-15,-5 0-15 17,12 0-13-17,-5-10-10-1,-2-3 13 14,2-1 0-13,-6 4 9 14,-3 1-9-14,-4 7-18 15,0 2-27-15,-14 0 11 15,0 0 15-16,0 2 20 16,0 9 9-15,14-6 1-1,0 0 0 16,10-3-1-14,-3-2-6 12,10 0-22-13,-3 0 8 15,3 0 10-15,-3 0 9 15,-7 0 0-15,3-2 0-1,-3 2-7 15,-7 0-11-14,10 0-10 15,-17 0-9-15,7 12-6 15,0 1 28-16,10-5 16 16,4-2 6-15,10-5 4 15,0-1 0-15,4 0-1-1,3 0 3 15,0 0 4-14,0 0-8 16,0 0-7-16,-6 0-1 14,2 0-9-14,-3 5-3 15,-6 2 1-15,-5 4 3-1,5 5 8 16,-12-2-10-15,12 1 10 14,-5-3 1-14,5-1-1 15,2-1 0-15,11 1-1 15,0-4 0-15,-6 3-6 14,6 0-3-14,-11-2 2-1,11-1-5 16,-6 3 0-14,-5 3-6 13,5 2-4-14,-1 3-23 14,-11 1-6-14,5 4 31 14,-5 5 11-13,5 0 0-2,-1 0 10 15,-3-6 0-14,3-3 0 14,4-2 0-14,3-6 0 15,7 2 3-15,-10-3-3 15,3 3 0-16,7 5 0 16,-14 0-6-15,4 4 6 16,-4 3 0-16,-3 3 0-1,3 0 0 16,-3 2 0-15,3 3 0 14,-3-1 0-14,10 4-1 15,0 1 1-15,0 4 0-1,4-1 0 16,-4 0 0-15,7-2 0 15,7 2 0-15,-7-1 1 14,7-3-1-14,0 3 0 14,0-1-1-14,0-1 0 15,7-2 1-15,14 4 0 15,-4 0 10-15,11 1 9-1,-4 4-5 15,4 4-3-14,-4-1 2 15,4 1-7-15,-4-2 5 14,7-4-2-14,-17-3-3 15,7-3-6-15,-4-3 1-1,4-2 0 16,-7-4 5-16,3 1 4 17,-3-2-8-17,0-2 9 16,3 0-9-15,-3-5-1 15,0 3 5-15,3-4-4 15,-3 2 6-15,6 2-7-1,-2-5 0 16,3 2 0-15,-8-1 5 14,12 3-5-14,-12-4 5 14,12 1-6-14,-12-1 0 16,1-1-6-16,11-4 0-1,-12-2 6 16,12 3 1-16,-12-3 7 15,1 3-7-14,11-1 0 16,-5 0 2-17,5 1-2 2,-12-3 5 14,8-2-5-15,3-4 15 13,4 1 0-13,-4 0 4 14,7 1-2-14,-3-4-8 15,3 3-4-15,-3 0-5 15,-4 4 0-16,-3-6-1 17,3 6-39-16,-10-7-34-1,0-2-114 16,-4 0-417-15</inkml:trace>
    </iact:actionData>
  </iact:action>
  <iact:action type="add" startTime="78580">
    <iact:property name="dataType"/>
    <iact:actionData xml:id="d17">
      <inkml:trace xmlns:inkml="http://www.w3.org/2003/InkML" xml:id="stk17" contextRef="#ctx0" brushRef="#br0">12065 16503 150 0,'0'0'231'5,"0"0"-100"3,0 0-53 0,0 0 9 0,0 0-3-2,0 0-2 1,0 0 13 2,0 0-18-1,0 0-24 0,0 0-1-2,0 0 19 3,0 0 13-2,0 0-7-1,0 0-12 2,0 0-28 0,0 0-20 0,0 0-16-1,0 0-1 1,0 0-1-1,0 0-9 3,0 0-8-6,0 0-3 4,0 0 13 0,18 2 8 0,-11 3 11-2,0 1-3 2,-1 1-2 1,1 3-4-2,0 0 5 1,0 3-1-2,4 3-6 3,2-6 1-2,-13 7-1-1,7-4 0 2,-7 4-6 0,0 4 4 0,0-4-8-1,0 1 9 1,0 2 1-1,0-3 0 3,0 1 1-4,0 0 6 0,0-3-6 2,-7 2-1 1,7-5 0 3,-6 4 0-11,6-9-16 15,-7 3 6-16,7-5 9 16,0-5 0-15,0 0 1 6,0 0 0-1,0 0 0 2,0 6 0-2,0-6 0 2,0 0 1 1,0 0-1-2,0 0 1 1,0 0-1-2,0 0 1 4,0 0 0-4,0 0 1 0,0 0 21 3,0 0 18-2,0 0 21 1,0 0 9-2,0 0-1 2,0 0-4 1,0 0-44-1,0 0-22-3,0 0-5 5,0 0-29-4,0 0-59 2,0-6-67-2,7-5-111 2,-1 0-279-7</inkml:trace>
    </iact:actionData>
  </iact:action>
  <iact:action type="add" startTime="83188">
    <iact:property name="dataType"/>
    <iact:actionData xml:id="d18">
      <inkml:trace xmlns:inkml="http://www.w3.org/2003/InkML" xml:id="stk18" contextRef="#ctx0" brushRef="#br0">15623 11129 126 0,'0'0'265'9,"0"0"-131"-4,0 0-17 7,0 0-55-10,0 0 75 7,0 0 37-1,-20-4-74 0,13 4-25 0,7 0-9-2,0 0-19 3,0 0-27-2,0 0-20 3,-7 0 0-6,0 0-1 5,-11 14 1-2,12 4 0 1,-15 4 0-2,3 5 2 2,5 2-2 1,-1 4 36-2,-10 7-8 1,10 1-5-2,-11 1 6 6,19-2-13-1,-8-1 3-10,7-1-9 15,0-6 0-15,0 1-9 15,7 0 5-15,0 2-6 14,0 5 0-13,0 6-5 13,0 6 5-13,0 16 18-2,0 10-10 14,0 9 1-12,0 3-8 13,0-5 0-13,0-4-1 13,0-8 2-13,0-10 0 1,0-8-1 8,0-2-1-8,7-3-1 11,7 3-6-13,0 2 7 15,3 6 0-15,-3 4 1 14,6 6 9-13,5-1-9 13,-5 0-1-13,12 2-1-1,-1-7 0 13,3-2 0-11,-2-3 1 10,6-2 0-11,0-2 0 13,-4-5 0-13,4-2-1 13,-7-1 1-14,4 0 0 3,-4-3-1 8,14 0 0-9,-7-1-6 11,14-4 1-12,7-2-10 12,0-3 15-10,17-2-8 9,0-1 9-9,4-3 9-3,3-5-9 10,-10 4 6-5,10 0-6 6,-7 0 2-9,-4 1-1 10,5 2 8-11,-12-4-9 12,5-1 1-12,2-3-1 13,4-6-8-9,-10-2-20-6,10 2 12 11,-10-1 4-8,-7 0 11 11,10-2 0-11,-3 1 1 11,3-8-1-11,-10 2 1 10,14-8 0-11,-4-1 1 1,3 0 9 9,5 0-3-7,-12 0 6 7,-2 0-5-9,-5 0-7 10,-13 6 8-10,7-1-8 11,-7-3 7-11,7-2-8-1,7 0 1 10,0 0-1 5,3 0 61-13,4-5-39-4,0 1-9 13,-11 0-12-9,-3 4-1 7,-7-1 0-7,-10-3-1-1,3-1 1 13,0-2 7-15,0-5 26 9,14-4-1-5,0-1 49 7,13 1-26-8,5-1-31 8,-5-1-24-8,1 4-21 9,-10 1-7-8,-15 0-11-5,4 1 10 12,-14-1 11-7,0 1 18 7,-3-3 19-8,10-6 25 9,0-2-12-9,7-4-20 8,7-5 1-9,0-3-12 11,7-6-1-10,-14 1 0-4,7-1-3 12,-7-2 2-8,0-3-7 9,-14 1 8-9,4-2 0 8,3-2 1-7,-7-3 9 7,-4-1-8-8,5-3-2-3,-1 1-1 10,-10 1-7-6,10-3-36 7,-17 2 4-8,10 0 10 9,-10 2 9-9,-7-2-11 8,-7 1 12-8,6-1 11 9,-6-3 9-9,0 3-16 9,7-1-41-9,-7-1-9-4,0 1 11 16,0 4-3-14,0-1 44 10,0 2 13-9,0-1 1 10,0-2 19-9,0-6 1-3,0-3 21 10,-7-8-12 10,-6 1-22-20,-12 0 9-1,12 3 13 13,-8 5-8-10,3 2-5 11,5 4 3-11,-1 4 43 10,7-2 11-10,-10 3-7-1,-4 4-12 9,-3-1-22-6,-4 0-8 7,-10 2-7-8,-7 0-15 9,0 0-1-11,-14 0 34 16,7 4 8-17,-17-1-14-1,10 5-13 13,0 6 16-10,0 4-7 12,-17 3-9-13,0 6-8 10,3 2-2-10,-17 3 0 14,0 0 5-11,0-4 1-5,-7 1-2 10,1-1 13 7,6 1 0-12,3-1-5-5,-10 6-9 15,7 4-9-13,-7 4 1 14,7 1 0-16,-7 0-1 13,14 0 1-9,0-2 0 9,11 0 7-9,2-2-7-4,5 0 11 12,-1 2-3-8,-3-3-3 9,3 5-6-10,-3 3 0 10,3 0 0-10,0 0-1 16,-3 0-1-19,3 3-18 0,4 7-6 12,3 3 4-9,0-1 13 14,0 1-5-16,7-3-4 14,1 0 7-14,6 0 11 15,0-2 0-14,0-4-2-2,6 4 1 16,-6-3-1-15,7-3 1 15,-14 3 0-16,7 1 1 16,-6-4 0-15,6 1 0 16,0-1 1-16,0-2-1-1,17 3 0 14,-10-3 0-13,7 2-1 11,-4 3-15-8,-10 2-16 13,-7 6-17-17,-3 2 8 17,-4 3 25-16,0-6 7-1,0-2-2 14,14-5-1-12,0-1-16 14,7-4-33-15,-7 0-93 14,14 0-156-14,-4-9-411-1</inkml:trace>
    </iact:actionData>
  </iact:action>
  <iact:action type="add" startTime="85876">
    <iact:property name="dataType"/>
    <iact:actionData xml:id="d19">
      <inkml:trace xmlns:inkml="http://www.w3.org/2003/InkML" xml:id="stk19" contextRef="#ctx0" brushRef="#br0">13744 15523 176 0,'0'0'355'7,"0"0"-127"1,0 0-94 0,0 0-99-2,0 0-34 3,0 0 1-2,0 0 4 3,38-27 17-6,-38 24 91 4,0 3 63 0,0 0-21 0,0 0-45-1,0 0-49 0,0 0-33 2,0 0-8-2,0 0-21 1,0 13-24-2,-7 4-2 3,-7 18 26-2,-10 14 11-2,3 12 5 3,-17 16-6 3,0 14-2-5,0 12 14 10,-14 13-9-15,7-4 1 15,-7 1-6-15,14-13-1 15,4-10-7-16,9-22 6 16,11-12-5-15,1-23-1 15,13-10-9-16,0-19-33 0,0-4-11 16,0-14-15-15,0-16-72 15,0-8-445-15</inkml:trace>
    </iact:actionData>
  </iact:action>
  <iact:action type="add" startTime="86385">
    <iact:property name="dataType"/>
    <iact:actionData xml:id="d20">
      <inkml:trace xmlns:inkml="http://www.w3.org/2003/InkML" xml:id="stk20" contextRef="#ctx0" brushRef="#br0">13370 15355 789 0,'0'0'302'3,"0"0"-61"8,0 0-9-10,0 0-29 7,0 0-97 1,0 0-44-4,0 0-34 5,0-33-28-4,17 44-8 5,4 18 8-7,17 19 35 4,7 25-5-1,7 34-10 2,14 46-9-3,10 38-3 1,-17-12-7 2,-14-35 10 8,-14-48-11-16,-17-44-7 14,10 8-14-13,-3-9-11 13,3-6-9-14,-3-12-51 14,-7-21-53-14,-7-12-101 0,-7 0-126 14,0-7-14-13</inkml:trace>
    </iact:actionData>
  </iact:action>
  <iact:action type="add" startTime="86919">
    <iact:property name="dataType"/>
    <iact:actionData xml:id="d21">
      <inkml:trace xmlns:inkml="http://www.w3.org/2003/InkML" xml:id="stk21" contextRef="#ctx0" brushRef="#br0">13401 14801 842 0,'0'0'235'8,"0"0"-172"0,0 0-50-2,0 0 17 2,0 0 53 0,0 0 27 0,173 5-28-2,-100 5-3 4,10-2-22-4,0 1-28 4,7 7-19-6,-17 1-4 4,10 1-5 0,-17-1-1 0,17 6-67-1,-24-6-81 0,-14-3-369-6</inkml:trace>
    </iact:actionData>
  </iact:action>
  <iact:action type="add" startTime="88166">
    <iact:property name="dataType"/>
    <iact:actionData xml:id="d22">
      <inkml:trace xmlns:inkml="http://www.w3.org/2003/InkML" xml:id="stk22" contextRef="#ctx0" brushRef="#br0">14796 15768 864 0,'0'0'317'7,"0"0"-132"1,0 0-73 0,0 0-87 0,0 0-25-2,0 0-11 3,0 0 0-2,0 20-4-2,0-5 15 4,0 8 29-1,0 9 21 0,0 9-5-2,0 10 3 3,0 6-28-2,-7 4-10 3,7-1-9-6,0-2 0 4,0-4-1 1,0-13-6 4,0 3-19-12,0-12-42 16,0-1-41-16,0 1-38 14,0-4-27-15,7-6-152 16,-7-9-40-15</inkml:trace>
    </iact:actionData>
  </iact:action>
  <iact:action type="add" startTime="88565">
    <iact:property name="dataType"/>
    <iact:actionData xml:id="d23">
      <inkml:trace xmlns:inkml="http://www.w3.org/2003/InkML" xml:id="stk23" contextRef="#ctx0" brushRef="#br0">14616 16050 709 0,'0'0'339'2,"0"0"-236"1,0 0-50 8,0 0 54-5,0 0 7 0,0 0-55 2,173 0 25 0,-121 0-9 0,7 5-43-2,3 8-19 4,4 10-13-4,-7 1-47 4,31 14-101-6,-31-5-151 5,-7-11-315-7</inkml:trace>
    </iact:actionData>
  </iact:action>
  <iact:action type="add" startTime="89185">
    <iact:property name="dataType"/>
    <iact:actionData xml:id="d24">
      <inkml:trace xmlns:inkml="http://www.w3.org/2003/InkML" xml:id="stk24" contextRef="#ctx0" brushRef="#br0">16364 15373 192 0,'0'0'87'2,"0"0"-87"8,0 0-3-6,0 0 3 3,0 0 115 1,0 0 67 0,0 0 40-1,7 0 1 0,-7 0-76 3,0 0-56-3,0 0-46 0,0 0-20 0,7 0-8 1,0 0 7 0,3 0 42-2,4 0 3 4,-7 0-10-4,7 0 11 3,-14 0 19-4,7 0-28 5,-7 0-18-5,10 0-14 6,-10 0-17-8,7 0-12 6,-7 0 1-1,14 0-1-1,0 0 1 0,3 0 6 1,-3 0-6 1,7 0 0-3,3 0 1 2,-3 0-1-1,10 0 0 0,7 0-1 1,-11 10-12 0,-2-5-18-1,-5 5-22 0,5 2 1 1,-18-2-6 1,-1-2-13-1,-6 2 32-3,0 0 16 5,0 5 22-4,-20 8 6 1,-11 5 16 1,-14 4-9 0,-7 12-4 0,0 2-2-1,0 6-6 2,7 0 6 7,0-1-6-15,14-8 0 16,10-6-1-17,-3-4 0 16,17-17-1-15,7-4 0-1,0-7-4 16,0-5 5-15,0 0 19 5,0 0-19 2,7 0 8-1,17 5 24 4,21 3 36 6,0-3-33-16,21 1-11-1,-7 10-21 16,10-5-3-15,-10 1-55 14,-14 3-60-14,0 2-28 15,-25 6-53-15,-2-5-138 14,-18-8-218-14</inkml:trace>
    </iact:actionData>
  </iact:action>
  <iact:action type="add" startTime="89938">
    <iact:property name="dataType"/>
    <iact:actionData xml:id="d25">
      <inkml:trace xmlns:inkml="http://www.w3.org/2003/InkML" xml:id="stk25" contextRef="#ctx0" brushRef="#br0">16243 15607 818 0,'0'0'379'9,"0"0"-220"-3,0 0-49 8,0 0-73-13,0 0-14 6,0 0 6 2,0 0 4-2,173 0 7 0,-114 11-13 0,0 2-27 2,-4 9-1-2,4-3-95-1,-7 12-96 2,-14-8-215 0,-18-11-539-7</inkml:trace>
    </iact:actionData>
  </iact:action>
  <iact:action type="add" startTime="90501">
    <iact:property name="dataType"/>
    <iact:actionData xml:id="d26">
      <inkml:trace xmlns:inkml="http://www.w3.org/2003/InkML" xml:id="stk26" contextRef="#ctx0" brushRef="#br0">17073 16269 413 0,'0'0'218'8,"0"0"-39"-2,0 0-29 1,0 0-110 2,0 0-29-1,0 0-11-1,0 0-30 0,7-57 4 2,0 41 13-3,0 9 13 1,-7 2 7 2,0 5 21-2,0 0 8 1,0 0 23-2,0 0-10 4,0 0-23-4,0 0-15 4,0 0-11-6,0 0-16 3,0 2 16 2,0 8 2-1,0-10 12-2,0 5 1 2,0 1-11 0,-7 5-4 0,7-6-84 1,0 1-239-9</inkml:trace>
    </iact:actionData>
  </iact:action>
  <iact:action type="add" startTime="90968">
    <iact:property name="dataType"/>
    <iact:actionData xml:id="d27">
      <inkml:trace xmlns:inkml="http://www.w3.org/2003/InkML" xml:id="stk27" contextRef="#ctx0" brushRef="#br0">17617 15929 110 0,'0'0'394'2,"0"0"-230"12,0 0-31-14,0 0-36 16,0 0-61-15,0 0-26 1,0 0-9 8,-118-14 0-4,94 15 7 9,3 10 5-15,4 1 1 17,3 4 48-16,7-6-24 15,0 2-27-16,0-5-5 16,7 1-6-15,0 0-1 15,0-1-23-15,7 1-10-1,7 0 8 15,7-1 8-13,10-2 18 13,0 0 18-14,-3-3 7 14,10-2-12-14,-7 0-12 15,-3 0-1-14,-4 0-7-2,-3-12 7 15,-4-8 0-14,-3-6-10 15,-7 2-32-15,0-4-61 14,-7 6 21-13,0 5 57 13,0 11 25-14,0 2 37 15,0 4 1-15,-7 0 14 0,0 0-18 5,0 4-21 2,0 8 16-2,-3 0 28 5,3 4-2 6,0 7-5-16,0-1-2 0,0 6-2 13,0 4 9-12,0 9-34 13,7-6-10-13,-10 2-3 12,10-4-1-13,0-3-7 15,0-7-1-15,0-2-65 15,0-14-85-15,10-2-142 15,-3-5-120-15</inkml:trace>
    </iact:actionData>
  </iact:action>
  <iact:action type="add" startTime="91698">
    <iact:property name="dataType"/>
    <iact:actionData xml:id="d28">
      <inkml:trace xmlns:inkml="http://www.w3.org/2003/InkML" xml:id="stk28" contextRef="#ctx0" brushRef="#br0">18029 15831 811 0,'0'0'296'3,"0"0"-183"4,0 0-4 2,0 0-66-1,0 0-43-2,0 0-20 2,0 0 20 1,58 0 1-2,-37 0-1 0,17 0-8 0,-7 12-5 1,-3 1-4 1,3 2-43-4,-10-3-31 3,3-2 28 0,-10 1 22 0,-7-4-11 0,-7-2-9 0,0-1 1-2,0-3 47 4,0 5 13-5,0 4 33 2,-7 3 35 1,-14 4-29 0,4 6-2 0,-11 5 15-2,15 4 14 3,-12 1-10-2,-6 2 2 3,17 0 1-5,-6 1-27 10,2-7 3-14,4 5 0 14,7-10-23-14,-6 2-12 16,2-3 0-16,4 0-25 14,7-6-34-14,0-2-66 14,0-2-85-12,0-6-107-3,0-5-403 0</inkml:trace>
    </iact:actionData>
  </iact:action>
  <iact:action type="add" startTime="92184">
    <iact:property name="dataType"/>
    <iact:actionData xml:id="d29">
      <inkml:trace xmlns:inkml="http://www.w3.org/2003/InkML" xml:id="stk29" contextRef="#ctx0" brushRef="#br0">18004 16073 494 0,'0'0'536'2,"0"0"-434"2,0 0 26 4,0 0-62-1,0 0-5 2,0 0-30-4,0 0-15 3,149-10-16 0,-118 15-6 0,7 4-43-2,7 0-73 1,-17-7-171 2,3-2-283-8</inkml:trace>
    </iact:actionData>
  </iact:action>
  <iact:action type="add" startTime="92436">
    <iact:property name="dataType"/>
    <iact:actionData xml:id="d30">
      <inkml:trace xmlns:inkml="http://www.w3.org/2003/InkML" xml:id="stk30" contextRef="#ctx0" brushRef="#br0">18527 16028 689 0,'0'0'255'2,"0"0"-162"-2,0 0 1 14,0 0-22-13,0 0-30 14,0 0-20-14,0 0 3 5,-38 117-8 3,31-104 2-1,7-3-6 2,-7-5-8 7,7 0-4-17,0-5-2 2,0 0-5 4,0 2-30 2,7 4 13 0,7 4 22 1,10-5 0 8,7 7-26-17,-3 1 25 17,3 2-17-16,-3 1-1-1,3 2-28 16,0-1 16-15,-10 1 14 14,-7-2-1-15,3 1 4 16,-10 0 14-15,-7-2-12 15,0 3 13-15,-7 5 0 15,-24-9 0-16,-7 4-10 16,-7-10-12-15,0-4-13-1,-14-4-40 16,14 0-118-15,10-12-21-1</inkml:trace>
    </iact:actionData>
  </iact:action>
  <iact:action type="add" startTime="92904">
    <iact:property name="dataType"/>
    <iact:actionData xml:id="d31">
      <inkml:trace xmlns:inkml="http://www.w3.org/2003/InkML" xml:id="stk31" contextRef="#ctx0" brushRef="#br0">18579 15984 1005 0,'0'0'317'8,"0"0"-187"0,0 0-56-3,0 0-33 3,0 0-10 0,0 0-17 3,173 8-14-8,-135 0-38 7,4-3-99-4,-4 0-222 4,-14-5-298-10</inkml:trace>
    </iact:actionData>
  </iact:action>
  <iact:action type="add" startTime="93379">
    <iact:property name="dataType"/>
    <iact:actionData xml:id="d32">
      <inkml:trace xmlns:inkml="http://www.w3.org/2003/InkML" xml:id="stk32" contextRef="#ctx0" brushRef="#br0">16118 16470 39 0,'0'0'169'4,"0"0"-35"4,0 0 16 0,0 0 7 0,0 0 37-1,0 0 10-1,0 0-26 5,21 0-23-5,-4 0-32 0,4 5 18 2,10 3-40 0,14 9-43 0,7 4-10-2,21 7 7 2,10-4-10 0,14 8-14 1,13 3-9-3,12-8-3 2,2 3-3-2,11 0 9 3,0-4 13-3,0-1-1 2,7-1 1 4,-7-1-10 5,-10 0-9-16,3-2-11-1,-18 2-2 16,5-7-6-15,-18 6 1 14,-1-4 0-14,-16 4 0 15,-4 0-1-15,-3 1 0 14,-4 0-26-13,-10 4-13 13,-14 0-14-13,0-1-58-2,0-1-56 15,-14-8-105-13,-17-12-310-2</inkml:trace>
    </iact:actionData>
  </iact:action>
  <iact:action type="add" startTime="94059">
    <iact:property name="dataType"/>
    <iact:actionData xml:id="d33">
      <inkml:trace xmlns:inkml="http://www.w3.org/2003/InkML" xml:id="stk33" contextRef="#ctx0" brushRef="#br0">17908 17262 665 0,'0'0'228'10,"0"0"-104"-4,0 0-34 0,0 0-21 2,0 0-4 2,0 0 40-4,0 0 1 1,-170-28 10 0,139 17 18 1,0 4-19 0,-4-4-33-2,4 0-7 3,-7 5-46-2,-7-4-22 1,-7 5-7-2,-7-3 0 4,-10 3 1-4,10 0 0 4,7-1 0-4,7 2 0 0,7 4-1 2,10 0-2 0,-3 0 1 0,10 10-7-2,-3 3 1 3,3 7-3-2,-3 3 4 2,10 5-16-5,-6 7-2 4,2 3 11 1,4 7 12-1,1 5-11-2,-5 0 12 3,4-4 0 4,1-1-1 3,6-1 1-15,-4-4-1-1,4-8-5 16,7-6 4-15,0-2 2 14,0-6 1-14,0-10 0 15,-7 1 1-15,7-9 5 15,0 0 2-15,0 0 3-1,-6 0 7 9,6 0 0-4,-7 0-1 3,0 0-18 0,-4 0-6 0,4-7 5-2,0 2 1 3,1 0-1 3,-1 0 1 5,7 0 7-16,-7-3 4-1,7 3 6 16,-11 0 3-16,4-4 5 18,7 1-3-18,-7 3-13 16,1 0-3-15,6 5 3-1,0-5-3 15,0 5-5-14,0 0 12 8,0-5-1-3,0 2-11 1,0-1-1 1,0-2-10 0,-7-7 1-1,7 9 9 0,0-6-8 2,-7-3 8-2,7 3 2 7,-7-2 4-13,-4 1-5 15,11 1 6-15,-7-2-6 14,1 1 2-14,-1-1-2 15,0 1 0-15,7 5-1 15,-7 1-7-15,7 5-2-1,-11-6 3 9,11 6 6-2,0-5 0-1,-7 5 8 2,7-5-7 0,0 5-1-1,-6 0 0 0,-1 0-1 1,7 0 1 0,0 0 1 0,0 0 1-3,0 0 6 6,0 0-6-5,0 0 7 3,0 0-9-4,-7 0-6 3,7 0-10 4,-7 5 2-8,0 6 13 3,-10 5-7 0,3 8 8 9,7-7 0-15,-10 4 0 14,10 1-18-14,0-4-57 15,0 4-48-15,0-4-32 15,7-8-37-16,0-5-127 16,0-5-393-15</inkml:trace>
    </iact:actionData>
  </iact:action>
  <iact:action type="add" startTime="95251">
    <iact:property name="dataType"/>
    <iact:actionData xml:id="d34">
      <inkml:trace xmlns:inkml="http://www.w3.org/2003/InkML" xml:id="stk34" contextRef="#ctx0" brushRef="#br0">17305 17470 546 0,'0'0'337'3,"0"0"-177"5,0 0-25-1,0 0-32-1,0 0-56 2,0 0-16 0,0 0 18 0,-31 152 25-1,17-114-3 1,-3 2-2-2,3 2-5 5,0-2-10-7,-3 0-25 4,10-6-13-1,0-6-6 1,7-11-9-1,0-7 0 0,0-8 0 2,0-2 1-1,0 0 40 0,0-17 1-2,24-13-17 2,-3-8-26-1,10-3-22 0,-3-4-43 1,10 7-6 0,0 6 2 0,-10 4-10-1,3 11 33 1,-10 4 28-1,3 8 17 4,-10 5 1-5,3 0 0 11,-10 0-7-16,7 5-9 15,0 13 6-15,3 4 9-1,-3 6 2 15,0 4 20-14,3 9-6 15,-3-1-4-15,-7-2-9 15,0-3-2-16,0-2-30 16,3-10-118-15,-10-8-193 15,7-7-392-15</inkml:trace>
    </iact:actionData>
  </iact:action>
  <iact:action type="add" startTime="96117">
    <iact:property name="dataType"/>
    <iact:actionData xml:id="d35">
      <inkml:trace xmlns:inkml="http://www.w3.org/2003/InkML" xml:id="stk35" contextRef="#ctx0" brushRef="#br0">18967 15271 443 0,'0'0'334'2,"0"0"-162"4,0 0-91 0,0 0-10 2,0 0-38 1,0 0-25-3,0 0-8 2,7-12 10-1,-7 12 20 0,0 0 44 2,0 0 20-4,0 0 2 3,0 0-35 1,10 0-25-1,-10 0-17-3,14 12 32 5,0 6 42-4,10 8-34 4,-3 4-29-6,10 8-5 4,-11 7-7 0,12 5-2 0,6 11 0-1,-11 9 3 1,5 11-4 9,6 9-2-17,-4 13-1 16,-3 6-5-15,1 2-6 15,-5 4 5-15,4-7-5 0,-10-1 0 14,3 3 0-14,-10-3 1 14,0 1-2-14,3 3 9 15,-17-3 34-15,7-3 21 15,-7-4 11-16,0-10-29 16,0-3-11-15,0-10-16 16,0-3-6-17,-14-3-1 1,4 1-6 14,-4-6 5-14,0 1-10 15,1 3 6-15,-5-3-5 15,4 0-1-15,1-10 6-1,-5-4-7 15,4-10-19-14,7-16-18 15,1-5-3-15,6-17 9 14,0-6 24-14,0 0-48 7,0 0-109-4,0-22-86 3,0-6-511 6</inkml:trace>
    </iact:actionData>
  </iact:action>
  <iact:action type="add" startTime="104470">
    <iact:property name="dataType"/>
    <iact:actionData xml:id="d36">
      <inkml:trace xmlns:inkml="http://www.w3.org/2003/InkML" xml:id="stk36" contextRef="#ctx0" brushRef="#br0">19839 16640 12 0,'0'0'95'6,"0"0"3"3,0 0 42-4,0 0-23 4,0 0-16-2,0 0-16 1,0-11-32-1,0 11-1 3,0-2-16-6,0 2-14 3,-7 0 0 2,7 0-11-1,0 0-5-1,0 0 3 0,0 0-8 2,0 0 35-2,0 0 6 1,0 0 9-2,-7 0 18 3,7-3 9-2,0 3 19-1,0 0 8 2,0-2-26 0,0 2-32 0,0 0-21-2,0 0 7 3,0 0-4-2,0 0-8 3,0 0-2-6,0 0-5 4,0 0-1 0,0 0 5 0,0 0 1-1,0 0-9 0,0-5-4 2,7 5-5-1,0 0 20-1,3 0-7-1,11 0 15 3,3 0-11-2,-3 0-2 1,3 0-6-3,-3 5-9 4,0 2 5-1,10 4-5 0,-7-6-1-1,4 0 7 0,3-3-6 3,-3 0 0-4,3 1 1 0,0 2-2 2,-3-5 1 0,3 5 1 0,0 1-1-2,-10-2 0 2,-1 1-1 0,5 3-14 1,-12-3-36-4,-6-3-81 4,4 3-84-2,-11 1-93 2,0-6-93-8</inkml:trace>
    </iact:actionData>
  </iact:action>
  <iact:action type="add" startTime="105369">
    <iact:property name="dataType"/>
    <iact:actionData xml:id="d37">
      <inkml:trace xmlns:inkml="http://www.w3.org/2003/InkML" xml:id="stk37" contextRef="#ctx0" brushRef="#br0">19870 17092 438 0,'0'0'255'2,"0"0"-131"4,0 0 14 2,0 0 3-3,0 0-63 4,0 0-31-2,0 0 18 3,7 0 9-6,-7 0 22 7,0 0 15-6,7 0 3 6,3 0-22-7,-3 0-39 3,7 0-26 2,10 0 22-1,11 5 37 0,10 3-35-3,0 2-14 5,7-3 9-4,0 3-18 1,-1 1-12 1,-6-4 7-1,-6 3-6 2,-1-5-10-4,-25-5-6 4,5 0-1-2,-11 0-76 3,0 0-152-5,-7-10-306 5,0-13-378-10</inkml:trace>
    </iact:actionData>
  </iact:action>
  <iact:action type="add" startTime="113584">
    <iact:property name="dataType"/>
    <iact:actionData xml:id="d38">
      <inkml:trace xmlns:inkml="http://www.w3.org/2003/InkML" xml:id="stk38" contextRef="#ctx0" brushRef="#br0">21192 15488 159 0,'0'0'379'7,"0"0"-237"1,0 0-93-2,0 0 14 3,0 0-22-2,0 0-32-1,0 0-9 2,0 0 0 0,0 0 7 0,0 0 24-2,0 0 40 2,0 0 19 1,0 0-5-2,0 0-15-1,0 0-17 5,0 0-8-6,0 0 6 4,0 0-18-4,0 0-20 3,0 0 0 0,0 0 2 0,0 0-1-1,0 0-1 0,0 0 0 2,0 3-7-2,0 5-4-1,0 4 9 2,-17 11-9 0,10-7 14 1,0 3 3-4,-7 2-9 3,7 1 4 0,-3 1 24 0,3 1-22 0,-7 5-7 1,7-2 3-4,0 1-2 8,-3 4 0-6,-4 4-4-5,7 1 7 13,-7 7-12-14,-3 1 12 15,3 1-1-16,0-1-3 16,-3 0-9-15,10-10 9 15,-7 2-9-15,7-4 7 15,0 1-7-16,7-6 1 2,-7 1 0 13,7 4 7-14,-10-3-7 15,10 8 6-15,-7 2 0 14,7 1 6-15,-7 6-5 17,7-2-1-16,-7 6 10-1,0-5-6 16,7 4 2-15,-7-8-6 14,7-1-6-15,0-1-1 16,0-5 1-14,0 3 0 13,0-3 0-14,0 3 0 15,0 3 6-15,0 1-6 14,0-2 7-14,0-2-7-1,7 2 6 16,-7-1-6-15,0-4 5 15,7-2-6-16,0-5 0 16,0-4 0-14,-7 1-1-2,17 3-8 15,-3 2 9-14,0 3 5 15,10 0 18-15,-3 7 2 14,-7-2-12-14,10 3-2 15,-10-1-10-15,0 5 10 15,3-3-3-15,-10-1-7 14,7-1 6-14,10 3-7-1,-10 3 0 17,0-6 0-16,10 5-1 14,-3-2 1-14,3-3 0 14,-10 0 1-14,10-7 0 16,-17-6 0-16,0-3 1-1,0-13-1 15,0 6-1-13,0-12 0 13,0 1-10-14,-7 0-3 14,10-1 1-13,-3 0 12 13,0 3 0-13,0 2 11-2,0 0 4 15,-1 2-3-14,5 1-11 14,-4-3 9-14,0 0-2 15,-7-2 4-15,7-3 10 15,-7 0 9-15,0-5 0 1,0 0-12 4,0 0 5 2,7 0-23 0,-7 4 1 0,0-4-1 0,6 5 0-2,-6-2 1 5,0 2-1-2,7-5 0-7,-7 5 8 6,0-5-9 0,11 5 1 0,-11-5-1-2,0 0-1 3,7 0-5-2,-7 0 5 3,0 0 1-7,0 0 1 8,0 0-1-5,0 0-16 2,0-27-86-2,0-6-270 2,-18-7-1105-6</inkml:trace>
    </iact:actionData>
  </iact:action>
  <iact:action type="add" startTime="117320">
    <iact:property name="dataType"/>
    <iact:actionData xml:id="d39">
      <inkml:trace xmlns:inkml="http://www.w3.org/2003/InkML" xml:id="stk39" contextRef="#ctx0" brushRef="#br0">22078 16012 476 0,'0'0'92'5,"0"0"-60"4,0 0-21-2,0 0-10 1,0 0 0-2,0 0 4 3,17-35 57-2,-17 30 74 3,0-2-5-6,0-2-38 4,0 8-9 0,0-4-38 0,7-1-23-2,-7 6-10 2,0 0-12 0,0 0-1 0,0 0 0 0,0 0-7-2,0 0-8 5,0 11 15-6,-7 1 16 3,-3 11 90-2,3 15 6 2,-7 7-3-1,-17 13-15 2,10 12-24-1,-17 10-7 4,0 14-31-7,0 9-14 7,-4 13-5-9,-13 3-12 10,14-2 0-10,-4 1 0 11,7-1 0-12,6-9 0 13,5-7 0-11,2-8 0-4,12-15 8 13,-5-9-8-10,11-19 5 10,0-15-5-10,1-15 0 11,-1-7-1-11,7-8-9 14,-7-5-29-16,-11 0-45-1,5 0-137 12,-1-5-558-7</inkml:trace>
    </iact:actionData>
  </iact:action>
  <iact:action type="add" startTime="118118">
    <iact:property name="dataType"/>
    <iact:actionData xml:id="d40">
      <inkml:trace xmlns:inkml="http://www.w3.org/2003/InkML" xml:id="stk40" contextRef="#ctx0" brushRef="#br0">21625 15910 512 0,'0'0'199'5,"0"0"-17"3,0 0-19-2,0 0-64 4,0 0-17-6,0 0 37 4,0 0-22-1,0-6-17 2,0 6-3-3,0 0-11 2,0 0-39 1,0 23 1-2,13 15 47-1,8 12-7 2,-10 12-21 0,9 11-17 0,-6 3-10-3,4 10-1 5,-5 4-7 5,12 11-3-14,2 6 9 15,4 5-10-15,14 19 2 15,-10-9-3-16,10-2-7 16,0 1 0-16,0-20 0 17,7 7-7-17,-7-8 6 0,0-16 0 17,-7-16 0-16,-7-18-14 14,-10-12-9-14,-14-13-47 15,-7-10-27-15,0-10-33 17,-7-5-50-17,-24 0-64-1</inkml:trace>
    </iact:actionData>
  </iact:action>
  <iact:action type="add" startTime="119002">
    <iact:property name="dataType"/>
    <iact:actionData xml:id="d41">
      <inkml:trace xmlns:inkml="http://www.w3.org/2003/InkML" xml:id="stk41" contextRef="#ctx0" brushRef="#br0">21645 15534 155 0,'0'0'251'4,"0"0"-114"6,0 0-13-3,0 0 4 1,0 0-12-2,0 0 27 4,0 0 30-4,14 0 4 2,-14 0-14-2,0 0-23 1,0 0-35 2,0 0-7-2,0 0-13 2,0 0-31-3,0 0-20 3,0 0-15-3,0 0-18 1,11 0-1 0,2 0-7 2,8 0 7-2,10 0 12-1,21 0 0 4,0 0 7-4,24 0 9 3,-3 0-6-4,10 0-9 6,7 0 1-5,-7 7-12 3,-10 2 5-5,-4-1 0 5,-17 3-7-1,-17 5 0 8,3-6-1-15,-14 2 0 15,-10-1-5-15,-7 1-27 14,-7-11-64-14,0 4-42 15,-21-5-70-14,-24 0-39-2,-7 0-418 15</inkml:trace>
    </iact:actionData>
  </iact:action>
  <iact:action type="add" startTime="121103">
    <iact:property name="dataType"/>
    <iact:actionData xml:id="d42">
      <inkml:trace xmlns:inkml="http://www.w3.org/2003/InkML" xml:id="stk42" contextRef="#ctx0" brushRef="#br0">22929 16505 208 0,'0'0'384'6,"0"0"-182"4,0 0 25-4,0 0-68 3,0 0-59-4,0 0-35 4,0 0-7-2,0-5-13 2,0 5-3-5,0 0 0 5,0 0 2-1,0 0 8 0,0 0-17-1,0 0-28 0,0 9-6 2,0 10 31-2,0 7 3 1,0 9-14-3,0 5 1 6,0 8-5-5,0 5-2 0,0 7-6 2,0-2-3 7,0 2-6-14,0-9 1 15,0-5-1-15,0-9-9 14,0-9-16-13,0-11-32 13,0-7-36-15,-7-10-83 17,7 0-62-17,-6 0-70 1</inkml:trace>
    </iact:actionData>
  </iact:action>
  <iact:action type="add" startTime="121646">
    <iact:property name="dataType"/>
    <iact:actionData xml:id="d43">
      <inkml:trace xmlns:inkml="http://www.w3.org/2003/InkML" xml:id="stk43" contextRef="#ctx0" brushRef="#br0">22756 16773 841 0,'0'0'266'5,"0"0"-62"0,0 0-62 5,0 0-74-3,0 0-24 1,0 0 17-3,0 0 19 6,25-28 9-6,-12 23-1 4,1 5-25-3,4 0-1 1,9 0-7 2,11 0-19-2,-7 0-10 1,14 0-13-1,0 0-7 3,0 5 0-5,0-5-6 6,-3 0 0-7,-4 0-28 3,0 0-27 2,-7 0-71-2,-17 0-127 1,-7 0-283-2,-7 0-407-5</inkml:trace>
    </iact:actionData>
  </iact:action>
  <iact:action type="add" startTime="128206">
    <iact:property name="dataType"/>
    <iact:actionData xml:id="d44">
      <inkml:trace xmlns:inkml="http://www.w3.org/2003/InkML" xml:id="stk44" contextRef="#ctx0" brushRef="#br0">24736 15398 13 0,'0'0'535'7,"0"0"-405"-2,0 0 7 3,0 0-18-1,0 0-53 2,0 0-9-3,0 0 12 1,0 0 25 3,0 0 28-3,0 0-28 0,0 0-34 0,0 0-20 2,0 0-20-2,0 0-20-1,0 0-13 2,0 0 13-1,0 3 0 3,0 2 14-5,0-1 33 5,0 4 21-4,0 7-18 4,0-2-14-6,0 7-12 4,0 10 4 0,0 13 4 0,-17 13-6-2,10 13 0 3,-14 20 8 6,4 11-10-14,10 2-5 14,0-2-3-15,0-10-7 17,7-9-8-16,0-15-1 14,0-10 2-14,0-16 12 15,0-8-14-15,0-4-3 15,0-11-29-15,0-4-50-1,0 2-56 15,0-8-45-14,-7-4-87 15,0-3-249-15,-10 0-220-1</inkml:trace>
    </iact:actionData>
  </iact:action>
  <iact:action type="add" startTime="128897">
    <iact:property name="dataType"/>
    <iact:actionData xml:id="d45">
      <inkml:trace xmlns:inkml="http://www.w3.org/2003/InkML" xml:id="stk45" contextRef="#ctx0" brushRef="#br0">25020 16500 628 0,'0'0'281'5,"0"0"-125"2,0 0-12 2,0 0-59-4,0 0-60 3,0 0-25 0,0 0 1 0,0 0-1 0,0-2 1 0,0-3 0-2,0-2 15 5,0-1-2-6,0 0-14 3,0 3 0 0,0 0 0-1,7 1 0 0,-7 1 6 1,0 3 23 1,0 0 0-3,0 0-5 1,0 0-4 0,0 0-3 2,0 0 2-2,0 0 2-2,0-2-1 4,7-1 12-1,-7-2 9 0,7-3-14-3,-7 3-27 6,0 3-9-5,0 2-6 5,0 0 14-7,0 0 0 4,0 0-8 0,0 0 8 0,0 0 0-2,0 0 1 2,0 0 1 0,0-3 13-1,0 3-14-1,0-9-2 2,0 3-4 0,0-2-1 0,0 3 0-2,0 1-5 2,0-4 2-1,0 3 1 2,0 5-8-3,0-2-2 4,0 2 0-4,0 0-9 5,0 0-28-8,0 0-30 5,0 0 19 0,0 5 47-1,0 5 20 0,0-3 9 1,0 3-3 1,0 0 5-2,-7-2-11 0,7-6-45 0,-7-2-156 0,7 0-298-5</inkml:trace>
    </iact:actionData>
  </iact:action>
  <iact:action type="add" startTime="132897">
    <iact:property name="dataType"/>
    <iact:actionData xml:id="d46">
      <inkml:trace xmlns:inkml="http://www.w3.org/2003/InkML" xml:id="stk46" contextRef="#ctx0" brushRef="#br0">25788 15558 146 0,'0'0'161'7,"0"0"-38"3,0 0-31-6,0 0-45 5,0 0-6-2,0 0-6 1,0 0-19-2,0 0-2 6,0 0 8-6,7 0 8 1,-7 0 1 0,0 0 5-1,0 0-3 2,0 0-6 0,0 0-1-2,0 0 16 2,0 0 23 0,0 0 8 0,0 0-10-2,0 0 4 4,0 0-1-4,0 0 0 4,0 0-7-6,0 0 1 5,0 0-7-2,0 0 4 1,0 0-5-2,0 0-5 2,0 0-6 1,0 0-6-2,0 0-10 1,0 0-9-3,0 0 10 5,0 0-3-4,0 0 1 0,0 0 11 2,0 0-1 1,0 0-5-1,0 0 0-3,0-2-1 6,0 2-4-6,0 0-13 6,0-5-4-6,0 4-6 2,0 1-1 1,-7-4 15-1,7 3-9 2,-10-5 4-4,10 1 3 5,-7 5-7-4,0-6-4 5,-7-4-1-8,7 6-1 6,-10-4 0-1,3 3-1 0,7 0 0-3,-7 0-10 3,-3 2 2 1,10-2 9-2,-7 5 0 2,-3-5 0-4,3 0-6 7,0 3-8-8,-10 2 7 2,10 0-8 3,0 0-2-2,-3 0 16 2,-4 0-11-4,0 0 2 5,-3 0 9-4,3 2-6 5,-3 8-8-8,3-5 14 6,-3 6-5-2,3-1 4 3,-3-1-9-6,3 7-2 5,4-5 7-2,3 2 0 2,0 1-3-1,1 0 8-3,-5 0-5 6,11-2 0-5,0 1-4 0,7-2 8 2,-6 0-13 0,6 0 5 0,0 1 1-3,0 0-8 3,0 4-9 1,0 1 26 0,0 3 0-4,0 3-1 4,13-1 1-2,-6-4-1 3,11 2-5-6,-5-4 1 6,1-2 4 7,0-4 1-12,3-2 0-5,-3-3 0 12,0-5 0-7,-3 0 0 7,2 0 1-8,1 0 1 8,0 0 5-10,3 0-7 14,-3 0-10-13,0 0-16-2,10-2 3 11,-10-3 4 5,10-3 4-14,-10 5 6-3,0-7-4 13,10 1 6-10,-10 1 1 10,0-3-13-11,3 2-19 13,-3 1-11-13,0-2 4 13,3 2 4-13,-3-4 11 1,-7 2 6 9,7-5-12-9,-4 3-3 10,4 1 13-10,-7 1 16 11,0 3 10-11,-7-1 0 11,7 3 0-10,3-3 0-3,-10 1-29 12,7 2-12-10,-7-1 21 10,0 1 19-10,0 4 1 1,0-4 6 2,0 5 15 2,0-8 10 1,0 5-15-2,0 1-10-1,0-2-6 5,0 3-2-6,0-4 1 6,0 5 1 1,0-5-1-9,0 3 1 1,0 2 0 4,0 0 15-1,0 0 6 0,0 0 8 2,0 0-14-2,0 0-9 3,0 0-6-6,0 0 0 4,0 0-1 0,0 0 0-2,0 0-8 2,0-4 3 0,0 4 6 0,0-1 0-2,0-3 0 5,0-1 6-6,0 3-5 6,0 2 0 2,0-6 0-9,0 5-1-2,0-3 3 7,0 4-2-2,0 0 0-1,0 0 0 3,0-1 5-1,0 1-6 1,0 0 0-5,0 0-1 4,0 0 1 0,0 0 1 0,0 0 7-2,0 0-8 2,0 0 0 0,0 0-10 0,0 0 0 1,0 6 10-4,-7 5 20 5,7 2-2 4,0 2 2-11,-17 3 2 11,17-1 7-11,-7 3 0 11,0 0-3-11,0 3 0-3,0 2-2 13,-10 0-8-8,10 0-2 7,0 0-1-8,0-2 0 8,0-3-1-9,-3-2 4 11,3-6 6-11,7 4-2-1,-7-6-2 9,0 8-1-6,7-1-5 8,-14 3 4-10,7 11 3 11,-10 1 5-11,3-1-10 11,7 1-2-11,-10 0-6 9,10-4-6-9,0-5 1-1,0-6 0 11,0-1 7-10,7 2-7 9,-7-6 10-9,7 4 2 12,-7 1 11-12,7 1-7 12,-10 1-5-12,3 2 0-3,7 2-11 12,-7-1 0-8,7-2 5 11,-7 3-5-13,7-8 5 15,-7 2-5-16,0 1-1-1,7-2 2 11,-10 1 0 7,10 6-1-15,-7-6 0-3,0 0 0 15,7 5 0-13,-7-5 0 10,7 1 1-9,-7-8-1 13,7-3 1-14,0-2-1 12,0 0-1-11,-7-5 1-3,7 6-1 8,0-6-1 1,0 0-24-5,0 0-50 6,0 0-68-4,0 0-65 4,-10-11-152-8</inkml:trace>
    </iact:actionData>
  </iact:action>
  <iact:action type="add" startTime="135337">
    <iact:property name="dataType"/>
    <iact:actionData xml:id="d47">
      <inkml:trace xmlns:inkml="http://www.w3.org/2003/InkML" xml:id="stk47" contextRef="#ctx0" brushRef="#br0">26363 15585 134 0,'0'0'299'7,"0"0"-156"1,0 0-18-2,0 0-24 2,0 0-33 0,0 0-4 1,0 0-1-4,0 0 14 4,0 0-2-2,0 0-4 3,0 0 3-6,0 0 3 4,0 0-19-1,0 0-16 2,-11 0 9-1,4 6-9-2,-6 10-3 2,-1-5-5 0,-4 2-1-1,-2 9-11-1,-5-5-1 3,5 6-7-1,-5 4 1-3,-2 6-6 4,-4 2 2-2,3 3 4 3,4 2-14 6,-4 4 10-14,4 1-1 13,-7-5-3-14,10 0 6 0,7 2-4 13,-10-9-2 3,10 2 1-16,0-7-7-1,4 0 1 15,-4-6-2-14,7 7 1 15,7-12 4-15,0 0-5 15,0 1-1-15,0-2 1 15,0-4-10-15,7 9 9-1,7-4 1 15,3-2 0-14,-3 2 1 15,7 1 8-15,-4-8-9 14,4 3 9-14,-4-5-8 15,-3-3-1-14,0-1-1-2,-7 1-15 15,3-5 0-14,4 0 2 15,-7 0 6-15,7 0 7 14,-8 0-12-14,12 0-1 14,-4-5 1-13,10-7-3 14,-10-3-4-15,6-2-18-1,5-2-10 15,-11 0 8-14,-1 1-11 14,5 1 1-14,-4 0 18 15,-8 6 7-15,1 0 0 14,-7 4 11-14,0 2 13 1,0-2-1 12,0-2-22-12,0 2 8 4,0-5 16 3,0 2 0-1,-7-3 0 1,-6 2 0-4,6 0-1 6,0 2 1-7,-11 2-2 9,5 2-9-12,-1 3 11 15,-4-1 0-15,-2 3-6 15,-5 0 4-16,5 0 2 16,-11 3 32-15,17 4 3 14,-7 4-10-14,4-5-16 15,3-1-7-15,0 0-1 0,-3 1-1 14,10-6 0-14,-7 0-37 15,7 0-121-15,-3 0-448-1</inkml:trace>
    </iact:actionData>
  </iact:action>
  <iact:action type="add" startTime="140314">
    <iact:property name="dataType"/>
    <iact:actionData xml:id="d48">
      <inkml:trace xmlns:inkml="http://www.w3.org/2003/InkML" xml:id="stk48" contextRef="#ctx0" brushRef="#br0">23750 16035 606 0,'0'0'175'8,"0"0"-45"-1,0 0-3 0,0 0-55 1,0 0-46 0,0 0-7-1,0 0 16 0,0 0 42 0,0 0 7 2,0 0-13-2,0 0-22 2,0 0-7-4,0 0-16 6,0 0-7-5,0 0 3-1,7 0 12 4,10 0 6-2,4 0 17 3,-1 0-12-6,18 0-18 6,-6-3 5-3,13-1-9 2,0-1-7-5,0 5-2 6,0-8 13-3,0 3-3 0,-11 2-7 0,4 1-6 0,0-3-3 2,-7-3 4-2,-10 4 0 1,-7 0-2-2,-7 3-10 4,3 1 0-3,-3 0-1-1,-7 0-5 2,7 0-12 0,0 0-29 1,-7 0-24-4,14 0-40 3,-4 0-61 0,4 0-122 2,-14 0-274-9</inkml:trace>
    </iact:actionData>
  </iact:action>
  <iact:action type="add" startTime="141449">
    <iact:property name="dataType"/>
    <iact:actionData xml:id="d49">
      <inkml:trace xmlns:inkml="http://www.w3.org/2003/InkML" xml:id="stk49" contextRef="#ctx0" brushRef="#br0">24265 16959 605 0,'0'0'196'7,"0"0"-65"0,0 0 20-1,0 0-53 4,0 0-40-4,0 0 0 1,0 0 9 1,28-7 24 0,-11 7-7 0,4 0 17-2,17 0-30 3,0 0-17-2,7 0-11 3,7-4 2-6,7 4 0 4,0-1-11 1,17-4-2-2,7 0 2-1,-3 0-12 2,10 3 1 0,7 2-1 0,-1 0-3 0,8 0-10-1,-7 12 0 6,-7 5-8-11,0 1 0 13,-14 2 0-14,-3 2-1 15,-11-3 2-16,-3-12 4 16,-7 0-5-15,-7-4 8 16,0-3-9-16,-24 0-6-1,3 0-68 16,-17 0-60-16,-7 0-46 15,0 0-47-14,-7-3-149-1</inkml:trace>
    </iact:actionData>
  </iact:action>
  <iact:action type="add" startTime="143190">
    <iact:property name="dataType"/>
    <iact:actionData xml:id="d50">
      <inkml:trace xmlns:inkml="http://www.w3.org/2003/InkML" xml:id="stk50" contextRef="#ctx0" brushRef="#br0">26345 17435 548 0,'0'0'181'7,"0"0"-31"-1,0 0-8 5,0 0-66-5,0 0-44 4,0 0-6-6,0 0 9 4,0 0 11 0,0 0 16 0,0 0 4-2,0 0-1 2,-7 0 5 1,7 0 4-2,0 0 4 0,-6 0-2 0,-1 0-33 0,0 0-7 2,-4-5 4-3,4 0-16 2,-6 2-6 0,6 1 7 1,-7 2-19-4,-4-3 7 4,5 3 8-2,-12 0-4 2,5-5-8-5,-1 0-2 5,-10 5 2-1,6-5-8 0,-2 5 14-2,-11-4-6 1,7 4-1 3,-4 0-1-3,-3 0-1-1,0 0 9 2,7 0-8-1,3 0 1 2,-10 0 3-3,17 0 4 2,-10 0-3 0,0 0-6 0,3-3-5-2,-3-3 0 4,-7 1 0-4,3-4 0 4,4 4 0-4,0 2 8 11,3 3-8-16,-3 0 0 15,10 0 0-15,-10 0-1 15,-7 0 1-15,11 0 1-1,-5 0-1 15,-6 0 10-14,11 0 5 14,-5 0-15-14,1 0 13 15,11 0-14-15,-5 0 8 15,5 0-8-15,-5 0 0-1,-2 0-1 17,-4 0 0-17,3 0-6 15,-3 0 6-14,0-5 0 15,3 5 1-15,4-5 0 15,-4 0-10-16,4 5 10 16,3-5 0-14,4 2 1-2,3 3-1 15,0-2 2-14,7 2-1 16,-10-3-1-16,10 3 0 13,0 0 0-13,7 0 1 15,0-4 6-15,-7 4-5 16,7 0-1-16,0 0 5-1,0 0-6 8,0 0-1-2,0 0 0 0,0 0-7 2,0 0 8 0,0 0-2 1,0 0-3-4,0 0 4 4,0 0 1-2,0 0 0 3,0 0-1-6,0 0 0 4,0 0-1 0,0 0 1 0,0 0-1-2,0 0 1 2,0 0 0 0,0 0 0 0,0 0 1 0,0 0 0-1,0 0 1 2,0 0 7-3,0 0-7 0,0 0 7 2,0 0-7 0,0 0 7 0,0 0-7-2,0 0-1 3,0 0 0-2,0 0-1 9,0 0 1-16,0 0-1 6,0 0 0 2,0 0 1 0,0 0 1-2,0 0 9 2,0 0 3 0,0 0 6 0,0 0-8 0,0 0-10-2,0 0 6 4,0 0-7-4,0 0-6 0,0 0 6 3,0 0-2-2,0 0-4 1,0 0 6 0,0 0 1 0,0 4-1-2,-7-4 0 10,7 3 0-15,0 2 0 14,0 0 0-14,0 0 1 4,0 5 0 3,0 3-1-2,-10-1 1 3,10 3-1-2,0-2 0 7,0 2 0-13,-7 2 0 16,7 6 1-17,0 0-1 16,0 4 9-16,-7 2-7 17,7 4-2-17,0-6 1 17,-7 8 9-16,7 3-10-1,0-3 1 15,0 3 0-14,0-3 0 14,0 3 5-14,0-3-6 15,0 3 0-15,0-3 0 15,0 3 1-15,7-5-1 14,-7-3 1-14,7 2 0-1,0-4 0 16,-7 6-1-15,10-12 1 15,-3 2-1-15,-7 3 1 14,7-5-1-14,-7 1 0 15,0 0-1-14,7-1 1-2,-7-4 0 16,0-1-2-15,0-2 1 14,0-2-5-14,0 2 4 15,0-10 1-15,0 2-5 14,7-7 5-14,-7 5 1 0,0-5 0 7,0 5 0-1,0-5-1 10,0 0 1-17,0 5-1 8,0-5 0-4,0 0-1 4,0 3-4 0,0 2 6 0,0 0-1 0,0-5 0-2,0 5-1 5,0 0 1-6,0 0-5 5,0-5 4-6,0 2-7 4,0 3 8 0,0-5 0 0,0 0-2-2,0 0 2 1,0 0 1 2,0 0 0 0,0 0 9-2,0 0-8-1,0 0 8 3,0 0-8-2,0 0 1-1,0 0 4 2,0 0-5 0,0 0 7 0,0 0-2-2,0 0-5 4,0 0 0-4,0-12 0 4,0 2 0-6,0-3-1 4,0-2-5 0,0 3 5 0,-7-11 0-1,0 3 0 0,-7 3-1 8,4-1-7-14,3-4-1 15,0 6 3-15,7 4-2 14,-7-4-8-14,0 4-3 15,0-5 12-15,0-5 6 16,-10 5-7-16,10-6 7-1,-7 1-8 14,7-1 3-12,-10 0 4 16,10 6 2-17,0 7 0 12,0-3 0-12,0 3-1 15,7-2-11-15,-17 2 3-1,10-3-7 15,0 3 1-14,0 0 13 15,0-2 0-15,0 2 1 14,7-1 1-13,-10 4 0 13,3-3-2-14,7-3-8 15,-7 3 4-15,0-1 5-1,7 5-1 16,0-5-4-15,-7 6 6 7,7 3 1-1,0-3-1-2,0-1-1 3,-7 1 1-1,7-2 0 2,0 2-2-3,-10 0 1 2,10-1-6 0,0 6 7 8,0 0 0-15,0 0 0 6,0 0 0-1,0 0 0 2,0 0-1-2,0 0 1 2,0 0 0 0,0 0-1 0,0 0-18 0,-7 16-7-1,7 12 20 10,-14 7 6-17,7 11 6 16,-7-1-5-15,-3 0-1 14,10-3 1-13,0-12 0-2,0-3 0 16,7-16-1-16,0 0-12 16,0-4-63-15,0-7-70 15,0 0-88-16,7-13-253 5,7-9-124 7</inkml:trace>
    </iact:actionData>
  </iact:action>
  <iact:action type="add" startTime="145849">
    <iact:property name="dataType"/>
    <iact:actionData xml:id="d51">
      <inkml:trace xmlns:inkml="http://www.w3.org/2003/InkML" xml:id="stk51" contextRef="#ctx0" brushRef="#br0">25079 17677 380 0,'0'0'180'5,"0"0"-61"5,0 0-5-5,0 0 7 5,0 0 12-6,0 0-27 4,0 0 17 0,0-17-12 0,0 17-22 0,0 0-28-2,-7 0-16 4,7 0 3-3,0 0-16 0,0 0-9 0,0 0-18 1,-11 0-5 0,11 7 0-3,-7 13 0 3,1 2 9 1,-8 1 8-1,7 8-2-3,-11-7-4 6,12 1-3-5,-1 1-1 3,0-8-6-4,0-8-1 3,7 3 0 0,0-8 1 0,0-5 0 0,0 1 0-2,0-1 5 3,0 0 3-2,0 0-4 3,0 0-5-7,0 0-6 5,0 0 5 1,0 0-6-1,14 5 7-2,10 1 9 2,-3 4 3 2,17-5-2-3,0 3 6 8,-4-3-6-14,4-5 2 15,-6 0-11-15,-12 0-1 14,5 0-6-14,-5 0-13 16,-13 0-4-17,11 0-34 0,-12 0-63 16,1 0-88-15,0 0-115 14,-7 0-57-14</inkml:trace>
    </iact:actionData>
  </iact:action>
  <iact:action type="add" startTime="146493">
    <iact:property name="dataType"/>
    <iact:actionData xml:id="d52">
      <inkml:trace xmlns:inkml="http://www.w3.org/2003/InkML" xml:id="stk52" contextRef="#ctx0" brushRef="#br0">25390 17599 637 0,'0'0'304'7,"0"0"-167"1,0 0 22 0,0 0-62-2,0 0-62 3,0 0 10-2,0 0 42 3,-21 91 0-4,8-49 7-1,-12 8-33 4,11 1-16-1,-3 12-13 0,3-2-5-2,0 2-13 2,8-4-14 0,-1-8-8 0,-4-5-18-2,11-13-42 4,0-9-64-4,0-8-8 3,0-11-56-4,18-5-124 3,-5 0-237-8</inkml:trace>
    </iact:actionData>
  </iact:action>
  <iact:action type="add" startTime="146876">
    <iact:property name="dataType"/>
    <iact:actionData xml:id="d53">
      <inkml:trace xmlns:inkml="http://www.w3.org/2003/InkML" xml:id="stk53" contextRef="#ctx0" brushRef="#br0">25944 17722 639 0,'0'0'340'9,"0"0"-190"-3,0 0-5 1,0 0-58 1,0 0-55 1,0 0-15-4,0 0 6 4,-104 78 11-2,73-50 9 1,10 5-14-2,-10 2-7 4,10 5 6-4,-3-2-14 2,3 2-8 0,4-2-5-3,10-5-1 6,7-4-1-6,0-1-15 1,0-5 10 2,0-2-9 1,14-3-2-2,17-1 5 1,0-7 8-1,14 3 4 0,0-3 8 3,7-5-8-2,0-5-1 9,-17 0-12-17,-4 0-3 17,0 0-12-16,-10-5 9-1,3-18 19 15,-3 1 8-13,3-11-8 13,-10-1-11-14,0-6 2 15,3 0 9-15,-3 2 1 14,-7-2 1-14,-7-5 12 15,0 2-13-15,0-3 0 0,0 1 0 14,-21 0-1-14,-17 2-13 14,-7 8-22-14,0 7 35 15,7 11 22-15,-14-1-22 15,14 8-32-14,0 0-242-2</inkml:trace>
    </iact:actionData>
  </iact:action>
  <iact:action type="add" startTime="148033">
    <iact:property name="dataType"/>
    <iact:actionData xml:id="d54">
      <inkml:trace xmlns:inkml="http://www.w3.org/2003/InkML" xml:id="stk54" contextRef="#ctx0" brushRef="#br0">26920 17032 307 0,'0'0'550'7,"0"0"-408"2,0 0-13-4,0 0-14 5,0 0-29-4,0 0-18 3,0 0-33-4,-45 0 0 3,38 0 13 0,0 0 4 0,7-8 8-1,-7 3-14 0,7 1-8 2,0-6-29-2,0-1-9-1,0-1-31 2,0-5-40-1,14-1 10 1,0 3 38-1,10 2 4 1,-10 2 4 0,3 6-2 0,-10 5 15-2,7 0-8 4,-14 0 3-4,7 0-6 4,-7 11-12-6,0-1-17 4,0 8 42 0,0-1 6 1,-14-5 5-3,0 4-10 1,-3-6 0 3,3-2 6-4,7-3 5 0,0-5 20 2,-3 0 11 0,10 0 4 0,0 0-36-3,0-10-11 4,0 2-4-1,0-7-18 1,0 3-20-4,0-1 22 5,0 3-6-4,0 5-9 4,0 0 13-6,0 5 3 4,0 0 2 0,0 0 9 1,0 0-3-3,0 0-14 1,0 0-15 2,0 0 11-2,0 0 8 3,0 10 21-6,0-5 2 3,0-4-1 2,0 3 1-1,0 3-1-3,0-1 6 4,0-6 4 0,0 5 16-2,0-5 6 0,0 0-2 0,0 0-2 2,0 0 4-3,0 0 8 1,0 0-2 1,0 0-16 1,0 0-15-2,0 0-7-1,0 0 24 3,0 0 5-2,0 0 8 3,0 0 3-6,0 0-3 3,0 0-15 2,0 0-22-2,0 0-1 0,0 1-10 1,10 15 10 0,4 2 3 0,7 9 14-1,3 11 4 0,-3 7 11 3,3 5-4-4,-3 3-12 0,3 3-6 3,-10 0-10-2,-14-2 1 10,0-3 0-17,0-6 8 16,0 0 0-15,-21-6-2 15,-3 1-7-15,-14-7-9 0,10-6-61 15,-17-9-74-16,7-13-147 15,17-5-413-14</inkml:trace>
    </iact:actionData>
  </iact:action>
  <iact:action type="add" startTime="149616">
    <iact:property name="dataType"/>
    <iact:actionData xml:id="d55">
      <inkml:trace xmlns:inkml="http://www.w3.org/2003/InkML" xml:id="stk55" contextRef="#ctx0" brushRef="#br0">28280 16297 302 0,'0'0'145'8,"0"0"-65"0,0 0-20-3,0 0-2 6,0 0 4-6,0 0 36 6,0 0 60-8,7-16 7 7,-7 16-2-4,0 0-3 3,0 0-35-3,0 0-31 2,0 0-27 1,0 0-42-3,0 0-16 2,0 0-9-2,-17 16-30 3,-11 7 30-2,-3 14 47-1,-14 11-2 3,-7 12 10-1,0 7-17 1,0 7-12 0,-7 5 2 8,0-2-21-15,14 1-1 13,-10-10-6-12,20-6 0-3,4-17-7 13,11-10-7-11,-5-10-20 13,18-8-31-13,0-12-25 13,1-2-26-14,6-3-61 3,0-3-39 1,-7-12-305-4</inkml:trace>
    </iact:actionData>
  </iact:action>
  <iact:action type="add" startTime="150133">
    <iact:property name="dataType"/>
    <iact:actionData xml:id="d56">
      <inkml:trace xmlns:inkml="http://www.w3.org/2003/InkML" xml:id="stk56" contextRef="#ctx0" brushRef="#br0">27892 16312 107 0,'0'0'752'2,"0"0"-569"5,0 0-16 1,0 0-20-2,0 0-84 3,0 0-52-2,0 0-9 1,14-8 57-2,-14 30 48 3,7 7 6-2,-7 4 1 2,7 4-19-5,7 8-36 7,-4 6 2-5,4 6 1 2,0 5-28 0,3 3 0-2,4 3-15 3,10-1-13 4,-10-4 0-11,10-1-5 13,-10-12 8-12,10-6-9 11,-3-6 0-12,-11-8-37 12,-3-2-21-12,0-15-52 13,-4 2-55-12,-10-15-111-3,0 0-223 16,0-5-126-13</inkml:trace>
    </iact:actionData>
  </iact:action>
  <iact:action type="add" startTime="150774">
    <iact:property name="dataType"/>
    <iact:actionData xml:id="d57">
      <inkml:trace xmlns:inkml="http://www.w3.org/2003/InkML" xml:id="stk57" contextRef="#ctx0" brushRef="#br0">27875 15811 675 0,'0'0'206'8,"0"0"-16"-2,0 0-27 3,0 0-54-4,0 0-38 3,0 0 0 0,0 0 6-2,7 0-3 1,3 0-11 2,11 0-10-1,17 0 62 0,7 4 30-1,21 12-33 0,24 1-42 4,0-1-24-6,14 7-7 0,0 0-20 3,-7-1-10 1,-7 1-8-2,-25-1-1 0,-2-4 0 2,-43 15-79-2,-2-11-179 4,-18-7-430-11</inkml:trace>
    </iact:actionData>
  </iact:action>
  <iact:action type="add" startTime="152116">
    <iact:property name="dataType"/>
    <iact:actionData xml:id="d58">
      <inkml:trace xmlns:inkml="http://www.w3.org/2003/InkML" xml:id="stk58" contextRef="#ctx0" brushRef="#br0">29713 16622 941 0,'0'0'269'8,"0"0"-33"0,0 0-20-3,0 0-76 5,0 0-60-4,0 0-9 5,0 0-1-8,0 0 6 6,0 2-20-2,0 6-35 1,0 10-21 0,-10 7 25-2,3 13 0 5,-7 11-7-6,-10 7 1 4,10 5-7-4,0 2-6 4,-3-8-5 0,3 0 1 3,0-7-2-11,0-5-10 15,4-15-52-15,3-5-53 15,7-6-51-15,0-12-40 14,0-3-106-14,0-2-296-1</inkml:trace>
    </iact:actionData>
  </iact:action>
  <iact:action type="add" startTime="152567">
    <iact:property name="dataType"/>
    <iact:actionData xml:id="d59">
      <inkml:trace xmlns:inkml="http://www.w3.org/2003/InkML" xml:id="stk59" contextRef="#ctx0" brushRef="#br0">29398 16902 611 0,'0'0'631'1,"0"0"-451"-1,0 0 3 6,0 0-53 3,0 0-56-2,0 0 36 1,149 1 20-2,-83 10-31 3,17-4-26-3,-7 9-25 0,-4-1-29 3,-2 8-12-1,-12-1-7-1,-6 0-28 0,-7 1-64 3,-13-6-109-4,-12-6-170 3,-20-8-413-9</inkml:trace>
    </iact:actionData>
  </iact:action>
  <iact:action type="add" startTime="157230">
    <iact:property name="dataType"/>
    <iact:actionData xml:id="d60">
      <inkml:trace xmlns:inkml="http://www.w3.org/2003/InkML" xml:id="stk60" contextRef="#ctx0" brushRef="#br0">30959 15899 449 0,'0'0'133'7,"0"0"-42"0,0 0-32 1,0 0-5-1,0 0-13 0,0 0 0 1,7-23 44 0,-7 23 26 0,0 0-24 0,0 0-17-2,0 0-11 3,0 0-1-2,0 0-6-1,0 0-2 2,0 0 11 0,0 0-18 1,0 0-17-5,0 0-17 6,0 11 4-3,0 8 64 2,0 9-24-5,0 10-18 5,0 8 12-2,0 9-6 1,0 0-11 0,-7 8 6 8,-4-1-22-15,5 10 1 15,-1-9-5-15,0 5-8 15,0-3-1-15,0-4 1 15,-4-11-2-15,11-7-6-1,0-5-39 15,0-11-58-14,0-12-72 15,0-3-130-15,0-12-281-1</inkml:trace>
    </iact:actionData>
  </iact:action>
  <iact:action type="add" startTime="157838">
    <iact:property name="dataType"/>
    <iact:actionData xml:id="d61">
      <inkml:trace xmlns:inkml="http://www.w3.org/2003/InkML" xml:id="stk61" contextRef="#ctx0" brushRef="#br0">31367 16806 214 0,'0'0'147'7,"0"0"-140"0,0 0 5 0,0 0 5 2,0 0 25-3,0 0 13 2,0 0 17 0,7-89-2 0,-7 85-2-2,0 4-6 4,0 0 2-4,0 0-26 3,0 0-38-4,0 0 0 3,0 0 17 0,0 0 47 10,0 9 34-18,0 4-10 4,-7 0 2 6,0 1-18-4,7-3-32 4,-7-4-20-6,7-2-10 3,0 0-10 2,0-5-19-1,0 0-108-2,0-5-148 2,0-7-279-7</inkml:trace>
    </iact:actionData>
  </iact:action>
  <iact:action type="add" startTime="158284">
    <iact:property name="dataType"/>
    <iact:actionData xml:id="d62">
      <inkml:trace xmlns:inkml="http://www.w3.org/2003/InkML" xml:id="stk62" contextRef="#ctx0" brushRef="#br0">32104 16275 646 0,'0'0'126'6,"0"0"-82"5,0 0 43-10,0 0-6 7,0 0-52 1,0 0-15-2,0 0 4-1,-124-74 24 2,93 64-16 3,3 3-5 6,-3 1-6-16,10 6 9 14,-3-5 14-13,10 5 3-2,-3 0-17 15,3 0-17-14,-7 0-6 15,4 0 0-16,3 5 0 16,0 3 6-15,7 2-5 16,-3 1 6-16,3 0-7-1,7 0-1 15,0 1-2-14,0-1-11 15,0-1-6-16,0-3-14 16,0-1-2-15,17-1 27 15,-3-4 8-16,7-1 23 16,10 0 23-14,0 0-17-1,-3 0-9 13,3 0-20-13,-3 0-33 15,3-6 1-15,-7-12-7 15,4 1 4-15,-14 0 16 14,10 1 10-14,-17 0 8 15,7 3 1-15,-14 3 0-1,10 3 1 15,-10 2 14-14,0-1 18 15,0 6 6-15,0 0-4 2,0 0-5 6,0 0-5-3,0 0 8 3,0 0-24-2,0 0-9 2,0 17 0-4,0 2 0 4,-17 8 41 0,3 12 21 7,0 1-4-15,-10 11-16 15,3-1-11-15,-10 5-6 15,10-5-3-15,-3 3-9-1,3-5-5 16,14-7-7-16,-10-6-1 378,17 3 0-378,0-11-17 0,0 0-44 0,0-4-69 0,0-7-120 0,17-4-138 0</inkml:trace>
    </iact:actionData>
  </iact:action>
  <iact:action type="add" startTime="159222">
    <iact:property name="dataType"/>
    <iact:actionData xml:id="d63">
      <inkml:trace xmlns:inkml="http://www.w3.org/2003/InkML" xml:id="stk63" contextRef="#ctx0" brushRef="#br0">32658 16212 844 0,'0'0'250'0,"0"0"-170"0,0 0 33 0,0 0-15 0,0 0-53 0,0 0-24 0,0 0 5 0,-162 163 6 0,123-122 27 0,1 3-21 0,0 1-3 0,18 1 5 0,-12 2-8 0,19-7-16 0,-1 4-5 3,14-5-11-2,0 2-11-1,0-7-19 0,20-2-10 8,1-5 17 0,10-12 14 2,7 2 9-5,1-17 2 6,-5-1-2 7,-3 0-12-18,0 0-24 1,-3-17-21 14,-11-8-1-14,-3-6-33 15,-7 1 4-15,-7-7 58 15,0 1 6-16,-21 9 7 16,-3-1 6-15,3 13 10 15,-3 8 110-16,-3 7-67 0,-5 0-25 16,1 0-11-15,4 5-6 15,-12 7 0-15,15 1-1 15,3 2-27-16,-10 3-97 17,17-1-160-16,-6-7-204-1</inkml:trace>
    </iact:actionData>
  </iact:action>
  <iact:action type="add" startTime="160315">
    <iact:property name="dataType"/>
    <iact:actionData xml:id="d64">
      <inkml:trace xmlns:inkml="http://www.w3.org/2003/InkML" xml:id="stk64" contextRef="#ctx0" brushRef="#br0">30903 17239 561 0,'0'0'218'7,"0"0"-14"2,0 0-48-3,0 0-21 2,0 0-37-1,0 0-16 0,0 0 3 2,0 0 23-1,0 0-6-2,0 0-23 2,0 0-4 0,0 0-3-1,0 0-10 2,0 0-29-3,0 0-26 3,0 0 0-2,25 0-1-1,13 0 22 2,14 5 33 0,7 2-17 0,24 4-19-3,7-5-3 5,-4 5-10-4,11-6-2 5,3 2 4-7,4 1-1 4,-7 0-3 2,7-3 2 7,0 2-6-16,-7-2-4 14,0 6-1-14,-14-7 0 15,0 4 0-15,-18 2 5-1,1-5-5 16,-3 0 1-16,-12-5-1 16,-6 0 0-15,0 3-1 15,-3 2 0-15,-4 4 0 14,0-1-10-13,-7 2-15-2,-10 0-37 15,-7-2-37-14,-14-3-77 15,0-5-73-15,-28 0-282 14,-10 0-354-14</inkml:trace>
    </iact:actionData>
  </iact:action>
  <iact:action type="add" startTime="161000">
    <iact:property name="dataType"/>
    <iact:actionData xml:id="d65">
      <inkml:trace xmlns:inkml="http://www.w3.org/2003/InkML" xml:id="stk65" contextRef="#ctx0" brushRef="#br0">32509 17884 654 0,'0'0'295'6,"0"0"-90"2,0 0 30-2,0 0-54 3,0 0-70-3,0 0-29 3,0 0-9-3,-45-46-4 1,25 41-30 1,-5-6-21 0,-13 1-5 0,0 3-6-1,-3-3 1 3,-15 2-2-3,-9-2-5-2,-12-2 1 2,-2 2-1 1,-11-3 1 0,0 3 0-2,-7 0 8 3,14 2 15-1,3-2 14 0,4 10 4-3,17 0-3 8,7 0 4-8,7 0 17 12,0 0-17-16,7-4-8 17,18 4 1-16,-12-5 7-2,19 2-16 12,-12 3-21-10,12 0-7 13,-1 0 0-13,-4 0-5 13,5 0 5-14,6 0 0 14,-11 0-2-13,11 8-4 13,0-4 5-13,1 6 1-2,-1-2-2 15,0 2 1-14,0 2 0 14,-4 11 0-13,4 5 1 13,-6 15 1-14,-1 4 9 15,-4 15 3-15,-2 3-4 14,-5 2-3-14,12 1-4-1,-8 0-1 16,4-1 7-15,3-5-7 15,0-2 1-16,-10-2-2 16,17-2 0-15,0-5-6 15,0-11 6-14,7-13-6-2,0-4-2 15,0-13 1-14,0-5-2 14,0 0 9-14,0-5 5 6,0 0 6 0,0-5 1-1,0-10-12 2,0-8-1 0,-7-4-7 7,-3 4-4-14,3-5 3 13,7 5 8-13,-7 6 1 15,-7 0 0-15,7 1 0 14,-10 3-12-14,3 3-10 15,0 3-11-14,-3 2 8-2,10-1 0 16,-7 6 8-16,0 0-15 16,4 0 1-16,-11 6-5 16,7 11-71-15,-3-4-47 15,3 2-6-15,14 2-34 16,0-1-108-16,0-9-367-1</inkml:trace>
    </iact:actionData>
  </iact:action>
  <iact:action type="add" startTime="162522">
    <iact:property name="dataType"/>
    <iact:actionData xml:id="d66">
      <inkml:trace xmlns:inkml="http://www.w3.org/2003/InkML" xml:id="stk66" contextRef="#ctx0" brushRef="#br0">31398 18020 598 0,'0'0'181'8,"0"0"54"0,0 0 21-1,0 0-50 0,0 0-44 0,0 0-60 1,0 0-33-1,0 0 5 0,0 0-5 1,0 0-16 1,0 0-11-4,0 0-13 6,0 0-8-6,0 0-21 6,0 0-1-8,0 14-19 5,-17 9 20 0,10 5 18 0,-7 7-4-1,7 3 4 1,-17-3-8 1,10-2-4-2,0-5-4 1,-3-5-1 0,10-11 1-2,0-2 5 6,7-5-4-10,0-5 4 6,0 0 2 0,0 0 7 0,0 0-16 1,0 0-5-2,0 0-7 0,25 5 7 3,9-2 5-2,11 2 27 8,14 0-9-15,3-1-2 15,4 4-9-15,-7-3 1-1,-14 0-8 16,-7 0-7-16,-14 0-40 16,-17-5-65-15,0 0-37 15,-7 0-55-15,-31 0-107 15,3-5-370-15</inkml:trace>
    </iact:actionData>
  </iact:action>
  <iact:action type="add" startTime="163135">
    <iact:property name="dataType"/>
    <iact:actionData xml:id="d67">
      <inkml:trace xmlns:inkml="http://www.w3.org/2003/InkML" xml:id="stk67" contextRef="#ctx0" brushRef="#br0">31703 17974 916 0,'0'0'264'3,"0"0"-202"6,0 0 38-4,0 0 34 2,0 0-63 1,-45 146-1 1,24-96-6-3,-10 6 16 2,0 0-8 0,3 1-11 1,-3 3-20-2,3-4-7-1,4-5-16 3,10-6-18-2,-3-5-38 2,17-12-61-4,0-5-92 2,10-23-127 2,11 0-234-1,3 0-196-8</inkml:trace>
    </iact:actionData>
  </iact:action>
  <iact:action type="add" startTime="163471">
    <iact:property name="dataType"/>
    <iact:actionData xml:id="d68">
      <inkml:trace xmlns:inkml="http://www.w3.org/2003/InkML" xml:id="stk68" contextRef="#ctx0" brushRef="#br0">32194 18193 380 0,'0'0'721'6,"0"0"-515"0,0 0-45 2,0 0-1-1,0 0-64 2,0 0-42-2,0 0-29-2,-34 11-11 6,3 6-6-6,-7 6 2 4,-7 10 25-4,0 2 15 4,10 7 0-2,-10-2-11 2,7 5-11-2,7-6-9-1,10 1-12 5,4-7-6-6,10-5 0 1,7 2-1 2,0-3-11 2,17 1-2 3,11-5 13-12,24-1 0 14,0-2 19-14,10-2-13 15,-3-11 4-15,0 3-8 14,-7-10 10-13,-8 0-11 13,1 0 5-13,-13-22 10-2,2-11 3 15,-3-12-3-14,1 0-14 14,-19-16-2-14,1 4-14 15,-14-12-3-15,0 3-22 15,0 9-26-15,-14 2-94 14,-17 11-35-14,-14-6-7 15,11 10-197-15,-4 7-338-1</inkml:trace>
    </iact:actionData>
  </iact:action>
  <iact:action type="add" startTime="164954">
    <iact:property name="dataType"/>
    <iact:actionData xml:id="d69">
      <inkml:trace xmlns:inkml="http://www.w3.org/2003/InkML" xml:id="stk69" contextRef="#ctx0" brushRef="#br0">28211 17257 222 0,'0'0'113'10,"0"0"-80"-5,0 0-8 5,0 0-5-5,0 0 52 3,0 0 55-1,0 0 16 3,7 0-16-4,-7 0-69 1,0 0-24 2,0 0-6-2,0 0-9 0,0 0-9 0,0 0 0 0,0 0 7 2,0 0 15-3,0 0-5 1,0 0 8 2,0 0-25 1,0 0-10-6,0 0-27 6,0 0-74-4,0 0-25 4,0 0 26-4,0 0 44 0,0 0 39 2,0 0 17 1,0 0 0-2,0-6-1-1,0 1-3 4,0-2-9-4,0 2-22 4,0-6-11-7,0 6 21 6,0 3 12-1,0 2-15 0,0 0 26-2,0 0 2 2,0-5 77 0,-7 5 21 0,7-6 4 0,0 6 18-2,0 0-3 3,0-5-23-3,0 4-13 1,0 1-18 0,0-4-10 2,0 3-16-1,0-5-23-3,0 1-12 5,0 0 16-3,0 0 7 3,0 0 17-6,0 2 9 4,0 3-1 0,0 0-26 0,0-5-22-2,0 5-2 2,0 0-1 0,0 0-8 0,0 0 0 0,0 0 2-2,0 0 6 3,0 0-5-2,0 0 5-1,0 0 1 2,0 0 0 0,0 0 10 0,0 0 10-2,7 5-8 3,3 1 17-2,4 6-1 3,-7-1-15-6,7 6 0 4,3 0 0 0,-3-1 3 0,7 7 6-2,-4-1 5 2,-3 1 14 0,0 0-12 0,10 4-1 0,-10 0 14-2,0 6-15 3,3 7-11-2,4 1-3 1,3 2-3 6,-10 3-4-13,17 1 2 15,-10 1 3-15,10-3 6 15,-4-5-5-15,5 4 0 14,6 1 1-13,-11-5-3-2,5-5-4 16,-1-2-5-14,-4 0 0 12,-2-11 5-13,-5 1-6 15,5-5 2-15,-12-4 9 14,-6-8-9-14,0 1-1 15,-7-7 1-13,0 0 11-3,0 0 6 13,0 0-19-11,-7 0-11 4,-38-35-98 4,0-2-393 6,-7 1-513-15</inkml:trace>
    </iact:actionData>
  </iact:action>
  <iact:action type="add" startTime="166442">
    <iact:property name="dataType"/>
    <iact:actionData xml:id="d70">
      <inkml:trace xmlns:inkml="http://www.w3.org/2003/InkML" xml:id="stk70" contextRef="#ctx0" brushRef="#br0">27681 17047 104 0,'0'0'216'6,"0"0"-107"2,0 0-10 1,0 0-8-2,0 0-13 0,0 0-9 0,0 0-12 2,-14 8-24-2,14-8-19-1,0 0-1 2,0 0 9 0,0 0-9 0,0 0 3-1,0 0-2 2,0 4-4-3,0-4-2 3,-6 6 13-2,6-1 44 0,0-5 8 0,0 0-18 1,0 0-16 0,0 0-22-2,0 0-7 3,0 3-9-2,0-3 7 2,0 0-8-4,0 0 1 3,-7 2 0 0,7 5 0 0,0-2 15-3,-11 0 26 4,11 0-7-1,-7 3 1 0,0 2-2 0,0 2-1-2,1 4-4 4,-1 1-1-4,-4-1-8 0,-3 7 3 2,7 0-4 0,1 4 2 0,-8 3-5-2,-4-2-2 4,5 4-1 0,-1 9-11 7,-4-4 8-15,5 3 5-1,-19 6 5 13,19-1-7-12,-8 0 0 12,-3-1-3-12,3 1-2 13,4-5-7-14,-4-2 12 15,7-3-5-15,4-2-1 0,-4 0-6 14,7-9 0-13,0 2 8 12,0-3 4-13,-3 0 0 14,10-11-5-13,-7-7-7 13,7 0 5-12,0-5 10 0,0 0 7 8,0 0 0-7,0 0-11 1,0 0-12 6,0 0-46-8,7-10-110 5,17-7-111 0,-10-11-241 3</inkml:trace>
    </iact:actionData>
  </iact:action>
  <iact:action type="add" startTime="168214">
    <iact:property name="dataType"/>
    <iact:actionData xml:id="d71">
      <inkml:trace xmlns:inkml="http://www.w3.org/2003/InkML" xml:id="stk71" contextRef="#ctx0" brushRef="#br0">28270 16360 15 0,'0'0'59'6,"0"0"-17"4,0 0 46-4,0 0-17 3,0 0-50-4,0 0-15 2,0 0 10 2,0-12 30-2,0 12-17 1,0 0 1-2,0 0 6 5,0 0 41-6,0-5-1 1,0 5-11 2,0-6-30 1,0 6-21-2,0 0-1-1,0-3-7 5,0 3 20-6,0-2 33 6,0 2-10-7,0-2-5 6,0 2 28-4,0-4 16 2,0 4-17-2,0 0-10 2,0 0-15 0,0 0-14-1,0 0-16 2,0-1-13-3,0 1 4 4,0-5 11-5,0 0-11 1,0 2 15 3,0-2 12-2,0 0-5 1,0 0-8 0,0 5-2-1,10-11-5 0,-3 6-12 3,-7-1-1-4,7 0 8 2,-7 1-8-1,0 0 0 2,7 3 5-2,0-3 7-1,-7 5 4 2,7-5-5 0,-7-1-4 0,10 1 3-2,-3 0 0 4,-7 0-5-4,7 2-5 5,-7-2 6-8,7 0-6 5,0 0 5-1,-7 0-4 2,7 3 6-3,-7-3 4 2,0 0-6 0,7 0 11 0,-7 3 1-1,10-4-17 0,-3 1 11 1,-7-5-11 0,7 0-1-2,0 2 0 2,0-4 6 0,-7 7-6 0,0 0 0-2,0 5-28 4,0 0-79-4,0 0-134 4,-14 13-323-7,0-4-77-1</inkml:trace>
    </iact:actionData>
  </iact:action>
  <iact:action type="add" startTime="169407">
    <iact:property name="dataType"/>
    <iact:actionData xml:id="d72">
      <inkml:trace xmlns:inkml="http://www.w3.org/2003/InkML" xml:id="stk72" contextRef="#ctx0" brushRef="#br0">27906 16443 52 0,'0'0'85'7,"0"0"-37"1,0 0 24 1,0 0 12-2,0 0 22 2,0 0 34-4,0 0-39 2,0-6-21 1,0 2-18-1,0 1-3 1,0-2-16-1,0 5-22 3,0 0-1-6,0 0 23 6,0 0 12-3,0-5 10 2,0 5 3-5,0 0-1 5,0-4-27-2,0-2-2 2,0 1 1-3,0-3-4 2,0-1-15 1,0-4 5-2,-7 0 0 0,7 4 0 0,-7-1-2 0,-3-1-7 2,10 4-3-3,-7 2-4 2,0-5-1 0,7 2 8 1,-7-2-4-4,0-1 7 5,7 5 0-4,-7-5-2 3,7 4-8-4,-10 3-8 3,10 4-1-1,0 0-31 2,0 0-156-1,0 6-206-2,0-1 39-5</inkml:trace>
    </iact:actionData>
  </iact:action>
  <iact:action type="add" startTime="170534">
    <iact:property name="dataType"/>
    <iact:actionData xml:id="d73">
      <inkml:trace xmlns:inkml="http://www.w3.org/2003/InkML" xml:id="stk73" contextRef="#ctx0" brushRef="#br0">32831 15838 644 0,'0'0'315'2,"0"0"-85"3,0 0-23 2,0 0-27 0,0 0-47 4,0 0-30-8,0 0 19 8,0-42-17-6,0 42-21 3,0 0-34-1,0 0-35 0,0 0-15 2,0 0-10-2,0 7-8 1,0 10 18-1,14 11 29 3,0 7 2-5,3 9-5 1,-3 6 3 3,0 3-1-1,10 5 6 1,-10-1-9 5,0 5-5-13,3 0 3 14,-3 1-5-14,0 5-3 15,0 7-7-15,3 1 2 15,-10 2-1-15,-7 6-9-1,7-2 7 15,0-7-5-14,0 3-2 15,3-7 1-15,-3-3 0 14,0 0 0-14,-7-7 0 15,7 2 7-15,-7-3 1 14,0 3-2-14,0 0 0 16,7 2 1-16,-7 4 2-1,0-4-8 15,0 3-1-14,0 0 5 14,0-2 0-14,-7 2-4 15,0 0-1-15,0-1 5 14,-10 1-5-14,3 4 15 0,7-4 1 14,0-1-2-14,-10-7-8 15,10-2-1-15,-7-2-4 17,7-5-1-17,0-1 6-1,0-5-7 14,-10 0 1-12,10 5 0 12,-7-5-1-13,7-1 1 15,-10-4 0-15,17-12 0 15,-7-5 0-16,7-11-1 16,0-7 0-15,0-5-35 15,0 0-60-15,0 0-60-1,0-40-49 8,7 0-355 2,-7-4-749-9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8-25T16:45:01.557"/>
    </inkml:context>
    <inkml:brush xml:id="br0">
      <inkml:brushProperty name="width" value="0.05292" units="cm"/>
      <inkml:brushProperty name="height" value="0.05292" units="cm"/>
    </inkml:brush>
  </inkml:definitions>
  <iact:action type="add" startTime="12042">
    <iact:property name="dataType"/>
    <iact:actionData xml:id="d0">
      <inkml:trace xmlns:inkml="http://www.w3.org/2003/InkML" xml:id="stk0" contextRef="#ctx0" brushRef="#br0">2724 15425 348 0,'0'0'83'7,"0"0"-40"-1,0 0-14 1,0 0 50 2,0 0-1-2,0 0-13-1,0-50 3 2,0 50 3 1,0-2-1-2,0 2-21 1,0 0-21-2,0 0-6 3,0 0-9-2,0 0 0-1,0 0 13 2,0 0 3 0,0 0 5 0,0 0 0-2,0 0-5 4,0 0 10-4,0 0 0 4,0 0-6-6,0 0-5 6,0 0-17-4,0 0-11 2,0 0-15-1,0 0-5 0,0 0-13 2,-14 5 33-2,14 5 16 2,-7 3-3-4,1-1-1 4,-5 3-5-2,4 3-6-1,-7 2 1 2,7 2 4 0,7 1 5 0,-6 0-2-2,-1 5-8 4,-4-4 12-4,11 8-4 6,-7-3 0 6,7 4 8-18,-7-1 4 0,7 9-5 20,0-6-5-20,0 8-4 7,0 2-7 9,0 0 1-12,0 1 0-4,7 2 15 16,11-3-5-15,-11-5-4 12,6-4-1-10,-6-9-6 11,0-1-1-12,11-8 1 12,-12-2 1-12,1-5 6 0,0 2-7 11,0-7-1 3,11 5 1-14,-5 1 0-2,1 2 6 15,0-2-6-13,3-2 1 13,4 3-1-14,-4-12 0 17,4 5-22-16,-7-1-49-2,3-5-88 15,-3 0-86-14,0-7-60 16,-14-8-383-16</inkml:trace>
    </iact:actionData>
  </iact:action>
  <iact:action type="add" startTime="13197">
    <iact:property name="dataType"/>
    <iact:actionData xml:id="d1">
      <inkml:trace xmlns:inkml="http://www.w3.org/2003/InkML" xml:id="stk1" contextRef="#ctx0" brushRef="#br0">3240 15843 147 0,'0'0'207'7,"0"0"-86"-1,0 0-7 3,0 0 17-1,0 0 24 0,0 0-47-2,0 0-23 3,0-9 2-3,0 6-10 4,0 3-32-6,0 0-25 4,0 0-20 0,0 0-13 0,0 0 13-1,0 3 16 0,-14 11 2 3,-3 7-4-4,3 9-4 0,-7-2 8 2,-3 10 1 0,3 2-9 0,-3 5 0-2,3-4-9 3,4-1-1 8,-4-4 1-16,14-12 0 14,0-3-1-15,-3-10-1 17,10-8-13-17,0-3-2 16,0 0-7-16,0 0-35 1,0-25-110 7,-7 2-202 1,7 1-330 6</inkml:trace>
    </iact:actionData>
  </iact:action>
  <iact:action type="add" startTime="13729">
    <iact:property name="dataType"/>
    <iact:actionData xml:id="d2">
      <inkml:trace xmlns:inkml="http://www.w3.org/2003/InkML" xml:id="stk2" contextRef="#ctx0" brushRef="#br0">2980 15811 408 0,'0'0'339'8,"0"0"-147"-1,0 0-52 1,0 0-8-2,0 0-26 4,0 0-54-3,0 0-36 2,7 0-15-5,-7 2 0 4,7 5 0 1,7 4 46-2,0 6-15 0,3-1 1 0,4 3 8 2,3 2 8-2,-3 4-18 1,3 1-17-1,-3 2-6 3,-7-1 0-5,3-2-7 5,4-2 0-6,-4-4 5 5,-10-5-6-2,7-2-8 1,0 3-37-1,3 0-43 2,-3 2-52 1,7 0-68 5,3 2-118-14,-3-2 48 15,-4-7-215-14</inkml:trace>
    </iact:actionData>
  </iact:action>
  <iact:action type="add" startTime="14585">
    <iact:property name="dataType"/>
    <iact:actionData xml:id="d3">
      <inkml:trace xmlns:inkml="http://www.w3.org/2003/InkML" xml:id="stk3" contextRef="#ctx0" brushRef="#br0">3022 15631 205 0,'0'0'175'7,"0"0"-83"2,0 0-14-2,0 0-13 2,0 0-18-4,0 0 31 4,0 0 28-2,0-19 2-1,0 19-1 2,0 0-20 0,0 0-16 0,0 0-10-2,0 0-24 4,0 0-22-4,0 0-15 4,0 0 0-6,17 0 0 4,-10 0 28 0,14 0 15 0,3-3 2-1,7 1 5 0,-3-5 1 3,10 2-5-4,0 0-23 2,-3 0-15-2,-4 5-7 3,0 0 8-2,-10-6-9-1,3 6-1 2,-10-5-26 0,0 3-43 0,-14-3-99 0,0 0-182 0,0-1-369-7</inkml:trace>
    </iact:actionData>
  </iact:action>
  <iact:action type="add" startTime="17123">
    <iact:property name="dataType"/>
    <iact:actionData xml:id="d4">
      <inkml:trace xmlns:inkml="http://www.w3.org/2003/InkML" xml:id="stk4" contextRef="#ctx0" brushRef="#br0">3801 16000 85 0,'0'0'65'9,"0"0"-26"-2,0 0 17-2,0 0-11 3,0 0-45 0,0 0-37 1,0-16-33-3,0 9-49-5</inkml:trace>
    </iact:actionData>
  </iact:action>
  <iact:action type="add" startTime="17334">
    <iact:property name="dataType"/>
    <iact:actionData xml:id="d5">
      <inkml:trace xmlns:inkml="http://www.w3.org/2003/InkML" xml:id="stk5" contextRef="#ctx0" brushRef="#br0">3801 16000 345 0,'-70'-35'160'8,"70"31"-81"3,0 3-31 5,0 1-13-16,-7 0-11 1,7 0 2 8,0 0 5-1,0 0 25-2,0 0 20 3,0 0 18-3,0-4 2 3,0 3-15-4,0 1-13 5,0 0-41-3,0 0-25 0,0 0-2-1,0 0 0 3,0 0-2-1,0 0-5-1,0 0 7 2,0 0 7-4,0 0 4 5,0 0 4-4,7 0 18 0,11 0 18 3,-4 0-8 5,-1 0-21 2,-6 0 7-15,18 0-11-1,-12 0-11 16,1 0 10-16,4 0-1 17,-5 0-7-17,1 0 7 17,4 0 19-16,2 0-6-1,-6 0-19 16,3 0-10-15,-10 0-20 14,7 0-90-14,-14 0-135 15,0 0-115-16,0 0-271 0</inkml:trace>
    </iact:actionData>
  </iact:action>
  <iact:action type="add" startTime="22845">
    <iact:property name="dataType"/>
    <iact:actionData xml:id="d6">
      <inkml:trace xmlns:inkml="http://www.w3.org/2003/InkML" xml:id="stk6" contextRef="#ctx0" brushRef="#br0">4254 15550 393 0,'0'0'277'5,"0"0"-66"3,0 0-64 1,0 0-14-1,0 0-30-1,0 0-20-1,0 0-25 2,0-28-19 0,0 28-14-1,0 0-18 0,0 0-7 1,0 6 0 1,7 11 0-2,0 7 32 2,3 14 1-3,-10 2-11 3,7 8 7-3,0 10 6 0,-7 0-12 4,0 2-15-3,7-2-7 5,-7-3 6-10,7-9-6 14,-7-11-1-16,7-9-17 16,-7-14-6-16,0-7-6 16,0-5-1-15,10 0 0 3,-10 0-41 3,0-13-164 0,0 1-379-4</inkml:trace>
    </iact:actionData>
  </iact:action>
  <iact:action type="add" startTime="23357">
    <iact:property name="dataType"/>
    <iact:actionData xml:id="d7">
      <inkml:trace xmlns:inkml="http://www.w3.org/2003/InkML" xml:id="stk7" contextRef="#ctx0" brushRef="#br0">4552 16015 375 0,'0'0'186'6,"0"0"-117"0,0 0-17 2,0 0 16 0,0 0-16 0,0 0-3 0,0 0 78-2,0 3-5 4,0-11-86-5,-7 3 1 5,7 0-24-6,0 0 6 5,0 2-7-2,0 1-12 2,0-4-2-2,0-1-6 0,0-3-11 2,0 3-10-3,0 2-35 0,0 0 32 2,0 5 32 0,0 0 0 1,0 0-2-3,0 0-32 1,0 0-29 1,0 5 40 1,0 7 7-3,0 0-25 4,0-3-37-5,0-5-65 6,0-4-152-11</inkml:trace>
    </iact:actionData>
  </iact:action>
  <iact:action type="add" startTime="23844">
    <iact:property name="dataType"/>
    <iact:actionData xml:id="d8">
      <inkml:trace xmlns:inkml="http://www.w3.org/2003/InkML" xml:id="stk8" contextRef="#ctx0" brushRef="#br0">5040 15415 436 0,'0'0'216'7,"0"0"-128"-2,0 0-1 6,0 0 39-6,0 0-34 5,0 0-30-4,0 0-15 0,-77-5 19 2,57 5-17 0,-5 0-17 0,5 0-26-2,-11 0-5 4,6 10 2-4,5 6-3 5,-1 3 0-8,-3-1-3 5,10 8-4 0,-4 3-3 0,12-1 8-2,-1 2 2 2,7-2-8 1,0-6 0-1,0 0 7-1,0-12-28 0,0-3-17 4,13-2 21-2,12-5 15 7,-5 0 1-16,-2 0 2 16,3-16-2-16,3-3-7 0,-4-1 9 17,5 2-100-17,-18-4 2 16,6 4 21-15,1 2 6 15,4 1 29-16,-11-3 14 17,6 6-17-16,-6-8-16-1,0 0-38 16,4 2-72-16,-4 3 142 16,-7-3 36-16,0 9 84 16,0 4 25-15,0 5 24 15,0 0-72-15,0 0-45 0,0 17 7 8,0 6 55-3,-7 5-2 11,-4 4-2-17,4 8 37 16,0 9-1-15,0 3-16 15,-6 14-30-16,-5-3 34 19,18 0-48-19,-7-4-19 0,7-10-15 15,0-14-16-15,0-17-63 16,0-13-87-16,7-5-84 17,18-21 17-16,-5-8 102 14,-2-5-286-14</inkml:trace>
    </iact:actionData>
  </iact:action>
  <iact:action type="add" startTime="24519">
    <iact:property name="dataType"/>
    <iact:actionData xml:id="d9">
      <inkml:trace xmlns:inkml="http://www.w3.org/2003/InkML" xml:id="stk9" contextRef="#ctx0" brushRef="#br0">5441 15375 760 0,'0'0'376'7,"0"0"-223"1,0 0-93-1,0 0-4 2,0 0 7-2,-83 143-8-2,55-98 31 3,-3 6-15 0,10-1 9 0,-3 1-36-1,10-3-16 1,7-5-13 0,7-6-15 0,0-4-3-2,0-10-32 3,14-6-18-3,17-4 24 2,11-5 13-2,-4-8 0 2,7 0-8 0,-7 0-28 0,-7-3-18 0,-17-4 18-2,0-4 2 5,-7 1 17-6,-7 3 33 1,0-11 12 2,0 1-12 0,-21 1-20 0,-17-1-25-1,0 1 4 1,3 9 21-1,-10 2 0 3,14 0 12-6,0 0-50 5,3 0-238-2,11 0-364-6</inkml:trace>
    </iact:actionData>
  </iact:action>
  <iact:action type="add" startTime="25315">
    <iact:property name="dataType"/>
    <iact:actionData xml:id="d10">
      <inkml:trace xmlns:inkml="http://www.w3.org/2003/InkML" xml:id="stk10" contextRef="#ctx0" brushRef="#br0">4448 16304 290 0,'0'0'248'7,"0"0"-38"-1,0 0 26 2,0 0-30 0,0 0-41 0,0 0-26-2,0 0-31 4,0-29-12-4,0 16-13 4,0 4-7-6,0 3-13 4,0 0-17 0,24-4-29 0,21 2-2-2,14-3 6 3,14-5 0-1,23 4-8-1,19-4-7 1,-5 6-5-2,1 2 0 5,-4-2 1-5,-10 6-2 0,-7 1 0 8,-24-2 0 3,0 0-19-16,-21 5-28-1,-7-8-29 15,-14 6-52-14,-17-8-86 16,-7 2-118-16,0-4-167-1</inkml:trace>
    </iact:actionData>
  </iact:action>
  <iact:action type="add" startTime="25750">
    <iact:property name="dataType"/>
    <iact:actionData xml:id="d11">
      <inkml:trace xmlns:inkml="http://www.w3.org/2003/InkML" xml:id="stk11" contextRef="#ctx0" brushRef="#br0">5694 16348 549 0,'0'0'69'6,"0"0"0"4,0 0-9-4,0 0 16 4,0 0-5-6,0 0 68 4,0 0 47 0,17 0-34 1,-34 5-11-3,-4-5-45 1,-17 0-49 3,0 0-11-4,-14 0-15 0,-7 2 6 3,-10 3 13-2,3 0-2 1,0 0 17-1,4 3-11 0,10-1-10 2,0 1-9-1,7 1-12-2,11 5 2 3,2-5-5-2,1 1-2 1,11 3-7-3,6-3 15 3,3 7-10 0,4-6-6 1,0 6-1-3,7 1 0 2,0 4-11 1,0 1 3-3,0 0 9 0,0 5 0 3,0-5 0-1,7 4 0 6,0-4 0-14,11 4 1 17,-11-9-1-17,-1 0 1 16,-6-4-1-15,7-8-1 15,-7-4 1-16,0-2 0 5,7 3 1 0,-7-1 6 2,0 8-6 2,0 2 0-1,0 7 5-1,0 0 0 2,0-3 1 7,0-2-1-15,0-3-6 15,0-6 1-16,7-5 6 2,-7 0 30 6,0 0 29-2,0 0 14 3,0 0-3-2,0 0-27 2,0 0-26-4,0 0-8 6,0 0-4-6,0 0-4 6,0 0-7-8,0 0 5 5,0 0-4 0,0 0 5 1,0 0 2-2,0 0-8-1,0 0 6 4,0 0 7-4,0 0-4 4,0 0 2-6,0 0-11 4,0 0 8 0,0 0-9 0,0 0 0-2,0 0-1 2,0 0 0 0,0 0 1 0,0 0-2 1,0 0 1-4,0 0 1 5,0 0 2-4,0 0 5 1,0 0 1 0,0 0 5 2,0 0 3-1,0 0-10-3,0 0-6 5,0 0 0-4,0 11-13 6,0 0 3-4,0 5 10-5,0 7 1 12,0 0 1-14,0-1-1 14,0 5 0-15,0-4 0 18,0 10-1-18,0 2 1 15,0 4-1-14,0 0 1 16,0-5-1-16,0-10 0-1,11-3 0 15,-11-14 0-15,0-2 0 16,0-5 6-15,0 0 5 5,0 0 6 1,0 0-4 2,0 0-4-5,0 0-3 4,0 0-4 0,0 0-1 0,0 0 1-2,0-7-2 2,0-14-24 1,0-8-36 1,-11-5 4 7,-10-5-20-17,8 0 12 17,-12 11 18-16,12 5 15-1,-1 6 20 15,-4 13 10-14,11-2 0 15,1 6-1-15,6 0-7 5,-7 0-13 0,0 0-10 4,-4 0 8-4,4 15-11 0,-6 3-8 8,6-1 14-12,-7 6-33 13,3-8-17-14,5-3-12 15,6-1-84-16,0-11-131 16,0 0-290-15,0-11-114-1</inkml:trace>
    </iact:actionData>
  </iact:action>
  <iact:action type="add" startTime="26989">
    <iact:property name="dataType"/>
    <iact:actionData xml:id="d12">
      <inkml:trace xmlns:inkml="http://www.w3.org/2003/InkML" xml:id="stk12" contextRef="#ctx0" brushRef="#br0">5285 16559 947 0,'0'0'230'7,"0"0"-145"-1,0 0-33 4,0 0 70-3,0 0-7 0,0 0 9 1,0 0-2-2,-45 158-6 4,38-125-35-4,7-3-41 0,-10-2-25 2,10-6-8 0,0-6-7 0,0-4 0-2,0-1-10 3,10-11-3-2,11 1 0 2,3-1 6-4,4 0 6 4,10 0-8-2,7-12-84 1,7 0-77-2,14-16-139 2,-14 0-210 0,-14 5-306-7</inkml:trace>
    </iact:actionData>
  </iact:action>
  <iact:action type="add" startTime="27314">
    <iact:property name="dataType"/>
    <iact:actionData xml:id="d13">
      <inkml:trace xmlns:inkml="http://www.w3.org/2003/InkML" xml:id="stk13" contextRef="#ctx0" brushRef="#br0">5680 16521 859 0,'0'0'658'6,"0"0"-496"2,0 0-63-2,-59 129 12 1,35-71-39 3,3 7-38 0,-3-3-11 8,10 0-4-18,7 0-12 0,0-11-7 16,7-11-1-16,0-8-93 16,0-17-76-15,21-7-93 15,31-18-120-15,-7-15 20 15,7-13-37-16</inkml:trace>
    </iact:actionData>
  </iact:action>
  <iact:action type="add" startTime="27512">
    <iact:property name="dataType"/>
    <iact:actionData xml:id="d14">
      <inkml:trace xmlns:inkml="http://www.w3.org/2003/InkML" xml:id="stk14" contextRef="#ctx0" brushRef="#br0">5978 16722 492 0,'0'0'604'5,"0"0"-355"-5,0 0-50 4,0 0 22 4,0 0-45 0,0 0-55 0,0 0-57-2,-73 18-7 1,35 20-8 2,7 5 7-2,3 5-15 0,11 2-7 0,17-4-25 1,0-1-9 0,7-8-5-2,38-6-4 3,0-4-7-2,6-17-24 2,12-10 4-4,-11 0 17 6,-7-10 19-5,-11-22 12 3,-9-3 9-4,-12-6-18 3,-13-8-3-1,0-1-30 1,-20-2-26 0,-18-4-44-2,-14 6-45 5,0 7 8-1,0 13-45 7,7 3-11-17,7 11-294 1,7 4-320 3</inkml:trace>
    </iact:actionData>
  </iact:action>
  <iact:action type="add" startTime="30075">
    <iact:property name="dataType"/>
    <iact:actionData xml:id="d15">
      <inkml:trace xmlns:inkml="http://www.w3.org/2003/InkML" xml:id="stk15" contextRef="#ctx0" brushRef="#br0">6746 16168 413 0,'0'0'163'9,"0"0"-52"-5,0 0-20 5,0 0 24-1,0 0 13-1,0 0 5 0,0-1 4 1,0-3-11 1,0 2-12-3,-7 2 2 2,7 0-8-2,-7 0-45 4,0 0-27-3,-10 17-14-2,-4 12-14 3,-10 4 2 0,10 2 10 0,-3-3-9-1,3-5 0 2,14-4-5-3,0-10-5 4,-3-5-1-6,10-8-57 4,0 0-80 1,10-21-134-2,4-10-453-5</inkml:trace>
    </iact:actionData>
  </iact:action>
  <iact:action type="add" startTime="31299">
    <iact:property name="dataType"/>
    <iact:actionData xml:id="d16">
      <inkml:trace xmlns:inkml="http://www.w3.org/2003/InkML" xml:id="stk16" contextRef="#ctx0" brushRef="#br0">7701 15766 468 0,'0'0'196'6,"0"0"-97"1,0 0-22 1,0 0-15 0,0 0-33-1,0 0 7 0,0 0 45 3,0-8-1-4,0 8-11 2,0 0-5-1,0 0 2 2,0 0 4-3,0 0-2 1,0 0-18 1,0 0-24-1,0 0-19 1,-7 17 5-2,-7 4 18 5,-10 9 1-5,3-3-2 4,-3 7 12-7,3-1-9 5,-3-3-10 0,3-3-6 1,8-4-15-2,-5 0 0 8,11-9-1-14,-7-1-25 15,14 0-46-15,-17-3-37 14,17-10-50-14,-7 0-57 15,0 0-81-16</inkml:trace>
    </iact:actionData>
  </iact:action>
  <iact:action type="add" startTime="31757">
    <iact:property name="dataType"/>
    <iact:actionData xml:id="d17">
      <inkml:trace xmlns:inkml="http://www.w3.org/2003/InkML" xml:id="stk17" contextRef="#ctx0" brushRef="#br0">7455 15758 606 0,'0'0'225'6,"0"0"-116"1,0 0-15 1,0 0 4 0,0 0-40-2,0 0-13 3,0 0 26-2,0-5-6 3,7 5-33-6,-7 0-31 4,14 5 11 0,10 8 10 0,-3 7 4-2,3 2-7 2,14 3-5 0,-3 3-2 0,3-1-5 1,7 1 3-4,0 1-10 6,-7-7-6-6,-10-2-30 1,-4 0-46 2,-10-2-58 0,-7-3-102 3,-7-5-116-11</inkml:trace>
    </iact:actionData>
  </iact:action>
  <iact:action type="add" startTime="32306">
    <iact:property name="dataType"/>
    <iact:actionData xml:id="d18">
      <inkml:trace xmlns:inkml="http://www.w3.org/2003/InkML" xml:id="stk18" contextRef="#ctx0" brushRef="#br0">7410 15551 671 0,'0'0'249'5,"0"0"-123"3,0 0 9 0,0 0-1 0,0 0-54-3,0 0-3 5,0 0-1-4,104-33-31 4,-59 21-19-5,7 2-9 2,-7 2-17 1,0 6-52 0,7 2-82 0,-14 0-177-1,-7 0-191-7</inkml:trace>
    </iact:actionData>
  </iact:action>
  <iact:action type="add" startTime="33041">
    <iact:property name="dataType"/>
    <iact:actionData xml:id="d19">
      <inkml:trace xmlns:inkml="http://www.w3.org/2003/InkML" xml:id="stk19" contextRef="#ctx0" brushRef="#br0">8424 15743 464 0,'0'0'640'5,"0"0"-383"3,0 0-76 0,0 0-19 0,0 0-23-2,0 0-59 3,0 0-34-2,0-33-15 2,0 38 5-4,0 20-19 5,0 15 13-4,0 6-4 3,0 9-9-4,0 3-9 3,0-2-8 0,7-6-58 0,4-7-98 0,-11-8-75-2,0-13-82 4,0-14-201-4,0-8-124-5</inkml:trace>
    </iact:actionData>
  </iact:action>
  <iact:action type="add" startTime="33295">
    <iact:property name="dataType"/>
    <iact:actionData xml:id="d20">
      <inkml:trace xmlns:inkml="http://www.w3.org/2003/InkML" xml:id="stk20" contextRef="#ctx0" brushRef="#br0">8255 15858 914 0,'0'0'361'7,"0"0"-262"1,0 0-83-1,0 0 11 0,0 0 5 3,0 0 13-3,0 0 32-2,156 25 14 3,-104-25-45 0,6-2-46 0,12-10-150-2,-12 4-131 4,-13 0-287-10</inkml:trace>
    </iact:actionData>
  </iact:action>
  <iact:action type="add" startTime="33665">
    <iact:property name="dataType"/>
    <iact:actionData xml:id="d21">
      <inkml:trace xmlns:inkml="http://www.w3.org/2003/InkML" xml:id="stk21" contextRef="#ctx0" brushRef="#br0">9307 15254 1008 0,'0'0'366'5,"0"0"-254"3,0 0-26-2,0 0 41 2,0 182-63 2,-10-112-41-3,3-2-16 0,7 11-6-1,0-6-1 4,0-11-24-4,0 14-131 0,7-20-151 2,3-20-230-6</inkml:trace>
    </iact:actionData>
  </iact:action>
  <iact:action type="add" startTime="33891">
    <iact:property name="dataType"/>
    <iact:actionData xml:id="d22">
      <inkml:trace xmlns:inkml="http://www.w3.org/2003/InkML" xml:id="stk22" contextRef="#ctx0" brushRef="#br0">9546 15977 1024 0,'0'0'351'6,"0"0"-237"0,0 0-79 1,0 0-23 2,0 0-12-1,0 0-35-1,0 0 35 11,28-22 29-18,-22 4 5 4,-6 8-26 2,0-1-8 3,0 6-10-2,0 5 9 1,0 0-38-2,0 0-57 5,0 0-16-5,0 4-89 2,0 8 22-2,0 5 53 2,0-1-40-1,0-4-210-6</inkml:trace>
    </iact:actionData>
  </iact:action>
  <iact:action type="add" startTime="34221">
    <iact:property name="dataType"/>
    <iact:actionData xml:id="d23">
      <inkml:trace xmlns:inkml="http://www.w3.org/2003/InkML" xml:id="stk23" contextRef="#ctx0" brushRef="#br0">10051 15501 833 0,'0'0'221'8,"0"0"-139"-1,0 0 72-3,0 0-22 7,0 0-47-6,0 0-21 1,0 0 0 2,-21-68 3 0,-3 58-31 0,-4 2-36 8,-3 6-19-16,-7 2 6 16,11 0 13-15,-5 0 6 15,12 0-6-16,-5 12-13 18,12 4-10-18,-5 4 15 0,11-3 8 16,0 1 0-16,7 2 1 16,0-2 1-15,0-2-2 15,0-4-1-16,14 0-1 17,10-1 2-17,-3-6-2 16,10-5-38-15,1 0-42 0,-5 0-2 14,-3-5 49-15,4-17 35 16,-4-2-11-15,-10-4-55 15,10 0-85-15,-17 6-2 15,7-1 40-16,-14 5-11 17,0 8 95-17,0 6 29 0,0 4 108 16,0 0 12-15,0 0-52 4,0 4-43 5,0 14 54-5,0 9 60 6,-14 14-36-6,-3 8 29 8,3 7-40-11,0 11-23 13,7 3-27-14,-3 0-14 15,3-2-18-16,7-12-10 17,0-11-13-17,0-12-108 16,24-15-93-15,21-18-109 16,-10-13 31-17,10-18-69 0</inkml:trace>
    </iact:actionData>
  </iact:action>
  <iact:action type="add" startTime="34789">
    <iact:property name="dataType"/>
    <iact:actionData xml:id="d24">
      <inkml:trace xmlns:inkml="http://www.w3.org/2003/InkML" xml:id="stk24" contextRef="#ctx0" brushRef="#br0">10543 15471 1207 0,'0'0'493'7,"0"0"-347"1,0 0-28-1,0 0-29 0,0 0-64 1,0 0-25 0,0 0-2 1,-87 92-5-2,56-37 7 0,7 2 1 3,10 3 0-5,0-2 9 2,7 2-10 1,7-9-8 0,0 0-13 0,0-11-18-3,21-7-18 5,10-6-6-3,7-17-15 2,-3-7 16-5,-4-3 15 4,0 0 25 0,-10-18 6 0,-7-4 7-2,-4-6-24 3,-10 5-63-1,0-4 17-1,-10-3 14 2,-18 9-57-3,-10-2 50 3,-7 11 20-3,0 4-2 0,7 8-7 3,-14 0-93-2,7 15-44 2,10 1-296-9</inkml:trace>
    </iact:actionData>
  </iact:action>
  <iact:action type="add" startTime="35355">
    <iact:property name="dataType"/>
    <iact:actionData xml:id="d25">
      <inkml:trace xmlns:inkml="http://www.w3.org/2003/InkML" xml:id="stk25" contextRef="#ctx0" brushRef="#br0">9044 16510 643 0,'0'0'338'5,"0"0"-108"2,0 0-38 0,0 0-28 3,0 0-53-4,0 0-45 0,0 0 17 2,104 0 46 0,-28 0 45 0,42 0-53-2,41 0-42 3,28 6-27-2,-11 1-24 2,-34 3-15-4,-38 0-7 6,-35-4-6-6,4 4-22 4,3-3-31-3,-3 4-35 1,-18 1-28 1,-10-7-15 1,-31 0-99-3,-14-5-280 1,0 0-169-5</inkml:trace>
    </iact:actionData>
  </iact:action>
  <iact:action type="add" startTime="36809">
    <iact:property name="dataType"/>
    <iact:actionData xml:id="d26">
      <inkml:trace xmlns:inkml="http://www.w3.org/2003/InkML" xml:id="stk26" contextRef="#ctx0" brushRef="#br0">10463 16914 593 0,'0'0'235'9,"0"0"-25"-3,0 0 3 2,0 0-51-1,0 0-18 1,0 0 4 0,0 0-18-2,-31-6-45 1,10 1-13 1,-10 0-28 0,-7 4-16-2,-7-4 4 4,-7 5 2-4,-7-6-6 5,0 6-16-7,-17 0-6 3,-14 0-5 1,0 0 5 0,-7 0-5-1,-7-5 6 1,14-6-6 0,11 4 0 0,10 2 7 2,24 3 4-6,10 2-4 12,18 0 6-15,3 0-6 14,14 0-8-15,0 0-23 6,0 0-5 1,0 18 9 1,7 5 9 4,17-1-5-10,-3 6 14 13,0 7 1-14,10 2 1 15,-7 9 5-15,-3 4 1 15,-1 0-6-16,-2 3 10 16,-4 1-10-15,-1-2 0 15,-13-4 5-15,11-3-5-1,-11-10 7 15,0-2-7-14,0-10 0 15,0-11 13-15,0-2-1 15,0-10 3-16,0 0 8 2,0 0-2 8,0 0 5-4,-11 0-20 5,11 0-7-6,-6-5 0 11,-1-6-2-16,0-7-11 6,0-3-18 4,-11-2 10 7,12-4 6-16,-15 0 15 15,7-1-1-15,-10 2-6-1,3 6 6 16,-3 8-19-15,3-1 6 14,-3 9 14-14,3 0 0 16,4 4-9-17,3 0 2 16,0 8-8-15,0 15-12 0,4 2 4 13,3 8 2-12,7-6-10 13,0 1-18-14,0-6-71 15,0-4-84-16,24-13-104 16,-3-5-61-15,10 0-240-1</inkml:trace>
    </iact:actionData>
  </iact:action>
  <iact:action type="add" startTime="37561">
    <iact:property name="dataType"/>
    <iact:actionData xml:id="d27">
      <inkml:trace xmlns:inkml="http://www.w3.org/2003/InkML" xml:id="stk27" contextRef="#ctx0" brushRef="#br0">9850 17070 757 0,'0'0'558'7,"0"0"-447"-1,0 0-74 4,0 0-16-5,0 0-14 2,0 0-6 1,0 0 75 0,0 45 28-2,0-17 17 2,0 2-42 1,-7-3-22-2,-6 1-25 1,13-5-18-2,0-6-13 4,0-1 1-4,0-11-2 0,0-3-7 2,0-2-9 0,0 0-18 0,20 0 1 0,12 0 33-1,13-2 0 0,6-8-10 3,1 5-127-4,21 5-141 0,-11 0-227 2,-27 0-11-6</inkml:trace>
    </iact:actionData>
  </iact:action>
  <iact:action type="add" startTime="37929">
    <iact:property name="dataType"/>
    <iact:actionData xml:id="d28">
      <inkml:trace xmlns:inkml="http://www.w3.org/2003/InkML" xml:id="stk28" contextRef="#ctx0" brushRef="#br0">10179 17005 1230 0,'0'0'270'6,"0"0"-190"2,0 0-32 0,0 0-7-3,-45 138-8 7,21-81 7-7,3 10-2 11,-3 5-12-16,10-4-13 17,7-10-13-17,7-4-18 16,0-14-78-16,0-12-88 17,21-11-88-17,24-17-68 17,10 0 94-17,-13-5-325 0</inkml:trace>
    </iact:actionData>
  </iact:action>
  <iact:action type="add" startTime="38139">
    <iact:property name="dataType"/>
    <iact:actionData xml:id="d29">
      <inkml:trace xmlns:inkml="http://www.w3.org/2003/InkML" xml:id="stk29" contextRef="#ctx0" brushRef="#br0">10491 17347 704 0,'0'0'675'5,"0"0"-405"4,0 0-54-2,0 0-49 1,0 0-88-1,0 0-65 2,0 0-13-3,-125 70 15 4,101-25-3-5,10-4-3 2,7-8-10 1,7-5-10 11,0-11-43-19,21-10-74 3,10-7 17 7,7 0 79-4,7-12 24 2,0-10-17-1,-3-2-56 1,-4 2-54 0,-7 5 29-2,-17-4 47 1,-14 3 9 1,0-9-11 0,-14-3-92-2,-45-23-95 4,-3 6-1 0,-4 3-139-10</inkml:trace>
    </iact:actionData>
  </iact:action>
  <iact:action type="add" startTime="38822">
    <iact:property name="dataType"/>
    <iact:actionData xml:id="d30">
      <inkml:trace xmlns:inkml="http://www.w3.org/2003/InkML" xml:id="stk30" contextRef="#ctx0" brushRef="#br0">10695 14924 880 0,'0'0'223'6,"0"0"-167"2,0 0-41-2,0 0 67 3,0 0 53-2,0 0-6 2,142 152 27-4,-90-92-19 5,7 13-21-4,-1 35-34 2,18 46-47-2,-3 63-10 2,-14 27-9 0,-4 4 0 1,-27-8-1 3,-21-38 7-11,10-11 18 16,-17-45-2-17,7-35-21 16,-7-38-17-16,0-5-55 17,0-17-197-17,0-16-405 0</inkml:trace>
    </iact:actionData>
  </iact:action>
  <iact:action type="add" startTime="40212">
    <iact:property name="dataType"/>
    <iact:actionData xml:id="d31">
      <inkml:trace xmlns:inkml="http://www.w3.org/2003/InkML" xml:id="stk31" contextRef="#ctx0" brushRef="#br0">11716 15950 517 0,'0'0'195'5,"0"0"-106"3,0 0 13 8,0 0 68-16,0 0 5 5,0 0-23 4,0-13-1-2,0 8 4 2,0 0-13-3,0 5 1 2,0 0-29-1,0 0-41 2,0 0-32-3,0 0-31 3,0 0-10-3,0 0-6 4,7 0-4-6,7 0 3 4,10 0 7 0,4 0 5 0,10 0 2 0,0 0-5-1,0 0-2 3,7 0 1-4,-18 0 0 0,5 0 3 2,-1 0-4-1,-11 0-50 2,-6 0-49-3,4 0-67 1,-11 0-68 1,-1 0-157 2,-6 0-371-10</inkml:trace>
    </iact:actionData>
  </iact:action>
  <iact:action type="add" startTime="40803">
    <iact:property name="dataType"/>
    <iact:actionData xml:id="d32">
      <inkml:trace xmlns:inkml="http://www.w3.org/2003/InkML" xml:id="stk32" contextRef="#ctx0" brushRef="#br0">11775 16226 476 0,'0'0'293'8,"0"0"-91"0,0 0-21-3,0 0-9 5,0 0-47-4,0 0-41 4,0 0 2-5,7 0 20 2,10 0 32 2,4-3-14-1,3-2-29-2,-3 0-40 2,17 5-15 0,0 0-27 0,-4 0-8-1,4 0-5 0,7 0-41 2,-6 5-59-3,-1-5-76 15,-11 0-81-21,-9 0-496 0</inkml:trace>
    </iact:actionData>
  </iact:action>
  <iact:action type="add" startTime="48243">
    <iact:property name="dataType"/>
    <iact:actionData xml:id="d33">
      <inkml:trace xmlns:inkml="http://www.w3.org/2003/InkML" xml:id="stk33" contextRef="#ctx0" brushRef="#br0">12993 14950 550 0,'0'0'254'9,"0"0"-157"-3,0 0-28 3,0 0 9-4,0 0-27 4,7 0-25-2,-7 0 21 1,0 0 40-2,0 0 19 2,0 0-13 0,0 0-60 1,0 5-33-2,0 4 0-1,0 5 4 5,0 5 30-6,-7 7 6 1,7 1-8 2,-17 9 5 0,10-1-1 0,-7 7-4-2,-3 4-1 3,-4 4-8-1,7-4-1 1,-3 10 9 8,10-7-3-17,-7 10 1 16,7 6-1-16,-10 8-8 17,10 2-12-16,0 9-7-1,0 3 0 16,0 10-1-16,0-10 8 16,7 4-6-16,0-11-1 17,0-3 0-17,0-9 14 16,0-5 4-16,0-9-1 18,7-3 1-18,7 0 10 0,0-1-9 16,3-5 2-15,-3 5-5 15,0-5-4-16,3 1-3 16,-3-3 3-16,7-2-7 16,-4-12 8-15,4 2 3 0,3-1 2 15,-3-2-1-16,3-6 12 16,-3 5-7-15,-8-8-11 16,5 0-10-17,-4-1 8 15,-7-8-9-14,-1-3 1 16,1 4 4-17,-7-11-5 0,0 2 0 16,0-2 0-15,0 4-1 5,11-4 0 2,-11 1 0-3,0 4 1 3,7-5-1 0,-7 0 0-2,0 0 0 2,0 0-8 0,0 0-37 1,0 0-31-3,0-6-100 4,0-11-189-2,0 0-561-8</inkml:trace>
    </iact:actionData>
  </iact:action>
  <iact:action type="add" startTime="66188">
    <iact:property name="dataType"/>
    <iact:actionData xml:id="d34">
      <inkml:trace xmlns:inkml="http://www.w3.org/2003/InkML" xml:id="stk34" contextRef="#ctx0" brushRef="#br0">13647 15758 461 0,'0'0'245'7,"0"0"-106"1,0 0-18-1,0 0-1 1,0 0-42 9,0 0-4-17,0-43 14 4,0 31 26 6,-7-3-7-3,0-1 1-1,7 7-6 2,-7 4 0 0,0 5-14-1,-3 0-36 0,3 0-22 2,7 0-24-2,-14 0 11 2,0 0-12-4,-10 0-5 2,-4 0-2 1,-10 0-4 0,0 5 6-1,-7 2 0 1,-7 3 0 1,1 0 0-3,-1 8 0 2,7 0-2-1,-7 9 1 3,7 0-6-4,7 6 1-1,0 2 4 3,17 0-6 2,7 2-4-3,4-1-2 8,10-2-11-15,0-1-8 17,0-6-8-16,24-4-29 14,14-5 10-14,-10-6 31 16,10-7 6-17,7-5 12 0,0 0-5 17,0-8 5-17,-7-9-27 15,-11-3-34-14,4-1-38 15,-10-3 16-15,3-2-35 14,-10-1-38-14,-7-4 62 15,0 1 31-15,-7 2 26 0,0 5 48 14,0 6 32-15,0 12 90 17,0 5-4-17,0 0-65 6,0 0-53-1,0 0-35 3,0 3 35 0,0 16 51 1,0 4 12 5,0 5-8-13,11 12-7 15,-11 11 6-16,0 9-15 17,0 8-11-17,0 5-17 16,0-5 5-16,0 0-14 16,0-3-1-14,0-6-1-2,0-10-31 15,20-5-85-14,1-16-162 16,-4-16-135-16</inkml:trace>
    </iact:actionData>
  </iact:action>
  <iact:action type="add" startTime="67164">
    <iact:property name="dataType"/>
    <iact:actionData xml:id="d35">
      <inkml:trace xmlns:inkml="http://www.w3.org/2003/InkML" xml:id="stk35" contextRef="#ctx0" brushRef="#br0">13858 15818 651 0,'0'0'361'7,"0"0"-185"0,0 0-48 1,0 0-128-1,0 0 0 2,0 0 0-4,0 0 3 5,0 2 34-4,14-2 11 6,0-2 10-9,10-1 5 4,4-1-30 1,10 4-20 0,0 0-11-1,7 0-1 0,-7 0 0 2,7 0 1-2,-10 9-1 1,-4 2-1-1,-10-4-8 1,-11 3-4 0,-3-5 6-3,-7 3 6 5,0 0 51-4,0 4-23 3,0 11-9-4,-7 5 13 5,-17 12-3-4,3 11-5 4,-10 3-14-4,-7 5-3 7,0 1-4 3,-7-4-2-15,10 2 5-1,-10 2-5 16,7-10 5-15,0 0-5 14,10-11 0-14,4-10 22 15,17-8-8-16,0-8-7 18,7-8-8-18,0-5-13 0,0 0-7 16,0 0 20-16,21 0 64 6,10 1 20 4,7 4-10 7,7 1-17-17,7-1 1 17,7 0-29-17,-7-3-14 16,-7 3-9-14,0 6-6-2,-7-6 2 15,-10 5-2-15,-4-2-10 16,-17 2-48-15,0-3-81 15,-7 3-85-15,0-4-160 2,0-6-523-3</inkml:trace>
    </iact:actionData>
  </iact:action>
  <iact:action type="add" startTime="67826">
    <iact:property name="dataType"/>
    <iact:actionData xml:id="d36">
      <inkml:trace xmlns:inkml="http://www.w3.org/2003/InkML" xml:id="stk36" contextRef="#ctx0" brushRef="#br0">14865 16970 909 0,'0'0'538'7,"0"0"-387"-1,0 0-1 0,0 0-59 2,0 0-25 1,0 0-11-1,0 0-8-2,14 0 13 3,-14-11-4-3,7-1-39 4,0-3-17-6,0 2-14 5,3-4-4-2,-10 7 0 1,7-3 5-2,0 4 4 2,-7 8 3 0,0 1-26 0,0 0-23 0,0 0-35-2,0 1-28 4,0 21 78-4,0-6 40 0,0 2-1 2,0 4-27 0,0-5-129 0,0-12-203-2,0-5-592-5</inkml:trace>
    </iact:actionData>
  </iact:action>
  <iact:action type="add" startTime="68238">
    <iact:property name="dataType"/>
    <iact:actionData xml:id="d37">
      <inkml:trace xmlns:inkml="http://www.w3.org/2003/InkML" xml:id="stk37" contextRef="#ctx0" brushRef="#br0">15648 15977 1088 0,'0'0'537'5,"0"0"-423"3,0 0 13 0,0 0-23 0,0 0-58-2,0 0-13 4,0 0 20-4,51 0 13 4,-13 0-5-6,1 0-24 4,6 0-22 0,-4 0-15 0,4 0-5-1,0-10-30 0,0-1-29 3,-14 5-18-4,7-5 7 1,-17 6 30 0,-14 3 25 1,0 2 20 0,3 0-10-2,-10 0-9 2,0 0 3 0,0 10 16 0,0 13 32-2,-10 12 9 4,3 5-7-4,-7 11 21 4,0 8 11-6,-10 4-16 6,3 5-5-3,-3 6-20 9,10 4-13-16,-7-1-11 16,11 2 3-15,3-6-4 15,0-10-49-15,7-8-63 15,0-6-74-16,0-9-70 17,0-17-132-16,0-17-383-1</inkml:trace>
    </iact:actionData>
  </iact:action>
  <iact:action type="add" startTime="68732">
    <iact:property name="dataType"/>
    <iact:actionData xml:id="d38">
      <inkml:trace xmlns:inkml="http://www.w3.org/2003/InkML" xml:id="stk38" contextRef="#ctx0" brushRef="#br0">15526 16543 1003 0,'0'0'284'8,"0"0"-158"1,0 0-17-3,173 8-49 0,-107-5-55 3,10-1-5-2,7 1-119 2,-24-1-159-4,-14-2-255-4</inkml:trace>
    </iact:actionData>
  </iact:action>
  <iact:action type="add" startTime="69005">
    <iact:property name="dataType"/>
    <iact:actionData xml:id="d39">
      <inkml:trace xmlns:inkml="http://www.w3.org/2003/InkML" xml:id="stk39" contextRef="#ctx0" brushRef="#br0">16932 16231 1054 0,'0'0'352'7,"0"0"-166"1,0 0-50-3,0 0-54 4,0 0-56-3,0 0-14 4,0 0 4-4,-97-45 19 5,59 32-10-8,-14 3-12 14,-7 0-13-17,7 10 0 16,-10 0-21-15,10 5 7 15,0 23 3-16,14 4 1 17,3 7 1-17,11 6-5 0,10-4 1 17,14 1-5-17,0 1-2 16,0-1-1-15,21-7 4 15,17-2 16-16,7-10 0 16,7-7-9-16,0-10 1 17,7-6-8-17,3 0-27 0,-10-24-13 16,0-14 16-15,-7-8-14 15,-7-4-47-16,-11-5-40 17,-2 5 2-17,-12 5 62 16,-13 10 78-15,7 13 79-1,-7 5 91 17,0 12 11-17,0 5-34 16,0 0-77-15,-7 5-70 3,-6 25 31 5,-12 15 36-4,12 13 57 10,-12 13 7 1,5 17-22-16,6 1-44 0,-4 4-18 17,5-1-26-17,6-8-21 17,7-11-40-17,0-3-157 16,0-19-160-15,0-23-473-1</inkml:trace>
    </iact:actionData>
  </iact:action>
  <iact:action type="add" startTime="70243">
    <iact:property name="dataType"/>
    <iact:actionData xml:id="d40">
      <inkml:trace xmlns:inkml="http://www.w3.org/2003/InkML" xml:id="stk40" contextRef="#ctx0" brushRef="#br0">17586 17176 998 0,'0'0'340'8,"0"0"-144"-4,0 0-5 6,0 0-77-3,0 0-66 0,0 0 31-1,0 0 24 2,-87 98 9 0,42-48 1 0,0 10 3 0,0 1-39-2,7 8-43 4,7-12-26-4,10-1-8 0,14-19-53 2,7-14-76 0,0-23-156 0,14-27-272-2,0-24-342-5</inkml:trace>
    </iact:actionData>
  </iact:action>
  <iact:action type="add" startTime="80986">
    <iact:property name="dataType"/>
    <iact:actionData xml:id="d41">
      <inkml:trace xmlns:inkml="http://www.w3.org/2003/InkML" xml:id="stk41" contextRef="#ctx0" brushRef="#br0">18735 16375 409 0,'0'0'148'8,"0"0"-19"-1,0 0 3-1,0 0-40 5,0 0 21-5,0 0 32-1,0-116-19 4,-7 97-23-2,0 2-9 2,0-3-26-4,-7 6-12 4,-3-2-1-1,3 4-30 1,-7 1-25-4,-10 6 3 4,0 5-3-3,3 0 1 3,-10 5-1-4,0 23 0 3,0 2 0 0,3 9 8 1,4-1-8-2,7 2 0-1,10-3-1 4,14 1-7-2,0-1 7 2,0 1-11 6,14-10-10-16,17-3 3 17,0-4 18-17,-3-14-5 0,17-4 6 17,0-3 12-17,0 0 8 17,0-21-9-17,0-8 2 16,-7-5-13-16,-10 2-11 16,3-6-21-15,-7 3-25 0,-10 8 16 15,-7-1 18-16,-7 10 16 16,7 6 1-16,-7 8 6 16,0 4 0-15,0 0-8 1,0 5-34 6,0 24 42 2,0 9 23 4,-14 9 12-14,7 13-10 16,0 12-12-15,-3 6-1 14,3 7-5-14,0-2 2 15,0-3-8-16,7-12 0 16,0-12-1-16,0-23-48 18,21-16-97-18,10-17-117 0,7-32-59 16,-10-3-462-15</inkml:trace>
    </iact:actionData>
  </iact:action>
  <iact:action type="add" startTime="81728">
    <iact:property name="dataType"/>
    <iact:actionData xml:id="d42">
      <inkml:trace xmlns:inkml="http://www.w3.org/2003/InkML" xml:id="stk42" contextRef="#ctx0" brushRef="#br0">19496 16302 605 0,'0'0'236'7,"0"0"-77"1,0 0 19 0,0 0-26-2,0 0-18 4,0 0-24-4,0 0-8 4,7-55-33-6,10 42-2 4,4 2-25 0,10 1-15 0,7 0-8 0,7 8-19-2,0-3-1 4,14 5 0-4,0 0 1 2,-7 0-10-2,-14 0-24 3,0 16-4-2,-17-2 11 1,-14 7-4-1,-7 1-5 0,0 1 36 2,-21 10 24-2,-24-3-5 1,-7 8-5-2,-7-3-12 6,-10 2-1-7,17-4 14 6,7-10-14 6,17-1 0-17,4-11-1 18,24-4-1-18,0 4-22 0,0-10-11 15,31 9 34-14,4 1 8 14,20 7 2-14,4 2-3 16,7 10-5-16,-7 3-1-1,-4 4 0 15,-13 6 2-14,-11 5-3 15,-7 4 10-15,-24 5 15 15,0 3 10-16,-10 0 0 16,-25 3-11-16,-17-10-13 16,-3-10-9-15,-4-10 2 16,0-15-4-17,0-13-69 0,-3-5-135 17,20-18-191-16,11-3-279-1</inkml:trace>
    </iact:actionData>
  </iact:action>
  <iact:action type="add" startTime="82301">
    <iact:property name="dataType"/>
    <iact:actionData xml:id="d43">
      <inkml:trace xmlns:inkml="http://www.w3.org/2003/InkML" xml:id="stk43" contextRef="#ctx0" brushRef="#br0">20721 17508 127 0,'0'0'1122'4,"0"0"-947"5,0 0-92-2,0 0-2 1,0 0-38 0,0 0-25-2,0 0 28 2,7-23 46 0,0-5-51 1,0 1-34-4,0-1-7 5,10 6-26-3,-10 4 4 3,-7 13-10-7,7 0 6 5,-7 5-6 0,0 0-11 0,0 23 7-1,0 9 36 0,0 8 6 3,-14 5 5-4,-3-1 0 1,10-4-11 0,7-7-38 3,0-25-135 10,0-8-234-19,7 0-444-1</inkml:trace>
    </iact:actionData>
  </iact:action>
  <iact:action type="add" startTime="82661">
    <iact:property name="dataType"/>
    <iact:actionData xml:id="d44">
      <inkml:trace xmlns:inkml="http://www.w3.org/2003/InkML" xml:id="stk44" contextRef="#ctx0" brushRef="#br0">21600 16599 1265 0,'0'0'303'7,"0"0"-110"-2,0 0-44 5,0 0-68-4,0 0-49 4,0 0 103-6,0 0 11 4,-52 146-33 0,32-85-15 0,-11 2-51 0,-1 0-23-2,5-3-12 4,2-7-4-4,12-11-7 0,6-9 0 2,7-15-1 0,0-11-14 0,0-7-5-2,7 0 18 2,31 0 1 0,14-13 21 1,6-4-8-2,19-6 8 1,2 1-21-2,4-1-84 4,0 8-83-4,-17 5-81 0,3 3-44 2,-24-3-92 0,-17-1-455-7</inkml:trace>
    </iact:actionData>
  </iact:action>
  <iact:action type="add" startTime="83050">
    <iact:property name="dataType"/>
    <iact:actionData xml:id="d45">
      <inkml:trace xmlns:inkml="http://www.w3.org/2003/InkML" xml:id="stk45" contextRef="#ctx0" brushRef="#br0">22154 16566 995 0,'0'0'334'7,"0"0"-219"4,0 0 121-7,0 0 21 3,0 159-56 1,-7-89-21 0,-10 9-18-1,3 12-49 0,0 3-18 2,7 7-31-2,-10 6-27 2,10-7-16-4,7-5-12 7,0-3-7-8,0-19-1 2,0-10-1 2,0-21-14 1,0-14-180-1,0-28-158-2,0-23-193 3,0-14-466-9</inkml:trace>
    </iact:actionData>
  </iact:action>
  <iact:action type="add" startTime="84935">
    <iact:property name="dataType"/>
    <iact:actionData xml:id="d46">
      <inkml:trace xmlns:inkml="http://www.w3.org/2003/InkML" xml:id="stk46" contextRef="#ctx0" brushRef="#br0">22659 16959 117 0,'0'0'294'6,"0"0"-80"4,0 0 8-3,0 0 4-1,0 0-67 1,0 0-55 1,0 0 21 1,18-101-9-4,-18 101-7 3,0-2-21 0,0-1-18 1,0 3-13-4,0 0-5 5,0 0-23-4,-7 0-29 4,7 0 1-6,-17 0-1 4,-4 10 0 0,-3 13 21 0,-4 10-11-1,-3 7-9 0,-7 3 5 3,10 5-6-4,4-1 0 5,3 1 0-7,14-5-7 10,-3 3-14-13,10-12 2 14,0 5 4-14,17-7-1 15,11-1 2-15,10-3 14 15,7-1 1-16,7-5 1 16,0-7 6-15,-1-9-7 16,1-6-1-17,-7 0 0 0,-7-23-10 16,-6-10 8-16,-19-9-5 16,1-6-20-15,-14-7-2 15,0-12-12-15,-14 5-4 15,-17-1-27-16,4 7 36 16,-12 14-25-15,19 12-19-1,-4 9-12 16,-8 9-76-15,19 0-165 15,-1 7-191-16</inkml:trace>
    </iact:actionData>
  </iact:action>
  <iact:action type="add" startTime="86175">
    <iact:property name="dataType"/>
    <iact:actionData xml:id="d47">
      <inkml:trace xmlns:inkml="http://www.w3.org/2003/InkML" xml:id="stk47" contextRef="#ctx0" brushRef="#br0">23317 15325 717 0,'0'0'322'9,"0"0"-159"-5,0 0 0 4,0 0-84 0,0 0-52 0,0 0-14-3,0 0 0 15,59 3 0-20,-42 3 23 4,4 7 19 4,3 6 2-2,-3 3 19 3,10 8-7-2,4 7-15-1,10 14-13 2,-7 5 16 0,14 12-10 0,-7 12-18 0,7 13-3 3,-7 14 24 7,0 6-10-18,0 27-4 0,6 31-14 16,-12 38-3-16,-8 10-4 16,-24-10 8-15,-7-25-8 15,0-48-2-16,-7-32 10 17,-11-24-10-17,11-19-12 16,1 12 0-15,-1-5-1-1,-11 4-84 16,-9-16-156-16,2-23-303 17,5-26-738-17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8-25T16:45:01.55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act:action type="add" startTime="17937">
    <iact:property name="dataType"/>
    <iact:actionData xml:id="d0">
      <inkml:trace xmlns:inkml="http://www.w3.org/2003/InkML" xml:id="stk0" contextRef="#ctx0" brushRef="#br0">3240 11875 84 0,'0'0'195'6,"0"0"-73"6,0 0-27-9,0 0 12 8,0 0-1-7,0-12-23 4,0 6-22 0,0 1-18 0,0 0 15-1,0 3-9 0,0 2-23 2,0 0-7-2,0 0 0 1,0 0-6-2,0 0 13 4,0 0 0-4,0 0 4 0,0 0-29 2,0 0 0 0,0 0-1-1,0 0 0 0,0 0-2 2,0 0 1-2,0 0-12 3,0 0 12-7,0 0-12 6,0 0 2-1,0 0 5 0,0 0 6-2,0 0 0 3,0 0 6-1,0 0 4-1,0 0-3 3,0 0 0-7,0 0 4 7,-7 0-11-4,0-5-13 3,7-5-4-3,-7 2-2 1,7 0 13 2,-10-1-22-1,10 0-22-1,0 3-10 0,0-2 3 3,0 3 13-4,0 2-59 0,0 1 3 2,0 2 12 0,0 0 3-1,0 0 33 0,0 0 52 1,0 5 0 0,0 5 6 1,0-2 4-4,0 2-8 4,0-5-1-2,0 2 2 1,0-5-3-2,0 3-2 1,0-1-3 2,0-2 5-2,0 0 18 1,-7 1 5-2,0-1-12 5,0 1-2-6,0-1-8 1,0 1-1 2,-3-1 0 0,10 1-36 1,0-1-13-4,0-2-2 4,0 0-8-1,0 0 52 1,0 0 7-5,0 0 0 5,0 0-28-2,0 3 4 2,0 2 22-4,0 0 2 3,0-2-2 2,0-2 2-3,10 5 0 1,-10 6 0-3,0-1-6 6,0-4-160-11</inkml:trace>
    </iact:actionData>
  </iact:action>
  <iact:action type="add" startTime="19096">
    <iact:property name="dataType"/>
    <iact:actionData xml:id="d1">
      <inkml:trace xmlns:inkml="http://www.w3.org/2003/InkML" xml:id="stk1" contextRef="#ctx0" brushRef="#br0">3853 11248 396 0,'0'0'65'6,"0"0"-57"-1,0 0-6 3,0 0 14 0,0 0 13 0,0 0-2-2,0 0 48 2,-135 15 16 0,121-13-29 0,3-2-10 0,11 3 12-2,-7-3 1 6,7 0-13-8,-7 2-13 2,7 1-9 2,0 0-18 0,-6 7-12 0,6 2-1-2,-7 4 1 3,0 3-1-2,7 2 1 2,-7-2 0-4,7 3 0 3,0-5 0-1,0-3-19 2,0 0-8-3,14-7-3 2,6 0-7 0,5-4 27 0,2-3 10 0,11 0 25-2,7 0-3 4,0 0-4-4,0 0-18 0,0-10-11 1,0-6-28 2,-7-1-12-2,-3-6-28 0,-4-5-32 1,0-13-44 0,-10 2-41 2,-14 4-95-9</inkml:trace>
    </iact:actionData>
  </iact:action>
  <iact:action type="add" startTime="19441">
    <iact:property name="dataType"/>
    <iact:actionData xml:id="d2">
      <inkml:trace xmlns:inkml="http://www.w3.org/2003/InkML" xml:id="stk2" contextRef="#ctx0" brushRef="#br0">4164 11155 100 0,'0'0'161'15,"0"0"-31"-14,0 0-30 3,0 0-90 4,0 0 0-2,0 0 81 3,0 0 40-2,-35 63-17-1,25-28 41 1,10 3-58 2,-7 6 7-1,0 5-17-2,0 3-21 3,0 7-25-2,0 1-5 3,-3 3-5-6,10-3-11 4,-7-1-4 0,0-9-14 5,7-5 6 5,-7-8-8-17,7-8-32-1,0-17-109 16,0-7-86-16,0-5-143 0</inkml:trace>
    </iact:actionData>
  </iact:action>
  <iact:action type="add" startTime="19971">
    <iact:property name="dataType"/>
    <iact:actionData xml:id="d3">
      <inkml:trace xmlns:inkml="http://www.w3.org/2003/InkML" xml:id="stk3" contextRef="#ctx0" brushRef="#br0">4680 11251 886 0,'0'0'235'2,"0"0"-174"3,0 0-39 2,0 0 18 0,0 0 15 3,0 0-24-4,0 0-4 1,-45 122 23 0,31-94 3 1,-3-3-6 1,3-4-21-4,7-4-6 4,7-6-11-2,0-10-8 2,0-1-1-2,0 0-11 2,0 0-18-4,7 0 29 5,7-1 8-4,17-4 14 0,-7-1-16 3,4 4 2-2,3 2-8 2,-4 0-8-4,-2 0-4 5,-5 6-7-3,-2 11-3 3,-4 2-4-7,-1 7 15 5,-6 1 11 2,4 9 1-4,-11-1 11 1,0 2-2 0,0-1 4 2,0 0 7 0,-24-6-4 0,-4-1 1 7,-3-1-4-15,-7 3-1 16,-7-4-12-17,-7 4-1 0,7-4-26 16,7 1-69-15,3-7-82 15,4-12-143-16,17-9-235 0</inkml:trace>
    </iact:actionData>
  </iact:action>
  <iact:action type="add" startTime="20626">
    <iact:property name="dataType"/>
    <iact:actionData xml:id="d4">
      <inkml:trace xmlns:inkml="http://www.w3.org/2003/InkML" xml:id="stk4" contextRef="#ctx0" brushRef="#br0">4614 11278 687 0,'0'0'240'5,"0"0"-201"3,0 0 23 0,0 0 3 0,0 0 52-2,0 0 16 2,142-5-24 0,-108 5 9 1,11 0 7-4,0 0-37 4,0 0-50-2,0 0-21 1,0 0-9-2,0 0-7 2,-7 0-1 0,1 0-23 0,-12 0-67-1,-3-5-88 1,-10-12-163-8</inkml:trace>
    </iact:actionData>
  </iact:action>
  <iact:action type="add" startTime="21302">
    <iact:property name="dataType"/>
    <iact:actionData xml:id="d5">
      <inkml:trace xmlns:inkml="http://www.w3.org/2003/InkML" xml:id="stk5" contextRef="#ctx0" brushRef="#br0">4171 11258 10 0,'0'0'358'5,"0"0"-199"2,0 0-25 2,0 0 23-3,0 0-5 2,0 0-51 0,0 0-8 0,0 0 8-2,0 0-10 4,-7 0-22-4,0-3-33 4,0-1-6-6,-7-1-14 4,7 0 2 1,-10-1 34-2,10 1 6-1,0-1-2 2,0 5-12 1,-10 1-27-3,3 0-14 2,0 0-3-1,-10 0-2 1,10 0 1 0,-7 0 1-2,-3 0 0 2,3 1 0 0,-3 8 1 0,10-1-1 0,-10 2-1 0,3-1 0-2,-3 1 1 4,3 1 0-5,8-6 0 2,-5 0 0 1,4-1 0 0,14-4-66 0,0 0-106-2,0 0-365-5</inkml:trace>
    </iact:actionData>
  </iact:action>
  <iact:action type="add" startTime="22420">
    <iact:property name="dataType"/>
    <iact:actionData xml:id="d6">
      <inkml:trace xmlns:inkml="http://www.w3.org/2003/InkML" xml:id="stk6" contextRef="#ctx0" brushRef="#br0">5552 11641 582 0,'0'0'408'6,"0"0"-198"2,0 0-61-2,0 0-44 5,0 0-53-5,0 0-45 0,0 0-7 2,17 0-1 0,-10 0 1-1,7 0 53-1,10 0 22 4,4 2-15-4,10 3-10 5,7 0-24-7,7 2-17 4,0-2-9 0,-7 3-37 0,-7 0-81-2,7-2-68 2,-18-1-102 1,-9-5-216-9</inkml:trace>
    </iact:actionData>
  </iact:action>
  <iact:action type="add" startTime="22773">
    <iact:property name="dataType"/>
    <iact:actionData xml:id="d7">
      <inkml:trace xmlns:inkml="http://www.w3.org/2003/InkML" xml:id="stk7" contextRef="#ctx0" brushRef="#br0">5524 11976 986 0,'0'0'313'16,"0"0"-257"-15,0 0-9 15,0 0-5-15,0 0 23 1,0 0-28 7,0 0-23-4,177 36-12 3,-125-28-2 0,10 3-22 9,11-3-100-16,-11-6-269 15,-21-2-510-16</inkml:trace>
    </iact:actionData>
  </iact:action>
  <iact:action type="add" startTime="23090">
    <iact:property name="dataType"/>
    <iact:actionData xml:id="d8">
      <inkml:trace xmlns:inkml="http://www.w3.org/2003/InkML" xml:id="stk8" contextRef="#ctx0" brushRef="#br0">6895 11215 920 0,'0'0'404'1,"0"0"-279"3,0 0-16 4,-35 174 12-3,11-95-48 6,3 3-34-6,4 9-21 2,3 0-8 1,7-6-10-1,7 8-51 1,0-23-152-1,0-21-356-7</inkml:trace>
    </iact:actionData>
  </iact:action>
  <iact:action type="add" startTime="23373">
    <iact:property name="dataType"/>
    <iact:actionData xml:id="d9">
      <inkml:trace xmlns:inkml="http://www.w3.org/2003/InkML" xml:id="stk9" contextRef="#ctx0" brushRef="#br0">6902 11076 1011 0,'0'0'199'17,"0"0"-143"-16,0 0-21 2,0 0-6 5,152-118-16-2,-86 95-7 5,-1 6-6-5,5 7 0 3,-12 7-1-5,-6 3 0 4,-14 0-12 0,1 25-23 0,-26 8-4-1,-6 7 40 1,-7 13 40 1,-7 7 10-3,-24 7 12 1,-21-2 12 2,0-5 37 7,-13-6-36-15,6-13-31 14,-3-14-29-14,3-17-15 15,-7-10-88-15,21-26-244 15,14-7-615-15</inkml:trace>
    </iact:actionData>
  </iact:action>
  <iact:action type="add" startTime="23841">
    <iact:property name="dataType"/>
    <iact:actionData xml:id="d10">
      <inkml:trace xmlns:inkml="http://www.w3.org/2003/InkML" xml:id="stk10" contextRef="#ctx0" brushRef="#br0">8262 10528 1107 0,'0'0'307'16,"0"0"-208"-15,0 0 25-1,0 0 61 11,-97 158-59-5,59-88-35 4,0 14 1-3,-7 9 6-2,10 10-20 3,-10 6-10 0,7-3-10 0,14-3-18-2,10-5-17 3,7-5-12-3,7 0-11 4,0-3 11-5,7 4-11 7,14-1 0-7,10 0 0 12,7-3 0-17,7-6-15 17,14-8-106-17,31-1-126 18,-18-21-247-17,-2-19-388-1</inkml:trace>
    </iact:actionData>
  </iact:action>
  <iact:action type="add" startTime="46417">
    <iact:property name="dataType"/>
    <iact:actionData xml:id="d11">
      <inkml:trace xmlns:inkml="http://www.w3.org/2003/InkML" xml:id="stk11" contextRef="#ctx0" brushRef="#br0">4815 14964 669 0,'0'0'107'6,"0"0"-84"-1,0 0-10 4,0 0-1-1,0 0-11 0,0 0 2-2,-83 0 50 4,69 0 67-4,0 0 10 4,4 0-2-6,-4 0 12 5,0 0-54-2,7 0-29 1,-3 0-5-2,-4 0-24 2,-7 0-14 1,-3 0-14-2,3 0 8 1,-17 0-8-2,0 4 1 2,0 1-1 0,-7 0 0-2,-7-5 10 2,7 0 9 0,0 0-7 0,10 0-3-2,-10 0-8 4,7 0-1-4,0 0 1 4,0 0 0-6,10 0 0 5,-10 5 6-2,17 2-7 1,-3-5 0 0,3 1 0-2,11 3 0 3,3-4 0-2,7 0 0 3,0 6-12-6,0-1-32 4,7 9-27 0,24 6 38 1,7 6 17-4,0 2 16 3,7 0 14 0,7 3-14 0,0 2 12 1,14 0-11 2,-7-2-2-7,-4 0-7 8,4-3 3-11,-14-5 4 15,0 1 0-15,-17-7 0 14,-4-1 0-14,-3-5 0 15,-14-4-6-15,0-3-9 15,-7-1-4-15,0-2 20 0,0 1 1 14,-14 6 33-13,-14-2-15 12,-10 7-11-12,0 7-6 13,-7 1-1-14,-7 5 7 14,7 2-8-13,0 3 0 1,14 0 0 9,-4 0 1-10,4-3 4 13,10 0-5-14,-3 0-1 17,10 3-8-15,0-8 2-3,4 6 5 11,3-7-5 7,7 2 6-16,0-7-9-2,0 2-15 14,7-6-1-12,17 0-7 12,-3 1 24-12,17-4 9 13,0 3 6-14,21 0 9 15,10 0 14-14,11 5-7 1,10-5-2 8,0 3-10-9,0-1-3 13,-7-6-7-14,-24 1-15 14,-14-5-82-13,-18 2-144 13,-9-7-297-14</inkml:trace>
    </iact:actionData>
  </iact:action>
  <iact:action type="add" startTime="48960">
    <iact:property name="dataType"/>
    <iact:actionData xml:id="d12">
      <inkml:trace xmlns:inkml="http://www.w3.org/2003/InkML" xml:id="stk12" contextRef="#ctx0" brushRef="#br0">6047 14829 580 0,'0'0'225'7,"0"0"-118"0,0 0 37 4,0 0 1-8,0 0-26 6,0 0-29-2,0 0 8 2,0-3 7-3,0 3-19 2,0 0-38 1,-11 12-32-2,4 10-6 0,-13 18 24 0,-5 15 29 1,-9 21-29 0,-4 14-17 0,-21 31-6-1,-17 27-3 8,10-10-2-14,4-13 0 14,10-25-6-14,31-35 1 16,-3-2-1-16,3-7 0 15,14-21-5-15,-3-19-32-1,10-16-32 14,0 0-30-13,0-46-21 7,10-4-270 0,-3 0-312-6</inkml:trace>
    </iact:actionData>
  </iact:action>
  <iact:action type="add" startTime="49412">
    <iact:property name="dataType"/>
    <iact:actionData xml:id="d13">
      <inkml:trace xmlns:inkml="http://www.w3.org/2003/InkML" xml:id="stk13" contextRef="#ctx0" brushRef="#br0">5472 14733 1054 0,'0'0'275'7,"0"0"-164"-1,0 0-69 4,0 0-42-4,0 0 12 0,0 0 71 2,0 0-25 0,111 141 40-1,-73-86-28 0,-10 8-18 2,10 8-11-2,-7 7-20 2,-3 7-8-4,3 6-6 3,-10 5 4-1,3 0-11 1,-10-4-1 2,10-8-32 3,-3-11-53-12,3-20-34 14,-10-11-47-14,6-14-60 15,-2-16-111-15,-11-12-441-1</inkml:trace>
    </iact:actionData>
  </iact:action>
  <iact:action type="add" startTime="49787">
    <iact:property name="dataType"/>
    <iact:actionData xml:id="d14">
      <inkml:trace xmlns:inkml="http://www.w3.org/2003/InkML" xml:id="stk14" contextRef="#ctx0" brushRef="#br0">6254 15758 882 0,'0'0'258'2,"0"0"-150"1,0 0 1 7,0 0-25-4,0 0 2 1,0 0-16 1,0 0-27-1,14 98 33 1,-14-66 13-2,0 7-26 3,0 1-13-2,0 0-21 2,-7-2-19-4,0-6-4 5,7-9-6-4,0-8 0 4,0-2-38-6,0-10-9 4,7-3-7 0,18 0 24 0,-5 0-16-1,25-18-68 0,-7-7-91 4,-3-3-313-11</inkml:trace>
    </iact:actionData>
  </iact:action>
  <iact:action type="add" startTime="50104">
    <iact:property name="dataType"/>
    <iact:actionData xml:id="d15">
      <inkml:trace xmlns:inkml="http://www.w3.org/2003/InkML" xml:id="stk15" contextRef="#ctx0" brushRef="#br0">6344 15396 189 0,'0'0'1234'2,"0"0"-1028"11,0 0-137-12,0 0-69 16,0 0-30-16,0 0-247 0,0 0-433 0</inkml:trace>
    </iact:actionData>
  </iact:action>
  <iact:action type="add" startTime="50769">
    <iact:property name="dataType"/>
    <iact:actionData xml:id="d16">
      <inkml:trace xmlns:inkml="http://www.w3.org/2003/InkML" xml:id="stk16" contextRef="#ctx0" brushRef="#br0">4188 16725 783 0,'0'0'344'8,"0"0"-228"1,0 0-68-4,0 0 42 3,0 0-50-1,0 0-40 2,0 0 0-3,0 28 39 1,0-19 34 2,0 7-2-2,0 1-24 3,0-4-24-6,0 4-13 7,0-2-4-6,0 1-5 1,0-3-1 3,0-3 0-2,0 3-6 1,0-7 2-2,0 4 4 4,7 1 0-4,0-9-6 4,0 3-1-6,10 1 7 6,-10-1 0-4,7-5-60 2,0 0-66 1,10 0-132-4,-10 0-123 5,0-11-153-10</inkml:trace>
    </iact:actionData>
  </iact:action>
  <iact:action type="add" startTime="51173">
    <iact:property name="dataType"/>
    <iact:actionData xml:id="d17">
      <inkml:trace xmlns:inkml="http://www.w3.org/2003/InkML" xml:id="stk17" contextRef="#ctx0" brushRef="#br0">4188 16448 1088 0,'0'0'279'2,"0"0"-124"9,0 0-50 6,0 0-41-17,0 0-64 2,0 0-65 6,0 0-51-1,7-15-54 0,7 15 48 2,10 0-134 8,4 0-43-16,-4 4-256-1</inkml:trace>
    </iact:actionData>
  </iact:action>
  <iact:action type="add" startTime="51389">
    <iact:property name="dataType"/>
    <iact:actionData xml:id="d18">
      <inkml:trace xmlns:inkml="http://www.w3.org/2003/InkML" xml:id="stk18" contextRef="#ctx0" brushRef="#br0">4524 16578 719 0,'0'0'307'14,"0"0"-259"-13,0 0 14 1,0 0 34 7,0 0-43-1,0 0-27 0,0 0-11-2,142-1-14 2,-114-3 8 1,3 4-7-2,0 0-2 1,-3 0-69-2,-4 0-176 5,-10 0-244-11</inkml:trace>
    </iact:actionData>
  </iact:action>
  <iact:action type="add" startTime="51626">
    <iact:property name="dataType"/>
    <iact:actionData xml:id="d19">
      <inkml:trace xmlns:inkml="http://www.w3.org/2003/InkML" xml:id="stk19" contextRef="#ctx0" brushRef="#br0">4552 16802 682 0,'0'0'410'11,"0"0"-295"5,0 0-86-16,0 0-16 1,0 0-13 8,0 0-35-1,0 0-24-2,166-24-51 3,-121 24-42 9,-18 0-187-17</inkml:trace>
    </iact:actionData>
  </iact:action>
  <iact:action type="add" startTime="51822">
    <iact:property name="dataType"/>
    <iact:actionData xml:id="d20">
      <inkml:trace xmlns:inkml="http://www.w3.org/2003/InkML" xml:id="stk20" contextRef="#ctx0" brushRef="#br0">5067 16566 1136 0,'0'0'229'14,"0"0"-177"-13,0 0-52 5,0 0 0 3,0 0 23-4,0 0-10 3,0 0 10-1,52 164-10 1,-45-119 0-1,4-2-13 0,-5-13-40 3,1-15-102-4,-7-15-162 4,7 0-437-9</inkml:trace>
    </iact:actionData>
  </iact:action>
  <iact:action type="add" startTime="52437">
    <iact:property name="dataType"/>
    <iact:actionData xml:id="d21">
      <inkml:trace xmlns:inkml="http://www.w3.org/2003/InkML" xml:id="stk21" contextRef="#ctx0" brushRef="#br0">4171 14489 380 0,'0'0'134'2,"0"0"-40"2,0 0 26 5,0 0 14-2,0 0-31 3,0 0 9-6,0 0 0 3,17-10-2 1,-17 10-6 1,0 0-21-3,0 0-42 2,0 0-41 0,0 15 0 0,0 5 16 0,0 1 10-2,0-2-9 3,0-4-1-2,0-10-8-1,0 1-8 2,7-6-7 0,0 0 7 1,0 0 4-4,17 0 12 5,-3 0 5-4,10 0-16 4,-3 0-5-6,10 0-49 4,-7-9-34-1,-3 2-48 2,3-8-38-3,-7 1-68 2,-10-2-90-7</inkml:trace>
    </iact:actionData>
  </iact:action>
  <iact:action type="add" startTime="52822">
    <iact:property name="dataType"/>
    <iact:actionData xml:id="d22">
      <inkml:trace xmlns:inkml="http://www.w3.org/2003/InkML" xml:id="stk22" contextRef="#ctx0" brushRef="#br0">4500 14338 689 0,'0'0'214'15,"0"0"-152"-15,0 0-13 17,0 0 38-16,0 0 1 1,0 138-11 6,-7-92-6-1,-7 6 0 8,7-1-15-14,-10 1-19 14,10-6-23-14,0-3-14 15,7-13-62-16,0-7-144 16,7-11-206-15,17-10-145-1</inkml:trace>
    </iact:actionData>
  </iact:action>
  <iact:action type="add" startTime="53057">
    <iact:property name="dataType"/>
    <iact:actionData xml:id="d23">
      <inkml:trace xmlns:inkml="http://www.w3.org/2003/InkML" xml:id="stk23" contextRef="#ctx0" brushRef="#br0">4815 14511 958 0,'0'0'258'3,"0"0"-113"7,0 0-26-6,0 0-61 2,0 0-38 2,0 0 1 0,0 0 3 1,-45 60-5-4,38-27 2 4,-11 6-4-2,12-1-15 3,6-2-2-6,0 0-2 5,6-3-30-2,12-8-4 2,3-3 5-3,10-8 17 1,-11-7-1 2,12-7 15 8,-12 0 0-17,5 0-1 4,-12-16 1 7,5-6 11-6,-11-8-1 1,-7-8-10 2,0-2 0 1,0-8-15-1,-7 1-25-3,-11-2-97 5,-2-4-18-2,-5 13-70 1,18 7-138-8</inkml:trace>
    </iact:actionData>
  </iact:action>
  <iact:action type="add" startTime="53997">
    <iact:property name="dataType"/>
    <iact:actionData xml:id="d24">
      <inkml:trace xmlns:inkml="http://www.w3.org/2003/InkML" xml:id="stk24" contextRef="#ctx0" brushRef="#br0">7379 15388 608 0,'0'0'656'8,"0"0"-488"0,0 0-98 1,0 0-8-4,0 0-23 3,0 0-14 0,0 0-2 1,142-33-4-5,-97 21-9 4,0 3-10 1,-7 8-70-1,7 1-108-2,-24 1-123 2,3 15-298-7</inkml:trace>
    </iact:actionData>
  </iact:action>
  <iact:action type="add" startTime="54272">
    <iact:property name="dataType"/>
    <iact:actionData xml:id="d25">
      <inkml:trace xmlns:inkml="http://www.w3.org/2003/InkML" xml:id="stk25" contextRef="#ctx0" brushRef="#br0">7379 15731 745 0,'0'0'101'2,"0"0"-76"-1,0 0-25 11,0 0 62 6,180-19-62-17,-97 10-75-1,-17-1-444 0</inkml:trace>
    </iact:actionData>
  </iact:action>
  <iact:action type="add" startTime="54989">
    <iact:property name="dataType"/>
    <iact:actionData xml:id="d26">
      <inkml:trace xmlns:inkml="http://www.w3.org/2003/InkML" xml:id="stk26" contextRef="#ctx0" brushRef="#br0">9120 15595 808 0,'0'0'371'2,"0"0"-293"4,0 0-78 0,0 0 0 2,0 0 31 0,149-26-2 0,-104 13-6-1,0 7-14 0,0-3-1 2,-10 9 21-3,-4 0-10 1,0 0-10 1,-3 5-3 0,-4 16-5 0,-3 3 0-2,3 3-1 4,-10 2 0-4,-8-1-1 4,-6 0-1-6,0-5-15 3,0 4 17 2,-6-5 30-1,-15-1 24-1,-10 3-12 11,-7 4-19-18,0 0-12 16,-7 2-10-15,0 1 6 1,3-3-6 14,-13-5 0-15,3-6-1 13,-14-12 1-13,0-5 8 15,-3 0-9-16,-4-5 0 16,11-16 0-15,3-7-1 15,14-1 0-14,7-11-7-1,10-4-3 13,4-1 11-13,10-5 0 14,0-3 4-14,8-2-4 15,-5 0 3-15,4-2 2 15,0 0-5-16,0 4 0 16,7 5-1-14,0 11-16-2,0-2 17 15,7 10 14-14,7 3-12 15,17 3 5-16,0-2 21 16,14 0-21-14,14 0 1 13,0 2-7-14,17 3-1 15,-3 8 9-15,10-1-7-1,-10 6 4 15,10 4-6-14,-14 3-22 15,-3 0-59-15,-14 0-44 15,13 0-58-16,-9 0-126 16,-29 0-397-14</inkml:trace>
    </iact:actionData>
  </iact:action>
  <iact:action type="add" startTime="55772">
    <iact:property name="dataType"/>
    <iact:actionData xml:id="d27">
      <inkml:trace xmlns:inkml="http://www.w3.org/2003/InkML" xml:id="stk27" contextRef="#ctx0" brushRef="#br0">10411 15163 773 0,'0'0'205'5,"0"0"-150"4,0 0-17-3,0 0-25 2,0 0 107-1,0 0 12 1,-52 152-16 1,21-94-15-5,-7 7-25 4,0 3-13 0,-7 5-33 1,17 1-12-4,-3-1-11 6,10-8-7-6,4-8 0 5,3-13 0-5,14-9-13 3,0-18-33 0,0-11-13 0,0-6 59-2,0 0 33 2,7-29 24 0,10-11-31 0,4-21-25 6,3-6 8-13,11-6-9 6,10-11-32 2,0 4-5-3,0 5-6 3,-14 2 6 8,-3 10 37-16,-4 5 0 15,-10 9 9-14,0 9 1-2,-4 10-4 15,-10 11 5-14,7 5 18 15,-7 7-2-15,0 5-13 14,7 2-7-14,-7 0-7 2,0 0-12 6,0 2-8-2,7 16 20 2,7 12 23-4,3 5 8 11,-3 15-11-16,0 11 1 16,10 7-8-14,-3 10-3 13,3 3-3-14,-3 0-7 15,3-3-67-15,-10-11-80 15,6-6-52-15,-9-14-5-1,-4-14-171 15,-7-17-395-14</inkml:trace>
    </iact:actionData>
  </iact:action>
  <iact:action type="add" startTime="56340">
    <iact:property name="dataType"/>
    <iact:actionData xml:id="d28">
      <inkml:trace xmlns:inkml="http://www.w3.org/2003/InkML" xml:id="stk28" contextRef="#ctx0" brushRef="#br0">10231 15636 1307 0,'0'0'267'2,"0"0"-267"3,0 0-5 3,0 0 5 0,0 0 5 0,187-35-5-2,-128 20-2 2,0 8-38-1,24 7-123 3,-18 0-101-4,-9 0-275-6</inkml:trace>
    </iact:actionData>
  </iact:action>
  <iact:action type="add" startTime="56558">
    <iact:property name="dataType"/>
    <iact:actionData xml:id="d29">
      <inkml:trace xmlns:inkml="http://www.w3.org/2003/InkML" xml:id="stk29" contextRef="#ctx0" brushRef="#br0">11006 15929 945 0,'0'0'257'1,"0"0"-181"-1,0 0 35 15,0 0-63-15,0 0-22 16,0 0 5-15,104-126 11 3,-80 76-13 8,-3 0-6 4,3 0-10-13,-10-3-1-3,-7-1-12 14,0 1-24-13,0 3-31 14,10 3-12-14,-10 6 2 15,7 11 21-15,-7 10 27 15,-7 8 11-15,10 8 6 15,-3 4 0-15,0 0-8 0,0 16 8 13,7 12 21-12,-7 5 9 13,3 7-7-14,4-8-14 15,-7 3 4-15,0-2 7 15,0-11-1-15,3-9-1-1,4-3-17 15,0-10-1-13,10 0 0 13,11-1 0-14,3-31 0 14,7-3-6-14,0-15-37 15,7 2-18-15,-14 1-22 15,0 8 24-15,-10 10 24 14,-4 8 28-13,-17 11 7-2,0 7 12 15,0 3 11-14,0 0 5 15,-7 23 63-15,10 11 9 15,-3 7-26-15,0 13-16-1,-7 4 6 16,7 2-8-16,7 1-27 16,-4-5-19-15,4-4-10 14,0-9-66-14,17-8-107 15,-17-13-323-15,-1-22-501-1</inkml:trace>
    </iact:actionData>
  </iact:action>
  <iact:action type="add" startTime="57205">
    <iact:property name="dataType"/>
    <iact:actionData xml:id="d30">
      <inkml:trace xmlns:inkml="http://www.w3.org/2003/InkML" xml:id="stk30" contextRef="#ctx0" brushRef="#br0">12806 14866 1119 0,'0'0'391'1,"0"0"-193"4,0 0-60 3,0 0-56 0,0 0-63-1,0 0 4 1,0 0 26 0,-107 108 46-1,55-57 11-1,7 10-8 2,0 4-33 1,3 10-22-3,4 9-20 1,7-1-14 2,10 0-8-2,14 3-1 2,7-3-8-3,0 3-8 11,14-6-2-16,31 2 9 14,7 2-4-14,0-6 12 15,14-10-4-15,3-2-46 15,-3-8-63-16,24-8-112 1,-14-17-144 15,-24-15-512-15</inkml:trace>
    </iact:actionData>
  </iact:action>
  <iact:action type="add" startTime="59111">
    <iact:property name="dataType"/>
    <iact:actionData xml:id="d31">
      <inkml:trace xmlns:inkml="http://www.w3.org/2003/InkML" xml:id="stk31" contextRef="#ctx0" brushRef="#br0">13467 15388 727 0,'0'0'260'8,"0"0"-175"-3,0 0-20 6,0 0 2-5,0 0-21 3,0 0-1-5,0 0 59 4,0 13 17 1,-7-4-26-2,0-4-21 8,0 13-25-14,-7-3-9 7,-3 8-14-2,-4 12-10 0,-3 0-4 2,-4 10-2 0,-3 9 5 0,-7 4-8-2,4-3 8 3,3-2-15-1,-1-11 2 7,12-9 4-14,6-10-5 14,3-11 8-14,4-7 4 15,7-5 32-15,0 0 10 15,0 0 15-15,0-10-11 1,7-13-43 12,11-4-16-13,-4-8 0 14,17-6-7-14,-4-4-11 15,11 3-29-15,1-3 0 15,-1 1-9-15,-4 2-8 14,-3 3 20-13,0 4 18-2,-10 8 15 15,-7 2 11-14,3 4 0 15,-3 7 0-15,-7-2 6 14,0 9-6-14,3-3 1 15,-10 5 4-15,0-1 2 1,0 6-7 12,0 0 1-13,0 0-1 7,0 0-14-1,0 0-11-1,0 6-20 3,-10 9 45-2,10 8 13 1,-14 4-4 0,7 3-3 5,0 8 4-12,-10 0-9 15,10-3 1-15,0-8 4 14,7-3-6-14,0-9 0 15,0-8-8-15,7-7-17 14,17 0-11-14,4 0 36 15,17 0 20-15,0-11 12-1,17-6-14 16,-10-2-8-16,7-2-10 16,-7 4-43-15,-14-4-40 15,0 3-19-15,-10 1 10 15,-4-6 33-15,-10 1 12-1,-7-6-21 16,0 1 19-15,0-1 37 14,-7 2 12-14,0 7 7 15,0 6 3-15,0 8 8 15,0 5 19-14,0 0-22-2,-7 0-15 14,0 2 0-13,7 19 55 8,-7 3 36-2,0 10-28 10,7 3-14-17,-7 6 4 16,7 3-18-15,-10 4 7 16,10 3-11-16,0 2-6-1,0-4-9 15,0-2-16-14,0-9-13 14,10-12-67-14,11-23-127 15,-7-5-177-15,3 0-351-1</inkml:trace>
    </iact:actionData>
  </iact:action>
  <iact:action type="add" startTime="60122">
    <iact:property name="dataType"/>
    <iact:actionData xml:id="d32">
      <inkml:trace xmlns:inkml="http://www.w3.org/2003/InkML" xml:id="stk32" contextRef="#ctx0" brushRef="#br0">14467 15831 942 0,'0'0'291'3,"0"0"-155"2,0 0 11 4,0 0-32-1,-59 159-64 0,28-109-18-2,4 1-14 2,-5-4-6-1,12-7-13 11,-4-6-9-18,10-12-87 6,0-4-157 0,7-18-142-4</inkml:trace>
    </iact:actionData>
  </iact:action>
  <iact:action type="add" startTime="60372">
    <iact:property name="dataType"/>
    <iact:actionData xml:id="d33">
      <inkml:trace xmlns:inkml="http://www.w3.org/2003/InkML" xml:id="stk33" contextRef="#ctx0" brushRef="#br0">15111 15294 530 0,'0'0'860'7,"0"0"-722"0,0 0-103 2,0 0 55-2,0 0-16-1,0 0-30 5,-38 142-9-6,24-105 34 2,-10-1-12 0,10 0-10 2,-10-9-13-2,17-4-20 1,0-6-13-1,0-6-1 2,7-4-1-1,0-7-23-2,0 0-22 2,14 0-14-2,17 1 24 2,14-1 31 0,7 0-1-2,7 0-5 2,31-1-119 1,-24-15-164-2,-11 2-333-5</inkml:trace>
    </iact:actionData>
  </iact:action>
  <iact:action type="add" startTime="60722">
    <iact:property name="dataType"/>
    <iact:actionData xml:id="d34">
      <inkml:trace xmlns:inkml="http://www.w3.org/2003/InkML" xml:id="stk34" contextRef="#ctx0" brushRef="#br0">15526 15282 1358 0,'0'0'275'4,"0"0"-199"14,0 0-15-17,0 0-2 1,-86 173-42 6,62-110-8 0,-4 4 8 8,-3 1 13-15,7-3-10 13,3-3-11-13,7-4-9 15,4-8-35-15,10-11-120 14,10-10-132-13,42-25-81-2,0-4-32 16,0 0-226-15</inkml:trace>
    </iact:actionData>
  </iact:action>
  <iact:action type="add" startTime="60938">
    <iact:property name="dataType"/>
    <iact:actionData xml:id="d35">
      <inkml:trace xmlns:inkml="http://www.w3.org/2003/InkML" xml:id="stk35" contextRef="#ctx0" brushRef="#br0">15952 15523 863 0,'0'0'400'6,"0"0"-153"0,0 0-73 1,0 0-76 0,0 0-51 2,0 0 7-2,0 0 24 0,-131 107-2 1,106-73-23 0,11 10-22 0,8-9-23 0,6 5-8-2,0-3-8 4,6-1-7-4,33-4-15 0,-5 0 1 2,11-13-1-1,7-8 3 2,0-11 27-3,-7 0 8 3,-7-29 12-2,-7-9 3 2,-10-7-23-5,-14-10-26 4,-7-10-49 1,0-6-71-1,-35-40-99 0,-10 18-292-1,7 12-466-6</inkml:trace>
    </iact:actionData>
  </iact:action>
  <iact:action type="add" startTime="61380">
    <iact:property name="dataType"/>
    <iact:actionData xml:id="d36">
      <inkml:trace xmlns:inkml="http://www.w3.org/2003/InkML" xml:id="stk36" contextRef="#ctx0" brushRef="#br0">16305 14563 1068 0,'0'0'397'6,"0"0"-303"0,0 0-84 3,0 0 63-4,0 0 10 2,118 160-32 2,-80-97-4-1,7 11 4 0,-7 7-2-1,14 33-7 1,-14 33 18-2,3 36-14 4,-9 17-18-5,-19-14-5 3,-2-18-7-1,-11-42-14 3,0-30-1 2,0-28-1-10,0-17-55 13,-38 1-88-14,0-9-126 15,0-18-629-16</inkml:trace>
    </iact:actionData>
  </iact:action>
  <iact:action type="add" startTime="76588">
    <iact:property name="dataType"/>
    <iact:actionData xml:id="d37">
      <inkml:trace xmlns:inkml="http://www.w3.org/2003/InkML" xml:id="stk37" contextRef="#ctx0" brushRef="#br0">17208 16334 358 0,'0'0'215'7,"0"0"-109"3,0 0-79-5,0 0-25 4,0 0-1-3,0 0 1 4,0-32-1-5,0 32 8 2,0 0-9 2,7 0 1-1,-7 0 16-2,0 0 0 2,0 0-5 0,0 0 5 0,0 0 3-1,0 0-20-1,0 0-26 5,0 5 26-6,-7 8 5 4,7-1 12-4,-10 4-4 3,3-9-6 0,7-2 12 0,-7-3 14 0,7-2 9-1,0 0 3 3,0 0 5-5,0 0 7 1,0 0-15 2,0 0-36 1,0-7-6-2,0 0 0 0,0-4-22 1,0 0-27 0,7 0 23 0,10-2 7-2,-10 1 18 4,14 2-9-4,-14 5-8 3,10-1 8-4,-10 6-13 2,-7 0 7 2,0 0-11-2,0 0 7 1,0 0-1-1,0 7-39 3,0 9 60-4,0 2 10-1,-7 2-3 4,-3 3 2-1,3-11-8 0,0 1 6-2,7-8-5 2,-7-3 14-1,7-2 24 2,0 0 12-3,0 0-32 4,0 0-20-4,0 0-111 3,7 0-79-8</inkml:trace>
    </iact:actionData>
  </iact:action>
  <iact:action type="add" startTime="78510">
    <iact:property name="dataType"/>
    <iact:actionData xml:id="d38">
      <inkml:trace xmlns:inkml="http://www.w3.org/2003/InkML" xml:id="stk38" contextRef="#ctx0" brushRef="#br0">21355 14620 211 0,'0'0'507'8,"0"0"-370"0,0 0-44-2,0 0 7 2,0 0-54-1,0 0-35 1,0 0 1-1,0 0 52 0,0 0 49 2,0 0 16-1,0 0-16-3,0 0-20 7,0 0-14-8,0 0-25 8,0 0-34-8,-7 0-4 3,-7 0-7 0,-10 0 7 2,3-6-16-2,-17 1 0-1,0-1-1 4,-14 1 1-4,0-1 0 5,-7-1 1-8,-3-2 1 6,3 2-2-2,-7 1-5 1,7 0-1-1,-10 3 5 1,10 3-11 0,0 0 12-1,8 0 0 3,6 0 1-1,13 0 0 9,1 0 16-17,24 3-16-1,0-1-1 15,7 3 0-15,0 0-35 8,14 7-56 0,10 10 65 0,15 0 23 0,12 6 3 9,1 2 12-16,7 3-11 15,0-1 8-15,3 4-8 15,-10-4-2-16,-7 1-24 0,-17-3 3 16,-4-4-2-15,-17-2 8 15,0-1-7-15,-7-1 0 15,0 5 21-14,-31 3-8-2,-4 2 10 16,-10 0 1-15,-17 4-1 13,-4 4 7-13,-10 3-2 16,3 2-5-16,-3-1-1 14,10-2 1-15,8-2 1 17,6-7 8-16,14-8 5-1,13-5-1 15,12-5 0-14,6-5-7 15,7-2-5-16,0 2-1 6,0-2-12 4,20 1 12-3,19 4 0 4,6 1 41-10,13-1 17 15,18 3-23-15,8 1-10 14,-5 1-25-15,-3-1-2 16,-10 5-84-15,-14-5-58 15,-7 1-56-15,-7-3-169 0,-14-15-482 13</inkml:trace>
    </iact:actionData>
  </iact:action>
  <iact:action type="add" startTime="79603">
    <iact:property name="dataType"/>
    <iact:actionData xml:id="d39">
      <inkml:trace xmlns:inkml="http://www.w3.org/2003/InkML" xml:id="stk39" contextRef="#ctx0" brushRef="#br0">22272 14546 895 0,'0'0'250'3,"0"0"-180"5,0 0-35-1,0 0-10 3,0 0-24-4,0 0 12 0,0 0 47 4,-45 79 46-3,17-41 23 0,-10 15-17 0,-7 2-35 1,-7 12-22 0,-7 9-9-3,-3 7-19 4,3 6-14-2,0-4-7 2,7-2-6-2,7-3-2 2,7-8-14 1,7-15-23 7,10-9-46-15,1-14-46-2,9-17-82 15,4-10-126-14,7-7-251-1</inkml:trace>
    </iact:actionData>
  </iact:action>
  <iact:action type="add" startTime="80020">
    <iact:property name="dataType"/>
    <iact:actionData xml:id="d40">
      <inkml:trace xmlns:inkml="http://www.w3.org/2003/InkML" xml:id="stk40" contextRef="#ctx0" brushRef="#br0">21690 14613 1018 0,'0'0'343'6,"0"0"-232"4,0 0-55-5,0 0-56 6,0 0-7-6,0 0 6 3,0 0 1-1,52 72 32 1,-45-36 37-1,4 9 21-1,-4 8-18 4,6 5-31-4,-6 10-3 4,0 1-15-6,-7 7-13 5,7 0 2-1,-7 0-11 1,0-6-1 6,11-4-27-13,-5-8-38 12,-6-8-24-13,7-13-40 4,0-4-56 11,7-20-66-14,-4-8-65 8,-3-5-502-7</inkml:trace>
    </iact:actionData>
  </iact:action>
  <iact:action type="add" startTime="80361">
    <iact:property name="dataType"/>
    <iact:actionData xml:id="d41">
      <inkml:trace xmlns:inkml="http://www.w3.org/2003/InkML" xml:id="stk41" contextRef="#ctx0" brushRef="#br0">22161 15469 806 0,'0'0'372'3,"0"0"-274"5,0 0-33-1,0 0 2 2,0 0-15-4,0 0-1 4,0 0 22-2,0 77 1 3,0-56-2-6,0 3-17 5,-7-1-36-2,0-1-9 3,-3 0-2-5,10-10-1 2,0-2-7 2,0-10-1 0,0 0 0-2,0 0-8-1,10 0-6 4,4 0 15-4,17 0 0 0,-3 0-124 2,10-8-45 0,-7-6-105 0,-10-9-324-7</inkml:trace>
    </iact:actionData>
  </iact:action>
  <iact:action type="add" startTime="80675">
    <iact:property name="dataType"/>
    <iact:actionData xml:id="d42">
      <inkml:trace xmlns:inkml="http://www.w3.org/2003/InkML" xml:id="stk42" contextRef="#ctx0" brushRef="#br0">22130 15186 1156 0,'0'0'288'6,"0"0"-223"11,0 0-65-15,0 0-245 12,0 0-921-13</inkml:trace>
    </iact:actionData>
  </iact:action>
  <iact:action type="add" startTime="83660">
    <iact:property name="dataType"/>
    <iact:actionData xml:id="d43">
      <inkml:trace xmlns:inkml="http://www.w3.org/2003/InkML" xml:id="stk43" contextRef="#ctx0" brushRef="#br0">19115 14685 476 0,'0'0'216'8,"0"0"-110"-1,0 0 2 4,0 0 3-8,0 0-47 5,0 0-31 1,0 0 5-2,11 0 21 1,-11-4 16-1,0-5-9 2,7 0-4-3,-7-1 0 3,0-6-11-4,7 1-23 5,0-3-5-4,6 1-1 1,5-1-12 1,-4 1 3-1,-1 0-7 2,12 1 1-4,-5-2-7 5,5 4 6-4,-5 3-5 4,5 3 0-6,2-1-1 4,-2 6 0 0,-5 1 0 0,5 2-1 0,-5 0 0-2,5 0 1 3,-5 0-2-1,-6 0 2 1,3 0-2-5,-3 7 1 6,0 3-6-3,3 3 6 2,-10-1 0-4,7 3 0 3,-7 1 0 1,0 3-5-2,3 4 5 0,-10 0-8 1,0 2 9 1,0 6 13-3,-24 4-1-1,3 5 5 4,-10 3 2-1,0 7 13-1,-3 5-5 2,-5 7-11-3,1-3-5 11,7 4 1-16,-3-5-11 15,2-3-1-15,8-3 0 14,-3-6-1-13,2-2 1-2,5-4-6 16,-5-5 6-15,5 0-1 14,-1-4-1-14,-3 1 2 14,10-9 0-14,-4-1 1 16,11 1-1-15,1-5-9-2,-1-1-3 13,7-2 2 4,0-2 1-16,0-4 8-1,0-2-10 17,0-6 2-16,0 3-1 14,7 1 10-14,6-3 4 3,5 3 18 7,2 1 7-9,12-6-8 14,6 0 11-15,-4 0 15 13,11 0-12-13,7-11 10 15,11-1-1-15,-5 0-25 15,-6 1-10-15,0 0-7 15,0 10-1-16,-14 1-1 16,-7 0-37-15,-10 0-89-1,-21 0-100 17,0 5-139-17,-21-5-731 0</inkml:trace>
    </iact:actionData>
  </iact:action>
  <iact:action type="add" startTime="84789">
    <iact:property name="dataType"/>
    <iact:actionData xml:id="d44">
      <inkml:trace xmlns:inkml="http://www.w3.org/2003/InkML" xml:id="stk44" contextRef="#ctx0" brushRef="#br0">19029 16320 773 0,'0'0'298'4,"0"0"-190"7,0 0-6-6,0 0-10 5,0 0-22-6,0 0-41 6,0 0 0-4,86-30 35 2,-68 26-3-1,9 4 28 0,5 0-22 2,6-1-2-2,7 1 3 1,7 0-27-2,-1-4-5 5,8 4-3-6,0 0-5 2,3-1-7 0,-3 1 1 1,0 0 13 1,17-4 0-4,-3 3 5 4,10-5-13-2,7-4-8 3,0 3 0-5,-4 2-1 7,4-6-3 5,-13 4 4-16,-5 1-12-1,4 1 2 16,-17 5-9-15,10 0-1 14,-17 0 1-14,7 0 0 15,-7 0 5-15,7 0-4 14,3 0 5-14,-10 0-5 15,14-6 9-15,0-5-9 0,3-6 5 15,-3 1-5-16,10-2 0 16,-4-1 0-15,-2 3-1 15,-5 4 1-16,5 0-1 17,-11 4 0-16,-1 2-1-1,1 6 1 14,4 0-2-13,-12 0 1 15,8 0 0-15,-7 0-9 18,-7 0 10-18,0 0 0 11,0 0-2-11,-7 0 1 15,-3-4-16-16,-4-4 2 17,7 1-10-16,0-1-6-1,-10 0-28 15,10 3-31-14,-7 0-40 15,-10 3-28-15,-7 2-32 15,-14-2-83-15,0-3-271 15,0 0-223-14</inkml:trace>
    </iact:actionData>
  </iact:action>
  <iact:action type="add" startTime="85989">
    <iact:property name="dataType"/>
    <iact:actionData xml:id="d45">
      <inkml:trace xmlns:inkml="http://www.w3.org/2003/InkML" xml:id="stk45" contextRef="#ctx0" brushRef="#br0">20534 16617 189 0,'0'0'342'6,"0"0"-167"2,0 0-47-1,0 0 15 2,0 0-34-2,0 0-33 2,0 0 13-3,7-7-2 0,-7 7-28 3,0 0-11-2,0 0-6 0,0 0-4 1,0 0 8 1,0 0 2-2,0 0-10 1,0 0-14-2,0 12-16 4,-14 1 36-4,8 9-3 0,-12 11-18 2,4-1-4 0,-6 13-4 0,-12 1-3-2,1-1-2 5,4 5-3 4,-4-6 14-14,10-4-2 18,-3-10-5-19,10-5-3 0,0-7-5 14,3-10-5-13,5-3 6 14,6-1-6-14,0-4 0 15,0 0 1-15,0 0 12 3,0 0-3 6,0 0 2-4,0 0 18 4,0 0 6-6,0 0-16 4,0 0-21 0,0 0 0 0,0-4-13-1,0-9-3 1,6-7-13 2,5-1-4 8,-4-1 14-16,7 2 18-2,-7-3-14 13,6 6-1 4,5-6 4-16,-11 1 11-1,6-1 1 15,5 0-7-14,-4 2 6 15,-7 4-12-15,6-6-22 15,-6 6-5-15,11-3 24-1,-18 7 16 16,6-2 2-15,-6 7 6 14,0-4 1-14,7 4-3 15,-7 1 1-15,7-6-7 14,-7 3 0-14,7-5-8 15,11 3-17-16,-18-1-12 16,6 3 1-15,1 3 14-1,0 2-16 16,-7-1 0-15,7 6-3 15,0-5 11-15,4 0 18 15,-11-1 11-14,6 5 0-2,1-4 1 14,0 1 0-12,-7 3 0 5,0 1-5 1,7 0 4 0,-7 0 1 1,0 0 7-4,0 0 13 0,0 0 6 4,0 0-1-1,0 0-18 0,0 0-5-2,0 0-1 2,0 0 6 0,0 0 3 1,0 0 8-4,0 0 14 5,0 0-6-4,0 0-20 3,0 0-6-2,0 0-15-1,0 0 2 2,0 0 4 0,0 1 9 0,-7 4 17-2,7 6-1 5,-7-6-4 5,0 0 11-15,7 1-8 1,0 1-6 6,-6 3-8 0,6-3 7 7,-18 4-8-14,18 3 2 15,-7 5 9-15,-7-7 3 14,8 5-1-14,-1-2-1 15,-4 0-5-15,11 1 4 15,-7-2 5-15,0-3-2-1,0 1 0 15,7 1-6-14,0-3-2 15,0 0-4-15,0 1-1 14,0 0 0-14,0-5 1 1,0-1-2 15,0 0-2-16,0 2 1 12,0 0 0-12,0 2 1 15,7-2 0-15,0 4 1 14,11 0 0-14,-5 0 1 15,1-4-2-15,0 4 0 15,10-6 1-15,-3 0 4-1,3-4-4 15,8-1 6-14,-12 0-6 15,1 0 1-15,3 0-1 15,-3 0-1-15,-4 0-17 14,4-6 17-13,-7-10 10-2,10 4-10 15,-10 0-1-14,10-4-11 15,-10 0 2-15,0 4-2 14,3 0-1-13,-3-5-3 13,0 1 3-14,3-2-22 15,-10-4-3-15,7-3 27-1,-7 2-2 15,10 0-12-14,-10 1-2 15,7 4 19-15,-7 1-6 15,0-4-2-16,0 7-5 16,-7 3 20-14,10-5-2-2,-10 10 3 16,0 1 0-15,0-6 2 14,7 4-2-14,-7 2 1 14,0-1 0-14,0 6 1 2,0 0 5 7,0 0 2-5,0 0 8 3,0 0 2-1,0 0-1 0,0 0-1 1,0 0-9 0,0 0-8 0,0 0-13-2,0 0 9 5,-7 6 4-5,-3 4 16 0,3 3 7 2,-7-2-8 8,7 5 12-15,-7 2 3 14,-3 0 5-14,3 1-4 15,0 4-12-16,4 2 0 16,-4 3-2-15,7-3-1 15,0 0-4-15,0-3-3-1,0-1 0 16,-3 2 0-15,10-6-8 14,0 6 7-14,0-7 3 15,0 1-10-15,0 1 7 16,0-3-6-16,10 3-1-1,4-1 5 15,0 1 3-13,10-4 0 12,-3 5 6-13,10-7 10 15,-10 3-12-15,17-5 2 15,-17 2 5-14,10-4-3-2,-10 2-11 14,3-5-5-13,-10 0 1 15,-7-5 6-15,3 0-7 15,-3 3 0-16,0-3 1 4,-7 0-1 8,0 0 0-8,7 0-1 6,-7 0-19-6,0 0-10 4,0 0-20 1,0 0-42-2,0-8-96 0,0-10-144 0,0-4-826-6</inkml:trace>
    </iact:actionData>
  </iact:action>
  <iact:action type="add" startTime="89396">
    <iact:property name="dataType"/>
    <iact:actionData xml:id="d46">
      <inkml:trace xmlns:inkml="http://www.w3.org/2003/InkML" xml:id="stk46" contextRef="#ctx0" brushRef="#br0">23296 15892 418 0,'0'0'277'7,"0"0"-150"2,0 0-27-2,0 0-11 0,0 0-60 2,0 0-21-3,0 0 23 5,0 1 34-7,0-1 35 4,0 0 18-1,0 0-11 1,0 0-27-1,0 0-7 0,0 0-19 2,7 0-6-2,-7 0-1 1,0 0-21-1,7-6-17 2,0-5-1-1,0-4-2-4,10-3 0 5,-10 1-6-2,14-6 1 2,3-5 8-4,-3-2-7 5,3 0-1-4,-3 5 5 5,-7 3-6-6,3 7 0 1,-3-2-5 3,0 11 4 8,-7-1-1-16,10 2-6 15,-3 1-19-15,0 2 21 15,3 2-7-15,4 0 12-1,-14 0-7 16,17 0 8-15,-10 0-1 14,-7 0-1-14,10 7 0 15,-3 4 2-16,0-5-6 16,-7 11 5-15,-1-7 1 15,12 7 0-14,-11 6 6-2,0-6-5 15,0 6 12-14,10 0 5 15,-10-4-5-16,0-1-3 17,0-3-9-16,6 1 6 16,-6-2-1-16,18 2-4-1,-12 1 4 14,12-5 2-13,-11 5 1 14,17 0 3-14,-4-7 1 15,11 3 2-15,-6-7 5 15,13 3-1-16,-11-2-4 17,11-7 3-16,0 0-4-1,-7 0-3 15,0 0-1-14,0 0 0 15,-10 0-10-15,3-5-2 15,-3-7 2-16,3-4 0 19,7-3-27-18,-17-2-61-1,10-12-61 15,-10 5-170-15,-4 3-508 1</inkml:trace>
    </iact:actionData>
  </iact:action>
  <iact:action type="add" startTime="91439">
    <iact:property name="dataType"/>
    <iact:actionData xml:id="d47">
      <inkml:trace xmlns:inkml="http://www.w3.org/2003/InkML" xml:id="stk47" contextRef="#ctx0" brushRef="#br0">25248 15420 783 0,'0'0'224'7,"0"0"-143"0,0 0 16 2,0 0-35-2,0 0-31 0,0 0-20 3,0 0 1-3,76-82-1 2,-62 56 8-5,10 2 10 4,-10-5 12 0,7 1 14 0,-4 6-1-2,4-1-15 1,-4 3-10 2,4 7-10-1,-7 4-13 0,10 4-6-2,-3 5-10 3,3 0 1-2,-3 0 9-1,3 0 0 2,-10 12 1-1,7 5 14 2,3 1 4-3,-10 5 4 3,3-1 17-1,-3 6-5 1,0 2-8-5,3 6 4 4,-3 5-9 0,0 6-3 0,0 3 1 0,3 5-9-2,-3 1 2 8,0 1-6-13,3 0-6 15,-3-2 2-15,-7 5 3 15,7-10-5-15,3 1-1 15,-3-5 1-15,0-13 0 15,3-4-1-15,-3-6 0-1,7-3 1 15,-4-7 0-14,11-4 0 15,3 0 1-16,14-7 9 16,7-2-11-15,6 0 10 15,5 0-10-16,3-8-6 16,-8 1 5-14,1-6-55-2,-14 3-46 15,-14-8-70-14,-10 9-169 15,-4-9-341-15</inkml:trace>
    </iact:actionData>
  </iact:action>
  <iact:action type="add" startTime="92144">
    <iact:property name="dataType"/>
    <iact:actionData xml:id="d48">
      <inkml:trace xmlns:inkml="http://www.w3.org/2003/InkML" xml:id="stk48" contextRef="#ctx0" brushRef="#br0">26280 15247 867 0,'0'0'256'8,"0"0"-105"0,0 0 7 0,0 0-20-3,0 0-58 5,0 0-39-4,0 0 3 2,-38-3-2-2,24 20-17 2,-17 20 0 0,-14 8 26 0,0 18 15 0,-14 4-8-2,0 16-26 4,0 3-2-4,-10 12 1 0,10 10-6 4,7-6-9-3,14-2-15 5,7-19 1-10,10-11-2 14,14-19-1-16,7-23-41 16,0-6-48-15,0-17-37 14,7-5-79-14,14-3-166 4,-4-15-172 6</inkml:trace>
    </iact:actionData>
  </iact:action>
  <iact:action type="add" startTime="92853">
    <iact:property name="dataType"/>
    <iact:actionData xml:id="d49">
      <inkml:trace xmlns:inkml="http://www.w3.org/2003/InkML" xml:id="stk49" contextRef="#ctx0" brushRef="#br0">26615 14912 818 0,'0'0'240'5,"0"0"-187"5,0 0 1-7,0 0-8 5,0 0-18 0,0 0-1 0,0 0 27-1,45-30 15 1,-31 27 2 1,0-5-18-3,17 3-17 5,-7-5-11-8,-3 3-12 5,10 2-6 0,-17-1-7 1,0 1-1-4,3 5 1 3,-10 0-13 1,0 0-5-1,0 0-1-1,-7 14 8-1,0 0 6 4,0 7 5-4,0 2 38 0,-21 5-3 3,4 2 0-2,-11-1-9 2,-3 7 12-3,0 2-9 3,3 0-11-1,-3-3-4 8,10-3-6-15,-3-5-7 15,17-5 0-16,0-6-1 17,7-8 0-16,0-5-7-1,0-1 6 15,0-2-8-14,7 0 9 7,17 0 62 0,11 0 20 9,3 0-19-17,7 0-38 16,0 0-13-15,0 0-12 15,0 0-81-13,0-2-109-3,-17-6-154 14,-4-1-419-13</inkml:trace>
    </iact:actionData>
  </iact:action>
  <iact:action type="add" startTime="93786">
    <iact:property name="dataType"/>
    <iact:actionData xml:id="d50">
      <inkml:trace xmlns:inkml="http://www.w3.org/2003/InkML" xml:id="stk50" contextRef="#ctx0" brushRef="#br0">27667 14665 709 0,'0'0'222'2,"0"0"-50"5,0 0-45 3,0 0-48-3,0 0-23 0,0 0 12 0,0 0 12 3,0 0-9-4,0 6-34-1,-13 11 12 4,-5 6 7-2,-2 6-2 2,-5 7-6-2,5 4-22-1,-12 10-4 3,5-2-11-1,-4 7-3 0,-1 4-2-1,5-1 7 1,-4-8-2 2,10 0 2-1,4 3 7 8,-4 1-11-16,7 0 9-1,-3 5-3 16,-4 1 1-15,4 8-2 14,10-6-2-14,0 1 1 16,0 4-4-17,7-8-2 16,0 4-6-16,0-7-1 16,0 0 0-15,14 2-1-1,10 1 1 16,-10-8 0-16,10-1 0 16,4-2 0-15,3 1 0 15,7-12 0-15,-10 4-1 15,10-6 1-15,-7-3-6-1,-4-4-33 15,5-6-30-14,-19 1-45 15,19-11-47-15,-12-1-175 15,-13-6-748-15</inkml:trace>
    </iact:actionData>
  </iact:action>
  <iact:action type="add" startTime="101681">
    <iact:property name="dataType"/>
    <iact:actionData xml:id="d51">
      <inkml:trace xmlns:inkml="http://www.w3.org/2003/InkML" xml:id="stk51" contextRef="#ctx0" brushRef="#br0">28941 15420 740 0,'0'0'250'7,"0"0"-46"-2,0 0 1 4,0 0-122-1,0 0-54 1,0 0-14-4,0 0 30 3,0 0 39 0,0 0 34-1,0 0-17 0,0 0-30 1,0 0-32 0,-7 0-5 0,0 0-21-1,-7 0-13 0,-10 8 1 3,3 5 0-5,-10 1-1 2,4 4 1 0,-5 2 5 2,-6 3-5-2,0 2 0 0,11 6-1 2,-5-2 10-2,5 5 4 2,-4 1-4-2,-1 3 5 4,12-1-14 5,-5 3 6-15,5 1-6-1,-5-3 1 16,12 2 0-16,-1 0-1 16,0 0 0-15,4 4 7 15,3 1-1-15,0-8 3 14,0 3-10-14,7-6-7 15,0-5-6-15,0-1 7 14,0 0 6-14,21-7-10-1,10-1 9 16,0-5 1-15,3-3 0 16,11-1 14-16,7-6-13 14,4-5 14-14,3 0-5 15,-7 0-9-15,6 0 7-1,-6 0-8 15,0 0-1-13,-7 0-9 13,-7 0 10-13,-7-16-12 12,-3-1-3-12,-4-11-23 14,-10-5-35-14,0-3 14-2,-4-9 21 14,-3-5 6-13,-7-5 10 15,0 5-6-15,0-6-1 14,0 4 9-14,0 6 20 2,-17 3-1 12,3 2 1-14,-7 9 1 13,-3-6 11-12,-7 8-12 13,-4 3 7-14,-3-6-6 14,7 4-1-13,-3 7-11 12,9 4-5-13,12-2-38 15,6 2-65-14,-4 6-131-2,11-3-413 15</inkml:trace>
    </iact:actionData>
  </iact:action>
  <iact:action type="add" startTime="102845">
    <iact:property name="dataType"/>
    <iact:actionData xml:id="d52">
      <inkml:trace xmlns:inkml="http://www.w3.org/2003/InkML" xml:id="stk52" contextRef="#ctx0" brushRef="#br0">29374 14580 166 0,'0'0'547'8,"0"0"-429"-3,0 0 12 5,0 0-34-4,0 0-21 0,0 0 7 1,0 0-18 2,0 0 7-1,0 0 0-2,0 0-5 3,0 0-7-2,0 0 1 3,0 0-12-4,0 0-6-1,0 0 18 4,0 0 13-1,10 0-10-1,-10 0-9 0,0 0-16 2,0 1 2-2,7 5-20 2,0 5-2-4,7 4 17 5,3 4 3-4,4 7-5 3,10 4-1-4,-3 3-5 3,3 4-17 0,7 3-4 0,-17 6-5 2,17 4 6 4,-17 6-5-13,10 7 7 15,-7 10 0-15,-3-1-3 15,-7 6 8-15,10 1-3 15,-17 2-4-15,0 1-6-1,-7-2-1 15,0 2 2-14,0-2-1 15,0-2 9-15,-7 0-10 16,-7-10 0-17,-10-7-5 0,3-8-66 18,-3-11-83-17,-28-4-76 12,7-9-56-12,7-12-324-1</inkml:trace>
    </iact:actionData>
  </iact:action>
  <iact:action type="add" startTime="103795">
    <iact:property name="dataType"/>
    <iact:actionData xml:id="d53">
      <inkml:trace xmlns:inkml="http://www.w3.org/2003/InkML" xml:id="stk53" contextRef="#ctx0" brushRef="#br0">28048 15312 403 0,'0'0'245'1,"0"0"-79"8,0 0-51-3,0 0-10 2,0 0-34-2,0 0-36 4,0 0 24-4,-135 0 60 5,97 8 11-8,0 0-16 5,3 3-33 0,-3 2-27 1,7 5-25-1,4 2-8-2,2 5 1 4,-2 1 7-4,16 2-10 3,4-4-18-5,0 5-1 6,7-5-2-3,7 2 1 1,11 2-7-1,16 3 8 0,4 2 7 1,7 6-6 9,-7-7 0-16,0 8 9 15,-3-4-9-15,-4 6 0 15,0-3 6-15,-10-2-6-1,3 1 0 16,-3 0 0-15,0-3 0 14,3-2 0-14,-10 2 1 15,10-3-1-16,-10 1 0 16,0-5 6-15,-7 0-7 15,-7 2 1-15,0-3 5-1,0 7-5 16,-7-1-2-16,-7-1 1 17,-7-1-19-16,-10-4 13 15,17-5-8-16,-10-4-4 16,10-8 2-15,-10-5 2-1,3-5 14 16,-3 0 0-15,3-15 0 16,-10-10 8-17,10-5-8 15,-3-1-6-14,3-9 4 15,14 3-6-16,0-2 6 16,7 5-12-15,0-6-5-1,0 0-13 16,21-4-5-15,3 1 31 15,4-5 12-16,3-1 9 17,7-5-1-16,-10 6 5 15,10-2 32-15,-7 4-13-1,-3 6-10 15,-4 5-15-14,-3 5-5 14,-7 3 2-14,3-3-3 15,-3-2-6-15,-14-3-1 16,0-3-26-16,0-2 4-1,0-13-64 14,-7 11-157-11,-17 6-435-3</inkml:trace>
    </iact:actionData>
  </iact:action>
  <iact:action type="add" startTime="112411">
    <iact:property name="dataType"/>
    <iact:actionData xml:id="d54">
      <inkml:trace xmlns:inkml="http://www.w3.org/2003/InkML" xml:id="stk54" contextRef="#ctx0" brushRef="#br0">30218 16453 1051 0,'0'0'896'6,"0"0"-773"1,0 0-81 0,0 0-18 0,0 0-24 2,0 0-95-2,14-5-244 1,-4-10-567-7</inkml:trace>
    </iact:actionData>
  </iact:action>
  <iact:action type="add" startTime="119812">
    <iact:property name="dataType"/>
    <iact:actionData xml:id="d55">
      <inkml:trace xmlns:inkml="http://www.w3.org/2003/InkML" xml:id="stk55" contextRef="#ctx0" brushRef="#br0">11975 10767 114 0,'0'0'911'8,"0"0"-709"0,0 0-144 0,0 0-20-3,0 0 26 6,0 0-31-6,45-17-10 1,-27 8-1 2,-4 0-3 1,-1 1 33 0,-6 3-8-4,4-1-26 3,3 4-11 0,-1-5 7 1,1-1 20-4,17-2 10 3,7-5-11-1,1 3 4 1,6-4-17-1,6 4-11 0,1 2-8 1,0 2-1 2,0 5 6-4,-7 3-6 1,0 0-2 3,-17 0-8-4,3 16-8 0,-17 1-21 1,3 1-19 2,-17 2 40-1,0 8 18-2,0 4 21 2,-7 12 2 0,-24 11 2 1,-7 13-6-5,-7 5-6 9,-7 7-6 6,0 2-6-18,-7-5 9-1,7-4-10 14,7-4 1-13,7-12 0 15,7-8-1-15,10-14 1 15,8-11 0-15,2-11 0 14,11-8 5-14,0-2 13 15,0-3 0-15,11 0-7-1,16 0 32 16,18 4 52-15,25 4 14 14,2 3-36-14,18-2-42 15,-7-1-18-16,-10 2-14 17,-4-2-58-17,-10 1-100 17,-7 6-47-16,-7-2-113-1,-14-5-220 0</inkml:trace>
    </iact:actionData>
  </iact:action>
  <iact:action type="add" startTime="120728">
    <iact:property name="dataType"/>
    <iact:actionData xml:id="d56">
      <inkml:trace xmlns:inkml="http://www.w3.org/2003/InkML" xml:id="stk56" contextRef="#ctx0" brushRef="#br0">14170 10591 325 0,'0'0'678'8,"0"0"-416"-1,0 0-28 1,0 0-57-2,0 0-48 4,0 0-58-4,0 0-21 0,-21-11-26 3,-3 11-11-2,3 0 9 2,-10 0 9-4,-7 0 17 5,3 0-9-4,-10 8-11 5,0 0-8-8,0-1-7 5,-7 0 5 0,-10-1 4 1,3 2-5-3,0-3 9 2,7-1 2 0,0 1-3 0,7 0-7-1,7 0-5 0,7 1-12 3,3-4 0-4,11 3 0-1,10-2 0 5,0-3 0-3,7 0 0 1,0 0 4-2,0 0-5 3,0 0-28-2,25 0 6 3,2 2 22-6,18 3 1 3,7 2 16 2,10 7-8-1,-3 0 2-2,-7 4-5 2,-7 3-6 0,-7 1 0 0,-17 3 0 0,3 2-8-1,-24 7-5 6,0 3 4 3,0 3 3-16,0 3 5 1,-38 3-1 14,0 1 2-14,-14 3-6 15,-17 4 5-15,10 0 1 15,0 0-1-15,14-6 0 15,7-2-7-15,11-10 7-1,2-4 0 16,18-10-7-15,0-9 2 14,7-3-14-14,0-5-11 16,7-3 29-17,25-2 2 15,13 0 37-14,13 3 18 15,15 0 0-15,3-2-35-1,-3 8-5 16,-4-2-15-16,-10 3-18 16,-14-2-62-15,0-1-90 15,0-7-98-15,-14 0-136 15,-10-7-469-15</inkml:trace>
    </iact:actionData>
  </iact:action>
  <iact:action type="add" startTime="121596">
    <iact:property name="dataType"/>
    <iact:actionData xml:id="d57">
      <inkml:trace xmlns:inkml="http://www.w3.org/2003/InkML" xml:id="stk57" contextRef="#ctx0" brushRef="#br0">14841 10643 209 0,'0'0'631'6,"0"0"-412"-1,0 0-36 2,0 0-32 1,0 0-33 0,0 0-57-2,0 0 12 2,-7 34 40 1,-14-7-13-2,-3 9-15 0,3 9-10-1,-17 10-11 4,-7 8-20-4,0 7-17 1,-7 11-14 0,1 3-3 2,-1 1-10 0,7-2 8 8,13-8-8-16,-6-15-24 16,25-14-54-16,-1-18-23-1,14-13 4 15,0-15-11-14,0-5-13 6,0-21-81 0,0-9-323-7</inkml:trace>
    </iact:actionData>
  </iact:action>
  <iact:action type="add" startTime="121972">
    <iact:property name="dataType"/>
    <iact:actionData xml:id="d58">
      <inkml:trace xmlns:inkml="http://www.w3.org/2003/InkML" xml:id="stk58" contextRef="#ctx0" brushRef="#br0">14336 10407 925 0,'0'0'560'2,"0"0"-410"12,0 0-52-12,0 0-40 3,0 0-13 3,0 0 42 0,0 0 19 0,34 136 24-2,-9-81-25 4,-5 13-12-4,12 7-17 4,-12 9-20-4,5 7-19 0,-5 4-20 2,-2-1-9 0,-5-7-8 0,8-9-18-1,-3-13-59 4,-5-9-46 6,8-11-74-15,-4-10-12-2,11-3-52 15,3-13-63-14,-6-8-312 0</inkml:trace>
    </iact:actionData>
  </iact:action>
  <iact:action type="add" startTime="122287">
    <iact:property name="dataType"/>
    <iact:actionData xml:id="d59">
      <inkml:trace xmlns:inkml="http://www.w3.org/2003/InkML" xml:id="stk59" contextRef="#ctx0" brushRef="#br0">14910 11384 914 0,'0'0'606'3,"0"0"-434"4,0 0-23-1,0 0-19 2,0 0-54 0,0 0-57 0,0 0-11 0,14 12 33-2,-14 9 34 5,0 3-10-6,0 3-27 1,0 0-20 3,0 0-10-1,0-1-7 0,0-6 1-3,0-5-2 4,0-3-20-1,7-7-32 1,14-5-48-5,3 0-12 6,14 0 40-3,14-32-51 0,-14 2-179 0,-3 2-386-6</inkml:trace>
    </iact:actionData>
  </iact:action>
  <iact:action type="add" startTime="122591">
    <iact:property name="dataType"/>
    <iact:actionData xml:id="d60">
      <inkml:trace xmlns:inkml="http://www.w3.org/2003/InkML" xml:id="stk60" contextRef="#ctx0" brushRef="#br0">14841 11013 1587 0,'0'0'609'2,"0"0"-482"11,0 0-76-12,0 0-51 15,0 0-34-16,0 0-217 5,0 0-300 4,24-55-346-9</inkml:trace>
    </iact:actionData>
  </iact:action>
  <iact:action type="add" startTime="123244">
    <iact:property name="dataType"/>
    <iact:actionData xml:id="d61">
      <inkml:trace xmlns:inkml="http://www.w3.org/2003/InkML" xml:id="stk61" contextRef="#ctx0" brushRef="#br0">13522 11940 684 0,'0'0'361'7,"0"0"-89"-1,0 0-31 5,0 0-54-5,0 0-86-1,0 0-44 3,0 0-13 0,0-4 6 0,0 13-31-2,0 9-2 4,-10 3 48-3,3 3-17 2,0 4-8-5,0-2-19 4,-7-3-12 0,14-1 1 0,-10-4-9-2,10-4-1 2,-7-4 1 0,7-4-1 0,0-4-2 1,0-2-14-3,0 0-12 3,0 0-43-2,0 0-65-1,17 0-51 2,4-18-38 0,10-1-96-1,-17-4-587-6</inkml:trace>
    </iact:actionData>
  </iact:action>
  <iact:action type="add" startTime="123624">
    <iact:property name="dataType"/>
    <iact:actionData xml:id="d62">
      <inkml:trace xmlns:inkml="http://www.w3.org/2003/InkML" xml:id="stk62" contextRef="#ctx0" brushRef="#br0">13574 11613 1011 0,'0'0'626'3,"0"0"-475"10,0 0-26 4,0 0-66-16,0 0-59-1,0 0-81 6,0 0-99 2,14 2 8-2,0 8-66 3,-7 3-309-9</inkml:trace>
    </iact:actionData>
  </iact:action>
  <iact:action type="add" startTime="123858">
    <iact:property name="dataType"/>
    <iact:actionData xml:id="d63">
      <inkml:trace xmlns:inkml="http://www.w3.org/2003/InkML" xml:id="stk63" contextRef="#ctx0" brushRef="#br0">13737 11898 674 0,'0'0'400'2,"0"0"-267"12,0 0-68-14,0 0-8 9,0 0-15-4,0 0-22 3,0 0 56 0,52 0 17 0,-35 0-34-1,4 0-34 0,0 0-25 3,3 0-29-4,-3 0-109 0,-4 0-107 3,-3 0-284-9</inkml:trace>
    </iact:actionData>
  </iact:action>
  <iact:action type="add" startTime="124107">
    <iact:property name="dataType"/>
    <iact:actionData xml:id="d64">
      <inkml:trace xmlns:inkml="http://www.w3.org/2003/InkML" xml:id="stk64" contextRef="#ctx0" brushRef="#br0">13737 11898 1066 0,'7'145'272'17,"0"-145"-131"-16,10-2-60 15,4-5-12-16,-4-2-47 16,11 2-22-15,-4 2-43 16,11 0-68-16,-11 3-148-1,-3-3-326 0</inkml:trace>
    </iact:actionData>
  </iact:action>
  <iact:action type="add" startTime="124306">
    <iact:property name="dataType"/>
    <iact:actionData xml:id="d65">
      <inkml:trace xmlns:inkml="http://www.w3.org/2003/InkML" xml:id="stk65" contextRef="#ctx0" brushRef="#br0">14104 11868 424 0,'0'0'778'5,"0"0"-619"2,0 0-95-2,0 0-23 4,0 0 5-2,0 0-18-1,0 0-22 3,21 150-6-2,-21-120-18 1,0-4-136-2,0-8-234 4,0-13-397-10</inkml:trace>
    </iact:actionData>
  </iact:action>
  <iact:action type="add" startTime="125061">
    <iact:property name="dataType"/>
    <iact:actionData xml:id="d66">
      <inkml:trace xmlns:inkml="http://www.w3.org/2003/InkML" xml:id="stk66" contextRef="#ctx0" brushRef="#br0">13588 10110 649 0,'0'0'503'6,"0"0"-299"3,0 0-18-2,0 0-23 0,0 0-46 0,0 0-36 2,0 0-33-4,0 0-29 3,0 2-19 0,0 10 6 1,0 6 31-4,0 8 6 5,0 2-18-4,-7 4-11 5,0-1-7-7,0-4-6 3,7-2 0 1,-10-7 7 1,10-8-8-1,0-5-13-2,0-3-8 3,10-2-10-2,11 0 31 0,0 0 4-1,3 0 5 3,14 0-9-2,-10 0-55-1,-4-5-48 2,-3-2-58 0,3-1-96 1,-3 0-232-2,-14-2-422-7</inkml:trace>
    </iact:actionData>
  </iact:action>
  <iact:action type="add" startTime="125459">
    <iact:property name="dataType"/>
    <iact:actionData xml:id="d67">
      <inkml:trace xmlns:inkml="http://www.w3.org/2003/InkML" xml:id="stk67" contextRef="#ctx0" brushRef="#br0">13761 10129 986 0,'0'0'243'9,"0"0"-153"-2,0 0 0-2,0 0 6 2,0 0-41 2,0 0 8-2,7 142 8 0,-7-97-12 9,0 1-29-15,0 1-15 14,0-2-15-14,0-5-54 15,0 1-83-16,14-10-142 16,0-14-260-15</inkml:trace>
    </iact:actionData>
  </iact:action>
  <iact:action type="add" startTime="125721">
    <iact:property name="dataType"/>
    <iact:actionData xml:id="d68">
      <inkml:trace xmlns:inkml="http://www.w3.org/2003/InkML" xml:id="stk68" contextRef="#ctx0" brushRef="#br0">14080 10308 988 0,'0'0'336'1,"0"0"-134"5,0 0-58 2,0 0-45-1,0 0-62 2,0 0-22-4,0 0-14 6,-45 26-1-6,31-3 6 1,7 0 2 3,0 1-8-2,7 2-1 1,0-3-13 0,0-1-20 0,14-3-36-1,7-3 32 3,10-5 26-7,0-7 12 5,-3-4 15 0,3 0 1 1,-10-13 41-1,-4-10-16-3,-3-4-22 4,-14-3-19-1,0 0-6 0,0 4-26-3,-14 3-2 5,-10 9-1-3,10 4 5 2,0 5-75-4,-10-1-191 2,10 4-408-5</inkml:trace>
    </iact:actionData>
  </iact:action>
  <iact:action type="add" startTime="127339">
    <iact:property name="dataType"/>
    <iact:actionData xml:id="d69">
      <inkml:trace xmlns:inkml="http://www.w3.org/2003/InkML" xml:id="stk69" contextRef="#ctx0" brushRef="#br0">12394 12457 783 0,'0'0'241'3,"0"0"-177"7,0 0-6-4,0 0 29 4,0 0 11-6,0 0 37 3,0 0-24 2,66 0 5-2,-49 0-18 0,-3 0-13 1,10 0-9 1,-3 0-8-2,0 0-4 0,3 0-21 0,-3-3-10 0,10 3-13 2,7 0-3-3,0 0-8 2,-3 0 6 1,17 0 10-2,3 0 31-1,4 0 6 4,7-2-26-4,10-6 9 4,3-2 4-6,11-6-14 3,0 4-5 4,7 0-11-5,-7 1-10 9,-7 1-8-14,0 3 0 15,-17-4 6-16,-7 1 10 16,10 1 0-15,-10-4-6 15,0 0 1-15,17 1 3-1,4 0-3 16,10-4-3-15,6 4-2 14,8-1-7-13,4 1 2 13,-11 2-2-14,-1-1 2 14,-6 4-1-14,-3-1-1 15,-11-2 0-14,7-3 2-2,-3 1-2 15,3-3 2-14,0 0-1 15,14 4 1-15,0 2-2 14,7 1 1-14,6 6-1 15,-13-2 0-15,-7 4-2-1,-21 0-44 16,-17 0-65-15,-24 0-60 14,-28 9-70-14,0-2-108 15,-35-5-290-15</inkml:trace>
    </iact:actionData>
  </iact:action>
  <iact:action type="add" startTime="128207">
    <iact:property name="dataType"/>
    <iact:actionData xml:id="d70">
      <inkml:trace xmlns:inkml="http://www.w3.org/2003/InkML" xml:id="stk70" contextRef="#ctx0" brushRef="#br0">14253 12679 573 0,'0'0'553'7,"0"0"-384"0,0 0-18 0,0 0-23 1,0 0-22-1,0 0 4 2,0 0 10-4,0-28 4 6,0 28-49-6,0 0-75 4,0 7-18-4,-7 15-11 4,-10 13 29-2,3 11 10 2,-7 10 9-3,-3 4-4 1,3-2-3 4,-10 1-3-6,10-8-7 3,4-5 4 5,3-11-4 3,0-7-1-15,4-13 0-1,10-7 6 16,0-5 1-14,0-3 27 13,0 0 42-14,0-21-37 5,0-9-40 3,0-8-27 9,17-4 3 12,-3-7 13-10,10-1 2-20,4 0 0 0,-4 0-6 4,4 4 9-3,3 3 5-1,-10 8-8 0,-4 7 8 0,-3 5 0 8,6 4 1-1,-9 5-1 0,-4 6 0-1,0-1 1 3,-7 7-1-2,0 2-6 54,0 0-2-60,0 0-20 0,0 7-11-1,0 10 38 0,0 5 2 0,0 2 5 0,0 2 1 0,0-2 0 13,0-1-5-7,0-2 0-4,0-4 9 6,0-4-10-3,0-3-7 2,7-5-5 0,6 2 6 10,5-1 6-17,2-4 3 52,12-2 13-50,6 0-7-2,-4 0 6 0,4-13-4 0,0-11 7 0,1-7-2 0,-5-1-10 4,-3-7-6 13,0 5-22-14,-10-2-27 8,-3 5-5-10,-5 6 11 15,1 8 17-14,-14 2 26 12,7 4 8-12,-7 7 4 13,0 4-4-13,0 0-8-2,0 0-15 15,0 0-27-13,0 23-16 5,-7 4 58 1,-7 11 10 6,7 4 12-13,1 3-1 13,6 1-8-13,0-3-3 128,6-3 6-128,22-4-15-1,3-3-1 3,7-4-22-3,14-3-59 0,14 1-92 0,-7-6-128 0,3-6-349 0</inkml:trace>
    </iact:actionData>
  </iact:action>
  <iact:action type="add" startTime="130240">
    <iact:property name="dataType"/>
    <iact:actionData xml:id="d71">
      <inkml:trace xmlns:inkml="http://www.w3.org/2003/InkML" xml:id="stk71" contextRef="#ctx0" brushRef="#br0">17281 11246 358 0,'0'0'636'8,"0"0"-406"0,0 0-45-1,0 0-16 1,0 0-47 0,0 0-46 1,0 0 7-2,0-16 20 1,0 16-8 3,0 0-11-5,0 0-13 4,0 0-30-8,0 0-22 13,0 0-19-14,-7 16-12 7,-17 8 12-4,-4 9 20 7,-10 10 5-7,-7 6 3 18,-7 3 0-18,7-1-6-3,-7-4 0 16,7-4-8-15,7-8 1-1,11-10-6 7,2-4-8 9,12-9 9-16,13-6-4 15,0-5 15-15,0-1 18 2,0 0 10 9,0 0-6-10,0 0-41 4,13 4-2 3,12 8-30-2,9 7 30 3,11 7 7 6,7 4 1-14,4 1-2 13,-5-1-6-12,1-5 0-3,-14 0-73 14,-10-5-65-13,-21 0-111 14,-7-7-116-11,0-6-645-4</inkml:trace>
    </iact:actionData>
  </iact:action>
  <iact:action type="add" startTime="131383">
    <iact:property name="dataType"/>
    <iact:actionData xml:id="d72">
      <inkml:trace xmlns:inkml="http://www.w3.org/2003/InkML" xml:id="stk72" contextRef="#ctx0" brushRef="#br0">11574 11459 72 0,'0'0'601'4,"0"0"-459"-2,0 0-32 5,0 0-2 0,0 0 18 2,0 0-62-1,0 0-22-2,7 0 40 3,-7 0 24-2,0 0 2 3,0 0-22-7,0 0-27 6,0 0-24-1,0 3-28 0,0 10-6-2,-7 2 23 1,-7 5-11 2,-3 3-4-1,-4-1 0 1,-3 3-9-5,3 1 9 9,-3 1-8-9,3 0-1 2,0 1 1 2,4-2-1 1,3-2 1-2,7-6 0 5,0-2-1-8,7-4-11 8,0-4 2-7,0 0 2 8,0 2-2-10,0-1 1 13,0 4 8-15,7 0 18 12,7 2-3-9,-7 5 2-4,17 0 8 12,-3 8 6-7,3 2 4 9,11 1-10-11,3-2-5 9,0 1-6-9,14-4-4 10,-7-3-9-9,7 0-1-3,-7-6-18 15,21 6-83-15,-21-9-141 15,-7-3-337-14</inkml:trace>
    </iact:actionData>
  </iact:action>
  <iact:action type="add" startTime="133920">
    <iact:property name="dataType"/>
    <iact:actionData xml:id="d73">
      <inkml:trace xmlns:inkml="http://www.w3.org/2003/InkML" xml:id="stk73" contextRef="#ctx0" brushRef="#br0">20458 9787 696 0,'0'0'397'6,"0"0"-179"4,0 0-54-4,0 0-20 3,0 0-43-5,0 0-41 4,18-33-16 0,-18 33 11 1,0 0 17-2,0 0-1-1,0 0-19 4,0 0-14-3,6 0-20 2,15 10-5-4,3 11 42 4,4 6 8-3,10 9-15 2,0 11 1-1,14 11 7 1,-7 13-18 2,7 10-14 5,7 6 13-14,-7 7-11 14,10 1-6-14,-10 8 4 14,7 23 6-14,0 28-2 15,3 33 1-15,-10 9-3 0,-17-5-5 14,-11-12-9-15,-17-15-5 17,-7 2-7-16,0 0 0 15,0-5 2-15,-14-7 5 15,-10-5-7-16,3-8 1 1,-3-3 7 15,10-19-7-15,0-27 5 14,7-19 0-14,-3-9-5 14,10 4-1-13,-7-3 0 13,7 0-41-15,-7-16-76 16,0-22-83-14,-24-27-144-2,10 0-179 16,-10-8-616-15</inkml:trace>
    </iact:actionData>
  </iact:action>
  <iact:action type="add" startTime="141198">
    <iact:property name="dataType"/>
    <iact:actionData xml:id="d74">
      <inkml:trace xmlns:inkml="http://www.w3.org/2003/InkML" xml:id="stk74" contextRef="#ctx0" brushRef="#br0">8231 11481 101 0,'0'0'315'8,"0"0"-131"-1,0 0-67 0,0 0 0 1,0 0 2 0,0 0-43 0,0 0-27-1,0 0-12 0,0 0-23 2,0 0-4-3,0 0-8 0,0 0-1 2,0 0 16 0,0 0 20 0,0 0 16-1,0 0 5 2,0 0 9-2,0 0-8 2,0 0-21-5,0 0-12 5,0 0 0-2,0 0 3 1,0 0 14-1,0 0 16 0,0 0-5 1,0 0-13 0,0 0 0 1,0 0-9-4,0 0-3 6,0 0-5-6,0 0-5 1,0 0 3 3,0 0-9-1,0 0-6-1,0 0-6-1,0 0 8 4,0 0 0-3,0 0-8 2,0 0 5-4,0 0 0 2,0 0 4 2,0 0-4-1,0 0-5-2,7-1 8 1,-7-3-8 2,0 3 0-2,0 1-1 2,6 0-1-3,5 0 1 4,-4 0 10-4,0 0-3 0,0 0-7 1,0 0-1 2,10 0 1-1,-10 0 0-3,7 0-1 5,-1 0 0-3,5 0-9 3,-4 0 4-4,-7 0-3-1,6 0-3 4,5 0 2-1,-11 0-8 0,6 5 1-2,-6 0-5 2,4 2-2-1,-4 0-2 3,7 4 14-6,-8-1 12 6,8 3 0-3,4-1-1 2,-11 3-15-4,-1 3-3 2,1 2-9 2,-7 2 6-2,0 4 21 1,0-1 1-1,0 5 1 2,0-3 8 0,-7 1-8 6,1-2 9-15,-8-2-2 16,3 2-7-15,4-1 11 15,-6 5-2-16,6 3-8 16,-7 2 6-15,-4 3-7-1,5 3-1 16,6-6 0-15,0-6 0 15,7-1 0-15,0-7 0 14,0-3 0-14,0-4 0 16,0 2-2-16,0-4 2-1,0 1 0 15,0-3 1-14,0-3 5 14,0 1-5-14,7-1-1 15,0-1 0-15,6-1 0 15,-6 0 16-15,11 0-10 0,2 2 8 14,12-1 5-15,-5-2 5 16,11 2-1-15,0-2-4 15,0 5-7-15,7-4-3 15,-10 1-8-15,3 2-1 15,-7 0-1-15,-10 1-18-1,3 0-12 15,-17-4-19-14,0-1-44 15,0-1-67-16,-7-3-91 16,0 2-115-15,0-2-346-1</inkml:trace>
    </iact:actionData>
  </iact:action>
  <iact:action type="add" startTime="143369">
    <iact:property name="dataType"/>
    <iact:actionData xml:id="d75">
      <inkml:trace xmlns:inkml="http://www.w3.org/2003/InkML" xml:id="stk75" contextRef="#ctx0" brushRef="#br0">8819 11643 398 0,'0'0'310'7,"0"0"-155"-1,0 0-59 1,0 0 0 1,0 0-18 0,0 0-22-2,0 0 7 3,0 0 12-1,0 0 15 0,0 0 0-3,0 0-25 5,0 0-15-4,0 0-1 5,0 0-3-7,0 0-16 3,0 3-9 1,0-1-14 0,0 3-7-1,0 6 0 1,-7 3 1 1,-7 9 86-3,7 3 1 1,-17 3-50 1,10 5 4-1,-7 0-17 1,-10 7 3 0,11 7-3 0,-19 7-12-1,1 6 2 9,0 7 5-15,-7 1 9 14,7 0-1-14,4-4-15 15,9-10-4-15,12-9-8 14,-1-6-1-14,14-7 0 15,-11-10-14-15,11-11-42-1,0-4-25 16,0-5-5-15,0-3-27 6,0 0-78-3,11-8-167 5,3-13-311-6</inkml:trace>
    </iact:actionData>
  </iact:action>
  <iact:action type="add" startTime="145064">
    <iact:property name="dataType"/>
    <iact:actionData xml:id="d76">
      <inkml:trace xmlns:inkml="http://www.w3.org/2003/InkML" xml:id="stk76" contextRef="#ctx0" brushRef="#br0">9044 11322 64 0,'0'0'183'8,"0"0"-98"-1,0 0-17 2,0 0-12-3,0 0 2 3,0 0 14-2,0 0 32 2,0-8 4-4,0 5 22 3,0 0-14 0,0 1-28-1,0-1-35 0,0 3-29 2,0 0-11-2,0 0-6 1,7 0 3-1,-7 0 16 0,0 0 25 3,0-3 11-4,0 3 30 0,0-2 14 2,0 2-1 0,0 0-21 0,0-3-5-2,0 3-3 3,0 0-20-2,0-2-15 2,7 0 0-4,-7-1-16 4,0-2-6-2,10 0-18 0,-3-3 0 0,7 1 0 1,-7-3 0 0,0 3-1-1,10 2 0 1,-10-1 0-1,7 1-1 3,0-1-8-4,3 5 9-1,-10-2 0 4,7 1-1-1,-7 2 0 1,10 0-17-4,-10 0 1 4,-7 0-8-2,14 0-10 2,-14 0 7-4,7 0 18 3,3 5-9 0,-3 2-2-1,-7 4 11 2,7-1 1-2,-7-1-16 1,0 1 0-1,0 6 14 1,0-2 5-3,-7 8 6 6,-17 2 12-5,3 6-2 4,-3 2-3-6,3 5 0 4,-3-7-1 0,10-2-6 1,7-11-1-3,0-4 0 1,7-8-1 2,0-3-6-2,0-2 3-1,0 0 5 2,0 0 33-1,0 0 13 2,0 0-12-3,14 0-17 2,7 0 8 0,3 0-3 0,14 3-5 0,7 2-6 1,-10-3-10 0,-4 0-1 8,0 3-3-16,-10 3-81-1,-21 2-90 17,0 0-212-15,0-5-906-2</inkml:trace>
    </iact:actionData>
  </iact:action>
  <iact:action type="add" startTime="148518">
    <iact:property name="dataType"/>
    <iact:actionData xml:id="d77">
      <inkml:trace xmlns:inkml="http://www.w3.org/2003/InkML" xml:id="stk77" contextRef="#ctx0" brushRef="#br0">8971 12669 54 0,'0'0'543'8,"0"0"-381"2,0 0-28-6,0 0 8 3,0 0 1 2,0 0-14-1,0 0 4-1,0 0 5 0,0 0-2 3,0 0-14-4,0 0-44 2,0-4-50-2,0 0-11 4,0-1-17-4,0 0-13 0,0-6 4 2,0 5-4 0,0-3 5 0,0 2 8-2,0 4-1 3,0 3 0-2,0 0-31 2,0 0-85-5,0 3-161 5,0 9-239-2,0-2-88-5</inkml:trace>
    </iact:actionData>
  </iact:action>
  <iact:action type="add" startTime="148940">
    <iact:property name="dataType"/>
    <iact:actionData xml:id="d78">
      <inkml:trace xmlns:inkml="http://www.w3.org/2003/InkML" xml:id="stk78" contextRef="#ctx0" brushRef="#br0">9328 12467 573 0,'0'0'345'14,"0"0"-125"-13,0 0-74 13,0 0-45-13,0 0-31 4,0 0 1 6,0 0 5-5,-38-4-24 0,31 4-34 2,-7 0-18 0,0 14 0 0,-3 6-1-2,3-2 0 2,14 2 1 9,-7-5-1-16,7 0-16 15,0 0 2-15,0 0-12 15,21 2 19-15,-4 1-6-1,4-1 5 15,0-3 9-14,10-1 0 15,-7-7-1-14,4-1 1 13,3-5 1-14,-3 0 0 15,-4 0 0-15,-3 0 6 14,-4-5-6-14,-3-10 7-1,-14-5-7 16,7-2 12-15,-7-1-4 16,0-2-9-16,-7 3-7 13,-7 4-17-13,-10 0-48 15,-4 5 0-15,4 6 20-1,3 1 20 15,-3 5-21-14,10 1-95 14,7 0-163-14,0 5-264 0</inkml:trace>
    </iact:actionData>
  </iact:action>
  <iact:action type="add" startTime="149525">
    <iact:property name="dataType"/>
    <iact:actionData xml:id="d79">
      <inkml:trace xmlns:inkml="http://www.w3.org/2003/InkML" xml:id="stk79" contextRef="#ctx0" brushRef="#br0">9729 12404 235 0,'0'0'597'8,"0"0"-396"-1,0 0-15-1,0 0-16 2,0 0-38 0,0 0-43 0,0 0-14-2,11-17 3 3,-4 12-1-2,-1 0-31 4,1-4-29-9,0 2-17 7,0 1-7-2,11 5-8 2,-5 1-13-2,1 0-10 0,-3 0-1 2,2 0-3-3,-13 12 12 4,7 4-22-5,-7 3-35 3,0 3 36 0,0 9 36-2,0 1 14 2,-7 7 0-1,-6 1 1 2,-5-3 1-2,4-1-1 2,1-4 1 8,-5-9 0-17,11-8 7 16,7-4-8-15,0-6 0 14,0-3 1-14,0-2 16 1,0 0 28 4,0 0-18 2,0 0 10 0,7 0-37 1,18 0 0 8,2 0 4-17,4 0-4 18,14-7-65-17,-7 2-143-1,-10-1-281 0</inkml:trace>
    </iact:actionData>
  </iact:action>
  <iact:action type="add" startTime="150042">
    <iact:property name="dataType"/>
    <iact:actionData xml:id="d80">
      <inkml:trace xmlns:inkml="http://www.w3.org/2003/InkML" xml:id="stk80" contextRef="#ctx0" brushRef="#br0">10134 12474 929 0,'0'0'295'10,"0"0"-204"-4,0 0-39-1,0 0-17 3,0 0-12 1,0 0-1-1,0 0 13-2,-38 98 5 4,38-90-22-4,0-6-18 4,0-2-18-6,0 0 18 4,0 0 11 0,7 0-10-1,10 0 17 0,4 0 0 0,3 6-6 3,4-1-1-3,3 2 7 1,-10 4-8-2,3-2-10 4,-3 5 0-4,-14-6 0 4,0 6 0-6,-7-5 0 4,0 5 10 0,0 0-8 0,0 1 14-2,-14 6-1 2,-7-2-8 1,-3 4-7-2,3 0-45-1,-3 0-49 3,3-6-47 3,-3-9-36 6,10-5-95-16,0-3-388-2</inkml:trace>
    </iact:actionData>
  </iact:action>
  <iact:action type="add" startTime="150462">
    <iact:property name="dataType"/>
    <iact:actionData xml:id="d81">
      <inkml:trace xmlns:inkml="http://www.w3.org/2003/InkML" xml:id="stk81" contextRef="#ctx0" brushRef="#br0">10075 12509 590 0,'0'0'542'9,"0"0"-423"-3,0 0-38 3,0 0 56-3,0 0-66 3,0 0-42-3,149-52-29 5,-121 52-6-8,3 0-49 6,-10 0-109-1,-4 0-214 0,-3 5-493-8</inkml:trace>
    </iact:actionData>
  </iact:action>
  <iact:action type="add" startTime="151994">
    <iact:property name="dataType"/>
    <iact:actionData xml:id="d82">
      <inkml:trace xmlns:inkml="http://www.w3.org/2003/InkML" xml:id="stk82" contextRef="#ctx0" brushRef="#br0">10096 11138 316 0,'0'0'245'8,"0"0"-63"0,0 0 26 0,0 0-13-2,0 0-47 3,0 0-3-2,0 0-20-1,0-18-18 2,0 18-18 0,0 0-30 0,0 0-23-2,0 0-8 3,0 0-19-2,0 0-9 3,0 0 0-6,0 0 1 4,-7 9 10-1,-7 7 5 2,-3 7 9-2,3 1 10 0,-7 8-3 2,4 4-19-2,-4 2 6 2,4 5 2-4,3 2-7 7,0 0-12 5,1 0 4-16,2 1-6-1,4 3 6 17,0 0 4-16,0 2 5 14,7-1-2-14,0 3 8 14,0 3-11-14,0 1-8 14,0 6-1-14,14-1-1 15,4-3-1-15,2 0 0-1,-6-10 1 16,10-3-15-15,-3-8-20 14,3-8-57-14,-3-8-29 15,3-6-44-15,-10-6-145 17,-7-8-347-17</inkml:trace>
    </iact:actionData>
  </iact:action>
  <iact:action type="add" startTime="152686">
    <iact:property name="dataType"/>
    <iact:actionData xml:id="d83">
      <inkml:trace xmlns:inkml="http://www.w3.org/2003/InkML" xml:id="stk83" contextRef="#ctx0" brushRef="#br0">10560 11480 772 0,'0'0'272'6,"0"0"-77"4,0 0-33-4,0 0-47 4,0 0-70-7,0 0-3 5,0 0-1 0,-52-16-10 1,35 16-14-3,-4 0 2 2,-3 7 3 1,-4 9 6-3,4 0-3 2,-4 1-6 0,4 1-12-2,10-1-1 2,0 3-5-1,-3-2 0 2,10 0-1-3,0 1 0 3,0 2-5-3,7 1 5 3,0-2 0-2,0 1 0 3,0-7-1-7,0-4-18 5,0 1-7 1,0 0 26-2,14-3 8 3,-7 3 4 5,10 0-3-14,-3-1-9 14,0 0 0-14,3-1 0 15,4 2 6-15,0-1-4 15,-4 2 6-15,4 4-6-1,3-2-1 15,-10 2 1-13,10 3 5 13,-10 4 1-14,7 0-7 15,-14 4-2-14,10 1 1-2,-10 1 0 14,-7-2-31-12,0 1 17 13,0-4 9-14,0 5 5 15,0-5 1-15,-14-1 5 14,-3-2-3-14,3-9-2 15,0-5 0-15,-3-2 8 15,-4-5-2-15,-3 0-1-1,3 0-6 15,-3-5-5-14,3-9-13 15,0-4-1-15,4-3 12 15,10-2 7-15,7-4 0 14,0-3-1-13,0-5-2-2,7-5 3 18,10-4 6-18,-3-1 1 14,7-2-5-14,-4-1 11 17,4 4-12-16,-7 10 5 14,-4 4-5-14,4 7-1 15,-14 5-27-16,0 0-9 0,0 4-63 16,0-12-95-15,0 6-159 16,0 0-158-16</inkml:trace>
    </iact:actionData>
  </iact:action>
  <iact:action type="add" startTime="153522">
    <iact:property name="dataType"/>
    <iact:actionData xml:id="d84">
      <inkml:trace xmlns:inkml="http://www.w3.org/2003/InkML" xml:id="stk84" contextRef="#ctx0" brushRef="#br0">10768 11768 454 0,'0'0'364'5,"0"0"-175"4,0 0-21-6,0 0 4 5,0 0-50 0,0 0-35 0,0 0-18 0,-21 51-10-2,14-33-9 3,-10 2-19-2,10 3-17 3,-7 2-2-6,7 3-9 7,7-1 3-6,0-2-6 4,0 2 0-3,0-5-29 1,0 1 10 3,21 1 19-4,10-1 17 2,3 3-2-2,-2-7-15 4,6-2 0-4,-11-4-8 0,4-3-5 4,-6-10 7 3,-11 0-5-11,-1 0 11 13,1-24 25-14,-3-7-15 15,-11-5-10-15,0-5-29 14,0-8-2-14,0-4 2 15,-18-4 0-15,-2-4-15-1,-12 3-41 16,-13 6-111-15,11 8-33 14,-22 9 26-14,15 12 88 15,10 6-113-15</inkml:trace>
    </iact:actionData>
  </iact:action>
  <iact:action type="add" startTime="154104">
    <iact:property name="dataType"/>
    <iact:actionData xml:id="d85">
      <inkml:trace xmlns:inkml="http://www.w3.org/2003/InkML" xml:id="stk85" contextRef="#ctx0" brushRef="#br0">11006 11071 1257 0,'0'0'244'2,"0"0"-144"3,0 0-68 4,0 0-23-4,0 0 15 5,0 0 33-3,0 0 27 2,104 108 24-5,-73-67-2 5,0 4-7-1,-10 8-25 0,10 2-5-2,-10 8-12 2,-7 5-28 1,10 8-11-2,-17 4-9 1,0 6 3-1,0 8-12 5,-7 2 9 5,7 4-8-16,-7 1 0-1,0-3 1 16,0-10-1-15,0-7-1 15,0-13-15-15,-7-8-13 14,0-7-28-13,0-8-23-2,0-6-15 16,-17-1-110-15,10-14-138 14,0-7-427-15</inkml:trace>
    </iact:actionData>
  </iact:action>
  <iact:action type="add" startTime="156047">
    <iact:property name="dataType"/>
    <iact:actionData xml:id="d86">
      <inkml:trace xmlns:inkml="http://www.w3.org/2003/InkML" xml:id="stk86" contextRef="#ctx0" brushRef="#br0">17655 11583 230 0,'0'0'631'9,"0"0"-402"-2,0 0-36 0,0 0-35-1,0 0-68 4,0 0-51-4,0 0-11 4,14-48-3-5,-7 38-5 2,0 0-5 2,3 3-5-1,4-3-3-3,7-1 3 4,10-5-8-1,0 2 5 0,3-2-7 0,5 5 1-2,-1 3-1 5,0 8-2-6,-11 0-15 1,-2 0-5 1,-5 23-1 1,-2 3-1 0,-11 7 17-1,0 8-2 1,-1 4 2 0,1 3 7 1,-7 2 23-4,0-1 11 7,7-2-11-8,4-7-1 12,2-1-6-15,1-4-3 16,4 0 2-17,2-2-15 16,-6-4 0-15,10 1 8 0,-3-3-7 14,3-5 7-14,-3-3-8 14,10 0-1-14,-10-6 1 15,17-4 1-15,0-1 1 15,0-6-2-16,-3-2-24 17,3 0-52-16,-7 0-95-1,-10-12-161 16,-14-4-549-15</inkml:trace>
    </iact:actionData>
  </iact:action>
  <iact:action type="add" startTime="156655">
    <iact:property name="dataType"/>
    <iact:actionData xml:id="d87">
      <inkml:trace xmlns:inkml="http://www.w3.org/2003/InkML" xml:id="stk87" contextRef="#ctx0" brushRef="#br0">18454 11540 687 0,'0'0'378'2,"0"0"-214"5,0 0-8 1,0 0-12-1,0 0-59-1,-83 161-8 1,52-101-1 3,-7 9-12-4,3 6-13 0,-3 4 2 3,7-1-25-2,-7-10-18 2,24-11-10-2,0-14-34 0,8-15-84 1,6-26-113 0,0-2-286-2,0-8-90-6</inkml:trace>
    </iact:actionData>
  </iact:action>
  <iact:action type="add" startTime="157069">
    <iact:property name="dataType"/>
    <iact:actionData xml:id="d88">
      <inkml:trace xmlns:inkml="http://www.w3.org/2003/InkML" xml:id="stk88" contextRef="#ctx0" brushRef="#br0">18780 11066 766 0,'0'0'305'7,"0"0"-125"1,0 0-17-1,0 0-83 2,0 0-51-1,0 0-8-2,0 0-14 1,24 0 0 1,-17 0 12 1,7 0-3-5,3 0-9 7,4 0-5-6,-14 0-2 6,10 9 0-7,-3 5 0 3,-7 7-7 1,-7 1-18 12,0 3-9-20,0 1 34 3,0 1 19 6,-7 1-6-2,-17-1-4 1,3 3-8-1,-10-3 9 5,10-3-10-8,-3-7 1 13,10-1 0-16,7-9 1 14,7-4-2-14,0-3 0 0,0 0 0 8,0 0-22-2,0 0-5 3,7 6 6-6,7-3 8 4,10 2-4 2,4 6-12 6,3 0-73-15,14-1-83 15,-7 0-114-15,-10-3-503-1</inkml:trace>
    </iact:actionData>
  </iact:action>
  <iact:action type="add" startTime="158106">
    <iact:property name="dataType"/>
    <iact:actionData xml:id="d89">
      <inkml:trace xmlns:inkml="http://www.w3.org/2003/InkML" xml:id="stk89" contextRef="#ctx0" brushRef="#br0">18780 12454 78 0,'0'0'623'7,"0"0"-431"0,0 0 0-1,0 0-69 4,0 0-45-4,0 0 5 3,0 0 40-3,0 0 14 3,0 0-3-2,0 0-1-1,0 0-12 2,0 0-31 0,0 0-37 0,10 0-53-2,-10 0-5 4,7-4-44-5,-7-7-109 6,7-11-133-8,7 1-256 5,-7-2-322-7</inkml:trace>
    </iact:actionData>
  </iact:action>
  <iact:action type="add" startTime="158496">
    <iact:property name="dataType"/>
    <iact:actionData xml:id="d90">
      <inkml:trace xmlns:inkml="http://www.w3.org/2003/InkML" xml:id="stk90" contextRef="#ctx0" brushRef="#br0">19147 12223 677 0,'0'0'325'8,"0"0"-183"-1,0 0 11 0,0 0-47 0,0 0-62 3,0 0-5-2,0 0 22-5,-32-34 2 6,32 34-20-2,-7 0-21 2,1 0-12-3,6 0-10 9,-7 0-8-14,-7 0 2 9,3 6-3-5,4 4 3 2,-6 2-1 3,13-1 4 7,-7-4-4-17,7-2-28 16,0 2-41-15,7 1-50 15,6 2 61-15,5 0 60-1,-4 1 5 16,6-4 2-16,-2-2-2 17,-4-3 0-17,-8-2-13 16,8 0 13-14,-3-4 7-2,-4-17 16 16,6-2-23-15,-6 1-13 14,-7 2-28-14,7 5 24 16,-7 5 17-17,11 4 0 15,-11 6 0-14,0 0 0 15,0 0 1-16,0 0 10 2,0 0 2 6,0 0-13-2,0 0-10 4,0 0-25-5,0 14 35 5,0 0 17-4,-11 9 44 1,4 2 16 5,7 2 0 5,-7 5-38-16,7-3-8 0,0-1-17 14,-6 2 1-14,6-3-15 14,0-1-9-14,0-3-47 15,0-1-109-15,6-9-118 15,8-5-92-16</inkml:trace>
    </iact:actionData>
  </iact:action>
  <iact:action type="add" startTime="159141">
    <iact:property name="dataType"/>
    <iact:actionData xml:id="d91">
      <inkml:trace xmlns:inkml="http://www.w3.org/2003/InkML" xml:id="stk91" contextRef="#ctx0" brushRef="#br0">19475 12139 608 0,'0'0'367'9,"0"0"-223"-5,0 0-31 5,0 0-72-1,0 0-31-1,0 0 0 1,0 0 52-1,0 0 84 2,0 0 8-3,0 0-45 1,0 0-37 1,0 0-40-1,0 0-15 2,0 0-17-4,0 0-19 4,0 0-4-2,14 0 12 2,-7 5 3-1,17 3 0 0,-10 0 8-2,10-2 1 3,-10 0-1-3,0-1 1 0,-7-3-1 3,3 1-9-2,-10 0-17 2,0-1-17-2,0 0 14 1,0 4-3-1,0 1-10 3,0 3 17-5,-10 3 25 4,-4 4 7-2,0 9-5 0,7 2 14-1,-10 2 4 1,-4 3 9 3,14 2-13-2,-10-2-5 6,10-1-10-13,0-1 0 15,0-1-1-15,7-5-15 16,-7-5-42-16,7-3-71 0,0-6-108 14,0-9-155-15,0-2-143 0</inkml:trace>
    </iact:actionData>
  </iact:action>
  <iact:action type="add" startTime="159638">
    <iact:property name="dataType"/>
    <iact:actionData xml:id="d92">
      <inkml:trace xmlns:inkml="http://www.w3.org/2003/InkML" xml:id="stk92" contextRef="#ctx0" brushRef="#br0">19423 12378 78 0,'0'0'1032'5,"0"0"-812"4,0 0-47-3,0 0-63 4,0 0-110-6,0 0-31 4,0 0 31 0,80-10-1 0,-49 10-28-2,14 0-141 3,-7 0-170-1,-17 0-231-7</inkml:trace>
    </iact:actionData>
  </iact:action>
  <iact:action type="add" startTime="159887">
    <iact:property name="dataType"/>
    <iact:actionData xml:id="d93">
      <inkml:trace xmlns:inkml="http://www.w3.org/2003/InkML" xml:id="stk93" contextRef="#ctx0" brushRef="#br0">19752 12309 629 0,'0'0'358'4,"0"0"-228"15,0 0-5-19,0 0-53 4,0 0-53 3,0 0 29 1,0 0 30 0,-31 95-17 0,24-82-24 7,7-3-24-15,0-3-13 17,0-2-9-15,0-3-23 0,0 1 32 10,7-1 1-9,0 4 1 6,7-1 12-3,3 1-1 10,4 5 3-15,-4 0-15 14,-3-1 1-14,0-1-2 15,-7 4-1-15,0 0 0 14,-7-1-8-14,0 4 9 15,0-2 0-15,0 4 14 0,0-1-4 14,0 4-10-14,-7-4 0 14,-14-1-14-14,7-2-40 15,-10-5-35-15,-14-9-56 15,10 0-146-15,-3-10-490-1</inkml:trace>
    </iact:actionData>
  </iact:action>
  <iact:action type="add" startTime="160305">
    <iact:property name="dataType"/>
    <iact:actionData xml:id="d94">
      <inkml:trace xmlns:inkml="http://www.w3.org/2003/InkML" xml:id="stk94" contextRef="#ctx0" brushRef="#br0">19766 12288 742 0,'0'0'218'1,"0"0"-55"5,0 0 41 1,0 0-72 1,149-15-75 0,-104 7-57-1,0 3-25 1,-14 3-115-2,-17-1-254-5</inkml:trace>
    </iact:actionData>
  </iact:action>
  <iact:action type="add" startTime="161004">
    <iact:property name="dataType"/>
    <iact:actionData xml:id="d95">
      <inkml:trace xmlns:inkml="http://www.w3.org/2003/InkML" xml:id="stk95" contextRef="#ctx0" brushRef="#br0">20275 11143 643 0,'0'0'184'8,"0"0"-36"-2,0 0-25 0,0 0-15 4,0 0 47-4,0 0 31 0,0 0-20 2,0-42-23 0,0 42-33 0,0 0-47-2,0 0-50 3,0 0-13-1,-17 14-7 1,10 9 7-4,-25 9 7 2,5 13 9 2,-4 8-7-2,-7 10-3 0,3 4-3 2,-3 11 9 6,0 3-6-14,7 3-6 15,10-4 0-15,0-5 0 14,21-6-1-14,0-12-11 17,0-8-24-17,0-3-20-1,28-10-4 15,10 1-25-15,0-7-33 15,35 10-80-14,-15-7-139 16,-2-9-328-17</inkml:trace>
    </iact:actionData>
  </iact:action>
  <iact:action type="add" startTime="161521">
    <iact:property name="dataType"/>
    <iact:actionData xml:id="d96">
      <inkml:trace xmlns:inkml="http://www.w3.org/2003/InkML" xml:id="stk96" contextRef="#ctx0" brushRef="#br0">20804 11351 1079 0,'0'0'364'2,"0"0"-259"3,0 0-59 3,0 0-46-1,0 0-10 2,0 0-6-2,0 0 16-1,-173 79 0 2,142-55 22-1,10 2-2 2,8-3-10-3,-5-4-2 2,11-1-1 0,7-1-7 0,0-1-1-2,0-1-9 3,0 0-11-2,7 0-1 3,11 3 21-4,2-1-8 0,5 1 9 2,2-1 6 1,4-1 7-2,-3 1 0-1,3-1-4 3,-10 3 0-2,-4 2-9 2,-3 3-20-2,-7 3-2-1,-7 2 2 8,0 1 20-12,0 0 8 13,0 1 5-14,0-1 0 14,0 0-4-14,0-4-8 15,-7-3 0-15,0-4 7 15,0-2-7-15,0 4 14-1,-10-3-7 16,3-3 0-15,7-2-1 14,-7-7-7-14,4-2 10 15,10-4 51-15,-7 0-15 14,7-18 2-14,0-9-31 1,0-6-16 12,7-6 18-12,17-2 0 13,-3-5 2-14,10-5 1 14,-10 1-10-14,10-1-4 15,-7-2-6-15,-10-2 7 15,0 2 1-15,-7-2-10-1,0 2 8 17,-7 6-8-16,0 8-38 13,0 11-45-13,-7 16-1 15,-7 7-69-15,7 5-358-1</inkml:trace>
    </iact:actionData>
  </iact:action>
  <iact:action type="add" startTime="162271">
    <iact:property name="dataType"/>
    <iact:actionData xml:id="d97">
      <inkml:trace xmlns:inkml="http://www.w3.org/2003/InkML" xml:id="stk97" contextRef="#ctx0" brushRef="#br0">21185 11683 479 0,'0'0'261'8,"0"0"-132"0,0 0 27 0,0 0-49-1,-83 145-59 0,59-104 4 3,-4 3 52-5,11-2 9 1,3-2-37 2,7-1-25 1,7-7-34-1,0 0 1-3,7 0-11 4,17-2 45-2,4-5-24 3,10-3-9-5,0-4-17 4,-10-8 4-3,10-10 7 3,-7 0 15-4,-10-20 23 3,3-18-7 0,-10-18-13 0,-7-8-15 1,-7-8-16-4,0-3-13 6,-21 2-107-5,-24-4-168 0,7 18-291 9,0 14-107-14</inkml:trace>
    </iact:actionData>
  </iact:action>
  <iact:action type="add" startTime="162873">
    <iact:property name="dataType"/>
    <iact:actionData xml:id="d98">
      <inkml:trace xmlns:inkml="http://www.w3.org/2003/InkML" xml:id="stk98" contextRef="#ctx0" brushRef="#br0">21289 11013 925 0,'0'0'550'5,"0"0"-343"4,0 0-7-1,0 0-92 0,0 0-64-2,0 0-31 4,0 0-11-4,52 0 4 3,-31 21 25-4,17 10 27 4,0 3-10-2,7 12 1 1,-7 6-15-2,3 9-7 2,-3 7-1 1,0 9 4-3,-6 12-11 1,-12 7-1 2,-6 9-8-2,-14 26 1 8,0-12-11-14,0 0 11 14,-21-4-11-13,-17-29-15 13,-7 0-27-14,0-18-29 15,0-23-75-15,-20-22-52 15,13-17-103-14,7-6-679-2</inkml:trace>
    </iact:actionData>
  </iact:action>
  <iact:action type="add" startTime="179667">
    <iact:property name="dataType"/>
    <iact:actionData xml:id="d99">
      <inkml:trace xmlns:inkml="http://www.w3.org/2003/InkML" xml:id="stk99" contextRef="#ctx0" brushRef="#br1">2406 10404 82 0,'0'0'207'8,"0"0"-116"1,0 0 15-5,0 0 18 5,0 0-17-2,0 0-10 1,0 0-22-1,0 0-27 0,0 0-18 2,0 0 19-1,0 0 8-1,0 0-17 0,0 0-21 1,7 21 29-1,-7 7 17 2,7 8-19-3,-7 8-14 2,7 3-3 0,0 4 7 0,-1 4-5 2,12 0-11-1,-11 1 3 8,7-3-5-16,-8 5 4-1,12 0-1 15,-11 5 4-14,6 7-5 15,1 9-8-16,-3 1-5 17,3 6-6-16,-1 1-1 15,1 4 0-15,4 0 0-1,-5 0 1 16,-6-3 0-15,11 2 0 14,-11-4 0-14,-1-2 0 14,-6-10 0-14,7-3 1 15,-7-8-2-15,0-3 6 15,0-3-5-15,0-7-1-1,0 3 0 15,0-3 1-14,-13 0-1 15,6 0 0-15,-4 0 0 14,11-4 0-13,-7-3-2 13,0-10 1-14,7-8-5 0,0-7 6 14,-7-6 0-14,7 0 0 15,0-1 0-15,0 1 0 14,-6 4-1-14,6-2 1 15,-7 4 0-15,7-5-1 15,0-3-11-14,0-2 6-2,0-7 5 14,-11 3 1-13,11-4 1 15,0 1-1-15,0-1-1 3,0 4-5 8,0 0-2-5,0 1-5-5,11 0-2 8,2 0 9 4,8 2-3-13,3-1 9 15,-3-1 11-16,10 0-10 16,1-2 11-15,-5-1-12 15,11 1 0-15,0-3 12 15,7 3 6-13,7-2 12-3,7 4-9 13,0 0-14-11,17 0 6 13,7-1 0-14,14 0 2 15,0-4-15-15,7 0 9 15,7 0-7-14,10 0-2-2,3 0 1 15,4-2 2-14,14-10-3 14,38-4 0-14,21 1 8 15,7 2-7-14,-15 7-2 12,-20 0 2-12,-24 1-1 13,7-1 0-11,10 1 1-3,-3-2-1 11,-1 0 1-11,5-1 0 14,-12 0-1-13,-6 3-7 13,10 0-4-14,-10 4 11 15,0 1-6-13,-14 0 6-3,-24 0 0 14,-21 0-2-12,-18 0-12 12,25 9 2-13,18 6-8 15,9 1 12-15,-3-2 1 14,-3 5 7-13,3-2-1 13,-10 1 1-11,0-3 0-4,3 3 0 13,3-6-1-12,-2 0 1 14,-5-1-15-13,1-6 1 13,10 2 5-13,-10-2 2 13,0 2 7-13,3 1-1-2,-3 5 1 15,-14-1-1-12,7 4 0 10,3 1 1-11,-3 1-1 13,-1-4-5-14,1 2-6 15,0-1 5-13,10 0 7-3,-10 1 0 13,7-2 0-9,0 1 0 9,3 2-1-12,-3 1-15 15,-1 1-4-15,12-2-2 14,-5 1 2-12,4-1 18 0,7 1-4 8,-10-3 6 6,3 0 0-15,-3 2 0-2,3-1-9 14,-3-1 2-12,3 0 5 13,3 2-5-13,-2 1 6 13,2 3-5-14,4-2 6 16,0 2 0-14,-3-2 0-2,24 5 0 10,31-4 0-9,13 3 0 13,15-3-2-13,-21-6 2 13,-14 2 0-12,-24-4-12-1,7 1 12 9,10-1 1 6,-4-4-1-15,11-1 0-2,-3-4 0 15,10-3 0-13,-7 0 0 12,4 0 0-11,9 0-15 11,-6 0 14-9,0 0 2-5,0 0 0 11,-10 0-1-7,10 0 1 9,7 0-1-11,0 0 0 13,0 0 2-12,-11 0-2 10,18 0-1-7,-7 0-29-6,0 0 15 11,0 8 14-5,-7 2 1 5,-4-3-1-9,4 3-9 13,0-4 1-13,0-4-1 12,-10 0 10-11,3-2 0 11,7 5 0-9,-18 3 2-5,1 7-2 12,3 6 0-8,-10 1 1 15,-21 1-1-18,-31-4-2-1,-14-3 2 9,0-1 0 8,6-2 0-16,22 1 0 15,17 0-1-12,0-5 0-4,0-1 1 12,0-1 0-10,-10 4 6 13,10 1-6-12,-14 3 1 10,3 5-2-9,-2 1-6 9,2-2 7-10,4-1 0-1,-10-3-1 10,10-2-7-8,-17-6-10 9,10-4-22-9,-17-3 18 8,-7 0 8-8,-8 0-4 9,-5 0-5-10,-19 0-22-1,-13 0 0 9,-14 0-75-6,-24 0 35 7,-7 0-20-8,-7 0 105 9,0 0 76-9,-14-3-50-1,-7-10 19 3,-3 1 55 2,3-8-18 4,4-2-64 5,3-9-16-13,0-4 0-4,-3-7-2 14,10-4-10-11,0-8 10 10,0 2 28-10,0-4-7 11,7 4-5-10,-6-1-10-4,6 1-6 12,-7-2-4-8,7-1-8 8,-11-1 12-9,11-4 0 11,0-3-1-11,0-8-9 12,0-2-2-11,0-4 3-4,0-7 8 12,18-5-24-8,-12 0 5 12,1-2 6-15,-7 1-7 12,0-5 7-10,0 6 12 10,0-5 2-9,-13-2-1 9,-12-2 1-9,5-5 1-4,-12-2 7 16,12-2 6-15,-11 4-14 12,-8 2-1-10,12 8-25 10,-4 5 26-10,-1 8 24 15,5 3 25-17,-4 10 22-1,3-1-18 15,-3 8-9-14,7-2-30 15,10 3-8-16,7 1-6 12,-7 2 0-8,14 1 1 9,0 2 9-8,0 2-1-5,0 1-9 16,0 3-14-15,0-2-19 14,0 2-12-13,7 1 0 9,0 1-1-7,7-1 39 10,-7 1 7-11,3 3 16 13,-3-1 36-14,-7 0-13-2,0 0-11 12,0-4-15-9,0 1-13 14,0 0-6-16,-17 1-16 10,-4 0-9-7,7 3-13 13,-10-2 17-16,-4 7 27-1,4 1 47 16,-7 4 1-15,3-1-32 11,4 5 0-8,-4-1-16 12,-3 1 0-15,3 2-1 14,-3-1-16-14,0 1-12 15,-4-2 14-15,4 4 15-1,0-1 0 16,3-1 1-16,-3 1 15 17,10 3 13-15,-10 1-2 13,7 2-9-15,-4 0-7 16,-3 1 1-15,-7 4-12-1,4-4 1 16,-5 1 0-15,-6-1 6 15,0 0-6-15,-6 3 1 14,-1 3-1-14,-18-1 9 14,5 3 6-14,-11 0-3 1,-4-1 3 14,-3 4-8-15,-7 0 3 13,-7-2-9-13,0 4 5 15,-14 1-7-15,-3 2 2 15,-11 2 5-15,-16 0 3 14,-32 0 3-14,-35 0 2-1,-10 0-9 16,17 0-5-15,14 0 6 14,18 0-7-14,-4 0 9 15,3 0-8-15,-3 0 0 15,0-3 6-16,3-5-5 16,-3-3 8-14,-7-1-4-2,4-5-5 15,-11-1 5-14,7-5-6 15,0 3 2-15,3 2-2 14,-9 1 0-14,6 4-2 15,-7-2 2-15,0-2 0-1,7-1-1 16,-14 1 0-15,11 4-1 15,-22 1 1-16,5 1-1 16,6 1 1-15,0 3 1 15,0-4 1-15,0 2-1 15,7-1 6-15,-6 1 4-1,6 2 10 15,-7 6-19-14,-7 1 7 15,-10 0-7-15,3 0 9 15,8 0-9-15,13 0 0 15,-7 0 11-15,7 0-3-1,7 0 4 16,-7 5-6-15,11-2 0 13,-4 2-6-13,0 1 1 16,-7-1-1-16,10-2 8 14,-10 2 7-15,14-2-3 16,4 2-6-14,-4 0-6-2,10 2 0 15,-10 0-1-14,17 1 5 15,-10 0-5-16,17 2 0 16,14-6 0-15,32 4 17 15,-22-3-2-15,18-2-8 15,3 2-5-15,-14-3-1-1,14 3-1 16,-17-2 1-16,-14-1-1 16,0 1-9-15,11 2-7 15,-4-3-4-15,-7 6-2 14,10-3 10-14,-10 2 1 15,7 1 10-15,10-3 0-1,-3 3 1 17,4-3 0-16,-5 2 0 13,12-2 1-13,-11 0-1 16,3 1 1-16,-3-1-1 15,10-3-16-15,-7 1-24-1,4-3 11 14,3 2 3-13,8-2 12 15,-12 0 13-15,18 2-5 15,-13-2 5-14,6 0-10-1,7 0 5 12,0 0 6-11,0 0 2 12,0 0-1-13,14 0 6 16,-7 0 2-17,7 0-4 16,3 0-5-15,-3 0-8 15,0 0-3-15,4 0-24 15,-4 0-6-15,-7 0 27-1,7 0 12 15,10 0 1-14,4 0 1 15,3 0 0-15,7 0 11 16,-3 0 8-16,10 0-6 13,0 0-11-12,7 0-2-2,-7-2 7 15,17-3-7-14,-10 3 0 16,0 2-6-16,7 0 5 13,0 0-11-13,-7 0-12 15,0 0 3-15,-7 0-5 15,1 0-10-15,-1 0-15-1,0 0 34 15,-7 0 15-14,-3 0 1 17,3 0-6-17,0 0 7 13,-10 5-1-13,3 2-6 14,-7-5-10-14,4 3 11 0,3-1 5 14,-3-3 0-14,3 2 1 15,7-1 6-15,-10 1 6 14,10 0-5-14,7 2 0 15,1-3 3-15,12 1-8 16,1-1 9-16,11-2 15-1,9 0-8 14,5 0 8-13,6 0 22 15,7 0-19-15,0 0-12 2,0 0-8 7,0 0-9-3,0 0 0-1,0 0 9 2,0 0 6 0,0 0-7 0,0 0-8-2,0 5-14 3,0 7-14-2,0 11 18 3,0 11 10-6,0 8 0 9,0 8 2 4,0 16 6-15,0 9 11-2,0 17 4 14,0 26-4-12,20-2-6 13,12 2-6-13,6 0-7 13,34-34-58-14,-2-16-205 15,-12-46-827-15</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8-25T16:45:01.557"/>
    </inkml:context>
    <inkml:brush xml:id="br0">
      <inkml:brushProperty name="width" value="0.05292" units="cm"/>
      <inkml:brushProperty name="height" value="0.05292" units="cm"/>
    </inkml:brush>
  </inkml:definitions>
  <iact:action type="add" startTime="54727">
    <iact:property name="dataType"/>
    <iact:actionData xml:id="d0">
      <inkml:trace xmlns:inkml="http://www.w3.org/2003/InkML" xml:id="stk0" contextRef="#ctx0" brushRef="#br0">2897 13640 38 0,'0'0'109'7,"0"0"-78"2,0 0-30-4,0 0-1 5,0 0-1-4,0 0-9 2,0-19-12-1,0 14-12 0,0-1 22 2,0 1 12-1,0 2 33-1,0 3-16-1,0 0-17 4,0 0-8-3,0 0-34-2,0 0 17 4,0 0-4-2,0 0 12 1,0 0 17-2,-7 0 69 3,7 0 45-2,0 3 23 3,0-3 3-6,0 0-28 5,0 0-35-1,0 0-28-1,0 0-12 0,0 0-16 0,0 0-13 2,0 0 2-2,0 0 2 1,0 2-6-2,0-2-5 5,0 0 9-6,0 0 13 1,0 0 36 2,-7 0-5 0,7 0-21 0,-10 0-16-2,10 0 25 3,-7 0-14-1,7 0-28 1,0 0-3-3,0 0-41 1,0 0-6 0,0-2-36 1,0 2-15 0,0 0 55-2,0 0 20 3,7 0 10-2,3 0 6 2,-10 2 0-4,7 3 9 5,-7 0 0-4,0 0 1 4,0-5 7-6,0 4 55 4,0-4 19 0,0 1-12 0,0-1-37-1,0 2-32 0,0 4 0 2,-7 4-43-2,-3-3-93 1,3 2-161-7</inkml:trace>
    </iact:actionData>
  </iact:action>
  <iact:action type="add" startTime="55673">
    <iact:property name="dataType"/>
    <iact:actionData xml:id="d1">
      <inkml:trace xmlns:inkml="http://www.w3.org/2003/InkML" xml:id="stk1" contextRef="#ctx0" brushRef="#br0">3673 12792 599 0,'0'0'172'7,"0"0"-75"1,0 0-18-2,0 0 25 2,0 0-20 0,0 0-50 0,0 0-10 0,-97-55 17-2,76 47 22 3,-3 8-7-2,-8 0-27-1,-2 0 2 2,-4 9-19 0,-7 17-9 0,0 6-2-2,0 9 0 3,7 7-1-2,3 2 0 3,4 3-1-6,7-1 0 6,10 2-2-3,14-6-4 7,0-3 5-13,0-4-8 14,7-7 0-14,17-5 1 15,-3-7-7-15,10-11-2 15,7-6-1-15,-10-5 1 16,10 0 11-17,0-9 7 0,0-15 0 16,-10-8 2-16,3-8-2 16,-4-4-21-16,5-10-11 17,-8 2 11-17,-10-1-11 16,0-1 22-15,-8 5 2 15,-6 3 8-15,7 3 2-1,-7 10-1 16,0 8 6-16,0 8-5 16,0 11 6-15,0 6-8 15,0 0-14-16,0 8-11 4,0 23 25 9,0 14 59-12,0 15-17 14,0 15-4-14,0 16 11 16,0 15-13-17,0 8 6 16,0 1-13-16,0 1-7 17,11-9-9-17,3-15-11 16,-1-19-2-14,5-22-6-2,3-18-68 15,-1-25-57-15,18-24-50 17,-13-27-95-17,-5-10-223 0</inkml:trace>
    </iact:actionData>
  </iact:action>
  <iact:action type="add" startTime="56335">
    <iact:property name="dataType"/>
    <iact:actionData xml:id="d2">
      <inkml:trace xmlns:inkml="http://www.w3.org/2003/InkML" xml:id="stk2" contextRef="#ctx0" brushRef="#br0">4136 12852 818 0,'0'0'205'10,"0"0"-127"-7,0 0 3 6,0 0 25-2,0 0-86-1,0 0-20 2,0 0 0 1,0 15 32-3,0 5 13 2,0 3-11 1,-7-1-14-3,7-1-1 0,0-3-13 2,0-4-6 0,0-4-5 0,14-1-7-2,0-2-11 2,10-2 23 0,4 2 0 1,10 4 2-2,-7 0 0 0,4 5 4 0,-4 3 0 2,0 9-5-2,-3 6 8-1,-4 4 2 2,-3 4 7 0,-4 3 12 1,-3 6 2 8,-7 0 5-16,-7-2-2 15,0 0 8-16,0-4 1 17,0-3-24-17,0-2-1 0,-14-1-10 16,-10-6-9-15,-4-5 0 15,-3-9-59-16,-14-11-43 16,-7-8-118-15,-7-19-176 15,14-10-420-15</inkml:trace>
    </iact:actionData>
  </iact:action>
  <iact:action type="add" startTime="56792">
    <iact:property name="dataType"/>
    <iact:actionData xml:id="d3">
      <inkml:trace xmlns:inkml="http://www.w3.org/2003/InkML" xml:id="stk3" contextRef="#ctx0" brushRef="#br0">4074 12859 1053 0,'0'0'265'6,"0"0"-203"3,0 0-21-2,0 0-21-1,180-71-1 2,-111 62-13 0,4 1-6 0,3 8-38-2,-3 0-54 4,17 8-94-4,-21 12-143 5,-10 3-430-10</inkml:trace>
    </iact:actionData>
  </iact:action>
  <iact:action type="add" startTime="57117">
    <iact:property name="dataType"/>
    <iact:actionData xml:id="d4">
      <inkml:trace xmlns:inkml="http://www.w3.org/2003/InkML" xml:id="stk4" contextRef="#ctx0" brushRef="#br0">5486 12960 1388 0,'0'0'249'10,"0"0"-194"-8,0 0-40 5,0 0-2 1,156-29-7 1,-97 18-6 1,3 6-54 7,-3 5-64-17,0 0-101 18,-14 12-148-18,-14 3-283 0</inkml:trace>
    </iact:actionData>
  </iact:action>
  <iact:action type="add" startTime="57304">
    <iact:property name="dataType"/>
    <iact:actionData xml:id="d5">
      <inkml:trace xmlns:inkml="http://www.w3.org/2003/InkML" xml:id="stk5" contextRef="#ctx0" brushRef="#br0">5507 13310 179 0,'0'0'1270'6,"0"0"-1008"0,0 0-189 4,0 0-73-4,0 0-6 0,0 0-4 3,246 0-10-2,-132 0-148 1,-17-5-331-6</inkml:trace>
    </iact:actionData>
  </iact:action>
  <iact:action type="add" startTime="58225">
    <iact:property name="dataType"/>
    <iact:actionData xml:id="d6">
      <inkml:trace xmlns:inkml="http://www.w3.org/2003/InkML" xml:id="stk6" contextRef="#ctx0" brushRef="#br0">7223 12485 466 0,'0'0'670'7,"0"0"-569"3,-58 241-66-4,27-45-13 0,3 31 34 2,4 7 5 0,10-17-16 0,14-42-30 0,0-36-15 3,14-40 0 7,3-36-34-18,4-17-36 1,-1-2-95 15,5-6-152-16,-5-15-184 0</inkml:trace>
    </iact:actionData>
  </iact:action>
  <iact:action type="add" startTime="58474">
    <iact:property name="dataType"/>
    <iact:actionData xml:id="d7">
      <inkml:trace xmlns:inkml="http://www.w3.org/2003/InkML" xml:id="stk7" contextRef="#ctx0" brushRef="#br0">7099 12777 506 0,'0'0'756'7,"0"0"-675"0,0-137-68 1,28 69-11-2,17-5 15 2,6 1 4 0,8 4 2 1,11 12-17-4,-5 18 0 5,11 18-6-3,-17 17-16 1,0 3-5-3,-7 16 2 3,-14 22 10 0,-7 9-5 0,-24 14 14-1,-7 17 26 0,-24 35 35 5,-49 35-16 7,-10-9-26-18,0-14 8-1,10-25-12 16,22-40 8-16,6-7-23 16,0-13-6-15,31-27-65 15,14-13-60-15,0-3-271-1</inkml:trace>
    </iact:actionData>
  </iact:action>
  <iact:action type="add" startTime="58910">
    <iact:property name="dataType"/>
    <iact:actionData xml:id="d8">
      <inkml:trace xmlns:inkml="http://www.w3.org/2003/InkML" xml:id="stk8" contextRef="#ctx0" brushRef="#br0">9075 11381 1230 0,'0'0'228'6,"0"0"-160"4,0 0-17-6,-201 219 15 4,94-40-11 0,-4 76 24 0,8 37 26-2,26 20-15 3,43-13 12 3,34-34-12 5,59-13-43-16,38-26-25-1,37-27-22 15,22-29-51-14,31-38-54 15,7-29-78-15,-38-40-78 15,-35-27-290-16</inkml:trace>
    </iact:actionData>
  </iact:action>
  <iact:action type="add" startTime="60305">
    <iact:property name="dataType"/>
    <iact:actionData xml:id="d9">
      <inkml:trace xmlns:inkml="http://www.w3.org/2003/InkML" xml:id="stk9" contextRef="#ctx0" brushRef="#br0">15288 11615 522 0,'0'0'229'7,"0"0"-74"1,0 0 34 0,0 0 30-2,0 0-46 3,0 0-22-2,0 0-68 3,-14 8-41-6,-24 50 61 4,-21 40-5 0,-24 56-30 0,-21 45 12-2,0 18-20 2,14-13-8 0,24-47-3 0,35-52-20 1,10-35-23-3,4-20-6 10,17-8-32-15,0-3-75 15,0-15-110-16,0-24-86 17,17-27-44-17,-3-19-33 0</inkml:trace>
    </iact:actionData>
  </iact:action>
  <iact:action type="add" startTime="60801">
    <iact:property name="dataType"/>
    <iact:actionData xml:id="d10">
      <inkml:trace xmlns:inkml="http://www.w3.org/2003/InkML" xml:id="stk10" contextRef="#ctx0" brushRef="#br0">14672 11593 960 0,'0'0'340'9,"0"0"-178"-3,0 0-50 0,0 0-49 2,0 0-63 0,0 0 0 0,0 0 79-2,58 186 17 2,-13-67 0 0,14 41-51 0,7 34-14-1,17 11-12 2,-7-22-10-3,-17-46-9 5,-14-45-6-8,-7-24-43 5,-3-15-46 0,10-3-60 1,17-1-96 6,-17-9-77-15,-10-25-288 0</inkml:trace>
    </iact:actionData>
  </iact:action>
  <iact:action type="add" startTime="61252">
    <iact:property name="dataType"/>
    <iact:actionData xml:id="d11">
      <inkml:trace xmlns:inkml="http://www.w3.org/2003/InkML" xml:id="stk11" contextRef="#ctx0" brushRef="#br0">15731 12427 682 0,'0'0'545'8,"0"0"-377"-2,0 0 5 4,0 0-24-6,0 0-81 4,0 0-25 0,0 0 5 0,51-23 18-2,-6 9-5 2,7 2-32 1,0 2-27-2,7 1-2 1,0 5-29-2,31 4-97 3,-21 0-173-2,-10 0-302-6</inkml:trace>
    </iact:actionData>
  </iact:action>
  <iact:action type="add" startTime="61577">
    <iact:property name="dataType"/>
    <iact:actionData xml:id="d12">
      <inkml:trace xmlns:inkml="http://www.w3.org/2003/InkML" xml:id="stk12" contextRef="#ctx0" brushRef="#br0">16610 12258 975 0,'0'0'311'5,"0"0"-220"3,-76 131-24-1,41-66 3 1,4 6-33 4,0-1-16-10,3-2-7 14,4-5 18-16,3-7-8 16,14-16 12-16,-10-12-18 17,17-14-10-17,0-11 0 16,0-3 8-15,0-12 11 1,17-24 9 12,4-17-13-14,10-10-11 16,14-10-12-15,-7-2-9 15,4 0-29-16,-11 4-45 17,0 3 29-16,-10 5 1 15,-4 8 7-16,-3 4 15 0,-7 11 31 16,0 10 12-15,-7 9 7 15,0 11 3-15,0 5 30 14,0 5-43-14,0 0-9 3,0 10-24 2,0 12 24 2,0 14 2 7,-14 4 23 2,0 6 20-17,-10 4 0 0,10-2-11 16,-3 2-1-16,10-6-9 17,0-4-8-17,7-10-15 16,0-8-1-15,0-9 0-1,7-5-19 16,17-8 7-15,4 0 12 15,16 0 10-16,1-13 4 16,7-9-14-15,11-5-4 15,-11-2-53-15,-7-1 15 15,-11-3-31-14,-3 0 17-2,-10 4 42 15,-4-5 8-15,-3 6-3 17,-7 1 8-17,-7 7 0 16,0 2 1-15,0 10 12 16,0 6 37-17,0 2-1 0,0 0-20 15,0 7-28-14,0 19 31 15,-7 9-3-16,0 11 2 17,0 4-1-17,7 3 1 16,0 2-10-15,0 3 5 15,28-2-4-14,3-7-12-2,7 0-9 15,0-12-37-15,7-6-81 17,-3-13-66-17,-4-12-192 16,-21-6-527-15</inkml:trace>
    </iact:actionData>
  </iact:action>
  <iact:action type="add" startTime="63100">
    <iact:property name="dataType"/>
    <iact:actionData xml:id="d13">
      <inkml:trace xmlns:inkml="http://www.w3.org/2003/InkML" xml:id="stk13" contextRef="#ctx0" brushRef="#br0">13976 12517 333 0,'0'0'223'5,"0"0"-102"2,0 0-40 1,0 0 2 0,0 0 13-2,0 0-1 3,0 0-1-2,0 0-6 4,0 0-5-6,7 0 8 1,-7-2 11 2,7-4-22 0,10-4-15 0,4 1-6-1,10-4-14 0,7-2-6 2,7-1-14-1,7 2-13-3,7-1-6 5,0 4-6-4,-1 1-18 3,12 8-46-4,-5 2-93 3,-6 0-79 0,-28 0-312-7</inkml:trace>
    </iact:actionData>
  </iact:action>
  <iact:action type="add" startTime="64029">
    <iact:property name="dataType"/>
    <iact:actionData xml:id="d14">
      <inkml:trace xmlns:inkml="http://www.w3.org/2003/InkML" xml:id="stk14" contextRef="#ctx0" brushRef="#br0">15969 12132 459 0,'0'0'235'7,"0"0"-108"1,0 0 0-2,0 0-21 4,0 0-40-4,0 0-6 4,0 0 34-6,0 0 17 4,0 0-18 0,0 10-53 0,0 8-40 0,7 9 47-2,0 11 25 2,7 5-16 0,-7 9-4 2,10 1-17-6,-10 1 0 6,7 1-19-4,3-5-5 5,-3-2-3-7,-7-10-8 4,7-11-19 8,-14-9-77-15,7-18-94 15,-7 0-122-16,0-12-75 0</inkml:trace>
    </iact:actionData>
  </iact:action>
  <iact:action type="add" startTime="64727">
    <iact:property name="dataType"/>
    <iact:actionData xml:id="d15">
      <inkml:trace xmlns:inkml="http://www.w3.org/2003/InkML" xml:id="stk15" contextRef="#ctx0" brushRef="#br0">14616 11595 474 0,'0'0'319'7,"0"0"-176"2,0 0-59-2,0 0-12 0,0 0-20 0,0 0 3 1,0 0 32 0,24-10 7-2,-17 8 16 2,-7 2-15 0,7 0-38 0,-7 0-5-2,7 0 7 4,4 0 15-4,2-3-26 4,1 3-2-6,17-2 4 4,7-3 12 0,-3 3 2 0,10-4-28-1,17 1-16 0,-3 0-9 3,0 0-3-4,-7 3-7 0,0-3-1 2,-7 0-53 0,-7 0-79 0,0-6-19 0,-17-1-109-2,-7 1-414-5</inkml:trace>
    </iact:actionData>
  </iact:action>
  <iact:action type="add" startTime="65952">
    <iact:property name="dataType"/>
    <iact:actionData xml:id="d16">
      <inkml:trace xmlns:inkml="http://www.w3.org/2003/InkML" xml:id="stk16" contextRef="#ctx0" brushRef="#br0">14498 13474 146 0,'0'0'330'9,"0"0"-177"-4,0 0-27 1,0 0 54 2,0 0 2 1,0 0 30-2,0 0-38-1,-90 0-20 2,90 0-11 1,0 0-39-2,0 0-55 3,14 0-36-4,24-5-12 1,52-10 116 2,66-18 17-3,90-18-25 0,55-14-20 2,4-3-31 2,-8 8-35 7,-51 12-9-17,-35 13-5 17,-48 13-9-17,-42 11-9 16,-49 11-20-15,-20 0-3-1,-7 0-30 16,0 0-50-15,-7 7-29 15,-13 4-64-15,-36-1-80 15,-23-5-84-16,-11-5-512 1</inkml:trace>
    </iact:actionData>
  </iact:action>
  <iact:action type="add" startTime="66800">
    <iact:property name="dataType"/>
    <iact:actionData xml:id="d17">
      <inkml:trace xmlns:inkml="http://www.w3.org/2003/InkML" xml:id="stk17" contextRef="#ctx0" brushRef="#br0">15886 13552 375 0,'0'0'904'8,"0"0"-722"-2,0 0-145 2,0 0-29-2,0 0 43 2,0 0 3 0,0 169 4 0,0-98 20 0,0 2-8-2,0 4-28 4,7 0-24-3,0-10-18-2,-7-12-43 3,7-9-98 0,-7-17-143 0,0-7-288-2,-7-17-265-5</inkml:trace>
    </iact:actionData>
  </iact:action>
  <iact:action type="add" startTime="67064">
    <iact:property name="dataType"/>
    <iact:actionData xml:id="d18">
      <inkml:trace xmlns:inkml="http://www.w3.org/2003/InkML" xml:id="stk18" contextRef="#ctx0" brushRef="#br0">15139 14643 783 0,'0'0'590'6,"0"0"-450"1,0 0-85 0,0 0-20 3,0 0 64-4,149-26 56 1,-35 12-39 0,42-4-43 1,-15 2-34 0,-6 6-21-2,-17 5-8 2,-28 5-10 0,14 0-55 1,3 0-54-4,-3 0-79 5,-7 3-139-4,-24 3-241 5,-28-5-227-11</inkml:trace>
    </iact:actionData>
  </iact:action>
  <iact:action type="add" startTime="67378">
    <iact:property name="dataType"/>
    <iact:actionData xml:id="d19">
      <inkml:trace xmlns:inkml="http://www.w3.org/2003/InkML" xml:id="stk19" contextRef="#ctx0" brushRef="#br0">16565 14746 993 0,'0'0'327'6,"0"0"-211"3,0 0-40-2,0 0-12 2,0 0-12-4,-156 75 1 3,104-52 14 0,-7 2 4-2,-3 2 20 2,-4 1-7 0,7 5-29 1,-3 0-30-2,10 0-6 2,7 2-9-4,10-3-8 7,4-4-1-8,7 0 5 2,-4-8 0 2,21-5-5 0,-10-5-1 0,10-3-2-1,7-1 2 3,0 2-1-5,-7 0 0 5,7 8 0-6,0 7 0 4,-7 6 0 4,7 5 1-2,0 5 0-9,0 6-1 14,0 4-8-14,14 2-3 15,4 1 12-15,2 2-3 15,1-7 3-16,-4-3-1 16,-3-14-11-15,-7-10-4 15,0-10 7-16,-7-7 7 2,0-1 2 14,0-2 23-16,0 0 14 5,-7-5-11 5,-7-18-18-5,-17-5-8 8,-3-4-15 3,-5-12-6-16,-6 4 7 1,0 2 2 15,1 8 2-15,12 1 9 14,5 13 1-14,2 6 1 15,19 6 7-16,-1 4 10 16,-7 0-18-15,3 7 0 15,-2 23-2-14,-1 5-4-2,7 9 6 15,0 6 15-15,-4-3-6 17,11 2-9-17,0-12 0 16,18-7-32-16,3-8-109 17,30-16-139-15,1-6-108-2,-7 0-228 0</inkml:trace>
    </iact:actionData>
  </iact:action>
  <iact:action type="add" startTime="68092">
    <iact:property name="dataType"/>
    <iact:actionData xml:id="d20">
      <inkml:trace xmlns:inkml="http://www.w3.org/2003/InkML" xml:id="stk20" contextRef="#ctx0" brushRef="#br0">16208 15247 1001 0,'0'0'396'6,"0"0"-288"3,0 0-10-4,0 0 14 3,0 0-52 0,0 0-29 0,0 163-5 0,0-127 2-2,0 1-3 4,0-9-12-4,0-5-3 0,0-7-8 2,0-10-1 0,7-6-1 0,0 0-1-2,0-11-20 3,17-28 18-2,-3-12-4 3,17-19-6-6,7-5-72 5,0 4-16-1,0 8 21 4,-10 18 45-11,3 18 35 15,-14 16 2-16,-3 11 11 16,3 8 21-16,4 30-13 16,-4 12-5-15,-3 13 5 15,3 7-21-15,-10-2-2 14,6 11-86-15,-2-25-196 17,-11-15-530-16</inkml:trace>
    </iact:actionData>
  </iact:action>
  <iact:action type="add" startTime="69247">
    <iact:property name="dataType"/>
    <iact:actionData xml:id="d21">
      <inkml:trace xmlns:inkml="http://www.w3.org/2003/InkML" xml:id="stk21" contextRef="#ctx0" brushRef="#br0">13782 13072 814 0,'0'0'308'7,"0"0"-202"1,0 0-2-2,0 0-15 4,0 0-44-3,0 0-26 1,0 0 2-3,-31 12 42 5,24-12 59-4,7 2-20 2,0-2-42 0,0 3-22-2,0-1-28 2,-7 3-9 1,0 6-1-2,0 1 2-1,-10 3 14 4,3-2 23-4,0-1 8 5,0-2 25-8,4-2 0 5,3-3-17 0,-7 0-18 0,7 2-27 0,-17 6-10-2,10 2 0 4,-7 3 0-4,-3-1-1 1,3 1-6 0,-3-2 7 1,17-5 0 0,-7-6 1-2,14 1 9 2,0-6 2 0,0 0-3 1,0 0-3-4,0 0 4 5,0 0 11-4,0 0 20 4,0 0-8-6,0 0-10 4,-10 0-3 0,10 2-4 0,0-2-13-1,0 3 4 0,-7-1-7 2,0 3 0-2,7-1 0 0,-7-1-1 0,0 2 1 2,0 1 1-2,1 2-1 7,-12 0 0-14,11 2 0 17,0 2-1-16,-6 0 1 15,2 0-1-16,4 1-5 17,0 1 6-17,0-5-3 15,0 1 2-14,7-2-1 15,-6-3 2-15,6 0 0-1,0-2 0 15,0-3 1-14,0 2 8 5,0-2-9 2,-7 0 0-1,7 3 2 5,0-3-2-9,0 0 0 3,0 0 0 2,0 0 0 0,0 0-2 1,0 0-6-4,0 0-1 5,0 0-3-4,0 2-10 4,13 8 6-4,1 5 16 6,17 3 13 5,-3 7-3-15,17 0-1-2,0 8 0 15,7 0 3-15,-7 2-11 17,7-2 5-17,-14 0-5 17,0-8-1-17,-7-6-41 16,-10-3-95-16,3-9-124 0,-17-4-144 17,-7-3-433-16</inkml:trace>
    </iact:actionData>
  </iact:action>
  <iact:action type="add" startTime="70758">
    <iact:property name="dataType"/>
    <iact:actionData xml:id="d22">
      <inkml:trace xmlns:inkml="http://www.w3.org/2003/InkML" xml:id="stk22" contextRef="#ctx0" brushRef="#br0">18430 12845 689 0,'0'0'299'6,"0"0"-155"1,0 0-15 1,0 0-1-1,0 0-22 2,0 0-12-4,0 0 14 5,0 0 16-4,0 0-2 5,-7 0-13-8,7 0-14 5,-14 0-47 0,-3 5-27 0,3 9-12 0,-17 7 6-2,3 6-4 4,-10 6-1-4,0 5-9 3,-14 2 7-4,7-2-2 7,-7-3 10-5,7-5 5 3,7-7 6-8,4-5 1 13,10-8-7-14,10-5 4 15,7-5 5-16,7 2 5 17,0-2-8-17,0 0-8 3,0 0-4 4,0 0-7 1,0 0-7 0,0 0-1-1,0 5 0 1,0 3-26 0,0 10 0 9,21 7 15-17,10 5 11 17,3 10 7-17,11 9 9 16,0 1-1-16,18 3-3 17,-5-3-4-16,1-3-2-1,0-4 2 16,-7-5-8-15,-7-11-1 15,-7-5-67-15,0-21-124 14,-17-1-168-15,-4 0-277 0</inkml:trace>
    </iact:actionData>
  </iact:action>
  <iact:action type="add" startTime="74089">
    <iact:property name="dataType"/>
    <iact:actionData xml:id="d23">
      <inkml:trace xmlns:inkml="http://www.w3.org/2003/InkML" xml:id="stk23" contextRef="#ctx0" brushRef="#br0">9663 13134 218 0,'0'0'242'7,"0"0"-122"1,0 0-42 0,0 0-30 0,0 0 12-1,0 0 21 0,0 0 43 3,-13 0 25-4,6 0 3 0,7 0-24 2,0-3-31 0,0 3-24 0,0 0-28-2,0 0-30 2,0 0-14 0,0 0-1 0,0 0-9-2,0 0-15 8,7 0 24-10,13 0 8 4,12 0 14-4,-5 0 6 4,11 0-3 0,0 0 2 0,0 0-12-1,-10-7-14 0,10 0 8 3,-14 2-9-4,-3 0 1 1,-7 0 6 0,-4 5-6 1,-10 0-1 0,0 0 0-2,0 0-19 2,0 0-19 0,0 17 38 0,0 11 14-2,-24 9 28 4,3 8-13-4,-10 6-3 4,0 5-18-6,-3 1-7 5,2 4 6-1,-6-3-7 9,11 0 1-17,2-6 0 17,12-7 6-17,-1-10-6 18,14-13 0-18,-11-11-1 0,11-5 0 16,0-4 0-16,0-2 0 5,0 0 1 3,18 0 16 1,2 0 41-1,18 0 1-2,7 0-14 7,7 0-20 4,0 0-12-17,7 0-11 0,3 0 6 17,-10 3-8-16,-7 4-9 14,0 4-46-14,-10-4-64 15,-4 1-87-15,-17-4-128 16,-7-1-236-17</inkml:trace>
    </iact:actionData>
  </iact:action>
  <iact:action type="add" startTime="74857">
    <iact:property name="dataType"/>
    <iact:actionData xml:id="d24">
      <inkml:trace xmlns:inkml="http://www.w3.org/2003/InkML" xml:id="stk24" contextRef="#ctx0" brushRef="#br0">9598 13449 424 0,'0'0'717'5,"0"0"-503"3,0 0-120 0,0 0-30-2,0 0-20 3,0 0 2-2,0 0 10 3,20-8 27-6,5-5 2 4,2-1-14 0,18-1-50 0,14 4-15-2,-3 4-6 2,9 7-68 1,18 0-123-2,-24 2-177 2,-7 12-378-9</inkml:trace>
    </iact:actionData>
  </iact:action>
  <iact:action type="add" startTime="81026">
    <iact:property name="dataType"/>
    <iact:actionData xml:id="d25">
      <inkml:trace xmlns:inkml="http://www.w3.org/2003/InkML" xml:id="stk25" contextRef="#ctx0" brushRef="#br0">10425 14054 377 0,'0'0'183'7,"0"0"-127"3,0 0-21-6,0 0-16 4,0 0-9 0,0 0 0 0,0-5 20-2,0 5 28 2,0 0 8 0,0 0 21 0,0 0 10 0,0 0 3-2,0 0-32 3,0 0 0-2,0 0-25-1,0 0-12 2,0 0-18 0,0 0-13 0,0 0-1-2,0 0 1 3,0 0 1-2,0 0 19 3,0 0 9-6,0 0 4 4,0 0 8 8,0 0-13-15,0 0-28 4,0 0 0 4,0 0 0-1,0 0 3-1,0 0 4 1,0 0 15-2,0 0 16 3,0-3 1-2,0-3 24 2,0-2-40-4,0-2-23 4,0-2-7-2,0 0 7 1,0 0 0-1,0 2-5 0,0 4 4 3,0 1-9-4,0-1 8 2,0 6-24-1,0 0 9 1,0 0 5-1,0 0 5 0,0 0 5 1,0 0-8-1,0 0 4 2,0 0-8-4,0 0-4 5,0 0 9-4,0 0 9 3,0 0 0-4,0 0-17 3,0 14-33 0,0 0-149 0,0-1-194 0,0-8-387-8</inkml:trace>
    </iact:actionData>
  </iact:action>
  <iact:action type="add" startTime="81686">
    <iact:property name="dataType"/>
    <iact:actionData xml:id="d26">
      <inkml:trace xmlns:inkml="http://www.w3.org/2003/InkML" xml:id="stk26" contextRef="#ctx0" brushRef="#br0">10903 13746 149 0,'0'0'109'7,"0"0"-77"1,0 0 69 1,0 0 81-4,0 0 43 5,0 0 16-4,0 0-41 2,0 0-62 0,-7 0-28-2,-11 2-52 2,11 3-36 0,-6 3-16 0,6 5 7-2,-7 5-1 4,-4-1-5-4,5 3 6 5,6 2-3-8,0 1-1 5,7 0-9 0,-11-1 6 0,11-1-5-2,0-7 1 2,0 2-2 1,0-5 0-2,0-1-2 0,0-1-12 0,25 1 3 1,-5 1 11 0,5 0 0-1,2 0 1 10,4 0-1-17,1-4 0 16,-5-5-12-15,-3-2-36 15,-10 0 6-15,0 0 36 15,-3 0 6-15,-5-14 15-1,1-4 2 15,0-5-10-14,-7 2-6 16,7 2 1-17,-7-2 5 16,0 4-7-16,0 0 7 16,0-1-6-15,-7-3 1 15,-7 1-2-15,8 3 0-1,-12-1-6 16,11 5-16-16,0 6-30 16,7 2-89-15,0 3-121 15,-7-1-249-15</inkml:trace>
    </iact:actionData>
  </iact:action>
  <iact:action type="add" startTime="82334">
    <iact:property name="dataType"/>
    <iact:actionData xml:id="d27">
      <inkml:trace xmlns:inkml="http://www.w3.org/2003/InkML" xml:id="stk27" contextRef="#ctx0" brushRef="#br0">11356 13724 942 0,'0'0'373'10,"0"0"-258"-6,0 0-86 3,0 0 23 0,0 0-10 0,0 135-11 1,0-81 4 0,0 1 49 1,0-2-22-4,0-6-17 6,0-9-32-6,0-10-7 2,0-8-6 0,0-8-54 1,0-12-101 0,10 0-160-2,-10-20-524-5</inkml:trace>
    </iact:actionData>
  </iact:action>
  <iact:action type="add" startTime="83942">
    <iact:property name="dataType"/>
    <iact:actionData xml:id="d28">
      <inkml:trace xmlns:inkml="http://www.w3.org/2003/InkML" xml:id="stk28" contextRef="#ctx0" brushRef="#br0">19610 13026 400 0,'0'0'545'3,"0"0"-396"5,0 0-53 0,0 0 25 0,0 0-31-1,0 0-53 0,0 0-23 3,21 0 17-4,-7 0 4 0,3 0 14 2,4 0 5 0,10 0-8 0,-3 0 0-2,17 0 6 3,0 2-31-1,0 4-8 1,7-5-7-5,0 3-5 6,-7-3 1-4,-14 3-1 2,7-3-1-2,-17 3 0 2,-14-3-6 1,3 3-9-2,-3 0-17 2,-7 1-21-4,0 8 37 6,0 5 16-6,-17 9 30 6,-11 11-1-8,-10 5-7 5,0 10-12 0,-7 7-4 1,0 6 0-3,0 2-6 10,0 2 0-15,17-2 9 16,-3-7-2-17,17-8-5 16,7-11 5-16,7-10-7 16,0-8 0-15,0-4-10-1,14-7 10 16,24-1 12-15,0-5 7 15,-3 4 0-15,20-6 1 14,-3 2-8-14,0 1-12 15,7-1-29-16,-7 4-88 17,0-4-134-16,-21 0-260-1,-10-7-188 0</inkml:trace>
    </iact:actionData>
  </iact:action>
  <iact:action type="add" startTime="84525">
    <iact:property name="dataType"/>
    <iact:actionData xml:id="d29">
      <inkml:trace xmlns:inkml="http://www.w3.org/2003/InkML" xml:id="stk29" contextRef="#ctx0" brushRef="#br0">19558 13535 383 0,'0'0'826'6,"0"0"-702"2,0 0-101 0,0 0 53-2,156 0-24 2,-83 0-34 0,17 0-18 0,24 5-27-2,-27-1-116 5,-18-1-205-11</inkml:trace>
    </iact:actionData>
  </iact:action>
  <iact:action type="add" startTime="85404">
    <iact:property name="dataType"/>
    <iact:actionData xml:id="d30">
      <inkml:trace xmlns:inkml="http://www.w3.org/2003/InkML" xml:id="stk30" contextRef="#ctx0" brushRef="#br0">20503 14232 725 0,'0'0'219'5,"0"0"-104"3,0 0 21 2,0 0-29-4,0 0-59 0,0 0-9 2,0 0 20 0,0 0 17 0,-7 0-2-2,7 0-13 3,0 0-10-2,-7 0-1 2,7 0-2-4,0 0-8 6,0 0-16-6,0 0-24 5,0 0-5-6,0-3-10 4,0-4-3 0,0 0-11 0,0-1-10 0,0 0 11-2,0 3 18 3,0 0 9-2,0 5 1 3,0 0 0-6,0 0 0 4,0 0-2 0,0 0-4 0,0 0 6-2,0 0 2 2,0 0-2 1,0 0 0-2,0 0-8 1,0 0-20-2,0 0-7 4,0 0-13-4,0 0-18 0,0 0 7 2,0 0-67 0,7 0-212 0,0-10-59-7</inkml:trace>
    </iact:actionData>
  </iact:action>
  <iact:action type="add" startTime="89285">
    <iact:property name="dataType"/>
    <iact:actionData xml:id="d31">
      <inkml:trace xmlns:inkml="http://www.w3.org/2003/InkML" xml:id="stk31" contextRef="#ctx0" brushRef="#br0">20960 13892 546 0,'0'0'187'8,"0"0"-73"-2,0 0-29 4,0 0-62-6,0 0-20 4,0 0 11 0,0 0 47 0,0 0 66-1,0 0-15 0,0 0-44 2,0 0-17-2,0 0 11 3,0 0-4-6,0 0-14 5,0 0-3-2,0 0 20 1,0 0-7-1,0 0-9 0,-7 0 0 1,7 0-17 0,-7 0-16 0,-10 0-11-2,10 0 9 4,-7-6-1-3,7 2 1-2,7 1-1 3,-17 1-8 0,17 2 6 1,-7 0-7-4,-7 0-10 4,7 0 8-2,-10 0 2 3,10 0 1-5,-7 0 5 2,7 0-6 1,-10 0 0 0,10 0 0-2,-7 0-6 2,7 5 0 0,7-3 5 0,-7 3-1 0,-3 1 1-2,3-1 0 4,7 0 0-4,-7-1-9 0,0 1 9 2,7 0-7 0,0-1 7 0,0 0-7-2,0 4 0 3,0 3-5-2,0 1 13 3,0 3 1-6,0-2-1 4,0 1-1 0,0-4 1 0,0 1-13-2,0-5 7 2,7 3-6 1,0-2 5-2,0-1 5 1,3 0 2-2,-3-2-1 5,7-2-14-6,-7-2 2 1,10 0 13 3,-3 0 13-2,0 0 4 2,10 0-1-4,-10 0-4 4,0 0-10-2,3 0-2 2,-3 0-18-4,0 0-18 3,-7 0-37 0,3 0-96 0,-10 0-166 0,0 0-466-7</inkml:trace>
    </iact:actionData>
  </iact:action>
  <iact:action type="add" startTime="90276">
    <iact:property name="dataType"/>
    <iact:actionData xml:id="d32">
      <inkml:trace xmlns:inkml="http://www.w3.org/2003/InkML" xml:id="stk32" contextRef="#ctx0" brushRef="#br0">21348 13889 176 0,'0'0'300'7,"0"0"-137"-1,0 0-41 2,0 0-27 0,0 0-30 1,0 0-23-4,0 0 8 3,-7 0 8 0,7 0 10 0,-7 0-27 0,7 0-41 0,-17 0-97-2,10 3-124 4,-7 0-186-10</inkml:trace>
    </iact:actionData>
  </iact:action>
  <iact:action type="add" startTime="90705">
    <iact:property name="dataType"/>
    <iact:actionData xml:id="d33">
      <inkml:trace xmlns:inkml="http://www.w3.org/2003/InkML" xml:id="stk33" contextRef="#ctx0" brushRef="#br0">20988 13935 103 0,'0'0'318'6,"0"0"-192"0,0 0-65 4,0 0-11-4,0 0-30 4,0 0-18-5,0 0 8 2,0 0 69 3,0 0 28-4,0 0 0 1,0 0-4 1,0 0-19-1,0 0-25 1,0 0 3 1,0 0 12-4,0 0-10 4,0 2-44-2,0 10-7 2,0 7 35-4,-7 4 18 3,0 7 2 1,0 3-7-2,0 7-10 1,-7 5-11-2,-3 5 15 6,10 5 0-7,-14 3 5 8,11-3 13-12,-4-1-31 15,7-11-28-16,7-8-4 17,0-13-10-17,0-9-1 16,0-10-43-15,0-3-43 15,0 0-15-16,14-40-22 1,3 2-132 16,-10-3-310-17</inkml:trace>
    </iact:actionData>
  </iact:action>
  <iact:action type="add" startTime="91574">
    <iact:property name="dataType"/>
    <iact:actionData xml:id="d34">
      <inkml:trace xmlns:inkml="http://www.w3.org/2003/InkML" xml:id="stk34" contextRef="#ctx0" brushRef="#br0">21348 13907 398 0,'0'0'153'8,"0"0"-93"-1,0 0-6 1,0 0-8-2,0 0-7 3,0 0 29-2,0 0 49 1,0-7 9-2,0 7-18 4,0 0-4-3,0 0-24 3,0 0-29-7,0 0-19 5,-7 0-19 0,0 7-2 1,-3 10-9-4,-4 1 23 4,0 3 15-1,0 2 7-1,-10 1-9 0,10 6-1 1,-10 3 7-1,3 2 6 2,-3 1-12 2,10-1-16-8,0-3 0 5,-3 0-6 3,10-3-9 7,7-4-5-16,0 2 0-2,0 1 5 13,0 1-7-11,0-7 0 13,7 1 0-14,10-5-23 14,4-6 7-14,-4 0 4 15,4-12 12-15,-7 0-2 15,3 0 1-15,4 0 1-1,-14-9 0 16,10-12 0-16,-10-3-14 16,-7 1-3-15,0 0 6 15,0 1 1-16,0-1-2 17,-7 6 11-17,-10 0 0 16,10 7-7-14,-7 3-13-2,7 7-5 15,-10 0-2-14,10 0 18 15,-7 0 4-16,-10 0 6 16,10 6 0-15,0 0-17 16,-3-1-39-17,10-5-64 0,7 0-140 17,0 0-326-16</inkml:trace>
    </iact:actionData>
  </iact:action>
  <iact:action type="add" startTime="93190">
    <iact:property name="dataType"/>
    <iact:actionData xml:id="d35">
      <inkml:trace xmlns:inkml="http://www.w3.org/2003/InkML" xml:id="stk35" contextRef="#ctx0" brushRef="#br0">21981 11633 713 0,'0'0'253'6,"0"0"-79"1,0 0-1 6,0 0-32-10,0 0-52 5,0 0-38-2,0 0-9 4,24 10 3-3,-10 3 63-2,7 7 3 4,3 5-32-2,7 7-1 1,-3 12 1-2,10 3-26 2,-7 11-4 0,4 10-15 1,10 11-4-4,-7 8 13 8,7 14-3-8,-7 5 3 11,7 23 3-16,7 25-3 17,0 27-13-17,-7 9-13 16,-18-10-3-15,-2-19-8 0,-18-23 1 14,0-5 0-14,-7 2-7 15,0 0-1-16,0 2 1 16,0-20 0-15,-7-21 1 15,0-22 5-16,0-14 0 16,0 8-5-15,-4 0 5-1,5-1-6 16,-1-10-21-15,7-17-62 15,0-6-34-16,0-3-58 17,-7-1-23-17,0 6 51 17,0-1-2-16,-17 3-4-1,3-11-84 16,-3-12-277-15</inkml:trace>
    </iact:actionData>
  </iact:action>
  <iact:action type="add" startTime="161612">
    <iact:property name="dataType"/>
    <iact:actionData xml:id="d36">
      <inkml:trace xmlns:inkml="http://www.w3.org/2003/InkML" xml:id="stk36" contextRef="#ctx0" brushRef="#br0">2980 16908 185 0,'0'0'190'5,"0"0"-93"2,0 0 1 0,0 0 33 2,0 0-5-2,0 0-2-1,0 0 19 3,0 0-18-2,0 0-35 1,0 0-22-2,0 0-15 4,0 0-21-4,0 0-17 5,0 0 1-8,0 0-2 5,0 0-7 0,0 0-7 0,0 6-18-2,0 1 18 2,0 9 5 1,0-6-4 0,0-5 0-1,0 2 7-4,0-7 1 4,0 0 3 0,0 0 4 0,0 0 5-2,0 0 0 2,0 0 1 0,0-17-11 0,0-6-11 0,0 1 0-2,0-5-1 4,0 10 0-3,0 10 0-2,0-4 1 3,0 11 0 0,0 0-1 0,0 0 1-1,0 0-9 1,0 0 0 0,0 0-7 0,0 0 2-3,0 0-9 4,0 0 1-2,0 11 12 1,0 12-19-2,0-6-99 2,-10-6-285-7</inkml:trace>
    </iact:actionData>
  </iact:action>
  <iact:action type="add" startTime="162722">
    <iact:property name="dataType"/>
    <iact:actionData xml:id="d37">
      <inkml:trace xmlns:inkml="http://www.w3.org/2003/InkML" xml:id="stk37" contextRef="#ctx0" brushRef="#br0">4299 16167 426 0,'0'0'241'6,"0"0"-50"2,0 0-25 0,0 0 2-1,0 0-32 1,0 0-42-2,0 0-23 4,-128-87-4-4,100 80-17 0,-3-3 15 2,3 5-27 1,-3 2 0-2,0 3-10-1,-4 0 5 3,-3 0-25-2,0 0 6 3,0 18-8-5,0-3-6 2,11 10-11 1,-5 7 5 0,5 12 6-2,2 7-1 2,12 11 1 3,-5-2 1-5,18 3-1 10,0-2-1-15,0-4 0 15,18-11-11-15,9-8 6 15,11-3-3-16,7-15 2 17,0-5-10-17,7-10-1 0,0-5-18 16,0 0 12-15,-7-22-14 17,0-8-1-18,0-15 1 14,-14-6 0-13,7-5-4 16,-17 1 4-17,-7 0 9 0,-7 10 22 16,-7 4 7-16,0 14 7 17,0 5 25-17,0 10 16 16,0 7 6-15,0 5-22 15,0 0-32-15,0 0-12-1,0 26 1 8,0 14 11 0,0 11 20 9,0 16 33-17,0 13-11 16,0 14-14-16,0 2-1 17,0 4-3-17,0 2-14 16,10-7-3-15,4-12-5-1,-7-10-2 16,17-22-42-16,-10-17-58 17,7-18-88-16,3-16-87 16,-17-10-103-17,7-25-413 0</inkml:trace>
    </iact:actionData>
  </iact:action>
  <iact:action type="add" startTime="163405">
    <iact:property name="dataType"/>
    <iact:actionData xml:id="d38">
      <inkml:trace xmlns:inkml="http://www.w3.org/2003/InkML" xml:id="stk38" contextRef="#ctx0" brushRef="#br0">4905 16348 497 0,'0'0'765'6,"0"0"-645"2,0 0-52 0,0 0 41-2,0 0-23 4,-52 145-42-4,34-100 11 0,5-5 1 2,-1-1-8 0,7-11-13 0,7-6-22-2,0-7-12 3,0-7-1-2,0-3-11 2,14-3-10-4,0-2 13 4,17 0 8-2,-4 0 0 1,4 0-1-2,14 5 0 2,-6 10-8 0,-1 3 8 1,-4 9-5-3,-3 6 5 1,7-3 0 3,-17 3-5-4,3 6 6 0,-17-4 0 5,-7 8 1-6,0 6 4 10,0 2 13-15,-7 6-9 17,-17-6 7-17,-3 0-15 16,-5-13 11-15,-6-3-12 15,11-7-26-15,-5-11-46 16,-13-17-92-17,7 0-172 0,11 0-411 0</inkml:trace>
    </iact:actionData>
  </iact:action>
  <iact:action type="add" startTime="163849">
    <iact:property name="dataType"/>
    <iact:actionData xml:id="d39">
      <inkml:trace xmlns:inkml="http://www.w3.org/2003/InkML" xml:id="stk39" contextRef="#ctx0" brushRef="#br0">4801 16443 1209 0,'0'0'278'4,"0"0"-197"5,0 0-56-2,149-33 6 2,-70 25-20-4,4-1-3 5,7 9-8-4,0-5-26 4,21 5-64-6,-21 0-135 4,-14 5-294-7</inkml:trace>
    </iact:actionData>
  </iact:action>
  <iact:action type="add" startTime="164336">
    <iact:property name="dataType"/>
    <iact:actionData xml:id="d40">
      <inkml:trace xmlns:inkml="http://www.w3.org/2003/InkML" xml:id="stk40" contextRef="#ctx0" brushRef="#br0">6417 16528 1144 0,'0'0'361'6,"0"0"-233"1,0 0-41 3,0 0 19-4,0 0-10 0,173-18-71 2,-107 13-13 0,10 0-12 0,-17 5 0-2,10 0-50 3,-10 3-81-2,-14 15-116 3,-24-7-337-10</inkml:trace>
    </iact:actionData>
  </iact:action>
  <iact:action type="add" startTime="164577">
    <iact:property name="dataType"/>
    <iact:actionData xml:id="d41">
      <inkml:trace xmlns:inkml="http://www.w3.org/2003/InkML" xml:id="stk41" contextRef="#ctx0" brushRef="#br0">6417 16987 927 0,'0'0'150'6,"0"0"-108"4,180 0-42-6,-90-12-196 4,-7 7-586 7</inkml:trace>
    </iact:actionData>
  </iact:action>
  <iact:action type="add" startTime="165484">
    <iact:property name="dataType"/>
    <iact:actionData xml:id="d42">
      <inkml:trace xmlns:inkml="http://www.w3.org/2003/InkML" xml:id="stk42" contextRef="#ctx0" brushRef="#br0">8262 15893 825 0,'0'0'250'9,"0"0"-181"-5,0 0-69 4,0 0 6 0,0 0 7 1,14 149 75-4,-14-63 19 3,7 26-11 1,-7 33 1-2,17 36-15 1,-10 11-24-2,14-8-20 3,-4-39-19-2,4-38-6 4,-8-34-11 1,12-10-2-11,-5 2-15 15,12-3-43-15,-5-4-53 15,-2-19-39-16,6-39-77 16,-11 0-142-13,-6-34-176-3</inkml:trace>
    </iact:actionData>
  </iact:action>
  <iact:action type="add" startTime="165933">
    <iact:property name="dataType"/>
    <iact:actionData xml:id="d43">
      <inkml:trace xmlns:inkml="http://www.w3.org/2003/InkML" xml:id="stk43" contextRef="#ctx0" brushRef="#br0">8334 16023 689 0,'0'0'195'10,"0"0"-132"-4,0 0-32 0,0 0 41 2,0 0-36 0,0 0-1 0,0 0 10-1,142-142 20 1,-90 122 6-1,0 7-23 2,10 8-38-4,-3 5 4 4,0 0-8-2,0 10-5 1,-4 13 5 0,-10 5-5-2,-10 5-1 2,-11 2 0 0,-10 11 23 0,-14 4 47-2,0 10 1 6,-21 8-4-2,-31 5-37 7,-10 6-9-17,-4-2-7 1,-3-2-5 14,-4-3-9-14,15-15-51 15,6-13-40-16,7-22-73 17,14-17-101-16,10-5-289-1</inkml:trace>
    </iact:actionData>
  </iact:action>
  <iact:action type="add" startTime="166588">
    <iact:property name="dataType"/>
    <iact:actionData xml:id="d44">
      <inkml:trace xmlns:inkml="http://www.w3.org/2003/InkML" xml:id="stk44" contextRef="#ctx0" brushRef="#br0">9992 15073 390 0,'0'0'321'7,"0"0"-160"-1,0 0-60 3,0 0 58-2,0 0-22 3,0 0-84-6,0 0-1 5,-45-7 7-2,31 22 11 2,-3 5-25-4,-4 15-4 3,-3 5 0 1,3 14 18-2,1 14-15 1,-12 17-12-2,-6 8-3 4,0 38-5-3,-7 33-5-1,11 37 3 11,-4 5-11-15,13-6-2 13,25-27 3-13,0-16-2 12,0-2 3-13,25-3-7 15,13-2-5-15,-4-8 10 0,11-24-9 14,-7-23-2-13,0-16 0 12,7-1 0-12,7 10 0 13,14 13 0-11,17 7-7-4,7-8-37 13,45 2-39-9,-24-24-110 9,-14-23-197-12</inkml:trace>
    </iact:actionData>
  </iact:action>
  <iact:action type="add" startTime="169185">
    <iact:property name="dataType"/>
    <iact:actionData xml:id="d45">
      <inkml:trace xmlns:inkml="http://www.w3.org/2003/InkML" xml:id="stk45" contextRef="#ctx0" brushRef="#br0">10761 16378 7 0,'0'0'351'9,"0"0"-192"-4,0 0-70 7,0 0-25-8,0 0-57 2,0 0-6 2,0 0-1 0,0 0 36 0,0 0 4-2,-7 0 31 4,7 0 3-4,0 0-9 4,0 0 4-6,0 0 8 4,0 0-9 0,0 0 10 0,0 0 18-2,0 0-15 2,0 0-11 1,0 0 7-2,0 0 4 1,0 0-9-2,0 0-20 4,0 0-1-4,0 0-16 0,0 0-17 2,0 0-18 0,0 0-9 0,0 0-33 0,20 0 23-1,12 0 19 0,-1 0 6 2,10 0 2-2,-3 0-6-1,0 0-1 2,7 0 0 0,-7 0 0 0,1 0 0-2,-5-3 0 4,-3-2-1-3,0 0-14 2,-10 0 14-5,-14 5-1 6,7 0 0-4,-14 0-7 3,0 0-3-4,0 0-17 3,0 2 18 0,0 21 4 0,-7 12 6 0,-14 15 6-2,-10 12 2 4,3 7-8-3,-10 5 1 3,0 1 0 7,7-2-1-16,3 1 0 14,4-12 1-14,17-11 0-1,-6-9-1 16,13-7 0-16,0-12 0 17,0-6-6-17,0-1 4 17,0-4-4-15,13-7-3-2,18 6-13 13,8-4 22 5,6-2 9-18,-4 0-7 0,14 1-2 17,4-5-8-17,-14 9-48 16,0-4-71-16,0 1-89 17,-17 3-125-17,-11-4-158 0</inkml:trace>
    </iact:actionData>
  </iact:action>
  <iact:action type="add" startTime="169936">
    <iact:property name="dataType"/>
    <iact:actionData xml:id="d46">
      <inkml:trace xmlns:inkml="http://www.w3.org/2003/InkML" xml:id="stk46" contextRef="#ctx0" brushRef="#br0">10626 16840 947 0,'0'0'194'7,"0"0"-163"1,0 0-15 0,0 0-8-2,173-27 10 4,-101 20-9-4,5 3-9 0,6 4 1 2,-18 0-1 0,25 4-132 0,-31 8-195-2</inkml:trace>
    </iact:actionData>
  </iact:action>
  <iact:action type="add" startTime="170216">
    <iact:property name="dataType"/>
    <iact:actionData xml:id="d47">
      <inkml:trace xmlns:inkml="http://www.w3.org/2003/InkML" xml:id="stk47" contextRef="#ctx0" brushRef="#br0">11678 17324 611 0,'0'0'277'9,"0"0"-151"-6,0 0-8 13,0 0 7-15,0 0-53 5,0 0-35 2,0 0 8-2,0 0 13 4,0-7-52-4,0-3-5 0,0-8 30 2,0 3-20 7,0 3-9-14,0 1-2 15,0 4-15-16,7 2 4 16,-7 0 1-15,0 5-11 4,0 0 2 1,0 0-15 2,0 0-3 0,0 5 17 0,0 5 20-2,0 8 7 3,0 4-7-2,0-4-7 3,7-1-147 6,10-2-168-15,-10-12-257-1</inkml:trace>
    </iact:actionData>
  </iact:action>
  <iact:action type="add" startTime="170560">
    <iact:property name="dataType"/>
    <iact:actionData xml:id="d48">
      <inkml:trace xmlns:inkml="http://www.w3.org/2003/InkML" xml:id="stk48" contextRef="#ctx0" brushRef="#br0">12083 17042 1071 0,'0'0'285'5,"0"0"-144"4,0 0-59-2,0 0-39 1,0 0-30-2,0 0-11 1,0 0 15 2,-166 85 10-2,134-44 8 1,12 2-14-2,-1-8-16 4,21 3-5-3,0-3 0-2,0-2-7 3,0-10 1 0,28-3-4 0,10-8-30-1,7-7 39 1,0-5-7-1,7 0 8 4,-1-10 9-8,-6-17-9 5,-6 4 1 1,-19-10 1-1,-6 3 0-2,-3-2 9 1,-11-7-10 1,0 9-1 0,-32-3-24 1,-13 3-95-4,0 5-32 8,7 7-27 2,11 9 21-15,2 9 30 17,18 0-160-17,7 0-303 0</inkml:trace>
    </iact:actionData>
  </iact:action>
  <iact:action type="add" startTime="170950">
    <iact:property name="dataType"/>
    <iact:actionData xml:id="d49">
      <inkml:trace xmlns:inkml="http://www.w3.org/2003/InkML" xml:id="stk49" contextRef="#ctx0" brushRef="#br0">12439 17024 626 0,'0'0'553'8,"0"0"-433"-4,0 0-19 4,0 0-19 0,0 0-46 1,0 0-20-3,0 0 23 1,-38 98 40 2,24-71-8-1,7-5-34-1,0 1-20-1,7-6-15 2,0-5-1 1,0-1-1-3,0-6-11 2,14 0-15 0,7-3 26 0,10 1 1-3,-10-3 1 5,10 8 17-4,7-3-9 3,-17 1-10-4,3 10-1 4,-3 2-8-2,-4 4 9 1,-3 6 0 1,-7 4 9-4,0 1-3 6,-7 7 0-3,0-5 4 0,0 3-4 9,-14-3-6-17,-10 4 0 17,-4-11-40-16,-10-6-18-1,-7-4-57 16,0-18-64-16,0 0-135 17,17-23-748-16</inkml:trace>
    </iact:actionData>
  </iact:action>
  <iact:action type="add" startTime="171362">
    <iact:property name="dataType"/>
    <iact:actionData xml:id="d50">
      <inkml:trace xmlns:inkml="http://www.w3.org/2003/InkML" xml:id="stk50" contextRef="#ctx0" brushRef="#br0">12322 17092 702 0,'0'0'663'7,"0"0"-551"1,0 0-80-1,138-60-13 2,-62 38-11-3,14 4-8 5,21 1-61-7,-21 7-139 2,-21 4-505-4</inkml:trace>
    </iact:actionData>
  </iact:action>
  <iact:action type="add" startTime="173269">
    <iact:property name="dataType"/>
    <iact:actionData xml:id="d51">
      <inkml:trace xmlns:inkml="http://www.w3.org/2003/InkML" xml:id="stk51" contextRef="#ctx0" brushRef="#br0">14097 16617 227 0,'0'0'254'7,"0"0"-122"1,0 0-39 1,0 0-5-3,0 0 1 2,0 0 7-2,0 0 12 2,-10 0 18 1,10 0-13-2,-7 0-10-1,7 0-6 1,-7 0-11 3,7 0-6-4,-7 0-37 0,0 0-23 2,0 0-20 0,-10 10-6 0,3 8 4-2,-7 4-3 2,-10 6 5 0,0-1 0 1,3 13 0-4,-10-4 1 5,0 1 1-4,-7 3-2 9,17-1 1-15,-10-11 1 16,14 0-1-16,3-11-1 17,14 1 0-17,-10-4-1 16,10-6 0-15,7 3 0 15,0-11-5-14,0 4 4-2,0-4-8 7,0 3-4 2,0 2-4-3,7 4 8 3,17 10 9-2,4 8-5 4,17 0 6 5,10 12 2-16,4 6 12 17,0-4-1-16,0-1-8-1,-7-7-5 15,10-6-6-14,-17-4 6 15,-10-8 1-16,-4-3-1 17,7-7-65-17,-17-5-178 17,-8 0-303-17</inkml:trace>
    </iact:actionData>
  </iact:action>
  <iact:action type="add" startTime="175603">
    <iact:property name="dataType"/>
    <iact:actionData xml:id="d52">
      <inkml:trace xmlns:inkml="http://www.w3.org/2003/InkML" xml:id="stk52" contextRef="#ctx0" brushRef="#br0">14841 16932 519 0,'0'0'311'8,"0"0"-129"-1,0 0-43 2,0 0 2-3,0 0-53 4,0 0-10-5,0 0 11 4,0 0-6-4,7 0-32 3,10 0-28 0,4 5-22 0,17 0 21 0,7 0-9-2,7-4-6 4,14 5-7-4,-4-1-1 0,4 1-61 2,-7-1-80 0,17 7-137 0,-24-2-127-2,-14-5-267-4</inkml:trace>
    </iact:actionData>
  </iact:action>
  <iact:action type="add" startTime="176047">
    <iact:property name="dataType"/>
    <iact:actionData xml:id="d53">
      <inkml:trace xmlns:inkml="http://www.w3.org/2003/InkML" xml:id="stk53" contextRef="#ctx0" brushRef="#br0">16416 16425 136 0,'0'0'813'7,"0"0"-593"4,0 0-100-8,0 0-46 6,0 0-28-2,0 0-2 1,0 0 2-1,-173 157 27 3,121-94-3-4,0 9-5 11,7 11-19-17,-14 14-19 16,7-2-8-15,7 0-10 15,0-6-8-16,0-8 0 17,18-14-1-17,2-11-15 0,11-19-61 16,-3-14-42-15,10-23-52 15,7 0-111-16,-7-10-19 0</inkml:trace>
    </iact:actionData>
  </iact:action>
  <iact:action type="add" startTime="176390">
    <iact:property name="dataType"/>
    <iact:actionData xml:id="d54">
      <inkml:trace xmlns:inkml="http://www.w3.org/2003/InkML" xml:id="stk54" contextRef="#ctx0" brushRef="#br0">15862 16599 816 0,'0'0'351'8,"0"0"-203"1,0 0-5-2,0 0-45-1,0 0-60 2,0 0-15 0,0 0 22 0,0 91 9-2,0-49-10 4,0 16-6-3,24 5-10 2,-10 10-2-5,10 6 5 4,-10 3-8 0,10-4-16 0,-3-9-1-1,0-4-6 0,3-12 0 3,-10-7-25-4,10-14-53 9,-10-5-72-14,-7-27-84 15,0 0-271-16,-7 0-319 0</inkml:trace>
    </iact:actionData>
  </iact:action>
  <iact:action type="add" startTime="176848">
    <iact:property name="dataType"/>
    <iact:actionData xml:id="d55">
      <inkml:trace xmlns:inkml="http://www.w3.org/2003/InkML" xml:id="stk55" contextRef="#ctx0" brushRef="#br0">15737 16407 713 0,'0'0'366'9,"0"0"-230"-2,0 0-46 1,0 0-63-2,0 0-11 2,0 0-6 0,0 0 124 0,90 0 16 0,-38-5-18-2,7 0-23 4,7-4-49-3,10 1-37-2,0 3-11 3,-3 0-8 0,3 5-4 0,-17-8-67-2,0 3-95 3,-14 1-115-2,-14-1-458-6</inkml:trace>
    </iact:actionData>
  </iact:action>
  <iact:action type="add" startTime="177414">
    <iact:property name="dataType"/>
    <iact:actionData xml:id="d56">
      <inkml:trace xmlns:inkml="http://www.w3.org/2003/InkML" xml:id="stk56" contextRef="#ctx0" brushRef="#br0">16745 16903 743 0,'0'0'299'7,"0"0"-121"-1,0 0-33 1,0 0-29 2,0 0-42-2,0 0 9 0,0 0-8 1,0-17-11-1,-7 29-36 1,0 16-28 0,7 11 19-2,-11 11 0 2,4 5 0 1,1 7-7-2,-1-6-12 1,7 0 0-1,-7-11-24 2,7-15-101-3,-7-5-115 0,-4-12-155 2,11-13-284-7</inkml:trace>
    </iact:actionData>
  </iact:action>
  <iact:action type="add" startTime="177706">
    <iact:property name="dataType"/>
    <iact:actionData xml:id="d57">
      <inkml:trace xmlns:inkml="http://www.w3.org/2003/InkML" xml:id="stk57" contextRef="#ctx0" brushRef="#br0">16461 17105 954 0,'0'0'186'6,"0"0"-135"2,0 0 30 0,0 0 4-2,163-18-53 3,-94 13-19-1,3-4-4 1,-2 6-9-5,9-2-29 4,-23 5-142 0,-15 0-225-7</inkml:trace>
    </iact:actionData>
  </iact:action>
  <iact:action type="add" startTime="177934">
    <iact:property name="dataType"/>
    <iact:actionData xml:id="d58">
      <inkml:trace xmlns:inkml="http://www.w3.org/2003/InkML" xml:id="stk58" contextRef="#ctx0" brushRef="#br0">17347 16840 1039 0,'0'0'333'5,"0"0"-230"1,0 0-58 2,0 0-44 0,0 0 0-1,0 0 22 2,0 0 40-4,-52 130-5 6,17-81 16-2,-10 10-17 6,7-5-32-15,0 2-4 16,0-10-4-15,10-12-9 16,11-7-6-17,10-10-1 0,0-10-1 16,7-4-1-16,0-3-9 17,0 0-15-17,7-15 25 4,17-13 19 8,4-12-7 5,10-4-12-16,7-2 0 0,-7 2-15 14,0-2-11-15,-10 9-6 16,-4 2-13-16,-3 2 1 17,3 9-1-16,-10 2 13 15,-7 6-3-16,-7 3 29 17,0 4 6-17,0 9 6 0,0 0-6 9,0 0 0-1,0 0 0-4,0 9 5 4,-14 10 5 0,-10 9-4 4,10 0 12 5,0 5 15-17,7-5-8 1,-3-5-15 15,10-2-3-15,0-2-1 15,0-2-6-16,0-2-1 16,17-5-5-15,4 2-5 15,10-1 11-16,14-5 1 16,-10-5 0-15,10-1 2-1,0 0-3 16,-7-7-21-15,0-18 1 15,-17-6-20-16,3-6-13 16,-3-3-51-15,-14-5-22 15,-7 4 44-15,0 9 57-1,0 9 25 16,0 10 19-16,0 10 50 16,-7 3-38-15,7 0 11 6,0 16-31-1,0 12 24 1,0-1 7 6,0 14 9 4,0-6-9-16,7 7-20-1,17 3-12 15,-10 0-5-14,3 1-5 15,-3 15-64-16,0-16-155 17,-14-10-365-17</inkml:trace>
    </iact:actionData>
  </iact:action>
  <iact:action type="add" startTime="178885">
    <iact:property name="dataType"/>
    <iact:actionData xml:id="d59">
      <inkml:trace xmlns:inkml="http://www.w3.org/2003/InkML" xml:id="stk59" contextRef="#ctx0" brushRef="#br0">15499 17627 776 0,'0'0'365'7,"0"0"-195"-1,0 0-46 3,0 0-66-2,0 0-45 1,0 0 39-2,0 0 71 3,169-40 11-1,-86 29-26-1,14-1-4 1,31 2-32-2,42 2-19 4,41 5-10-4,4 1-18 0,-4-3-13 2,-49 5-6 0,-51-6-6 0,-28 6 10-1,-14 0-8 1,4 0-4 1,3 0-9 6,-3 0-63-14,-14 0-102 15,3 0-38-16,-27 0-36 17,-18-16-302-17</inkml:trace>
    </iact:actionData>
  </iact:action>
  <iact:action type="add" startTime="179404">
    <iact:property name="dataType"/>
    <iact:actionData xml:id="d60">
      <inkml:trace xmlns:inkml="http://www.w3.org/2003/InkML" xml:id="stk60" contextRef="#ctx0" brushRef="#br0">16461 17828 793 0,'0'0'326'9,"0"0"-155"-6,0 0 0 7,0 0-46-4,0 0-65 4,0 0-29-6,0 0-27 4,0 5-4 0,0 18 0 0,7 17 6-1,0 3 33 0,0 7-20 2,3 3-4-2,-3-8-15-1,7-2-12 2,-7-8-52 0,7-7-69 0,3-12-119-2,-3-10-239-5</inkml:trace>
    </iact:actionData>
  </iact:action>
  <iact:action type="add" startTime="179804">
    <iact:property name="dataType"/>
    <iact:actionData xml:id="d61">
      <inkml:trace xmlns:inkml="http://www.w3.org/2003/InkML" xml:id="stk61" contextRef="#ctx0" brushRef="#br0">17215 18024 854 0,'0'0'409'4,"0"0"-216"7,0 0-10 5,0 0-70-15,0 0-71-1,0 0-30 8,0 0 29 1,-180 123 20-1,104-83 14 0,-3 12-11 8,-4 8-5-15,-7-2 1 15,0 2-26-16,17-5 3 17,4-9-15-17,17-13-14 1,24-10-1 15,11-11-7-15,10-7-48 14,7-5-178-14,7 0-147 6,17-12-372-2,4-4 150-1</inkml:trace>
    </iact:actionData>
  </iact:action>
  <iact:action type="add" startTime="180341">
    <iact:property name="dataType"/>
    <iact:actionData xml:id="d62">
      <inkml:trace xmlns:inkml="http://www.w3.org/2003/InkML" xml:id="stk62" contextRef="#ctx0" brushRef="#br0">17998 18193 765 0,'0'0'364'7,"0"0"-180"2,0 0-33-4,0 0-64 4,0 0-36-2,0 0 33 2,0 0 1-3,-111 5 10 1,73 1-14 3,0-1-11-4,-7 1 2 0,0 5-16 2,0-1-16 0,-14 3-15 0,0-3-9-2,7 2-10 2,0-1-5 0,0 1-1 1,7-7 1-4,21 5-1 5,3-2 1-4,-3-3-1 3,17 4 0-4,0 4-6 4,-7 5-5-2,4 9 9 2,3 6-7-3,0 7 7 1,7 4 2 5,-7 1 0-4,7 0-1 8,-7 1 1-15,7-9 0 15,0 3 0-16,0-12 0 0,0-1 1 16,0-9 6-15,0-7-7 15,0-4 0-15,0-7 10 15,0 0 8-16,0 0 8 4,-7-6 32 2,0-11-58 2,-3-6-9 8,-4-4-16-15,-7-1-15 14,-3 1 10-15,-7 4 8 16,10 6 6-15,1-1 10 15,-5 13 5-15,11 0 1 15,-3 5 8-15,3 0-8-1,0 0-3 15,1 22-5-14,-5 1-1 15,11 5 8-15,0-6-15 16,7 6-52-17,0-11-46 16,0 3-42-15,32-12-139-1,-5-8-240 16,4 0-342-16</inkml:trace>
    </iact:actionData>
  </iact:action>
  <iact:action type="add" startTime="180958">
    <iact:property name="dataType"/>
    <iact:actionData xml:id="d63">
      <inkml:trace xmlns:inkml="http://www.w3.org/2003/InkML" xml:id="stk63" contextRef="#ctx0" brushRef="#br0">17551 18528 788 0,'0'0'562'6,"0"0"-460"1,0 0-70 0,0 0-9 1,0 0 0 0,0 0-1-2,0 0 13 4,0 103-5-4,0-88-2 4,0-2-5-6,7-8-14 4,-7 0-9 0,7-5-23 0,7 0 4-2,3-5 19 2,4-13 12 1,3 0 14-2,4-4-15 1,3 2-5-2,-10 3-5 3,3 4 0-2,-3 8-1-1,-4 5-1 2,-3 0-8 0,7 0 9 0,3 0 2-2,-3 18 12 4,10 4-7-4,-11 1-7 4,-2 9-1-6,3 1 1 4,-15-3 0 0,1-2-18 0,-7 4-76-1,0-14-143 3,0-2-490-10</inkml:trace>
    </iact:actionData>
  </iact:action>
  <iact:action type="add" startTime="182264">
    <iact:property name="dataType"/>
    <iact:actionData xml:id="d64">
      <inkml:trace xmlns:inkml="http://www.w3.org/2003/InkML" xml:id="stk64" contextRef="#ctx0" brushRef="#br0">17513 18984 409 0,'0'0'75'8,"142"-5"-46"-2,-52-3-13 0,7-7-16 3,-7-2-17-2,-11-6-73 3,-3-5-11-6,-3-33-23 4,-11 3 74 0,-27 3-48-7</inkml:trace>
    </iact:actionData>
  </iact:action>
  <iact:action type="add" startTime="187451">
    <iact:property name="dataType"/>
    <iact:actionData xml:id="d65">
      <inkml:trace xmlns:inkml="http://www.w3.org/2003/InkML" xml:id="stk65" contextRef="#ctx0" brushRef="#br0">18326 15826 515 0,'0'0'217'9,"0"0"-116"-4,0 0 29 2,0 0 1 1,0 0-40 0,0 0-15 0,7 0 5-2,-7 0-32 3,0 0-10-2,0 0-37 2,14 8 11-4,-7 1 4 5,10 9 55-4,4 4-16 3,3 5-22-4,14 5 11 3,-3 5 38 0,10 12-42 1,14 6 4-2,3 7 8 1,-3 6-30 0,7 5-5 9,-4 6-2-16,4 4-6 14,-14-3-9-14,6 14 5 15,-6-3 2-15,4 9-1-1,-15 6 0 16,4 2 9-15,7 25 15 15,4 24-15-15,-11-17-4 15,-11-10-12-16,-3-17 8 16,-10-26-8-15,3 15 0-1,-3 15 0 16,-14-3 0-16,3-8 1 17,-3 2 1-17,-7-8 11 16,0 1-13-15,0-12 1 15,0-4-1-16,0-12 0 17,0-18-31-17,0-9-20 0,0-13-41 16,0-15-34-15,0-18-24 15,0-8 31-16,0-19-244 0</inkml:trace>
    </iact:actionData>
  </iact:action>
  <iact:action type="add" startTime="259438">
    <iact:property name="dataType"/>
    <iact:actionData xml:id="d66">
      <inkml:trace xmlns:inkml="http://www.w3.org/2003/InkML" xml:id="stk66" contextRef="#ctx0" brushRef="#br0">20102 18601 980 0,'0'0'398'7,"0"0"-187"0,0 0-10 1,0 0-9 0,0 0-56 0,0 0-22-2,-38 0-6 4,31 0 0-3,7 0-26-2,0 0-45 3,-7 8-37 1,0 2-18-2,0-5-95-1,-3-1-139 3,-11-4-367-9</inkml:trace>
    </iact:actionData>
  </iact:action>
  <iact:action type="add" startTime="261067">
    <iact:property name="dataType"/>
    <iact:actionData xml:id="d67">
      <inkml:trace xmlns:inkml="http://www.w3.org/2003/InkML" xml:id="stk67" contextRef="#ctx0" brushRef="#br0">22206 17430 631 0,'0'0'295'10,"0"0"-146"-5,0 0-50 5,0 0-68-5,0 0-31 2,0 0 1 2,-7-46-1-2,7 37 44-1,0 1 30 3,0 8 11-1,-7-5 1-1,-3 5-37 1,10 0-37-1,0 0-12 0,-7 0-7 1,7 18-12-2,-7 4 19 2,0 6 32 0,0 4 1 7,0-3 1-15,-3-6 6 10,3-12-18-5,7 0-22 5,0-6-14-5,0-10-114 2,0-17-283 1,17-12-456-6</inkml:trace>
    </iact:actionData>
  </iact:action>
  <iact:action type="add" startTime="261511">
    <iact:property name="dataType"/>
    <iact:actionData xml:id="d68">
      <inkml:trace xmlns:inkml="http://www.w3.org/2003/InkML" xml:id="stk68" contextRef="#ctx0" brushRef="#br0">23168 16583 702 0,'0'0'237'5,"0"0"-44"5,0 0-33-4,0 0 4 4,-162 16-93-4,117-3-20 0,0 7-8 2,0 2 8 0,-7 6 15 0,0 7-11-2,14-4-12 3,0 1-14-1,6 1-8 1,19 0-14-5,-1-4-7 4,14 4 0 0,0-9-9 0,7 3 0-2,24-9-8 3,-3-1-8-2,17-1-41 1,6-11 9 0,8-5 16-2,-7 0-5 4,10-18-23-4,-17-9 23 0,7-19 12 2,-14-3 18 0,-10-1 9 0,-4 3-10-1,-17 4-18 1,0 5 35-1,-7 14 12 3,0 3 21-6,0 14 15 4,0 2 6 0,0 5-23 0,0 0-31-2,0 10-22 2,0 22 22 0,-7 16 25 0,0 17 7 0,-3 14 5-2,3 12-4 4,-7 9-12-4,7 3-3 2,-7 1-9 3,14-9-9 6,0-10-13-16,0-22-85-1,14-19-111 15,7-27-201-14,3-17-302 15</inkml:trace>
    </iact:actionData>
  </iact:action>
  <iact:action type="add" startTime="262045">
    <iact:property name="dataType"/>
    <iact:actionData xml:id="d69">
      <inkml:trace xmlns:inkml="http://www.w3.org/2003/InkML" xml:id="stk69" contextRef="#ctx0" brushRef="#br0">23622 16908 1020 0,'0'0'272'5,"0"0"-190"5,0 0 78-4,0 0-6 0,0 0-60 2,-21 162-26 0,7-127 10 0,7-2-21-2,-3-11-15 2,3-6-27 0,7-9-13 1,0-7-2-4,0 0-13 5,0 0-65-4,7 0 23 2,17-15 55-2,4 7 6 2,3 3-6 0,14 5-15 0,0 0 7-1,0 5-8 0,0 23-28 3,-18 6 19-2,5 11 24-4,-19 0 1 4,-13 10 12 0,0 3 1 1,0 8 20-4,-20-9-5 11,-12 4-15-15,-6-3-4 14,-3-11-9-14,3-12-14 15,0-12-42-16,-14-23-79 17,7-12-156-16,14-21-328-1</inkml:trace>
    </iact:actionData>
  </iact:action>
  <iact:action type="add" startTime="262434">
    <iact:property name="dataType"/>
    <iact:actionData xml:id="d70">
      <inkml:trace xmlns:inkml="http://www.w3.org/2003/InkML" xml:id="stk70" contextRef="#ctx0" brushRef="#br0">23421 16971 1060 0,'0'0'349'8,"0"0"-246"-2,0 0 41 3,159-63-57-4,-79 41-50 3,23-1-20 0,5 0-17 0,23 12-22 0,-23 3-175-2,-36 5-513-3</inkml:trace>
    </iact:actionData>
  </iact:action>
  <iact:action type="add" startTime="263064">
    <iact:property name="dataType"/>
    <iact:actionData xml:id="d71">
      <inkml:trace xmlns:inkml="http://www.w3.org/2003/InkML" xml:id="stk71" contextRef="#ctx0" brushRef="#br0">24466 17082 142 0,'0'0'709'8,"0"0"-468"-2,0 0-24 2,0 0-73 0,0 0-59 1,0 0 0-2,0 0-20-1,7 0-3 4,7 0-11-3,17 0 1-2,7 0 3 3,7-9-41 0,0 1-14 0,7 8-76-2,7 0-149 2,-7 0-277 0,-14 5-65-5</inkml:trace>
    </iact:actionData>
  </iact:action>
  <iact:action type="add" startTime="263329">
    <iact:property name="dataType"/>
    <iact:actionData xml:id="d72">
      <inkml:trace xmlns:inkml="http://www.w3.org/2003/InkML" xml:id="stk72" contextRef="#ctx0" brushRef="#br0">24435 17525 899 0,'0'0'403'7,"0"0"-371"9,0 0 10-15,0 0-42 4,239-11-16 2,-156 5-257 0,-14 6-417 7</inkml:trace>
    </iact:actionData>
  </iact:action>
  <iact:action type="add" startTime="263830">
    <iact:property name="dataType"/>
    <iact:actionData xml:id="d73">
      <inkml:trace xmlns:inkml="http://www.w3.org/2003/InkML" xml:id="stk73" contextRef="#ctx0" brushRef="#br0">25601 16480 731 0,'0'0'154'5,"0"0"-15"4,-38 160-26-2,24-70-13 2,-10 33-15-3,-4 39 12 2,4 18 9-1,-7-8-24 1,17-36-28-2,7-46-30 2,7-23-24 0,0 15-36 2,21-12-147 5,3-9-347-14</inkml:trace>
    </iact:actionData>
  </iact:action>
  <iact:action type="add" startTime="264132">
    <iact:property name="dataType"/>
    <iact:actionData xml:id="d74">
      <inkml:trace xmlns:inkml="http://www.w3.org/2003/InkML" xml:id="stk74" contextRef="#ctx0" brushRef="#br0">25608 16645 869 0,'0'0'230'6,"0"0"-152"0,0 0 78 2,0 0-63 1,104-142-60-3,-66 119-8 2,7 8-23-2,-7 8-1 3,4 7-1-2,3 0-1 0,-7 12-9 0,-14 23-26 2,-3 16 36-2,-14 15 13-1,-7 12-2 4,0 7-1-4,-14-1-10 6,-17 1-18-3,-14-12 18 7,-7-8 7-15,0-14-7 15,-14-23-17-15,-17-28-57-1,17 0-84 16,-3-21-331-16</inkml:trace>
    </iact:actionData>
  </iact:action>
  <iact:action type="add" startTime="264529">
    <iact:property name="dataType"/>
    <iact:actionData xml:id="d75">
      <inkml:trace xmlns:inkml="http://www.w3.org/2003/InkML" xml:id="stk75" contextRef="#ctx0" brushRef="#br0">26847 15893 212 0,'0'0'851'6,"0"0"-670"2,0 0-33-2,0 0-17 4,-121 167-18-3,83-104-32-2,3 10-19 3,-10 7 19 0,0 14-2 1,7 6-28-3,-7 29 15 2,7 22-29-1,18 31-21 3,6 1-9-6,3-9-1 10,11-18-6-5,18-20 0 7,27-3-1-16,0-19-14 0,6-18-13 17,8-23-37-17,0-8-44 17,52 25-88-16,-14-11-129 15,-14-6-481-15</inkml:trace>
    </iact:actionData>
  </iact:action>
  <iact:action type="add" startTime="266900">
    <iact:property name="dataType"/>
    <iact:actionData xml:id="d76">
      <inkml:trace xmlns:inkml="http://www.w3.org/2003/InkML" xml:id="stk76" contextRef="#ctx0" brushRef="#br0">27176 16410 165 0,'0'0'297'11,"0"0"-134"-7,0 0-46 2,0 0-32 3,0 0-32-2,0 0 5 1,0 0 62-2,0-8 49 3,0 6 11-2,0-1-35 3,0 3-43-6,0 0-21 6,0 0-26-4,0 0-29 5,0 0-20-8,21 0 0 5,10 0-3 1,14 0 23-2,7 0-1 1,7 5-7-2,6 0-4 4,-2 4-14-4,-11-5-17 0,0 1-97 2,-25 0-109 0,-3 2-172 0,-10 4-371-6</inkml:trace>
    </iact:actionData>
  </iact:action>
  <iact:action type="add" startTime="267381">
    <iact:property name="dataType"/>
    <iact:actionData xml:id="d77">
      <inkml:trace xmlns:inkml="http://www.w3.org/2003/InkML" xml:id="stk77" contextRef="#ctx0" brushRef="#br0">28474 15876 603 0,'0'0'374'6,"0"0"-204"2,0 0 29 0,0 0-79-1,0 0-54 0,0 0 5 3,0 0 21-4,-90 169-6 1,38-96-12 0,-10 12-6 1,-4 9-24 0,-10-3-19-2,10 4-8 3,7-6-8-2,14-11-9 2,7-15-16-4,17-21-58 6,4-17-133-6,10-25-85 3,0 0 5-2,7-22-203-5</inkml:trace>
    </iact:actionData>
  </iact:action>
  <iact:action type="add" startTime="267704">
    <iact:property name="dataType"/>
    <iact:actionData xml:id="d78">
      <inkml:trace xmlns:inkml="http://www.w3.org/2003/InkML" xml:id="stk78" contextRef="#ctx0" brushRef="#br0">27989 15892 801 0,'0'0'367'5,"0"0"-212"3,0 0-20 2,0 0-99-4,0 0 41 4,0 0 66-6,52 136-35 4,-38-76-30 0,7 10-14 0,-4 3-37-1,-3 3-14 1,7-3-1 0,3-2-12-1,-3-6-38 1,3-8-54-2,-3-8-69 3,10-9-44-2,-10-29-68-1,3-9-101 2,-10-2-271-7</inkml:trace>
    </iact:actionData>
  </iact:action>
  <iact:action type="add" startTime="268116">
    <iact:property name="dataType"/>
    <iact:actionData xml:id="d79">
      <inkml:trace xmlns:inkml="http://www.w3.org/2003/InkML" xml:id="stk79" contextRef="#ctx0" brushRef="#br0">28003 15523 732 0,'0'0'605'10,"0"0"-428"-5,0 0-23 1,0 0-93 3,0 0 50-2,0 0-7 1,201 11-66-2,-118 0-17 3,-10 0-6-2,17 2-15 3,-14-3-43-4,-4 6-79 0,-9 3-111 16,-29-3-310-22,-2 1-330 0</inkml:trace>
    </iact:actionData>
  </iact:action>
  <iact:action type="add" startTime="268634">
    <iact:property name="dataType"/>
    <iact:actionData xml:id="d80">
      <inkml:trace xmlns:inkml="http://www.w3.org/2003/InkML" xml:id="stk80" contextRef="#ctx0" brushRef="#br0">28803 16275 732 0,'0'0'319'9,"0"0"-150"-3,0 0-28 0,0 0-67 2,0 0-2 0,0 0 1 0,0 0 13 1,-31 122-25-2,24-76-27-1,-11 4-18 3,11-5-16-2,7-1-30 0,0-4-100 0,0-10-137 1,0-9-267-5</inkml:trace>
    </iact:actionData>
  </iact:action>
  <iact:action type="add" startTime="268868">
    <iact:property name="dataType"/>
    <iact:actionData xml:id="d81">
      <inkml:trace xmlns:inkml="http://www.w3.org/2003/InkML" xml:id="stk81" contextRef="#ctx0" brushRef="#br0">28553 16460 831 0,'0'0'497'11,"0"0"-309"-7,0 0 2 3,0 0-125 0,0 0-55-1,0 0-1 2,0 0-2 0,129-40-7 1,-78 40-55 7,1 0-68-15,25 0-106 15,-19 0-119-16,-13 5-55 0</inkml:trace>
    </iact:actionData>
  </iact:action>
  <iact:action type="add" startTime="269084">
    <iact:property name="dataType"/>
    <iact:actionData xml:id="d82">
      <inkml:trace xmlns:inkml="http://www.w3.org/2003/InkML" xml:id="stk82" contextRef="#ctx0" brushRef="#br0">29093 16353 195 0,'0'0'863'9,"0"0"-712"-3,0 0-46 4,0 0-34-6,0 0-71 4,0 0 0 0,0 0 32 0,0 54 69-1,0-18-8 0,-17-1-16 2,-4 8-22-2,4-5-17 3,3-3-1-6,-7-2-1 4,4-10-20 0,17-6-5 0,-7-11-5-2,7-6-5 10,0 0 10-16,0 0-11 8,0 0-10 0,7-23-5-2,10-5 14 4,4-5-7-4,3-5-33 0,-3 3-12 2,3-1-10 0,-3 7 27 0,3 3 11-2,-10 1 2 3,0 5 7-2,-7 2 4 4,0 4 11 5,3 0-6-16,-3 6-4 17,-7 7 11-17,0 1 0 0,0 0 0 8,0 0 0 0,0 0-35 0,0 5 35 1,-7 8 1-3,-3 4 21 5,-4 3 1 5,7 2-4-15,7 1-7 14,-7-5-2-13,0-3 2-2,7-3-4 15,0-2-8-14,0-2-2 15,0-3-17-15,14-5 2 2,7 0 17 8,3 0 4-6,14-5 8 8,-3-8 16-12,3-4-28 15,0 2-52-15,-7 0-37 15,-17 7 15-16,0-2 25 16,-7 2 33-15,-7 3 16 15,0 5 11-16,0 0 10 2,0 0 11 6,0 0-2 0,0 0-30-2,0 0-41 4,0 19 41-4,0 2 22 4,0 7 7 7,0 5-7-16,10-5-3 15,-3 0-19-16,7-5-15 17,10-6-157-17,-3-6-203 0,-14-6-237 0</inkml:trace>
    </iact:actionData>
  </iact:action>
  <iact:action type="add" startTime="269994">
    <iact:property name="dataType"/>
    <iact:actionData xml:id="d83">
      <inkml:trace xmlns:inkml="http://www.w3.org/2003/InkML" xml:id="stk83" contextRef="#ctx0" brushRef="#br0">27353 17173 133 0,'0'0'294'5,"0"0"-148"5,0 0-3-4,0 0-25 4,0 0-46-6,0 0 2 4,0 0 23 0,-7-63-23 0,14 63 55 1,10 0-16-3,-10 0-35 3,7 0 56-3,10 0 4 0,10 0-24 2,18 5-13 0,18-2-1 0,20-3-6 0,34 0-23-1,42 0-31 0,-10 0-21 2,-14 0-17-1,-14 0 6 0,-31 0-2 9,14 4-5-16,6 6-1 15,-9-10-8-16,-5 6-18 1,-20-6-63 14,-10 0-65-13,-21 0-63 13,-7-13-127-14,-21-2-460-1</inkml:trace>
    </iact:actionData>
  </iact:action>
  <iact:action type="add" startTime="270646">
    <iact:property name="dataType"/>
    <iact:actionData xml:id="d84">
      <inkml:trace xmlns:inkml="http://www.w3.org/2003/InkML" xml:id="stk84" contextRef="#ctx0" brushRef="#br0">28048 17330 481 0,'0'0'212'7,"0"0"4"1,0 0 39 0,0 0-45 0,0 0-94-2,0 0-14 4,0 0 32-4,0 110-39 0,0-65-22 2,0 11-20 0,0-4-25 0,0-1-8-2,0-5-20 3,0-9-26-2,7-9-106 3,7-11-163-6,10-12-371-2</inkml:trace>
    </iact:actionData>
  </iact:action>
  <iact:action type="add" startTime="270917">
    <iact:property name="dataType"/>
    <iact:actionData xml:id="d85">
      <inkml:trace xmlns:inkml="http://www.w3.org/2003/InkML" xml:id="stk85" contextRef="#ctx0" brushRef="#br0">28564 17503 940 0,'0'0'262'10,"0"0"-155"-5,0 0 56 3,-90 141-68-2,45-81-61 8,-7 8-2 3,-10 10 19-16,3 6 0-1,0-4-4 16,7-2-27-16,14-18-15 16,0-19-5-15,24-8-98 15,14-20-162-16,0-8-367 0</inkml:trace>
    </iact:actionData>
  </iact:action>
  <iact:action type="add" startTime="271255">
    <iact:property name="dataType"/>
    <iact:actionData xml:id="d86">
      <inkml:trace xmlns:inkml="http://www.w3.org/2003/InkML" xml:id="stk86" contextRef="#ctx0" brushRef="#br0">28996 17952 857 0,'0'0'282'6,"0"0"-65"2,0 0 1 0,0 0-75-2,0 0-66 4,0 0-28-4,0 0-16 4,-55 5 4-6,14-1-6 4,-4-1-2 0,-7 7 6 0,-11-5 3-1,11 0-14 0,7 0-23 3,0 8 9-4,18-3-10 2,-4 2 0-2,10 1-11 2,-3 7 9 0,10 2-10-2,-4 8 1 2,5 3 9 0,6 7 1 1,0 4 0-4,0 1 1 7,7 1 0 4,-7-1 0-16,7 0 0 16,0-2 1-15,0-3 0 15,0-2-1-15,0-10 0-1,0 2 0 15,0-10 1-14,0-7 0 15,0-8 1-16,0-5 6 17,0 0 1-16,0 0 3 1,0 0 1 6,0 0 5-2,0 0-5 2,0 0 6 0,0 0 26 0,0 0 5 0,0 0-7-2,0 0 7 4,0 0-19-4,0 0-10 0,0 0-20 2,0 0-1 0,0 0 0 0,0 0 0-1,-10 4 17 1,10-4-6-1,-7 0-3 4,7 0-1 5,0 0 1-16,-7 3 1 3,7-3 5 5,0 0 31-1,-7 0 25 1,7 0 4 0,0 0-45 0,0 0-14-1,0 0-5-1,0 0-9 5,0 0 0-6,0 0-1 1,0-3-11 2,0-11-24 1,-7 1-14-2,7-7 15 9,-7 2 0-15,7-4 4 14,-10 4 6-14,3 1 2 15,0 1 13-16,-7 4-1 17,7 6-1-16,7-4 10-1,-7 5 0 16,-3 3 0-15,3 2 0 15,7 0-20-16,-14 0-10 4,7 0 9 7,-10 12 7-6,-4 11-3 7,0 5 8 5,-3 0 9-16,3 0 0-1,4-1-20 16,3-4-47-16,7-5-89 16,0-6-77-15,7-12-86 15,0 0-223-16,14 0 4 0</inkml:trace>
    </iact:actionData>
  </iact:action>
  <iact:action type="add" startTime="272659">
    <iact:property name="dataType"/>
    <iact:actionData xml:id="d87">
      <inkml:trace xmlns:inkml="http://www.w3.org/2003/InkML" xml:id="stk87" contextRef="#ctx0" brushRef="#br0">28720 18289 644 0,'0'0'300'6,"0"0"-97"4,0 0-18-4,0 0-102 0,0 0-50 3,0 0 1-2,0 0 47 1,0 42 11-2,0-19-9 4,0-6-23-4,-7 6-15 4,7 0-1-6,-11-1-12 4,4-6-13 0,7-4-13 0,0-7-6-2,0-5 0 2,0 0-10 0,0 0 10 0,0-10 0 0,25-13-2-2,2-9 2 3,4-9-75-2,1 1-57-1,2 8 22 3,-3-1 0-2,-17 16 52 1,3 6 41-2,-10 9 17 4,0 2 6-4,0 0 34 4,0 2 27-6,0 19-17 4,10 2-20 0,-10 4-9 0,7 8-20-2,-7-3 0 2,3 1-1 0,-3-3-70 1,0-9-169-1,0-9-442-8</inkml:trace>
    </iact:actionData>
  </iact:action>
  <iact:action type="add" startTime="274167">
    <iact:property name="dataType"/>
    <iact:actionData xml:id="d88">
      <inkml:trace xmlns:inkml="http://www.w3.org/2003/InkML" xml:id="stk88" contextRef="#ctx0" brushRef="#br0">30301 16510 466 0,'0'0'212'11,"0"0"4"-8,0 0 19 5,0 0-60 0,0 0-36 0,0 0-26-2,0 0 4 13,0 0-12-19,7 0-23 5,-7 0-31 4,0 0-14-4,0 0 1 5,0 0-15-4,0 0-11 0,0 0-4 2,0 0-8 0,-7 6 1 0,-17 1 18-2,3 8 9 3,-17 6-12-2,0 9-7 3,-7 3-2-6,-7-1-7 4,7 11 1 0,-7 0 5 0,-7 7-5-1,8-5 0 0,6 1-1 4,7-8 1 5,-1-5 1-15,19-14 11 15,13-3-6-16,0-9 5 17,7-4-11-17,0-3-1 0,0 0-9 17,0 3 0-16,0-1-9 4,0 11 5 2,14-4 13 0,17 9 43 6,-3 5-2 3,17 4 9-15,-1 3 3-1,15 3-23 16,-7 6-17-15,4-5-4 15,-15-5-9-16,-3-2-10 16,0-4-71-15,-17-13-151 15,-11-8-136-15,-10-2-751-1</inkml:trace>
    </iact:actionData>
  </iact:action>
  <iact:action type="add" startTime="276592">
    <iact:property name="dataType"/>
    <iact:actionData xml:id="d89">
      <inkml:trace xmlns:inkml="http://www.w3.org/2003/InkML" xml:id="stk89" contextRef="#ctx0" brushRef="#br0">30748 17015 851 0,'0'0'301'7,"0"0"-181"2,0 0-94-2,0 0-15-1,0 0-9 2,0 0-2 0,128 0 27 0,-101 0 23-2,5-13 26 3,-1 3-30-2,-4 5-15 3,-2 0-17-6,-5 5-12 4,-2 0-2 0,-11 0-11 0,0 0-5-2,-7 0-8 2,0 0 24 0,0 0 45 0,0 10 5 0,-7 0-12-2,-11 7 20 4,-2 11-16-4,-5 7-15 0,-2 3-10 2,-11 7-2 0,6 1-9 0,-2 5 0 1,3-1 1 2,-7 0 0 7,10 0 2-18,-3-10 8 0,10-1-2 16,4-15-5-16,3-3 4 17,14-14 3-17,0-4 2 16,0-3-7-15,0 0-12 1,7 0-26 7,17 0 26-4,11 2 20 12,10 4 5-17,7-1-6 16,-1 5-9-15,-6 2-10 15,0-1-74-16,-13 6-73 17,-19-7-76-17,-6 3-178 16,-7-8-278-14</inkml:trace>
    </iact:actionData>
  </iact:action>
  <iact:action type="add" startTime="277164">
    <iact:property name="dataType"/>
    <iact:actionData xml:id="d90">
      <inkml:trace xmlns:inkml="http://www.w3.org/2003/InkML" xml:id="stk90" contextRef="#ctx0" brushRef="#br0">30533 17322 77 0,'0'0'885'5,"0"0"-581"4,0 0-105-2,0 0-132 2,0 0-51-3,0 0 26 3,0 0 63-2,104-10-10 1,-52 10-43-3,0 0-28 3,7 0-13 0,-1 7-11 0,5 4-76 0,3 6-121-2,-21-2-370 4,-7-5-212-10</inkml:trace>
    </iact:actionData>
  </iact:action>
  <iact:action type="add" startTime="277538">
    <iact:property name="dataType"/>
    <iact:actionData xml:id="d91">
      <inkml:trace xmlns:inkml="http://www.w3.org/2003/InkML" xml:id="stk91" contextRef="#ctx0" brushRef="#br0">31315 17906 28 0,'0'0'819'7,"0"0"-525"1,0 0-118 0,0 0-90-1,0 0-73 1,0 0 26 0,0 0 3 1,0-50-10-5,0 22 7 4,0 5-12 1,7 0 0-2,-7 4-11-1,7 11-8 2,-7 2-7 0,0 6-1 0,0 0-19 1,0 0-27-4,0 6-10 5,0 11 56-4,0 1 8 0,0 2-6 2,0-2-2 0,0-6-103 0,0-2-84-2,0-10-150 4,7 0-57-10</inkml:trace>
    </iact:actionData>
  </iact:action>
  <iact:action type="add" startTime="277887">
    <iact:property name="dataType"/>
    <iact:actionData xml:id="d92">
      <inkml:trace xmlns:inkml="http://www.w3.org/2003/InkML" xml:id="stk92" contextRef="#ctx0" brushRef="#br0">31682 17576 104 0,'0'0'575'8,"0"0"-460"-2,0 0 20-2,0 0 34 4,0 0-20 0,0 0-22 0,0 0-9-2,-31-22-37 3,10 22-37-2,-3 0 8 9,-7 0 11-15,10 0-25 14,0 0-12-14,-3 0-25 15,10 0-1-15,-3 0 0 15,3 0 0-16,7 11-8 17,7 5-7-16,-7 2 0-1,7 0 2 16,0 2 6-16,0-3-8 16,14 1 7-16,10 0 7 18,-3 1 1-17,10-6-10-1,-10-3-50 14,3-5 18-13,-3-5 1 15,3 0 0-16,-10 0 1 17,7-15 24-17,-4-7-12 16,-3-1-44-15,0 0 24 15,-7 6 36-16,-7-1 12 16,0 8 22-15,0 5 13-1,0 0 13 16,0 5-25-15,0 0 4 15,0 0 21-16,0 0 12 17,0 0-15-17,0 0-6 3,0 0-5 4,0 0-9 0,0 0-14 2,-7 5-9-1,7 13 15 8,-7 9 7-16,0 6 2 16,0 12-3-15,0 5-12 15,-3 6-10-16,3-5 11 17,7-6-12-17,0-5-10 0,0-17-56 16,0-3-96-15,0-20-109 15,17 0-118-15,-10-6-104-1</inkml:trace>
    </iact:actionData>
  </iact:action>
  <iact:action type="add" startTime="278494">
    <iact:property name="dataType"/>
    <iact:actionData xml:id="d93">
      <inkml:trace xmlns:inkml="http://www.w3.org/2003/InkML" xml:id="stk93" contextRef="#ctx0" brushRef="#br0">31956 17664 1056 0,'0'0'316'5,"0"0"-142"5,0 0-82-6,0 0-88 4,0 0 17 0,0 0-21 0,0 0 80-2,-14 58 2 2,7-38-18 0,0 1-33 0,7-2-19 0,-7-6-6-2,7-3-6 2,0-5-13 0,0 1 1-2,7-5-8 3,7 4 10-2,10-5 10 1,-3 0-6-2,0 0-4 4,3 6 9-4,-3-6-8 5,-11 5 8-8,4 2-12 5,-14 3-3 0,0 1-3 0,7 7 16 0,-7 4 3-2,0 6 16 3,0 0 0-2,-7 2 3 3,0 3-10-6,-17-6-6 8,3 0-3-4,-3-4-34 9,-4-11-42-17,4-1-79 1,-21-11-97 16,24-13-133-16,-10-9-424-1</inkml:trace>
    </iact:actionData>
  </iact:action>
  <iact:action type="add" startTime="278907">
    <iact:property name="dataType"/>
    <iact:actionData xml:id="d94">
      <inkml:trace xmlns:inkml="http://www.w3.org/2003/InkML" xml:id="stk94" contextRef="#ctx0" brushRef="#br0">31814 17614 1045 0,'0'0'233'5,"0"0"-165"2,0 0 29 1,0 0 9 1,159 0-14-2,-114 0-18-1,0 0-45 4,-4 0-29-4,-2 0-27 0,-8 0-151 2,-11-5-412-7</inkml:trace>
    </iact:actionData>
  </iact:action>
  <iact:action type="add" startTime="279544">
    <iact:property name="dataType"/>
    <iact:actionData xml:id="d95">
      <inkml:trace xmlns:inkml="http://www.w3.org/2003/InkML" xml:id="stk95" contextRef="#ctx0" brushRef="#br0">32284 15270 707 0,'0'0'337'5,"0"0"-154"5,0 0-48-4,0 0-78 4,0 0-14-6,0 0 129 4,0 0-32 0,52 103 0 0,-27-58 17-1,2 8-45 0,11 10-28 3,0 12-32-4,7 11-19 5,7 12-16-8,0 8-3 5,7 10-1 0,-7 2 8 5,17 24 13-10,-3 13 2 3,-7 27-1 11,-4 6-14-17,-20-6-9 16,-11-14-6-15,-24-11 1 15,0 4 3-15,-7 3-10 1,-24-1 0 12,10-24 1-12,-10-36 7 12,17-27-7-13,-3-19 0 15,3-12 5-15,0-6-6 16,7-9-42-16,-10-30-86 13,10-7-92-13,0-26-144-1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E532A-283F-48AA-9BBC-9A57E87C2A6B}"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7C073-5AB8-47FC-82C2-CFF24BF60FB5}" type="slidenum">
              <a:rPr lang="en-US" smtClean="0"/>
              <a:t>‹#›</a:t>
            </a:fld>
            <a:endParaRPr lang="en-US"/>
          </a:p>
        </p:txBody>
      </p:sp>
    </p:spTree>
    <p:extLst>
      <p:ext uri="{BB962C8B-B14F-4D97-AF65-F5344CB8AC3E}">
        <p14:creationId xmlns:p14="http://schemas.microsoft.com/office/powerpoint/2010/main" val="4015886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 to chapter 11, let me give you a very brief overview of what we’ll learn this semester.</a:t>
            </a:r>
          </a:p>
          <a:p>
            <a:endParaRPr lang="en-US" dirty="0"/>
          </a:p>
          <a:p>
            <a:r>
              <a:rPr lang="en-US" dirty="0"/>
              <a:t>Chapter 11 is about confidence intervals. A confidence interval is an estimate for a parameter; for example, I’m pretty sure that the average income of statisticians in their first year after graduation is between 60 and 90 thousand dollars. Rather than just give my best guess for the average salary, I’m giving a range of plausible values. </a:t>
            </a:r>
          </a:p>
          <a:p>
            <a:endParaRPr lang="en-US" dirty="0"/>
          </a:p>
          <a:p>
            <a:r>
              <a:rPr lang="en-US" dirty="0"/>
              <a:t>If you’ve taken low level statistics classes, you probably learned a formula for confidence intervals. Those are fine in very specific situations, but in this class, we’re going to learn a general method for constructing confidence intervals that applies to a MUCH wider set of situations.</a:t>
            </a:r>
          </a:p>
          <a:p>
            <a:endParaRPr lang="en-US" dirty="0"/>
          </a:p>
          <a:p>
            <a:r>
              <a:rPr lang="en-US" dirty="0"/>
              <a:t>Chapter 12 is about hypothesis testing. For example, we may want to test whether epinephrine administered during CPR increases diastolic blood pressure compared to no epinephrine. Hypothesis testing provides a rigorous method for determining whether there is enough data to conclude that epinephrine increases diastolic blood pressure. Now that you’re wondering, epinephrine does increase diastolic blood pressure, and increased diastolic blood pressure during CPR is associated with survival, which is why giving epinephrine is standard practice for in-hospital CPR. </a:t>
            </a:r>
          </a:p>
          <a:p>
            <a:endParaRPr lang="en-US" dirty="0"/>
          </a:p>
          <a:p>
            <a:r>
              <a:rPr lang="en-US" dirty="0"/>
              <a:t>If you’ve taken a low level statistics class, your familiar with a lot of the concepts of hypothesis testing. In this class, we’re going to learn how to create the most powerful tests possible and how to create tests in many more scenarios than you’ve learned before.</a:t>
            </a:r>
          </a:p>
          <a:p>
            <a:endParaRPr lang="en-US" dirty="0"/>
          </a:p>
          <a:p>
            <a:r>
              <a:rPr lang="en-US" dirty="0"/>
              <a:t>Chapter 13 is about goodness of fit. Goodness of fit refers to how well observed data fit a specific distribution. For example, one might wonder whether a newborn’s sex follows a Bernoulli distribution with a 50% probability of being Male and a 50% probability of being Female. It turns out that the probability of being Male is about 51%. </a:t>
            </a:r>
          </a:p>
          <a:p>
            <a:endParaRPr lang="en-US" dirty="0"/>
          </a:p>
          <a:p>
            <a:r>
              <a:rPr lang="en-US" dirty="0"/>
              <a:t>Chapter 14 is about non-parametric methods. It’s </a:t>
            </a:r>
            <a:r>
              <a:rPr lang="en-US" dirty="0" err="1"/>
              <a:t>kinda</a:t>
            </a:r>
            <a:r>
              <a:rPr lang="en-US" dirty="0"/>
              <a:t> funny that we never talk about parametric methods until it’s time to learn about non-parametric methods. Then, we find out that everything we’ve ever done in statistics has been parametric. Parametric methods assume a specific family of distributions. For example, we might assume that the sex of a newborn follows a Bernoulli distribution. Then we might estimate the parameter, which is the probability of being male. Parametric methods deal with estimating parameters in a pre-specified family. Non-parametric methods, on the other hand, do not make specific assumptions about the distribution. It turns out that we can do a lot without assuming that we know the distribution in advance. </a:t>
            </a:r>
          </a:p>
          <a:p>
            <a:endParaRPr lang="en-US" dirty="0"/>
          </a:p>
          <a:p>
            <a:r>
              <a:rPr lang="en-US" dirty="0"/>
              <a:t>Chapter 15 is about regression. We will learn 3 types of regression models: logistic regression, modified Poisson regression, and ordinary linear regression. We’ll focus our attention on learning to interpret the results from these models, including interactions, which tend to give professional statisticians a bit of trouble.</a:t>
            </a:r>
          </a:p>
        </p:txBody>
      </p:sp>
      <p:sp>
        <p:nvSpPr>
          <p:cNvPr id="4" name="Slide Number Placeholder 3"/>
          <p:cNvSpPr>
            <a:spLocks noGrp="1"/>
          </p:cNvSpPr>
          <p:nvPr>
            <p:ph type="sldNum" sz="quarter" idx="5"/>
          </p:nvPr>
        </p:nvSpPr>
        <p:spPr/>
        <p:txBody>
          <a:bodyPr/>
          <a:lstStyle/>
          <a:p>
            <a:fld id="{40A7C073-5AB8-47FC-82C2-CFF24BF60FB5}" type="slidenum">
              <a:rPr lang="en-US" smtClean="0"/>
              <a:t>1</a:t>
            </a:fld>
            <a:endParaRPr lang="en-US"/>
          </a:p>
        </p:txBody>
      </p:sp>
    </p:spTree>
    <p:extLst>
      <p:ext uri="{BB962C8B-B14F-4D97-AF65-F5344CB8AC3E}">
        <p14:creationId xmlns:p14="http://schemas.microsoft.com/office/powerpoint/2010/main" val="4044749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Xs</a:t>
            </a:r>
            <a:r>
              <a:rPr lang="en-US" dirty="0"/>
              <a:t> represent the lifetime in months of an electrical </a:t>
            </a:r>
            <a:r>
              <a:rPr lang="en-US" dirty="0" err="1"/>
              <a:t>part.</a:t>
            </a:r>
            <a:r>
              <a:rPr lang="en-US" dirty="0"/>
              <a:t>  </a:t>
            </a:r>
          </a:p>
          <a:p>
            <a:r>
              <a:rPr lang="en-US" dirty="0"/>
              <a:t>0.025</a:t>
            </a:r>
            <a:r>
              <a:rPr lang="en-US" baseline="30000" dirty="0"/>
              <a:t> </a:t>
            </a:r>
            <a:r>
              <a:rPr lang="en-US" baseline="0" dirty="0"/>
              <a:t>percentile for chi-square(80) is 57.15.</a:t>
            </a:r>
          </a:p>
          <a:p>
            <a:r>
              <a:rPr lang="en-US" baseline="0" dirty="0"/>
              <a:t>0.975 percentile for chi-square(80) is 106.63.</a:t>
            </a:r>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14</a:t>
            </a:fld>
            <a:endParaRPr lang="en-US"/>
          </a:p>
        </p:txBody>
      </p:sp>
    </p:spTree>
    <p:extLst>
      <p:ext uri="{BB962C8B-B14F-4D97-AF65-F5344CB8AC3E}">
        <p14:creationId xmlns:p14="http://schemas.microsoft.com/office/powerpoint/2010/main" val="202042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Xs</a:t>
            </a:r>
            <a:r>
              <a:rPr lang="en-US" dirty="0"/>
              <a:t> represent the lifetime in months of an electrical </a:t>
            </a:r>
            <a:r>
              <a:rPr lang="en-US" dirty="0" err="1"/>
              <a:t>part.</a:t>
            </a:r>
            <a:r>
              <a:rPr lang="en-US" dirty="0"/>
              <a:t>  </a:t>
            </a:r>
          </a:p>
          <a:p>
            <a:r>
              <a:rPr lang="en-US" dirty="0"/>
              <a:t>0.025</a:t>
            </a:r>
            <a:r>
              <a:rPr lang="en-US" baseline="30000" dirty="0"/>
              <a:t> </a:t>
            </a:r>
            <a:r>
              <a:rPr lang="en-US" baseline="0" dirty="0"/>
              <a:t>percentile for chi-square(80) is 57.15.</a:t>
            </a:r>
          </a:p>
          <a:p>
            <a:r>
              <a:rPr lang="en-US" baseline="0" dirty="0"/>
              <a:t>0.975 percentile for chi-square(80) is 106.63.</a:t>
            </a:r>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15</a:t>
            </a:fld>
            <a:endParaRPr lang="en-US"/>
          </a:p>
        </p:txBody>
      </p:sp>
    </p:spTree>
    <p:extLst>
      <p:ext uri="{BB962C8B-B14F-4D97-AF65-F5344CB8AC3E}">
        <p14:creationId xmlns:p14="http://schemas.microsoft.com/office/powerpoint/2010/main" val="71670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Xs</a:t>
            </a:r>
            <a:r>
              <a:rPr lang="en-US" dirty="0"/>
              <a:t> represent the lifetime in months of an electrical </a:t>
            </a:r>
            <a:r>
              <a:rPr lang="en-US" dirty="0" err="1"/>
              <a:t>part.</a:t>
            </a:r>
            <a:r>
              <a:rPr lang="en-US" dirty="0"/>
              <a:t>  </a:t>
            </a:r>
          </a:p>
          <a:p>
            <a:r>
              <a:rPr lang="en-US" dirty="0"/>
              <a:t>0.025</a:t>
            </a:r>
            <a:r>
              <a:rPr lang="en-US" baseline="30000" dirty="0"/>
              <a:t> </a:t>
            </a:r>
            <a:r>
              <a:rPr lang="en-US" baseline="0" dirty="0"/>
              <a:t>percentile for chi-square(80) is 57.15.</a:t>
            </a:r>
          </a:p>
          <a:p>
            <a:r>
              <a:rPr lang="en-US" baseline="0" dirty="0"/>
              <a:t>0.975 percentile for chi-square(80) is 106.63.</a:t>
            </a:r>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16</a:t>
            </a:fld>
            <a:endParaRPr lang="en-US"/>
          </a:p>
        </p:txBody>
      </p:sp>
    </p:spTree>
    <p:extLst>
      <p:ext uri="{BB962C8B-B14F-4D97-AF65-F5344CB8AC3E}">
        <p14:creationId xmlns:p14="http://schemas.microsoft.com/office/powerpoint/2010/main" val="280692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30000" dirty="0"/>
              <a:t>th</a:t>
            </a:r>
            <a:r>
              <a:rPr lang="en-US" dirty="0"/>
              <a:t> percentile = 64.28</a:t>
            </a:r>
          </a:p>
          <a:p>
            <a:r>
              <a:rPr lang="en-US" dirty="0"/>
              <a:t>90</a:t>
            </a:r>
            <a:r>
              <a:rPr lang="en-US" baseline="30000" dirty="0"/>
              <a:t>th</a:t>
            </a:r>
            <a:r>
              <a:rPr lang="en-US" dirty="0"/>
              <a:t> percentile = 96.58</a:t>
            </a:r>
          </a:p>
        </p:txBody>
      </p:sp>
      <p:sp>
        <p:nvSpPr>
          <p:cNvPr id="4" name="Slide Number Placeholder 3"/>
          <p:cNvSpPr>
            <a:spLocks noGrp="1"/>
          </p:cNvSpPr>
          <p:nvPr>
            <p:ph type="sldNum" sz="quarter" idx="5"/>
          </p:nvPr>
        </p:nvSpPr>
        <p:spPr/>
        <p:txBody>
          <a:bodyPr/>
          <a:lstStyle/>
          <a:p>
            <a:fld id="{40A7C073-5AB8-47FC-82C2-CFF24BF60FB5}" type="slidenum">
              <a:rPr lang="en-US" smtClean="0"/>
              <a:t>17</a:t>
            </a:fld>
            <a:endParaRPr lang="en-US"/>
          </a:p>
        </p:txBody>
      </p:sp>
    </p:spTree>
    <p:extLst>
      <p:ext uri="{BB962C8B-B14F-4D97-AF65-F5344CB8AC3E}">
        <p14:creationId xmlns:p14="http://schemas.microsoft.com/office/powerpoint/2010/main" val="157686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3</a:t>
            </a:fld>
            <a:endParaRPr lang="en-US"/>
          </a:p>
        </p:txBody>
      </p:sp>
    </p:spTree>
    <p:extLst>
      <p:ext uri="{BB962C8B-B14F-4D97-AF65-F5344CB8AC3E}">
        <p14:creationId xmlns:p14="http://schemas.microsoft.com/office/powerpoint/2010/main" val="307484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4</a:t>
            </a:fld>
            <a:endParaRPr lang="en-US"/>
          </a:p>
        </p:txBody>
      </p:sp>
    </p:spTree>
    <p:extLst>
      <p:ext uri="{BB962C8B-B14F-4D97-AF65-F5344CB8AC3E}">
        <p14:creationId xmlns:p14="http://schemas.microsoft.com/office/powerpoint/2010/main" val="311984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7</a:t>
            </a:fld>
            <a:endParaRPr lang="en-US"/>
          </a:p>
        </p:txBody>
      </p:sp>
    </p:spTree>
    <p:extLst>
      <p:ext uri="{BB962C8B-B14F-4D97-AF65-F5344CB8AC3E}">
        <p14:creationId xmlns:p14="http://schemas.microsoft.com/office/powerpoint/2010/main" val="107150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9</a:t>
            </a:fld>
            <a:endParaRPr lang="en-US"/>
          </a:p>
        </p:txBody>
      </p:sp>
    </p:spTree>
    <p:extLst>
      <p:ext uri="{BB962C8B-B14F-4D97-AF65-F5344CB8AC3E}">
        <p14:creationId xmlns:p14="http://schemas.microsoft.com/office/powerpoint/2010/main" val="225784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10</a:t>
            </a:fld>
            <a:endParaRPr lang="en-US"/>
          </a:p>
        </p:txBody>
      </p:sp>
    </p:spTree>
    <p:extLst>
      <p:ext uri="{BB962C8B-B14F-4D97-AF65-F5344CB8AC3E}">
        <p14:creationId xmlns:p14="http://schemas.microsoft.com/office/powerpoint/2010/main" val="209315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11</a:t>
            </a:fld>
            <a:endParaRPr lang="en-US"/>
          </a:p>
        </p:txBody>
      </p:sp>
    </p:spTree>
    <p:extLst>
      <p:ext uri="{BB962C8B-B14F-4D97-AF65-F5344CB8AC3E}">
        <p14:creationId xmlns:p14="http://schemas.microsoft.com/office/powerpoint/2010/main" val="129105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12</a:t>
            </a:fld>
            <a:endParaRPr lang="en-US"/>
          </a:p>
        </p:txBody>
      </p:sp>
    </p:spTree>
    <p:extLst>
      <p:ext uri="{BB962C8B-B14F-4D97-AF65-F5344CB8AC3E}">
        <p14:creationId xmlns:p14="http://schemas.microsoft.com/office/powerpoint/2010/main" val="2912858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Xs</a:t>
            </a:r>
            <a:r>
              <a:rPr lang="en-US" dirty="0"/>
              <a:t> represent the lifetime in months of an electrical </a:t>
            </a:r>
            <a:r>
              <a:rPr lang="en-US" dirty="0" err="1"/>
              <a:t>part.</a:t>
            </a:r>
            <a:r>
              <a:rPr lang="en-US" dirty="0"/>
              <a:t>  </a:t>
            </a:r>
          </a:p>
          <a:p>
            <a:r>
              <a:rPr lang="en-US" dirty="0"/>
              <a:t>0.025</a:t>
            </a:r>
            <a:r>
              <a:rPr lang="en-US" baseline="30000" dirty="0"/>
              <a:t> </a:t>
            </a:r>
            <a:r>
              <a:rPr lang="en-US" baseline="0" dirty="0"/>
              <a:t>percentile for chi-square(80) is 57.15.</a:t>
            </a:r>
          </a:p>
          <a:p>
            <a:r>
              <a:rPr lang="en-US" baseline="0" dirty="0"/>
              <a:t>0.975 percentile for chi-square(80) is 106.63.</a:t>
            </a:r>
            <a:endParaRPr lang="en-US" dirty="0"/>
          </a:p>
        </p:txBody>
      </p:sp>
      <p:sp>
        <p:nvSpPr>
          <p:cNvPr id="4" name="Slide Number Placeholder 3"/>
          <p:cNvSpPr>
            <a:spLocks noGrp="1"/>
          </p:cNvSpPr>
          <p:nvPr>
            <p:ph type="sldNum" sz="quarter" idx="5"/>
          </p:nvPr>
        </p:nvSpPr>
        <p:spPr/>
        <p:txBody>
          <a:bodyPr/>
          <a:lstStyle/>
          <a:p>
            <a:fld id="{40A7C073-5AB8-47FC-82C2-CFF24BF60FB5}" type="slidenum">
              <a:rPr lang="en-US" smtClean="0"/>
              <a:t>13</a:t>
            </a:fld>
            <a:endParaRPr lang="en-US"/>
          </a:p>
        </p:txBody>
      </p:sp>
    </p:spTree>
    <p:extLst>
      <p:ext uri="{BB962C8B-B14F-4D97-AF65-F5344CB8AC3E}">
        <p14:creationId xmlns:p14="http://schemas.microsoft.com/office/powerpoint/2010/main" val="3034036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460DC4-E742-4F0A-9A84-00B7A7EF872B}"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4262921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60DC4-E742-4F0A-9A84-00B7A7EF872B}"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231573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60DC4-E742-4F0A-9A84-00B7A7EF872B}"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99820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60DC4-E742-4F0A-9A84-00B7A7EF872B}"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289088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460DC4-E742-4F0A-9A84-00B7A7EF872B}" type="datetimeFigureOut">
              <a:rPr lang="en-US" smtClean="0"/>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22219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460DC4-E742-4F0A-9A84-00B7A7EF872B}"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250698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460DC4-E742-4F0A-9A84-00B7A7EF872B}" type="datetimeFigureOut">
              <a:rPr lang="en-US" smtClean="0"/>
              <a:t>8/25/2020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203543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460DC4-E742-4F0A-9A84-00B7A7EF872B}" type="datetimeFigureOut">
              <a:rPr lang="en-US" smtClean="0"/>
              <a:t>8/25/2020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304065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60DC4-E742-4F0A-9A84-00B7A7EF872B}" type="datetimeFigureOut">
              <a:rPr lang="en-US" smtClean="0"/>
              <a:t>8/25/2020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362249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460DC4-E742-4F0A-9A84-00B7A7EF872B}"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473416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460DC4-E742-4F0A-9A84-00B7A7EF872B}" type="datetimeFigureOut">
              <a:rPr lang="en-US" smtClean="0"/>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C87DAB-69EE-4567-818A-A917FC617F16}" type="slidenum">
              <a:rPr lang="en-US" smtClean="0"/>
              <a:t>‹#›</a:t>
            </a:fld>
            <a:endParaRPr lang="en-US"/>
          </a:p>
        </p:txBody>
      </p:sp>
    </p:spTree>
    <p:extLst>
      <p:ext uri="{BB962C8B-B14F-4D97-AF65-F5344CB8AC3E}">
        <p14:creationId xmlns:p14="http://schemas.microsoft.com/office/powerpoint/2010/main" val="3455519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60DC4-E742-4F0A-9A84-00B7A7EF872B}" type="datetimeFigureOut">
              <a:rPr lang="en-US" smtClean="0"/>
              <a:t>8/25/2020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C87DAB-69EE-4567-818A-A917FC617F16}" type="slidenum">
              <a:rPr lang="en-US" smtClean="0"/>
              <a:t>‹#›</a:t>
            </a:fld>
            <a:endParaRPr lang="en-US"/>
          </a:p>
        </p:txBody>
      </p:sp>
    </p:spTree>
    <p:extLst>
      <p:ext uri="{BB962C8B-B14F-4D97-AF65-F5344CB8AC3E}">
        <p14:creationId xmlns:p14="http://schemas.microsoft.com/office/powerpoint/2010/main" val="303625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microsoft.com/office/2011/relationships/inkAction" Target="../ink/inkAction2.xm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ustomXml" Target="../ink/ink1.xml"/><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microsoft.com/office/2011/relationships/inkAction" Target="../ink/inkAction4.xm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microsoft.com/office/2011/relationships/inkAction" Target="../ink/inkAction5.xm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microsoft.com/office/2011/relationships/inkAction" Target="../ink/inkAction6.xm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microsoft.com/office/2011/relationships/inkAction" Target="../ink/inkAction1.xm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2730-9917-4A5A-897C-77FEC5F52768}"/>
              </a:ext>
            </a:extLst>
          </p:cNvPr>
          <p:cNvSpPr>
            <a:spLocks noGrp="1"/>
          </p:cNvSpPr>
          <p:nvPr>
            <p:ph type="title"/>
          </p:nvPr>
        </p:nvSpPr>
        <p:spPr/>
        <p:txBody>
          <a:bodyPr/>
          <a:lstStyle/>
          <a:p>
            <a:r>
              <a:rPr lang="en-US" dirty="0"/>
              <a:t>Math 5090 (Statistical Inference II)</a:t>
            </a:r>
          </a:p>
        </p:txBody>
      </p:sp>
      <p:sp>
        <p:nvSpPr>
          <p:cNvPr id="3" name="Content Placeholder 2">
            <a:extLst>
              <a:ext uri="{FF2B5EF4-FFF2-40B4-BE49-F238E27FC236}">
                <a16:creationId xmlns:a16="http://schemas.microsoft.com/office/drawing/2014/main" id="{E990EB64-AC5E-40DF-8DFC-CBF2802C334A}"/>
              </a:ext>
            </a:extLst>
          </p:cNvPr>
          <p:cNvSpPr>
            <a:spLocks noGrp="1"/>
          </p:cNvSpPr>
          <p:nvPr>
            <p:ph idx="1"/>
          </p:nvPr>
        </p:nvSpPr>
        <p:spPr/>
        <p:txBody>
          <a:bodyPr/>
          <a:lstStyle/>
          <a:p>
            <a:r>
              <a:rPr lang="en-US" dirty="0"/>
              <a:t>Chapter 11 – Confidence Intervals</a:t>
            </a:r>
          </a:p>
          <a:p>
            <a:r>
              <a:rPr lang="en-US" dirty="0"/>
              <a:t>Chapter 12 – Hypothesis Testing</a:t>
            </a:r>
          </a:p>
          <a:p>
            <a:r>
              <a:rPr lang="en-US" dirty="0"/>
              <a:t>Chapter 13 – Goodness of Fit</a:t>
            </a:r>
          </a:p>
          <a:p>
            <a:r>
              <a:rPr lang="en-US" dirty="0"/>
              <a:t>Chapter 14 – Nonparametric Methods</a:t>
            </a:r>
          </a:p>
          <a:p>
            <a:r>
              <a:rPr lang="en-US" dirty="0"/>
              <a:t>Chapter 15 – Regression</a:t>
            </a:r>
          </a:p>
        </p:txBody>
      </p:sp>
      <p:pic>
        <p:nvPicPr>
          <p:cNvPr id="5" name="Audio 4">
            <a:hlinkClick r:id="" action="ppaction://media"/>
            <a:extLst>
              <a:ext uri="{FF2B5EF4-FFF2-40B4-BE49-F238E27FC236}">
                <a16:creationId xmlns:a16="http://schemas.microsoft.com/office/drawing/2014/main" id="{A0E7F59E-98AF-48D1-98CB-0342EE2856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5495529"/>
      </p:ext>
    </p:extLst>
  </p:cSld>
  <p:clrMapOvr>
    <a:masterClrMapping/>
  </p:clrMapOvr>
  <mc:AlternateContent xmlns:mc="http://schemas.openxmlformats.org/markup-compatibility/2006" xmlns:p14="http://schemas.microsoft.com/office/powerpoint/2010/main">
    <mc:Choice Requires="p14">
      <p:transition spd="slow" p14:dur="2000" advTm="510826"/>
    </mc:Choice>
    <mc:Fallback xmlns="">
      <p:transition spd="slow" advTm="510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a:bodyPr>
          <a:lstStyle/>
          <a:p>
            <a:r>
              <a:rPr lang="en-US" dirty="0"/>
              <a:t>Data collected from N(μ,1)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2: Isolate the parameter in the probability statement.</a:t>
            </a:r>
          </a:p>
          <a:p>
            <a:endParaRPr lang="en-US" dirty="0"/>
          </a:p>
        </p:txBody>
      </p:sp>
      <p:pic>
        <p:nvPicPr>
          <p:cNvPr id="5" name="Picture 4">
            <a:extLst>
              <a:ext uri="{FF2B5EF4-FFF2-40B4-BE49-F238E27FC236}">
                <a16:creationId xmlns:a16="http://schemas.microsoft.com/office/drawing/2014/main" id="{535B77D8-AB40-42AF-8935-DFC2DF67D168}"/>
              </a:ext>
            </a:extLst>
          </p:cNvPr>
          <p:cNvPicPr>
            <a:picLocks noChangeAspect="1"/>
          </p:cNvPicPr>
          <p:nvPr/>
        </p:nvPicPr>
        <p:blipFill>
          <a:blip r:embed="rId5"/>
          <a:stretch>
            <a:fillRect/>
          </a:stretch>
        </p:blipFill>
        <p:spPr>
          <a:xfrm>
            <a:off x="438951" y="3538330"/>
            <a:ext cx="3362794" cy="83831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D56FF65E-EFFA-4269-979D-F7BB879D540A}"/>
                  </a:ext>
                </a:extLst>
              </p14:cNvPr>
              <p14:cNvContentPartPr/>
              <p14:nvPr>
                <p:extLst>
                  <p:ext uri="{42D2F446-02D8-4167-A562-619A0277C38B}">
                    <p15:isNarration xmlns:p15="http://schemas.microsoft.com/office/powerpoint/2012/main" val="1"/>
                  </p:ext>
                </p:extLst>
              </p14:nvPr>
            </p14:nvContentPartPr>
            <p14:xfrm>
              <a:off x="1110240" y="3712680"/>
              <a:ext cx="10711800" cy="2314080"/>
            </p14:xfrm>
          </p:contentPart>
        </mc:Choice>
        <mc:Fallback xmlns="">
          <p:pic>
            <p:nvPicPr>
              <p:cNvPr id="6" name="Ink 5">
                <a:extLst>
                  <a:ext uri="{FF2B5EF4-FFF2-40B4-BE49-F238E27FC236}">
                    <a16:creationId xmlns:a16="http://schemas.microsoft.com/office/drawing/2014/main" id="{D56FF65E-EFFA-4269-979D-F7BB879D540A}"/>
                  </a:ext>
                </a:extLst>
              </p:cNvPr>
              <p:cNvPicPr>
                <a:picLocks noGrp="1" noRot="1" noChangeAspect="1" noMove="1" noResize="1" noEditPoints="1" noAdjustHandles="1" noChangeArrowheads="1" noChangeShapeType="1"/>
              </p:cNvPicPr>
              <p:nvPr/>
            </p:nvPicPr>
            <p:blipFill>
              <a:blip r:embed="rId7"/>
              <a:stretch>
                <a:fillRect/>
              </a:stretch>
            </p:blipFill>
            <p:spPr>
              <a:xfrm>
                <a:off x="1100880" y="3703320"/>
                <a:ext cx="10730520" cy="2332800"/>
              </a:xfrm>
              <a:prstGeom prst="rect">
                <a:avLst/>
              </a:prstGeom>
            </p:spPr>
          </p:pic>
        </mc:Fallback>
      </mc:AlternateContent>
      <p:pic>
        <p:nvPicPr>
          <p:cNvPr id="7" name="Audio 6">
            <a:hlinkClick r:id="" action="ppaction://media"/>
            <a:extLst>
              <a:ext uri="{FF2B5EF4-FFF2-40B4-BE49-F238E27FC236}">
                <a16:creationId xmlns:a16="http://schemas.microsoft.com/office/drawing/2014/main" id="{D6335D47-F84F-4ADC-AB97-00998E176D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431323"/>
      </p:ext>
    </p:extLst>
  </p:cSld>
  <p:clrMapOvr>
    <a:masterClrMapping/>
  </p:clrMapOvr>
  <mc:AlternateContent xmlns:mc="http://schemas.openxmlformats.org/markup-compatibility/2006" xmlns:p14="http://schemas.microsoft.com/office/powerpoint/2010/main">
    <mc:Choice Requires="p14">
      <p:transition spd="slow" p14:dur="2000" advTm="207982"/>
    </mc:Choice>
    <mc:Fallback xmlns="">
      <p:transition spd="slow" advTm="20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a:bodyPr>
          <a:lstStyle/>
          <a:p>
            <a:r>
              <a:rPr lang="en-US" dirty="0"/>
              <a:t>Data collected from N(μ,1)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3: Write down the random interval.</a:t>
            </a:r>
          </a:p>
          <a:p>
            <a:pPr lvl="1"/>
            <a:r>
              <a:rPr lang="en-US" dirty="0"/>
              <a:t>This is an interval estimator.</a:t>
            </a:r>
          </a:p>
          <a:p>
            <a:endParaRPr lang="en-US" dirty="0"/>
          </a:p>
        </p:txBody>
      </p:sp>
      <p:pic>
        <p:nvPicPr>
          <p:cNvPr id="4" name="Picture 3">
            <a:extLst>
              <a:ext uri="{FF2B5EF4-FFF2-40B4-BE49-F238E27FC236}">
                <a16:creationId xmlns:a16="http://schemas.microsoft.com/office/drawing/2014/main" id="{25632D53-E064-4575-8495-F88E856E0056}"/>
              </a:ext>
            </a:extLst>
          </p:cNvPr>
          <p:cNvPicPr>
            <a:picLocks noChangeAspect="1"/>
          </p:cNvPicPr>
          <p:nvPr/>
        </p:nvPicPr>
        <p:blipFill>
          <a:blip r:embed="rId5"/>
          <a:stretch>
            <a:fillRect/>
          </a:stretch>
        </p:blipFill>
        <p:spPr>
          <a:xfrm>
            <a:off x="844826" y="3876725"/>
            <a:ext cx="6639339" cy="962921"/>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5774221-2733-403C-9240-39A1E930CBA0}"/>
                  </a:ext>
                </a:extLst>
              </p14:cNvPr>
              <p14:cNvContentPartPr/>
              <p14:nvPr/>
            </p14:nvContentPartPr>
            <p14:xfrm>
              <a:off x="280440" y="3966840"/>
              <a:ext cx="574920" cy="341280"/>
            </p14:xfrm>
          </p:contentPart>
        </mc:Choice>
        <mc:Fallback xmlns="">
          <p:pic>
            <p:nvPicPr>
              <p:cNvPr id="6" name="Ink 5">
                <a:extLst>
                  <a:ext uri="{FF2B5EF4-FFF2-40B4-BE49-F238E27FC236}">
                    <a16:creationId xmlns:a16="http://schemas.microsoft.com/office/drawing/2014/main" id="{85774221-2733-403C-9240-39A1E930CBA0}"/>
                  </a:ext>
                </a:extLst>
              </p:cNvPr>
              <p:cNvPicPr/>
              <p:nvPr/>
            </p:nvPicPr>
            <p:blipFill>
              <a:blip r:embed="rId7"/>
              <a:stretch>
                <a:fillRect/>
              </a:stretch>
            </p:blipFill>
            <p:spPr>
              <a:xfrm>
                <a:off x="271080" y="3957480"/>
                <a:ext cx="593640" cy="36000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a:extLst>
                  <a:ext uri="{FF2B5EF4-FFF2-40B4-BE49-F238E27FC236}">
                    <a16:creationId xmlns:a16="http://schemas.microsoft.com/office/drawing/2014/main" id="{FE6E6421-747D-4403-B45A-9231158E588D}"/>
                  </a:ext>
                </a:extLst>
              </p14:cNvPr>
              <p14:cNvContentPartPr/>
              <p14:nvPr>
                <p:extLst>
                  <p:ext uri="{42D2F446-02D8-4167-A562-619A0277C38B}">
                    <p15:isNarration xmlns:p15="http://schemas.microsoft.com/office/powerpoint/2012/main" val="1"/>
                  </p:ext>
                </p:extLst>
              </p14:nvPr>
            </p14:nvContentPartPr>
            <p14:xfrm>
              <a:off x="1552200" y="3737040"/>
              <a:ext cx="10359360" cy="2968560"/>
            </p14:xfrm>
          </p:contentPart>
        </mc:Choice>
        <mc:Fallback xmlns="">
          <p:pic>
            <p:nvPicPr>
              <p:cNvPr id="7" name="Ink 6">
                <a:extLst>
                  <a:ext uri="{FF2B5EF4-FFF2-40B4-BE49-F238E27FC236}">
                    <a16:creationId xmlns:a16="http://schemas.microsoft.com/office/drawing/2014/main" id="{FE6E6421-747D-4403-B45A-9231158E588D}"/>
                  </a:ext>
                </a:extLst>
              </p:cNvPr>
              <p:cNvPicPr>
                <a:picLocks noGrp="1" noRot="1" noChangeAspect="1" noMove="1" noResize="1" noEditPoints="1" noAdjustHandles="1" noChangeArrowheads="1" noChangeShapeType="1"/>
              </p:cNvPicPr>
              <p:nvPr/>
            </p:nvPicPr>
            <p:blipFill>
              <a:blip r:embed="rId9"/>
              <a:stretch>
                <a:fillRect/>
              </a:stretch>
            </p:blipFill>
            <p:spPr>
              <a:xfrm>
                <a:off x="1542840" y="3727680"/>
                <a:ext cx="10378080" cy="2987280"/>
              </a:xfrm>
              <a:prstGeom prst="rect">
                <a:avLst/>
              </a:prstGeom>
            </p:spPr>
          </p:pic>
        </mc:Fallback>
      </mc:AlternateContent>
      <p:pic>
        <p:nvPicPr>
          <p:cNvPr id="8" name="Audio 7">
            <a:hlinkClick r:id="" action="ppaction://media"/>
            <a:extLst>
              <a:ext uri="{FF2B5EF4-FFF2-40B4-BE49-F238E27FC236}">
                <a16:creationId xmlns:a16="http://schemas.microsoft.com/office/drawing/2014/main" id="{0CF889FB-CE04-45AE-A4C8-0D82A0B962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7228979"/>
      </p:ext>
    </p:extLst>
  </p:cSld>
  <p:clrMapOvr>
    <a:masterClrMapping/>
  </p:clrMapOvr>
  <mc:AlternateContent xmlns:mc="http://schemas.openxmlformats.org/markup-compatibility/2006" xmlns:p14="http://schemas.microsoft.com/office/powerpoint/2010/main">
    <mc:Choice Requires="p14">
      <p:transition spd="slow" p14:dur="2000" advTm="182067"/>
    </mc:Choice>
    <mc:Fallback xmlns="">
      <p:transition spd="slow" advTm="18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a:bodyPr>
          <a:lstStyle/>
          <a:p>
            <a:r>
              <a:rPr lang="en-US" dirty="0"/>
              <a:t>Data collected from N(μ,1)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4: Write down the outcome of the random interval.</a:t>
            </a:r>
          </a:p>
          <a:p>
            <a:pPr lvl="1"/>
            <a:r>
              <a:rPr lang="en-US" dirty="0"/>
              <a:t>This is an interval estimate, but we’ll just call in a confidence interval like everyone else.</a:t>
            </a:r>
          </a:p>
          <a:p>
            <a:endParaRPr lang="en-US" dirty="0"/>
          </a:p>
        </p:txBody>
      </p:sp>
      <p:pic>
        <p:nvPicPr>
          <p:cNvPr id="5" name="Picture 4">
            <a:extLst>
              <a:ext uri="{FF2B5EF4-FFF2-40B4-BE49-F238E27FC236}">
                <a16:creationId xmlns:a16="http://schemas.microsoft.com/office/drawing/2014/main" id="{7EA00FB6-AE34-47C6-B6AE-5D59664A7026}"/>
              </a:ext>
            </a:extLst>
          </p:cNvPr>
          <p:cNvPicPr>
            <a:picLocks noChangeAspect="1"/>
          </p:cNvPicPr>
          <p:nvPr/>
        </p:nvPicPr>
        <p:blipFill>
          <a:blip r:embed="rId5"/>
          <a:stretch>
            <a:fillRect/>
          </a:stretch>
        </p:blipFill>
        <p:spPr>
          <a:xfrm>
            <a:off x="762000" y="4390714"/>
            <a:ext cx="2257740" cy="73352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8" name="Ink 7">
                <a:extLst>
                  <a:ext uri="{FF2B5EF4-FFF2-40B4-BE49-F238E27FC236}">
                    <a16:creationId xmlns:a16="http://schemas.microsoft.com/office/drawing/2014/main" id="{3BDC2F26-D1AD-4D24-BE64-E11F4FCE753E}"/>
                  </a:ext>
                </a:extLst>
              </p14:cNvPr>
              <p14:cNvContentPartPr/>
              <p14:nvPr>
                <p:extLst>
                  <p:ext uri="{42D2F446-02D8-4167-A562-619A0277C38B}">
                    <p15:isNarration xmlns:p15="http://schemas.microsoft.com/office/powerpoint/2012/main" val="1"/>
                  </p:ext>
                </p:extLst>
              </p14:nvPr>
            </p14:nvContentPartPr>
            <p14:xfrm>
              <a:off x="943200" y="5372640"/>
              <a:ext cx="7704360" cy="1051920"/>
            </p14:xfrm>
          </p:contentPart>
        </mc:Choice>
        <mc:Fallback xmlns="">
          <p:pic>
            <p:nvPicPr>
              <p:cNvPr id="8" name="Ink 7">
                <a:extLst>
                  <a:ext uri="{FF2B5EF4-FFF2-40B4-BE49-F238E27FC236}">
                    <a16:creationId xmlns:a16="http://schemas.microsoft.com/office/drawing/2014/main" id="{3BDC2F26-D1AD-4D24-BE64-E11F4FCE753E}"/>
                  </a:ext>
                </a:extLst>
              </p:cNvPr>
              <p:cNvPicPr>
                <a:picLocks noGrp="1" noRot="1" noChangeAspect="1" noMove="1" noResize="1" noEditPoints="1" noAdjustHandles="1" noChangeArrowheads="1" noChangeShapeType="1"/>
              </p:cNvPicPr>
              <p:nvPr/>
            </p:nvPicPr>
            <p:blipFill>
              <a:blip r:embed="rId7"/>
              <a:stretch>
                <a:fillRect/>
              </a:stretch>
            </p:blipFill>
            <p:spPr>
              <a:xfrm>
                <a:off x="933840" y="5363280"/>
                <a:ext cx="7723080" cy="1070640"/>
              </a:xfrm>
              <a:prstGeom prst="rect">
                <a:avLst/>
              </a:prstGeom>
            </p:spPr>
          </p:pic>
        </mc:Fallback>
      </mc:AlternateContent>
      <p:pic>
        <p:nvPicPr>
          <p:cNvPr id="9" name="Audio 8">
            <a:hlinkClick r:id="" action="ppaction://media"/>
            <a:extLst>
              <a:ext uri="{FF2B5EF4-FFF2-40B4-BE49-F238E27FC236}">
                <a16:creationId xmlns:a16="http://schemas.microsoft.com/office/drawing/2014/main" id="{FD5C36F9-0B5F-4C31-95A1-2500EFCF70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9845910"/>
      </p:ext>
    </p:extLst>
  </p:cSld>
  <p:clrMapOvr>
    <a:masterClrMapping/>
  </p:clrMapOvr>
  <mc:AlternateContent xmlns:mc="http://schemas.openxmlformats.org/markup-compatibility/2006" xmlns:p14="http://schemas.microsoft.com/office/powerpoint/2010/main">
    <mc:Choice Requires="p14">
      <p:transition spd="slow" p14:dur="2000" advTm="129138"/>
    </mc:Choice>
    <mc:Fallback xmlns="">
      <p:transition spd="slow" advTm="12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fontScale="90000"/>
          </a:bodyPr>
          <a:lstStyle/>
          <a:p>
            <a:r>
              <a:rPr lang="en-US" dirty="0"/>
              <a:t>Example 11.1.1</a:t>
            </a:r>
            <a:br>
              <a:rPr lang="en-US" dirty="0"/>
            </a:br>
            <a:r>
              <a:rPr lang="en-US" dirty="0"/>
              <a:t>Data collected from EXP(μ)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1: Write down a probability statement involving the parameter of interest.</a:t>
            </a:r>
          </a:p>
          <a:p>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A4DAA16A-EB6A-4159-AA5A-5A0DE79C3E60}"/>
                  </a:ext>
                </a:extLst>
              </p14:cNvPr>
              <p14:cNvContentPartPr/>
              <p14:nvPr>
                <p:extLst>
                  <p:ext uri="{42D2F446-02D8-4167-A562-619A0277C38B}">
                    <p15:isNarration xmlns:p15="http://schemas.microsoft.com/office/powerpoint/2012/main" val="1"/>
                  </p:ext>
                </p:extLst>
              </p14:nvPr>
            </p14:nvContentPartPr>
            <p14:xfrm>
              <a:off x="866160" y="3208320"/>
              <a:ext cx="10021320" cy="2954520"/>
            </p14:xfrm>
          </p:contentPart>
        </mc:Choice>
        <mc:Fallback xmlns="">
          <p:pic>
            <p:nvPicPr>
              <p:cNvPr id="5" name="Ink 4">
                <a:extLst>
                  <a:ext uri="{FF2B5EF4-FFF2-40B4-BE49-F238E27FC236}">
                    <a16:creationId xmlns:a16="http://schemas.microsoft.com/office/drawing/2014/main" id="{A4DAA16A-EB6A-4159-AA5A-5A0DE79C3E60}"/>
                  </a:ext>
                </a:extLst>
              </p:cNvPr>
              <p:cNvPicPr>
                <a:picLocks noGrp="1" noRot="1" noChangeAspect="1" noMove="1" noResize="1" noEditPoints="1" noAdjustHandles="1" noChangeArrowheads="1" noChangeShapeType="1"/>
              </p:cNvPicPr>
              <p:nvPr/>
            </p:nvPicPr>
            <p:blipFill>
              <a:blip r:embed="rId6"/>
              <a:stretch>
                <a:fillRect/>
              </a:stretch>
            </p:blipFill>
            <p:spPr>
              <a:xfrm>
                <a:off x="856800" y="3198960"/>
                <a:ext cx="10040040" cy="2973240"/>
              </a:xfrm>
              <a:prstGeom prst="rect">
                <a:avLst/>
              </a:prstGeom>
            </p:spPr>
          </p:pic>
        </mc:Fallback>
      </mc:AlternateContent>
      <p:pic>
        <p:nvPicPr>
          <p:cNvPr id="6" name="Audio 5">
            <a:hlinkClick r:id="" action="ppaction://media"/>
            <a:extLst>
              <a:ext uri="{FF2B5EF4-FFF2-40B4-BE49-F238E27FC236}">
                <a16:creationId xmlns:a16="http://schemas.microsoft.com/office/drawing/2014/main" id="{4A011A52-E8A8-4C19-993E-6318263E18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4" name="TextBox 3">
            <a:extLst>
              <a:ext uri="{FF2B5EF4-FFF2-40B4-BE49-F238E27FC236}">
                <a16:creationId xmlns:a16="http://schemas.microsoft.com/office/drawing/2014/main" id="{711562FD-5320-4906-944E-2D3F65051CA8}"/>
              </a:ext>
            </a:extLst>
          </p:cNvPr>
          <p:cNvSpPr txBox="1"/>
          <p:nvPr/>
        </p:nvSpPr>
        <p:spPr>
          <a:xfrm>
            <a:off x="9605913" y="490194"/>
            <a:ext cx="2196446" cy="923330"/>
          </a:xfrm>
          <a:prstGeom prst="rect">
            <a:avLst/>
          </a:prstGeom>
          <a:noFill/>
        </p:spPr>
        <p:txBody>
          <a:bodyPr wrap="square" rtlCol="0">
            <a:spAutoFit/>
          </a:bodyPr>
          <a:lstStyle/>
          <a:p>
            <a:r>
              <a:rPr lang="en-US" dirty="0">
                <a:solidFill>
                  <a:srgbClr val="00B050"/>
                </a:solidFill>
              </a:rPr>
              <a:t>Find the solution in the textbook or lecture notes.</a:t>
            </a:r>
          </a:p>
        </p:txBody>
      </p:sp>
    </p:spTree>
    <p:extLst>
      <p:ext uri="{BB962C8B-B14F-4D97-AF65-F5344CB8AC3E}">
        <p14:creationId xmlns:p14="http://schemas.microsoft.com/office/powerpoint/2010/main" val="167030608"/>
      </p:ext>
    </p:extLst>
  </p:cSld>
  <p:clrMapOvr>
    <a:masterClrMapping/>
  </p:clrMapOvr>
  <mc:AlternateContent xmlns:mc="http://schemas.openxmlformats.org/markup-compatibility/2006" xmlns:p14="http://schemas.microsoft.com/office/powerpoint/2010/main">
    <mc:Choice Requires="p14">
      <p:transition spd="slow" p14:dur="2000" advTm="208747"/>
    </mc:Choice>
    <mc:Fallback xmlns="">
      <p:transition spd="slow" advTm="20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fontScale="90000"/>
          </a:bodyPr>
          <a:lstStyle/>
          <a:p>
            <a:r>
              <a:rPr lang="en-US" dirty="0"/>
              <a:t>Example 11.1.1</a:t>
            </a:r>
            <a:br>
              <a:rPr lang="en-US" dirty="0"/>
            </a:br>
            <a:r>
              <a:rPr lang="en-US" dirty="0"/>
              <a:t>Data collected from EXP(μ)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2: Isolate the parameter in the probability statement.</a:t>
            </a:r>
          </a:p>
          <a:p>
            <a:endParaRPr lang="en-US" dirty="0"/>
          </a:p>
        </p:txBody>
      </p:sp>
    </p:spTree>
    <p:extLst>
      <p:ext uri="{BB962C8B-B14F-4D97-AF65-F5344CB8AC3E}">
        <p14:creationId xmlns:p14="http://schemas.microsoft.com/office/powerpoint/2010/main" val="385684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fontScale="90000"/>
          </a:bodyPr>
          <a:lstStyle/>
          <a:p>
            <a:r>
              <a:rPr lang="en-US" dirty="0"/>
              <a:t>Example 11.1.1</a:t>
            </a:r>
            <a:br>
              <a:rPr lang="en-US" dirty="0"/>
            </a:br>
            <a:r>
              <a:rPr lang="en-US" dirty="0"/>
              <a:t>Data collected from EXP(μ)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3: Write down the random interval.</a:t>
            </a:r>
          </a:p>
          <a:p>
            <a:pPr lvl="1"/>
            <a:r>
              <a:rPr lang="en-US" dirty="0"/>
              <a:t>This is an interval estimator.</a:t>
            </a:r>
          </a:p>
          <a:p>
            <a:endParaRPr lang="en-US" dirty="0"/>
          </a:p>
        </p:txBody>
      </p:sp>
    </p:spTree>
    <p:extLst>
      <p:ext uri="{BB962C8B-B14F-4D97-AF65-F5344CB8AC3E}">
        <p14:creationId xmlns:p14="http://schemas.microsoft.com/office/powerpoint/2010/main" val="186360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fontScale="90000"/>
          </a:bodyPr>
          <a:lstStyle/>
          <a:p>
            <a:r>
              <a:rPr lang="en-US" dirty="0"/>
              <a:t>Example 11.1.1</a:t>
            </a:r>
            <a:br>
              <a:rPr lang="en-US" dirty="0"/>
            </a:br>
            <a:r>
              <a:rPr lang="en-US" dirty="0"/>
              <a:t>Data collected from EXP(μ)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4: Write down the outcome of the random interval.</a:t>
            </a:r>
          </a:p>
          <a:p>
            <a:pPr lvl="1"/>
            <a:r>
              <a:rPr lang="en-US" dirty="0"/>
              <a:t>This is an interval estimate, but we’ll just call in a confidence interval like everyone else.</a:t>
            </a:r>
          </a:p>
          <a:p>
            <a:endParaRPr lang="en-US" dirty="0"/>
          </a:p>
        </p:txBody>
      </p:sp>
    </p:spTree>
    <p:extLst>
      <p:ext uri="{BB962C8B-B14F-4D97-AF65-F5344CB8AC3E}">
        <p14:creationId xmlns:p14="http://schemas.microsoft.com/office/powerpoint/2010/main" val="2479670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variations:</a:t>
            </a:r>
          </a:p>
        </p:txBody>
      </p:sp>
      <p:sp>
        <p:nvSpPr>
          <p:cNvPr id="3" name="Content Placeholder 2"/>
          <p:cNvSpPr>
            <a:spLocks noGrp="1"/>
          </p:cNvSpPr>
          <p:nvPr>
            <p:ph idx="1"/>
          </p:nvPr>
        </p:nvSpPr>
        <p:spPr/>
        <p:txBody>
          <a:bodyPr/>
          <a:lstStyle/>
          <a:p>
            <a:r>
              <a:rPr lang="en-US" dirty="0"/>
              <a:t>Repeat to find a 90% upper bound on μ.</a:t>
            </a:r>
          </a:p>
          <a:p>
            <a:pPr lvl="1"/>
            <a:r>
              <a:rPr lang="en-US" dirty="0"/>
              <a:t>Why might a person want this?</a:t>
            </a:r>
          </a:p>
          <a:p>
            <a:r>
              <a:rPr lang="en-US" dirty="0"/>
              <a:t>Repeat again to find a 90% lower bound on μ.</a:t>
            </a:r>
          </a:p>
          <a:p>
            <a:r>
              <a:rPr lang="en-US" dirty="0"/>
              <a:t>What about a funky, non-equal tail, two-sided CI?</a:t>
            </a:r>
          </a:p>
          <a:p>
            <a:r>
              <a:rPr lang="en-US" dirty="0"/>
              <a:t>Is there a ‘best’ confidence interval?  What would that mean?</a:t>
            </a:r>
          </a:p>
          <a:p>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CE6707CE-E5D1-4193-BAF2-AFDBC5021E2E}"/>
                  </a:ext>
                </a:extLst>
              </p14:cNvPr>
              <p14:cNvContentPartPr/>
              <p14:nvPr>
                <p:extLst>
                  <p:ext uri="{42D2F446-02D8-4167-A562-619A0277C38B}">
                    <p15:isNarration xmlns:p15="http://schemas.microsoft.com/office/powerpoint/2012/main" val="1"/>
                  </p:ext>
                </p:extLst>
              </p14:nvPr>
            </p14:nvContentPartPr>
            <p14:xfrm>
              <a:off x="1031760" y="4097160"/>
              <a:ext cx="10860120" cy="2737440"/>
            </p14:xfrm>
          </p:contentPart>
        </mc:Choice>
        <mc:Fallback xmlns="">
          <p:pic>
            <p:nvPicPr>
              <p:cNvPr id="4" name="Ink 3">
                <a:extLst>
                  <a:ext uri="{FF2B5EF4-FFF2-40B4-BE49-F238E27FC236}">
                    <a16:creationId xmlns:a16="http://schemas.microsoft.com/office/drawing/2014/main" id="{CE6707CE-E5D1-4193-BAF2-AFDBC5021E2E}"/>
                  </a:ext>
                </a:extLst>
              </p:cNvPr>
              <p:cNvPicPr>
                <a:picLocks noGrp="1" noRot="1" noChangeAspect="1" noMove="1" noResize="1" noEditPoints="1" noAdjustHandles="1" noChangeArrowheads="1" noChangeShapeType="1"/>
              </p:cNvPicPr>
              <p:nvPr/>
            </p:nvPicPr>
            <p:blipFill>
              <a:blip r:embed="rId6"/>
              <a:stretch>
                <a:fillRect/>
              </a:stretch>
            </p:blipFill>
            <p:spPr>
              <a:xfrm>
                <a:off x="1022400" y="4087800"/>
                <a:ext cx="10878840" cy="2756160"/>
              </a:xfrm>
              <a:prstGeom prst="rect">
                <a:avLst/>
              </a:prstGeom>
            </p:spPr>
          </p:pic>
        </mc:Fallback>
      </mc:AlternateContent>
      <p:pic>
        <p:nvPicPr>
          <p:cNvPr id="5" name="Audio 4">
            <a:hlinkClick r:id="" action="ppaction://media"/>
            <a:extLst>
              <a:ext uri="{FF2B5EF4-FFF2-40B4-BE49-F238E27FC236}">
                <a16:creationId xmlns:a16="http://schemas.microsoft.com/office/drawing/2014/main" id="{39D610B9-A9AD-4730-8C1D-DC7878819A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2190171"/>
      </p:ext>
    </p:extLst>
  </p:cSld>
  <p:clrMapOvr>
    <a:masterClrMapping/>
  </p:clrMapOvr>
  <mc:AlternateContent xmlns:mc="http://schemas.openxmlformats.org/markup-compatibility/2006" xmlns:p14="http://schemas.microsoft.com/office/powerpoint/2010/main">
    <mc:Choice Requires="p14">
      <p:transition spd="slow" p14:dur="2000" advTm="435286"/>
    </mc:Choice>
    <mc:Fallback xmlns="">
      <p:transition spd="slow" advTm="43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Confidence Intervals</a:t>
            </a:r>
          </a:p>
        </p:txBody>
      </p:sp>
      <p:sp>
        <p:nvSpPr>
          <p:cNvPr id="3" name="Subtitle 2"/>
          <p:cNvSpPr>
            <a:spLocks noGrp="1"/>
          </p:cNvSpPr>
          <p:nvPr>
            <p:ph type="subTitle" idx="1"/>
          </p:nvPr>
        </p:nvSpPr>
        <p:spPr/>
        <p:txBody>
          <a:bodyPr/>
          <a:lstStyle/>
          <a:p>
            <a:r>
              <a:rPr lang="en-US" dirty="0"/>
              <a:t>Chapter 11</a:t>
            </a:r>
          </a:p>
        </p:txBody>
      </p:sp>
      <p:pic>
        <p:nvPicPr>
          <p:cNvPr id="5" name="Audio 4">
            <a:hlinkClick r:id="" action="ppaction://media"/>
            <a:extLst>
              <a:ext uri="{FF2B5EF4-FFF2-40B4-BE49-F238E27FC236}">
                <a16:creationId xmlns:a16="http://schemas.microsoft.com/office/drawing/2014/main" id="{55090B9B-90E8-4075-9446-1F67CA6A10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7974438"/>
      </p:ext>
    </p:extLst>
  </p:cSld>
  <p:clrMapOvr>
    <a:masterClrMapping/>
  </p:clrMapOvr>
  <mc:AlternateContent xmlns:mc="http://schemas.openxmlformats.org/markup-compatibility/2006" xmlns:p14="http://schemas.microsoft.com/office/powerpoint/2010/main">
    <mc:Choice Requires="p14">
      <p:transition spd="slow" p14:dur="2000" advTm="6871"/>
    </mc:Choice>
    <mc:Fallback xmlns="">
      <p:transition spd="slow" advTm="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F03D-5E0C-4A5D-8F3C-0E8C78FD2129}"/>
              </a:ext>
            </a:extLst>
          </p:cNvPr>
          <p:cNvSpPr>
            <a:spLocks noGrp="1"/>
          </p:cNvSpPr>
          <p:nvPr>
            <p:ph type="title"/>
          </p:nvPr>
        </p:nvSpPr>
        <p:spPr/>
        <p:txBody>
          <a:bodyPr/>
          <a:lstStyle/>
          <a:p>
            <a:r>
              <a:rPr lang="en-US" dirty="0"/>
              <a:t>Interval estimation</a:t>
            </a:r>
          </a:p>
        </p:txBody>
      </p:sp>
      <p:sp>
        <p:nvSpPr>
          <p:cNvPr id="3" name="Content Placeholder 2">
            <a:extLst>
              <a:ext uri="{FF2B5EF4-FFF2-40B4-BE49-F238E27FC236}">
                <a16:creationId xmlns:a16="http://schemas.microsoft.com/office/drawing/2014/main" id="{14DA35E6-2BA3-44E9-956F-334DDDA49E46}"/>
              </a:ext>
            </a:extLst>
          </p:cNvPr>
          <p:cNvSpPr>
            <a:spLocks noGrp="1"/>
          </p:cNvSpPr>
          <p:nvPr>
            <p:ph idx="1"/>
          </p:nvPr>
        </p:nvSpPr>
        <p:spPr/>
        <p:txBody>
          <a:bodyPr/>
          <a:lstStyle/>
          <a:p>
            <a:r>
              <a:rPr lang="en-US" dirty="0"/>
              <a:t>Review ‘point’ estimators vs. estimates</a:t>
            </a:r>
          </a:p>
          <a:p>
            <a:pPr lvl="1"/>
            <a:r>
              <a:rPr lang="en-US" dirty="0"/>
              <a:t>My best guess is that μ = 5.</a:t>
            </a:r>
          </a:p>
          <a:p>
            <a:r>
              <a:rPr lang="en-US" dirty="0"/>
              <a:t>Discuss ‘interval’ estimators and estimates</a:t>
            </a:r>
          </a:p>
          <a:p>
            <a:pPr lvl="1"/>
            <a:r>
              <a:rPr lang="en-US" dirty="0"/>
              <a:t>I’m pretty confident that μ is between 4 and 6.</a:t>
            </a:r>
          </a:p>
          <a:p>
            <a:r>
              <a:rPr lang="en-US" dirty="0"/>
              <a:t>A confidence interval is, loosely speaking, a range of plausible values for a parameter</a:t>
            </a:r>
          </a:p>
        </p:txBody>
      </p:sp>
      <p:pic>
        <p:nvPicPr>
          <p:cNvPr id="5" name="Audio 4">
            <a:hlinkClick r:id="" action="ppaction://media"/>
            <a:extLst>
              <a:ext uri="{FF2B5EF4-FFF2-40B4-BE49-F238E27FC236}">
                <a16:creationId xmlns:a16="http://schemas.microsoft.com/office/drawing/2014/main" id="{08063394-B3BB-4784-811D-4F07A36266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6034026"/>
      </p:ext>
    </p:extLst>
  </p:cSld>
  <p:clrMapOvr>
    <a:masterClrMapping/>
  </p:clrMapOvr>
  <mc:AlternateContent xmlns:mc="http://schemas.openxmlformats.org/markup-compatibility/2006" xmlns:p14="http://schemas.microsoft.com/office/powerpoint/2010/main">
    <mc:Choice Requires="p14">
      <p:transition spd="slow" p14:dur="2000" advTm="85730"/>
    </mc:Choice>
    <mc:Fallback xmlns="">
      <p:transition spd="slow" advTm="8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E6517-4805-4E1F-9F32-7E78CAC0A1F4}"/>
              </a:ext>
            </a:extLst>
          </p:cNvPr>
          <p:cNvSpPr>
            <a:spLocks noGrp="1"/>
          </p:cNvSpPr>
          <p:nvPr>
            <p:ph type="title"/>
          </p:nvPr>
        </p:nvSpPr>
        <p:spPr>
          <a:xfrm>
            <a:off x="350520" y="2926080"/>
            <a:ext cx="10515600" cy="4410997"/>
          </a:xfrm>
        </p:spPr>
        <p:txBody>
          <a:bodyPr>
            <a:normAutofit/>
          </a:bodyPr>
          <a:lstStyle/>
          <a:p>
            <a:r>
              <a:rPr lang="en-US" dirty="0"/>
              <a:t>Neonates receiving therapeutic hypothermia were 3 times more likely to have intracranial hemorrhage during the first seven days of ECMO than were non-hypothermic neonates (</a:t>
            </a:r>
            <a:r>
              <a:rPr lang="en-US" dirty="0">
                <a:solidFill>
                  <a:srgbClr val="FF0000"/>
                </a:solidFill>
              </a:rPr>
              <a:t>95%</a:t>
            </a:r>
            <a:r>
              <a:rPr lang="en-US" dirty="0"/>
              <a:t> CI: </a:t>
            </a:r>
            <a:r>
              <a:rPr lang="en-US" dirty="0">
                <a:solidFill>
                  <a:srgbClr val="FF0000"/>
                </a:solidFill>
              </a:rPr>
              <a:t>1.12, 7.94</a:t>
            </a:r>
            <a:r>
              <a:rPr lang="en-US" dirty="0"/>
              <a:t>). </a:t>
            </a:r>
            <a:br>
              <a:rPr lang="en-US" dirty="0"/>
            </a:br>
            <a:br>
              <a:rPr lang="en-US" dirty="0"/>
            </a:br>
            <a:endParaRPr lang="en-US" dirty="0"/>
          </a:p>
        </p:txBody>
      </p:sp>
      <p:pic>
        <p:nvPicPr>
          <p:cNvPr id="5" name="Content Placeholder 4">
            <a:extLst>
              <a:ext uri="{FF2B5EF4-FFF2-40B4-BE49-F238E27FC236}">
                <a16:creationId xmlns:a16="http://schemas.microsoft.com/office/drawing/2014/main" id="{7DC4C321-6790-4040-A562-5AF827948FF1}"/>
              </a:ext>
            </a:extLst>
          </p:cNvPr>
          <p:cNvPicPr>
            <a:picLocks noGrp="1" noChangeAspect="1"/>
          </p:cNvPicPr>
          <p:nvPr>
            <p:ph idx="1"/>
          </p:nvPr>
        </p:nvPicPr>
        <p:blipFill>
          <a:blip r:embed="rId5"/>
          <a:stretch>
            <a:fillRect/>
          </a:stretch>
        </p:blipFill>
        <p:spPr>
          <a:xfrm>
            <a:off x="142240" y="22049"/>
            <a:ext cx="5953760" cy="2610981"/>
          </a:xfrm>
          <a:prstGeom prst="rect">
            <a:avLst/>
          </a:prstGeom>
        </p:spPr>
      </p:pic>
      <p:pic>
        <p:nvPicPr>
          <p:cNvPr id="4" name="Audio 3">
            <a:hlinkClick r:id="" action="ppaction://media"/>
            <a:extLst>
              <a:ext uri="{FF2B5EF4-FFF2-40B4-BE49-F238E27FC236}">
                <a16:creationId xmlns:a16="http://schemas.microsoft.com/office/drawing/2014/main" id="{FCA07464-0CFB-4E0F-BA19-B90EC0618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5402888"/>
      </p:ext>
    </p:extLst>
  </p:cSld>
  <p:clrMapOvr>
    <a:masterClrMapping/>
  </p:clrMapOvr>
  <mc:AlternateContent xmlns:mc="http://schemas.openxmlformats.org/markup-compatibility/2006" xmlns:p14="http://schemas.microsoft.com/office/powerpoint/2010/main">
    <mc:Choice Requires="p14">
      <p:transition spd="slow" p14:dur="2000" advTm="262911"/>
    </mc:Choice>
    <mc:Fallback xmlns="">
      <p:transition spd="slow" advTm="26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 95% confidence interval?</a:t>
            </a:r>
          </a:p>
        </p:txBody>
      </p:sp>
      <p:sp>
        <p:nvSpPr>
          <p:cNvPr id="3" name="Content Placeholder 2"/>
          <p:cNvSpPr>
            <a:spLocks noGrp="1"/>
          </p:cNvSpPr>
          <p:nvPr>
            <p:ph idx="1"/>
          </p:nvPr>
        </p:nvSpPr>
        <p:spPr/>
        <p:txBody>
          <a:bodyPr/>
          <a:lstStyle/>
          <a:p>
            <a:r>
              <a:rPr lang="en-US" dirty="0"/>
              <a:t>Roughly, it is an interval that we are 95% confident contains the parameter of interest.</a:t>
            </a:r>
          </a:p>
          <a:p>
            <a:r>
              <a:rPr lang="en-US" dirty="0"/>
              <a:t>More carefully, it is the outcome of a random interval, where the random interval contains the parameter of interest with probability 95%.  </a:t>
            </a:r>
          </a:p>
          <a:p>
            <a:pPr lvl="1"/>
            <a:r>
              <a:rPr lang="en-US" dirty="0"/>
              <a:t>Note that it is the random interval that contains the parameter of interest with probability 95%.  The outcome of the random interval either does or does not contain it.</a:t>
            </a:r>
          </a:p>
          <a:p>
            <a:pPr lvl="1"/>
            <a:r>
              <a:rPr lang="en-US" dirty="0"/>
              <a:t>If we were to repeat the experiment many times independently, creating a 95% confidence interval each time, about 95% of these confidence intervals would contain the true value of the parameter.</a:t>
            </a:r>
          </a:p>
          <a:p>
            <a:endParaRPr lang="en-US" dirty="0"/>
          </a:p>
        </p:txBody>
      </p:sp>
      <p:pic>
        <p:nvPicPr>
          <p:cNvPr id="5" name="Audio 4">
            <a:hlinkClick r:id="" action="ppaction://media"/>
            <a:extLst>
              <a:ext uri="{FF2B5EF4-FFF2-40B4-BE49-F238E27FC236}">
                <a16:creationId xmlns:a16="http://schemas.microsoft.com/office/drawing/2014/main" id="{A6341B12-9978-4DF3-8EE1-6EDA838513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652765"/>
      </p:ext>
    </p:extLst>
  </p:cSld>
  <p:clrMapOvr>
    <a:masterClrMapping/>
  </p:clrMapOvr>
  <mc:AlternateContent xmlns:mc="http://schemas.openxmlformats.org/markup-compatibility/2006" xmlns:p14="http://schemas.microsoft.com/office/powerpoint/2010/main">
    <mc:Choice Requires="p14">
      <p:transition spd="slow" p14:dur="2000" advTm="148712"/>
    </mc:Choice>
    <mc:Fallback xmlns="">
      <p:transition spd="slow" advTm="14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59B84-C200-40DA-AC61-CDD96FA4AD18}"/>
              </a:ext>
            </a:extLst>
          </p:cNvPr>
          <p:cNvSpPr>
            <a:spLocks noGrp="1"/>
          </p:cNvSpPr>
          <p:nvPr>
            <p:ph type="title"/>
          </p:nvPr>
        </p:nvSpPr>
        <p:spPr/>
        <p:txBody>
          <a:bodyPr/>
          <a:lstStyle/>
          <a:p>
            <a:r>
              <a:rPr lang="en-US" dirty="0"/>
              <a:t>19 of these 20 (95% CIs) contain μ.</a:t>
            </a:r>
          </a:p>
        </p:txBody>
      </p:sp>
      <p:pic>
        <p:nvPicPr>
          <p:cNvPr id="1026" name="Picture 2" descr="Illustration of confidence level for confidence intervals">
            <a:extLst>
              <a:ext uri="{FF2B5EF4-FFF2-40B4-BE49-F238E27FC236}">
                <a16:creationId xmlns:a16="http://schemas.microsoft.com/office/drawing/2014/main" id="{B09800A9-2B65-475C-9CCC-405F3B7BE57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4945" y="2066066"/>
            <a:ext cx="9371301" cy="641948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6F750D0-E6D8-498E-8668-54188BDFD9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8988426"/>
      </p:ext>
    </p:extLst>
  </p:cSld>
  <p:clrMapOvr>
    <a:masterClrMapping/>
  </p:clrMapOvr>
  <mc:AlternateContent xmlns:mc="http://schemas.openxmlformats.org/markup-compatibility/2006" xmlns:p14="http://schemas.microsoft.com/office/powerpoint/2010/main">
    <mc:Choice Requires="p14">
      <p:transition spd="slow" p14:dur="2000" advTm="121865"/>
    </mc:Choice>
    <mc:Fallback xmlns="">
      <p:transition spd="slow" advTm="12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The basic steps to create any CI</a:t>
            </a:r>
          </a:p>
          <a:p>
            <a:r>
              <a:rPr lang="en-US" dirty="0"/>
              <a:t>One sided CIs</a:t>
            </a:r>
          </a:p>
          <a:p>
            <a:r>
              <a:rPr lang="en-US" dirty="0"/>
              <a:t>Equal tailed CIs</a:t>
            </a:r>
          </a:p>
          <a:p>
            <a:r>
              <a:rPr lang="en-US" dirty="0"/>
              <a:t>Pivotal quantity</a:t>
            </a:r>
          </a:p>
          <a:p>
            <a:r>
              <a:rPr lang="en-US" dirty="0"/>
              <a:t>Location and scale parameters</a:t>
            </a:r>
          </a:p>
          <a:p>
            <a:r>
              <a:rPr lang="en-US" dirty="0"/>
              <a:t>CI for a function of a parameter</a:t>
            </a:r>
          </a:p>
          <a:p>
            <a:r>
              <a:rPr lang="en-US" dirty="0"/>
              <a:t>Approximate CIs</a:t>
            </a:r>
          </a:p>
          <a:p>
            <a:endParaRPr lang="en-US" dirty="0"/>
          </a:p>
        </p:txBody>
      </p:sp>
      <p:pic>
        <p:nvPicPr>
          <p:cNvPr id="4" name="Audio 3">
            <a:hlinkClick r:id="" action="ppaction://media"/>
            <a:extLst>
              <a:ext uri="{FF2B5EF4-FFF2-40B4-BE49-F238E27FC236}">
                <a16:creationId xmlns:a16="http://schemas.microsoft.com/office/drawing/2014/main" id="{B7C46F42-A929-4854-A9ED-C6EF76D454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8266974"/>
      </p:ext>
    </p:extLst>
  </p:cSld>
  <p:clrMapOvr>
    <a:masterClrMapping/>
  </p:clrMapOvr>
  <mc:AlternateContent xmlns:mc="http://schemas.openxmlformats.org/markup-compatibility/2006" xmlns:p14="http://schemas.microsoft.com/office/powerpoint/2010/main">
    <mc:Choice Requires="p14">
      <p:transition spd="slow" p14:dur="2000" advTm="75705"/>
    </mc:Choice>
    <mc:Fallback xmlns="">
      <p:transition spd="slow" advTm="7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steps to create any CI</a:t>
            </a:r>
            <a:br>
              <a:rPr lang="en-US" dirty="0"/>
            </a:br>
            <a:endParaRPr lang="en-US" dirty="0"/>
          </a:p>
        </p:txBody>
      </p:sp>
      <p:sp>
        <p:nvSpPr>
          <p:cNvPr id="3" name="Content Placeholder 2"/>
          <p:cNvSpPr>
            <a:spLocks noGrp="1"/>
          </p:cNvSpPr>
          <p:nvPr>
            <p:ph idx="1"/>
          </p:nvPr>
        </p:nvSpPr>
        <p:spPr/>
        <p:txBody>
          <a:bodyPr/>
          <a:lstStyle/>
          <a:p>
            <a:r>
              <a:rPr lang="en-US" dirty="0"/>
              <a:t>Step 1: Write down a probability statement involving the parameter of interest.</a:t>
            </a:r>
          </a:p>
          <a:p>
            <a:r>
              <a:rPr lang="en-US" dirty="0"/>
              <a:t>Step 2: Isolate the parameter in the probability statement.</a:t>
            </a:r>
          </a:p>
          <a:p>
            <a:r>
              <a:rPr lang="en-US" dirty="0"/>
              <a:t>Step 3: Write down the random interval.</a:t>
            </a:r>
          </a:p>
          <a:p>
            <a:pPr lvl="1"/>
            <a:r>
              <a:rPr lang="en-US" dirty="0"/>
              <a:t>This is an interval estimator.</a:t>
            </a:r>
          </a:p>
          <a:p>
            <a:r>
              <a:rPr lang="en-US" dirty="0"/>
              <a:t>Step 4: Write down the outcome of the random interval.</a:t>
            </a:r>
          </a:p>
          <a:p>
            <a:pPr lvl="1"/>
            <a:r>
              <a:rPr lang="en-US" dirty="0"/>
              <a:t>This is an interval estimate, but we’ll just call in a confidence interval like everyone else.</a:t>
            </a:r>
          </a:p>
          <a:p>
            <a:endParaRPr lang="en-US" dirty="0"/>
          </a:p>
        </p:txBody>
      </p:sp>
      <p:pic>
        <p:nvPicPr>
          <p:cNvPr id="5" name="Audio 4">
            <a:hlinkClick r:id="" action="ppaction://media"/>
            <a:extLst>
              <a:ext uri="{FF2B5EF4-FFF2-40B4-BE49-F238E27FC236}">
                <a16:creationId xmlns:a16="http://schemas.microsoft.com/office/drawing/2014/main" id="{9344494C-4F6C-4FA1-B690-608D043DB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2746455"/>
      </p:ext>
    </p:extLst>
  </p:cSld>
  <p:clrMapOvr>
    <a:masterClrMapping/>
  </p:clrMapOvr>
  <mc:AlternateContent xmlns:mc="http://schemas.openxmlformats.org/markup-compatibility/2006" xmlns:p14="http://schemas.microsoft.com/office/powerpoint/2010/main">
    <mc:Choice Requires="p14">
      <p:transition spd="slow" p14:dur="2000" advTm="27333"/>
    </mc:Choice>
    <mc:Fallback xmlns="">
      <p:transition spd="slow" advTm="2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716"/>
            <a:ext cx="9733547" cy="2438400"/>
          </a:xfrm>
        </p:spPr>
        <p:txBody>
          <a:bodyPr>
            <a:normAutofit/>
          </a:bodyPr>
          <a:lstStyle/>
          <a:p>
            <a:r>
              <a:rPr lang="en-US" dirty="0"/>
              <a:t>Data collected from N(μ,1) population.</a:t>
            </a:r>
            <a:br>
              <a:rPr lang="en-US" dirty="0"/>
            </a:br>
            <a:r>
              <a:rPr lang="en-US" dirty="0"/>
              <a:t>N= 40; Outcome of sample mean is 93.1.</a:t>
            </a:r>
            <a:br>
              <a:rPr lang="en-US" dirty="0"/>
            </a:br>
            <a:r>
              <a:rPr lang="en-US" dirty="0"/>
              <a:t>Find a 95% equal tailed CI for μ.</a:t>
            </a:r>
          </a:p>
        </p:txBody>
      </p:sp>
      <p:sp>
        <p:nvSpPr>
          <p:cNvPr id="3" name="Content Placeholder 2"/>
          <p:cNvSpPr>
            <a:spLocks noGrp="1"/>
          </p:cNvSpPr>
          <p:nvPr>
            <p:ph idx="1"/>
          </p:nvPr>
        </p:nvSpPr>
        <p:spPr>
          <a:xfrm>
            <a:off x="838200" y="2948572"/>
            <a:ext cx="10515600" cy="4351338"/>
          </a:xfrm>
        </p:spPr>
        <p:txBody>
          <a:bodyPr/>
          <a:lstStyle/>
          <a:p>
            <a:r>
              <a:rPr lang="en-US" dirty="0"/>
              <a:t>Step 1: Write down a probability statement involving the parameter of interest.</a:t>
            </a:r>
          </a:p>
          <a:p>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F3C2EF30-69E0-45B0-82DD-695009292F4B}"/>
                  </a:ext>
                </a:extLst>
              </p14:cNvPr>
              <p14:cNvContentPartPr/>
              <p14:nvPr>
                <p:extLst>
                  <p:ext uri="{42D2F446-02D8-4167-A562-619A0277C38B}">
                    <p15:isNarration xmlns:p15="http://schemas.microsoft.com/office/powerpoint/2012/main" val="1"/>
                  </p:ext>
                </p:extLst>
              </p14:nvPr>
            </p14:nvContentPartPr>
            <p14:xfrm>
              <a:off x="591840" y="3627720"/>
              <a:ext cx="6784560" cy="1771560"/>
            </p14:xfrm>
          </p:contentPart>
        </mc:Choice>
        <mc:Fallback xmlns="">
          <p:pic>
            <p:nvPicPr>
              <p:cNvPr id="5" name="Ink 4">
                <a:extLst>
                  <a:ext uri="{FF2B5EF4-FFF2-40B4-BE49-F238E27FC236}">
                    <a16:creationId xmlns:a16="http://schemas.microsoft.com/office/drawing/2014/main" id="{F3C2EF30-69E0-45B0-82DD-695009292F4B}"/>
                  </a:ext>
                </a:extLst>
              </p:cNvPr>
              <p:cNvPicPr>
                <a:picLocks noGrp="1" noRot="1" noChangeAspect="1" noMove="1" noResize="1" noEditPoints="1" noAdjustHandles="1" noChangeArrowheads="1" noChangeShapeType="1"/>
              </p:cNvPicPr>
              <p:nvPr/>
            </p:nvPicPr>
            <p:blipFill>
              <a:blip r:embed="rId6"/>
              <a:stretch>
                <a:fillRect/>
              </a:stretch>
            </p:blipFill>
            <p:spPr>
              <a:xfrm>
                <a:off x="582480" y="3618360"/>
                <a:ext cx="6803280" cy="1790280"/>
              </a:xfrm>
              <a:prstGeom prst="rect">
                <a:avLst/>
              </a:prstGeom>
            </p:spPr>
          </p:pic>
        </mc:Fallback>
      </mc:AlternateContent>
      <p:pic>
        <p:nvPicPr>
          <p:cNvPr id="6" name="Audio 5">
            <a:hlinkClick r:id="" action="ppaction://media"/>
            <a:extLst>
              <a:ext uri="{FF2B5EF4-FFF2-40B4-BE49-F238E27FC236}">
                <a16:creationId xmlns:a16="http://schemas.microsoft.com/office/drawing/2014/main" id="{0618EF74-C8AC-4F75-BB73-A47DA8392E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9254132"/>
      </p:ext>
    </p:extLst>
  </p:cSld>
  <p:clrMapOvr>
    <a:masterClrMapping/>
  </p:clrMapOvr>
  <mc:AlternateContent xmlns:mc="http://schemas.openxmlformats.org/markup-compatibility/2006" xmlns:p14="http://schemas.microsoft.com/office/powerpoint/2010/main">
    <mc:Choice Requires="p14">
      <p:transition spd="slow" p14:dur="2000" advTm="151153"/>
    </mc:Choice>
    <mc:Fallback xmlns="">
      <p:transition spd="slow" advTm="15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TotalTime>
  <Words>1516</Words>
  <Application>Microsoft Office PowerPoint</Application>
  <PresentationFormat>Widescreen</PresentationFormat>
  <Paragraphs>105</Paragraphs>
  <Slides>17</Slides>
  <Notes>13</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Math 5090 (Statistical Inference II)</vt:lpstr>
      <vt:lpstr>Confidence Intervals</vt:lpstr>
      <vt:lpstr>Interval estimation</vt:lpstr>
      <vt:lpstr>Neonates receiving therapeutic hypothermia were 3 times more likely to have intracranial hemorrhage during the first seven days of ECMO than were non-hypothermic neonates (95% CI: 1.12, 7.94).   </vt:lpstr>
      <vt:lpstr>What’s a 95% confidence interval?</vt:lpstr>
      <vt:lpstr>19 of these 20 (95% CIs) contain μ.</vt:lpstr>
      <vt:lpstr>Outline</vt:lpstr>
      <vt:lpstr>The basic steps to create any CI </vt:lpstr>
      <vt:lpstr>Data collected from N(μ,1) population. N= 40; Outcome of sample mean is 93.1. Find a 95% equal tailed CI for μ.</vt:lpstr>
      <vt:lpstr>Data collected from N(μ,1) population. N= 40; Outcome of sample mean is 93.1. Find a 95% equal tailed CI for μ.</vt:lpstr>
      <vt:lpstr>Data collected from N(μ,1) population. N= 40; Outcome of sample mean is 93.1. Find a 95% equal tailed CI for μ.</vt:lpstr>
      <vt:lpstr>Data collected from N(μ,1) population. N= 40; Outcome of sample mean is 93.1. Find a 95% equal tailed CI for μ.</vt:lpstr>
      <vt:lpstr>Example 11.1.1 Data collected from EXP(μ) population. N= 40; Outcome of sample mean is 93.1. Find a 95% equal tailed CI for μ.</vt:lpstr>
      <vt:lpstr>Example 11.1.1 Data collected from EXP(μ) population. N= 40; Outcome of sample mean is 93.1. Find a 95% equal tailed CI for μ.</vt:lpstr>
      <vt:lpstr>Example 11.1.1 Data collected from EXP(μ) population. N= 40; Outcome of sample mean is 93.1. Find a 95% equal tailed CI for μ.</vt:lpstr>
      <vt:lpstr>Example 11.1.1 Data collected from EXP(μ) population. N= 40; Outcome of sample mean is 93.1. Find a 95% equal tailed CI for μ.</vt:lpstr>
      <vt:lpstr>A few variations: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Confidence Intervals</dc:title>
  <dc:creator>Ron Reeder</dc:creator>
  <cp:lastModifiedBy>Ron Reeder</cp:lastModifiedBy>
  <cp:revision>76</cp:revision>
  <dcterms:created xsi:type="dcterms:W3CDTF">2018-08-02T04:24:02Z</dcterms:created>
  <dcterms:modified xsi:type="dcterms:W3CDTF">2020-08-25T17:31:54Z</dcterms:modified>
</cp:coreProperties>
</file>