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1" r:id="rId2"/>
    <p:sldId id="287" r:id="rId3"/>
    <p:sldId id="288" r:id="rId4"/>
    <p:sldId id="282" r:id="rId5"/>
    <p:sldId id="289" r:id="rId6"/>
    <p:sldId id="283" r:id="rId7"/>
    <p:sldId id="284" r:id="rId8"/>
    <p:sldId id="285" r:id="rId9"/>
    <p:sldId id="28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63" autoAdjust="0"/>
  </p:normalViewPr>
  <p:slideViewPr>
    <p:cSldViewPr snapToGrid="0">
      <p:cViewPr varScale="1">
        <p:scale>
          <a:sx n="93" d="100"/>
          <a:sy n="93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7C3B-DD30-4FBF-A543-75E4E21F1A8E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34BD2-3D50-46A7-AA1E-ED958CF7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5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0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2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5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8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2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3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0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702F1-F608-4DD7-ABE2-891003C5CB6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3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regular exponential class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4122" y="1253448"/>
            <a:ext cx="7647163" cy="55732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9B90E2-6AE7-4E03-98CF-05DB12C14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9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94"/>
    </mc:Choice>
    <mc:Fallback>
      <p:transition spd="slow" advTm="2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D1768-C9D1-45BA-B67E-C6CDE1482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REC is AWESOME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5262A-4A0C-4CA1-8F02-65A5162FF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random sample is drawn from a population that is REC,</a:t>
            </a:r>
          </a:p>
          <a:p>
            <a:r>
              <a:rPr lang="en-US" dirty="0"/>
              <a:t>Then any sufficient statistic is complete!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29C087-BA6C-472D-B2BD-33C1B2EB0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7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25"/>
    </mc:Choice>
    <mc:Fallback>
      <p:transition spd="slow" advTm="47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A54DF-001F-4600-9D9E-76667E22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normal family REC?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C4C60-1D75-4355-B751-8A972EEAD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99BA3C-127D-4AD8-896F-9F4357C16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4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4"/>
    </mc:Choice>
    <mc:Fallback>
      <p:transition spd="slow" advTm="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10.4.4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next slides will walk us through the process of demonstrating that the normal family is a member of the regular exponential class.</a:t>
            </a:r>
          </a:p>
          <a:p>
            <a:r>
              <a:rPr lang="en-US" dirty="0"/>
              <a:t>Step 1: Show that the density function can be expressed as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492" y="3350980"/>
            <a:ext cx="6514095" cy="136485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7B6EF0-9B9A-4938-ADC4-0664C26DF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9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0"/>
    </mc:Choice>
    <mc:Fallback>
      <p:transition spd="slow" advTm="1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1DC94-B209-41C5-B2EE-F492CB747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27BD0-EC0E-4737-ABE2-421D1EC2B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9" y="0"/>
            <a:ext cx="625579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BDCD68-2746-47FF-A718-14EC97BA5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65449" y="5481637"/>
            <a:ext cx="6326551" cy="13255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0E0228-4F57-4AD8-A620-5C27B0C9E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1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24"/>
    </mc:Choice>
    <mc:Fallback>
      <p:transition spd="slow" advTm="8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that the parameter space is an interval, rectangle, cube, or hypercube: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than b</a:t>
            </a:r>
            <a:r>
              <a:rPr lang="en-US" baseline="-25000" dirty="0"/>
              <a:t>i</a:t>
            </a:r>
            <a:r>
              <a:rPr lang="en-US" dirty="0"/>
              <a:t> must be strictly greater than a</a:t>
            </a:r>
            <a:r>
              <a:rPr lang="en-US" baseline="-25000" dirty="0"/>
              <a:t>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095" y="2908978"/>
            <a:ext cx="6706586" cy="841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8CE15-9945-4AFC-86C1-056B41D38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909" y="5092530"/>
            <a:ext cx="4286848" cy="12193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F45762-0398-4699-B324-10309C1E2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3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84"/>
    </mc:Choice>
    <mc:Fallback>
      <p:transition spd="slow" advTm="4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that the support of the density function does not depend on the unknown parameter(s).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50" y="2814263"/>
            <a:ext cx="8486426" cy="64812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ACFDF8-61FD-4801-B319-1E509AB89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65"/>
    </mc:Choice>
    <mc:Fallback>
      <p:transition spd="slow" advTm="8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that the functions </a:t>
            </a:r>
            <a:r>
              <a:rPr lang="en-US" dirty="0" err="1"/>
              <a:t>q</a:t>
            </a:r>
            <a:r>
              <a:rPr lang="en-US" baseline="-25000" dirty="0" err="1"/>
              <a:t>j</a:t>
            </a:r>
            <a:r>
              <a:rPr lang="en-US" dirty="0"/>
              <a:t>(θ) are</a:t>
            </a:r>
          </a:p>
          <a:p>
            <a:pPr lvl="1"/>
            <a:r>
              <a:rPr lang="en-US" dirty="0"/>
              <a:t>Nontrivial functions of θ;</a:t>
            </a:r>
          </a:p>
          <a:p>
            <a:pPr lvl="1"/>
            <a:r>
              <a:rPr lang="en-US" dirty="0"/>
              <a:t>Functionally independent; and</a:t>
            </a:r>
          </a:p>
          <a:p>
            <a:pPr lvl="1"/>
            <a:r>
              <a:rPr lang="en-US" dirty="0"/>
              <a:t>Continuous.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5DF33-C957-4C14-983B-51224C4E9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47" y="3901759"/>
            <a:ext cx="3562847" cy="17052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368D55-1454-4194-8F75-40DED8890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32"/>
    </mc:Choice>
    <mc:Fallback>
      <p:transition spd="slow" advTm="10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that the functions d/dx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(x) are</a:t>
            </a:r>
          </a:p>
          <a:p>
            <a:pPr lvl="1"/>
            <a:r>
              <a:rPr lang="en-US" dirty="0"/>
              <a:t>Linearly independent</a:t>
            </a:r>
          </a:p>
          <a:p>
            <a:pPr lvl="1"/>
            <a:r>
              <a:rPr lang="en-US" dirty="0"/>
              <a:t>Continuous on the support of the density function</a:t>
            </a:r>
          </a:p>
          <a:p>
            <a:pPr lvl="1"/>
            <a:endParaRPr lang="en-US" dirty="0"/>
          </a:p>
          <a:p>
            <a:r>
              <a:rPr lang="en-US" dirty="0"/>
              <a:t>That’s it.  The normal family is thus shown to be a member of the regular exponential class.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7E9F5-1D16-4D7C-8F3A-2C8C94E64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243" y="1171260"/>
            <a:ext cx="2267266" cy="22577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4ED51E-FB47-446D-8017-8F3162B53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7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874"/>
    </mc:Choice>
    <mc:Fallback>
      <p:transition spd="slow" advTm="13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184</Words>
  <Application>Microsoft Office PowerPoint</Application>
  <PresentationFormat>Widescreen</PresentationFormat>
  <Paragraphs>27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The regular exponential class</vt:lpstr>
      <vt:lpstr>Why REC is AWESOME</vt:lpstr>
      <vt:lpstr>Is the normal family REC?</vt:lpstr>
      <vt:lpstr>Example 10.4.4</vt:lpstr>
      <vt:lpstr>PowerPoint Presentation</vt:lpstr>
      <vt:lpstr>Step 2</vt:lpstr>
      <vt:lpstr>Step 3</vt:lpstr>
      <vt:lpstr>Step 4</vt:lpstr>
      <vt:lpstr>Step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Ron Reeder</dc:creator>
  <cp:lastModifiedBy>Ron Reeder</cp:lastModifiedBy>
  <cp:revision>37</cp:revision>
  <dcterms:created xsi:type="dcterms:W3CDTF">2019-01-29T23:28:13Z</dcterms:created>
  <dcterms:modified xsi:type="dcterms:W3CDTF">2020-04-07T23:46:00Z</dcterms:modified>
</cp:coreProperties>
</file>