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2" r:id="rId2"/>
    <p:sldId id="313" r:id="rId3"/>
    <p:sldId id="314" r:id="rId4"/>
    <p:sldId id="283" r:id="rId5"/>
    <p:sldId id="284" r:id="rId6"/>
    <p:sldId id="315" r:id="rId7"/>
    <p:sldId id="316" r:id="rId8"/>
    <p:sldId id="285" r:id="rId9"/>
    <p:sldId id="317" r:id="rId10"/>
    <p:sldId id="318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59D9C-9AFC-41DD-87EE-776CE36DFA5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A2EB1-E1AB-4A62-B550-AE6E7D9F6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0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2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0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5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1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6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8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4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05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5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9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0897-2DEF-4ADD-A2C9-59AD95089F92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4FCC7-5AAF-4937-A1A8-8D0568F71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1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9.2.11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 have a random sample from EXP(θ, η).</a:t>
            </a:r>
          </a:p>
          <a:p>
            <a:r>
              <a:rPr lang="en-US" dirty="0"/>
              <a:t>Find MLEs for θ and η.</a:t>
            </a:r>
          </a:p>
          <a:p>
            <a:r>
              <a:rPr lang="en-US" dirty="0"/>
              <a:t>Compare them to the MMEs (Previously computed in Example 9.2.2).</a:t>
            </a:r>
          </a:p>
          <a:p>
            <a:pPr lvl="1"/>
            <a:r>
              <a:rPr lang="en-US" dirty="0"/>
              <a:t>MMEs: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92" y="3409494"/>
            <a:ext cx="1955923" cy="126308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5D868F-B6C6-49D5-A8C8-D9FC9D7C9F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00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73"/>
    </mc:Choice>
    <mc:Fallback>
      <p:transition spd="slow" advTm="44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D2A46-B3F3-4A75-9539-6D97B14B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5429B4-B115-4F8C-B3FC-02372359A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462426"/>
            <a:ext cx="10515600" cy="30777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68971A-1937-4A86-8245-5D1C042D5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38"/>
    </mc:Choice>
    <mc:Fallback>
      <p:transition spd="slow" advTm="12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Day 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Homework:</a:t>
            </a:r>
          </a:p>
          <a:p>
            <a:pPr lvl="1"/>
            <a:r>
              <a:rPr lang="en-US" dirty="0"/>
              <a:t>9.5</a:t>
            </a:r>
          </a:p>
          <a:p>
            <a:pPr lvl="1"/>
            <a:r>
              <a:rPr lang="en-US" dirty="0"/>
              <a:t>9.6</a:t>
            </a:r>
          </a:p>
          <a:p>
            <a:pPr lvl="1"/>
            <a:r>
              <a:rPr lang="en-US" dirty="0"/>
              <a:t>9.7</a:t>
            </a:r>
          </a:p>
          <a:p>
            <a:pPr lvl="1"/>
            <a:r>
              <a:rPr lang="en-US" dirty="0"/>
              <a:t>9.8</a:t>
            </a:r>
          </a:p>
          <a:p>
            <a:pPr lvl="1"/>
            <a:r>
              <a:rPr lang="en-US" dirty="0"/>
              <a:t>9.9</a:t>
            </a:r>
          </a:p>
          <a:p>
            <a:pPr lvl="1"/>
            <a:r>
              <a:rPr lang="en-US" dirty="0"/>
              <a:t>9.10</a:t>
            </a:r>
          </a:p>
          <a:p>
            <a:pPr lvl="1"/>
            <a:r>
              <a:rPr lang="en-US" dirty="0"/>
              <a:t>9.13 (assuming variances are known, find MLEs for means)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53C0D4-CD52-430D-85AE-0FC32F4A8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1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9"/>
    </mc:Choice>
    <mc:Fallback>
      <p:transition spd="slow" advTm="1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9336-3F9A-4A4F-8930-36BEDA99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C79A49-775A-4F3B-8D35-62E10AF06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85370" y="3744912"/>
            <a:ext cx="4753741" cy="2747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3A0AC4-3102-41BC-A538-3568F2E58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05" y="120651"/>
            <a:ext cx="7065818" cy="29537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B47421-C335-4F5A-AF1F-2709ABB77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3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44"/>
    </mc:Choice>
    <mc:Fallback>
      <p:transition spd="slow" advTm="19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F318-DE13-4BF5-B932-A882D919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90DF-E599-41CC-ABAD-E7FC734BA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36ACB-4039-4E6E-B3A0-1195899DE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376" y="0"/>
            <a:ext cx="6681247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F373A3-328C-4383-92D5-165955534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0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28"/>
    </mc:Choice>
    <mc:Fallback>
      <p:transition spd="slow" advTm="12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which is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get to that, but first let’s revisit the idea of bias in the next example.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164D4B-E03D-4DF6-88A5-CC2B76F2D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4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5"/>
    </mc:Choice>
    <mc:Fallback>
      <p:transition spd="slow" advTm="3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9.3.2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Suppose you have a random sample from EXP(θ).</a:t>
            </a:r>
          </a:p>
          <a:p>
            <a:r>
              <a:rPr lang="en-US" dirty="0"/>
              <a:t>The MLE for θ is the sample mean.</a:t>
            </a:r>
          </a:p>
          <a:p>
            <a:r>
              <a:rPr lang="en-US" dirty="0"/>
              <a:t>What is the MLE for 1/θ?</a:t>
            </a:r>
          </a:p>
          <a:p>
            <a:pPr lvl="1"/>
            <a:r>
              <a:rPr lang="en-US" dirty="0"/>
              <a:t>1/(sample mean).</a:t>
            </a:r>
          </a:p>
          <a:p>
            <a:r>
              <a:rPr lang="en-US" dirty="0"/>
              <a:t>However, it can be shown that the expectation of 1/(sample mean) is n/[(n-1)θ]. 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144A3C4-9BD1-4C77-AD41-A0595AEB3C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57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74"/>
    </mc:Choice>
    <mc:Fallback>
      <p:transition spd="slow" advTm="76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A22F-9E6C-4690-92FC-F0328031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A68D5-5DB9-467C-AEA8-DFD2EFE3F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15E49-6D35-41F8-8E14-8B16B376B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462" y="521196"/>
            <a:ext cx="5106883" cy="51179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6F267F-CFA8-4CF0-A149-09F474990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9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85"/>
    </mc:Choice>
    <mc:Fallback>
      <p:transition spd="slow" advTm="68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DDCFC-9E18-413C-A388-66FDE9BDB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251" y="2493818"/>
            <a:ext cx="6613963" cy="1544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D3569-80D8-4291-8370-8B94CBFD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BB1A-F761-492D-A269-E40A50851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83BA83-FB7B-4CE1-AFD0-1A9432A31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7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19"/>
    </mc:Choice>
    <mc:Fallback>
      <p:transition spd="slow" advTm="13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9.3.3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 have a random sample from EXP(θ).</a:t>
            </a:r>
          </a:p>
          <a:p>
            <a:r>
              <a:rPr lang="en-US" dirty="0"/>
              <a:t>We already know one unbiased estimator for θ.  The sample mean.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A48C2E-7FCB-4A5B-ACB3-52C6A8CB1E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93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72"/>
    </mc:Choice>
    <mc:Fallback>
      <p:transition spd="slow" advTm="2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D197-66D1-4654-8A97-6BB3F2BC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EC6468-A3F2-40FF-A3B6-1045D584A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35540" y="1825625"/>
            <a:ext cx="9120919" cy="43513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E62D28-4CE8-41AF-9A29-643A3557D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9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82"/>
    </mc:Choice>
    <mc:Fallback>
      <p:transition spd="slow" advTm="113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168</Words>
  <Application>Microsoft Office PowerPoint</Application>
  <PresentationFormat>Widescreen</PresentationFormat>
  <Paragraphs>25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Example 9.2.11</vt:lpstr>
      <vt:lpstr>PowerPoint Presentation</vt:lpstr>
      <vt:lpstr>PowerPoint Presentation</vt:lpstr>
      <vt:lpstr>So, which is better?</vt:lpstr>
      <vt:lpstr>Example 9.3.2</vt:lpstr>
      <vt:lpstr>PowerPoint Presentation</vt:lpstr>
      <vt:lpstr>PowerPoint Presentation</vt:lpstr>
      <vt:lpstr>Example 9.3.3</vt:lpstr>
      <vt:lpstr>PowerPoint Presentation</vt:lpstr>
      <vt:lpstr>PowerPoint Presentation</vt:lpstr>
      <vt:lpstr>End of Day 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Ron Reeder</dc:creator>
  <cp:lastModifiedBy>Ron Reeder</cp:lastModifiedBy>
  <cp:revision>56</cp:revision>
  <dcterms:created xsi:type="dcterms:W3CDTF">2019-01-29T23:28:06Z</dcterms:created>
  <dcterms:modified xsi:type="dcterms:W3CDTF">2020-03-18T00:46:01Z</dcterms:modified>
</cp:coreProperties>
</file>